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notesSlides/notesSlide1.xml" ContentType="application/vnd.openxmlformats-officedocument.presentationml.notesSl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58" r:id="rId4"/>
    <p:sldId id="266" r:id="rId5"/>
    <p:sldId id="267" r:id="rId6"/>
    <p:sldId id="268" r:id="rId7"/>
    <p:sldId id="269" r:id="rId8"/>
    <p:sldId id="270" r:id="rId9"/>
    <p:sldId id="262" r:id="rId10"/>
    <p:sldId id="271" r:id="rId11"/>
    <p:sldId id="272" r:id="rId12"/>
    <p:sldId id="273" r:id="rId13"/>
    <p:sldId id="274" r:id="rId14"/>
    <p:sldId id="275" r:id="rId15"/>
    <p:sldId id="263" r:id="rId16"/>
    <p:sldId id="276" r:id="rId17"/>
    <p:sldId id="277" r:id="rId18"/>
    <p:sldId id="278" r:id="rId19"/>
    <p:sldId id="279" r:id="rId20"/>
    <p:sldId id="280" r:id="rId21"/>
    <p:sldId id="264" r:id="rId22"/>
    <p:sldId id="281" r:id="rId23"/>
    <p:sldId id="282" r:id="rId24"/>
    <p:sldId id="283" r:id="rId25"/>
    <p:sldId id="284" r:id="rId26"/>
    <p:sldId id="285" r:id="rId27"/>
    <p:sldId id="265" r:id="rId28"/>
    <p:sldId id="286" r:id="rId29"/>
    <p:sldId id="287"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1F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86" autoAdjust="0"/>
    <p:restoredTop sz="94619" autoAdjust="0"/>
  </p:normalViewPr>
  <p:slideViewPr>
    <p:cSldViewPr snapToGrid="0">
      <p:cViewPr varScale="1">
        <p:scale>
          <a:sx n="104" d="100"/>
          <a:sy n="104" d="100"/>
        </p:scale>
        <p:origin x="-234" y="-90"/>
      </p:cViewPr>
      <p:guideLst>
        <p:guide orient="horz" pos="2160"/>
        <p:guide pos="3840"/>
      </p:guideLst>
    </p:cSldViewPr>
  </p:slideViewPr>
  <p:outlineViewPr>
    <p:cViewPr>
      <p:scale>
        <a:sx n="75" d="100"/>
        <a:sy n="75"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00DF52-8C74-4DAC-BB9C-21B83D918010}" type="datetimeFigureOut">
              <a:rPr lang="zh-CN" altLang="en-US" smtClean="0"/>
              <a:t>2016-10-02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4CEC2D-ECC0-4528-8DF0-CCC368230BD0}" type="slidenum">
              <a:rPr lang="zh-CN" altLang="en-US" smtClean="0"/>
              <a:t>‹#›</a:t>
            </a:fld>
            <a:endParaRPr lang="zh-CN" altLang="en-US"/>
          </a:p>
        </p:txBody>
      </p:sp>
    </p:spTree>
    <p:extLst>
      <p:ext uri="{BB962C8B-B14F-4D97-AF65-F5344CB8AC3E}">
        <p14:creationId xmlns:p14="http://schemas.microsoft.com/office/powerpoint/2010/main" val="2486107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196ED2-C5E1-482D-A87F-9A9395C28B2F}"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AutoShape 9"/>
          <p:cNvSpPr>
            <a:spLocks noChangeAspect="1" noChangeArrowheads="1" noTextEdit="1"/>
          </p:cNvSpPr>
          <p:nvPr userDrawn="1"/>
        </p:nvSpPr>
        <p:spPr bwMode="auto">
          <a:xfrm>
            <a:off x="0" y="0"/>
            <a:ext cx="12192000"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 name="Freeform 12"/>
          <p:cNvSpPr/>
          <p:nvPr userDrawn="1"/>
        </p:nvSpPr>
        <p:spPr bwMode="auto">
          <a:xfrm>
            <a:off x="-687388" y="-1116013"/>
            <a:ext cx="13779500" cy="8456613"/>
          </a:xfrm>
          <a:custGeom>
            <a:avLst/>
            <a:gdLst>
              <a:gd name="T0" fmla="*/ 251 w 842"/>
              <a:gd name="T1" fmla="*/ 55 h 523"/>
              <a:gd name="T2" fmla="*/ 199 w 842"/>
              <a:gd name="T3" fmla="*/ 314 h 523"/>
              <a:gd name="T4" fmla="*/ 842 w 842"/>
              <a:gd name="T5" fmla="*/ 384 h 523"/>
              <a:gd name="T6" fmla="*/ 778 w 842"/>
              <a:gd name="T7" fmla="*/ 434 h 523"/>
              <a:gd name="T8" fmla="*/ 158 w 842"/>
              <a:gd name="T9" fmla="*/ 424 h 523"/>
              <a:gd name="T10" fmla="*/ 164 w 842"/>
              <a:gd name="T11" fmla="*/ 27 h 523"/>
              <a:gd name="T12" fmla="*/ 251 w 842"/>
              <a:gd name="T13" fmla="*/ 55 h 523"/>
            </a:gdLst>
            <a:ahLst/>
            <a:cxnLst>
              <a:cxn ang="0">
                <a:pos x="T0" y="T1"/>
              </a:cxn>
              <a:cxn ang="0">
                <a:pos x="T2" y="T3"/>
              </a:cxn>
              <a:cxn ang="0">
                <a:pos x="T4" y="T5"/>
              </a:cxn>
              <a:cxn ang="0">
                <a:pos x="T6" y="T7"/>
              </a:cxn>
              <a:cxn ang="0">
                <a:pos x="T8" y="T9"/>
              </a:cxn>
              <a:cxn ang="0">
                <a:pos x="T10" y="T11"/>
              </a:cxn>
              <a:cxn ang="0">
                <a:pos x="T12" y="T13"/>
              </a:cxn>
            </a:cxnLst>
            <a:rect l="0" t="0" r="r" b="b"/>
            <a:pathLst>
              <a:path w="842" h="523">
                <a:moveTo>
                  <a:pt x="251" y="55"/>
                </a:moveTo>
                <a:cubicBezTo>
                  <a:pt x="251" y="55"/>
                  <a:pt x="134" y="156"/>
                  <a:pt x="199" y="314"/>
                </a:cubicBezTo>
                <a:cubicBezTo>
                  <a:pt x="269" y="482"/>
                  <a:pt x="687" y="451"/>
                  <a:pt x="842" y="384"/>
                </a:cubicBezTo>
                <a:cubicBezTo>
                  <a:pt x="778" y="434"/>
                  <a:pt x="778" y="434"/>
                  <a:pt x="778" y="434"/>
                </a:cubicBezTo>
                <a:cubicBezTo>
                  <a:pt x="778" y="434"/>
                  <a:pt x="315" y="523"/>
                  <a:pt x="158" y="424"/>
                </a:cubicBezTo>
                <a:cubicBezTo>
                  <a:pt x="0" y="326"/>
                  <a:pt x="90" y="54"/>
                  <a:pt x="164" y="27"/>
                </a:cubicBezTo>
                <a:cubicBezTo>
                  <a:pt x="239" y="0"/>
                  <a:pt x="251" y="55"/>
                  <a:pt x="251" y="55"/>
                </a:cubicBezTo>
                <a:close/>
              </a:path>
            </a:pathLst>
          </a:custGeom>
          <a:solidFill>
            <a:srgbClr val="55C0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13"/>
          <p:cNvSpPr/>
          <p:nvPr userDrawn="1"/>
        </p:nvSpPr>
        <p:spPr bwMode="auto">
          <a:xfrm>
            <a:off x="-295275" y="-438150"/>
            <a:ext cx="12995275" cy="7472363"/>
          </a:xfrm>
          <a:custGeom>
            <a:avLst/>
            <a:gdLst>
              <a:gd name="T0" fmla="*/ 148 w 794"/>
              <a:gd name="T1" fmla="*/ 0 h 462"/>
              <a:gd name="T2" fmla="*/ 95 w 794"/>
              <a:gd name="T3" fmla="*/ 232 h 462"/>
              <a:gd name="T4" fmla="*/ 547 w 794"/>
              <a:gd name="T5" fmla="*/ 405 h 462"/>
              <a:gd name="T6" fmla="*/ 794 w 794"/>
              <a:gd name="T7" fmla="*/ 356 h 462"/>
              <a:gd name="T8" fmla="*/ 771 w 794"/>
              <a:gd name="T9" fmla="*/ 462 h 462"/>
              <a:gd name="T10" fmla="*/ 0 w 794"/>
              <a:gd name="T11" fmla="*/ 457 h 462"/>
              <a:gd name="T12" fmla="*/ 2 w 794"/>
              <a:gd name="T13" fmla="*/ 8 h 462"/>
              <a:gd name="T14" fmla="*/ 148 w 794"/>
              <a:gd name="T15" fmla="*/ 0 h 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4" h="462">
                <a:moveTo>
                  <a:pt x="148" y="0"/>
                </a:moveTo>
                <a:cubicBezTo>
                  <a:pt x="148" y="0"/>
                  <a:pt x="65" y="98"/>
                  <a:pt x="95" y="232"/>
                </a:cubicBezTo>
                <a:cubicBezTo>
                  <a:pt x="134" y="402"/>
                  <a:pt x="376" y="425"/>
                  <a:pt x="547" y="405"/>
                </a:cubicBezTo>
                <a:cubicBezTo>
                  <a:pt x="718" y="385"/>
                  <a:pt x="794" y="356"/>
                  <a:pt x="794" y="356"/>
                </a:cubicBezTo>
                <a:cubicBezTo>
                  <a:pt x="771" y="462"/>
                  <a:pt x="771" y="462"/>
                  <a:pt x="771" y="462"/>
                </a:cubicBezTo>
                <a:cubicBezTo>
                  <a:pt x="0" y="457"/>
                  <a:pt x="0" y="457"/>
                  <a:pt x="0" y="457"/>
                </a:cubicBezTo>
                <a:cubicBezTo>
                  <a:pt x="2" y="8"/>
                  <a:pt x="2" y="8"/>
                  <a:pt x="2" y="8"/>
                </a:cubicBezTo>
                <a:lnTo>
                  <a:pt x="148"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Group 13"/>
          <p:cNvGrpSpPr>
            <a:grpSpLocks noChangeAspect="1"/>
          </p:cNvGrpSpPr>
          <p:nvPr userDrawn="1"/>
        </p:nvGrpSpPr>
        <p:grpSpPr bwMode="auto">
          <a:xfrm>
            <a:off x="-1201738" y="-989013"/>
            <a:ext cx="14185900" cy="8455025"/>
            <a:chOff x="-757" y="-623"/>
            <a:chExt cx="8936" cy="5326"/>
          </a:xfrm>
        </p:grpSpPr>
        <p:sp>
          <p:nvSpPr>
            <p:cNvPr id="4" name="AutoShape 12"/>
            <p:cNvSpPr>
              <a:spLocks noChangeAspect="1" noChangeArrowheads="1" noTextEdit="1"/>
            </p:cNvSpPr>
            <p:nvPr/>
          </p:nvSpPr>
          <p:spPr bwMode="auto">
            <a:xfrm>
              <a:off x="0" y="0"/>
              <a:ext cx="768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 name="Freeform 15"/>
            <p:cNvSpPr/>
            <p:nvPr/>
          </p:nvSpPr>
          <p:spPr bwMode="auto">
            <a:xfrm>
              <a:off x="-757" y="-623"/>
              <a:ext cx="8936" cy="5326"/>
            </a:xfrm>
            <a:custGeom>
              <a:avLst/>
              <a:gdLst>
                <a:gd name="T0" fmla="*/ 250 w 867"/>
                <a:gd name="T1" fmla="*/ 55 h 523"/>
                <a:gd name="T2" fmla="*/ 198 w 867"/>
                <a:gd name="T3" fmla="*/ 314 h 523"/>
                <a:gd name="T4" fmla="*/ 867 w 867"/>
                <a:gd name="T5" fmla="*/ 384 h 523"/>
                <a:gd name="T6" fmla="*/ 803 w 867"/>
                <a:gd name="T7" fmla="*/ 434 h 523"/>
                <a:gd name="T8" fmla="*/ 157 w 867"/>
                <a:gd name="T9" fmla="*/ 424 h 523"/>
                <a:gd name="T10" fmla="*/ 164 w 867"/>
                <a:gd name="T11" fmla="*/ 27 h 523"/>
                <a:gd name="T12" fmla="*/ 250 w 867"/>
                <a:gd name="T13" fmla="*/ 55 h 523"/>
              </a:gdLst>
              <a:ahLst/>
              <a:cxnLst>
                <a:cxn ang="0">
                  <a:pos x="T0" y="T1"/>
                </a:cxn>
                <a:cxn ang="0">
                  <a:pos x="T2" y="T3"/>
                </a:cxn>
                <a:cxn ang="0">
                  <a:pos x="T4" y="T5"/>
                </a:cxn>
                <a:cxn ang="0">
                  <a:pos x="T6" y="T7"/>
                </a:cxn>
                <a:cxn ang="0">
                  <a:pos x="T8" y="T9"/>
                </a:cxn>
                <a:cxn ang="0">
                  <a:pos x="T10" y="T11"/>
                </a:cxn>
                <a:cxn ang="0">
                  <a:pos x="T12" y="T13"/>
                </a:cxn>
              </a:cxnLst>
              <a:rect l="0" t="0" r="r" b="b"/>
              <a:pathLst>
                <a:path w="867" h="523">
                  <a:moveTo>
                    <a:pt x="250" y="55"/>
                  </a:moveTo>
                  <a:cubicBezTo>
                    <a:pt x="250" y="55"/>
                    <a:pt x="133" y="156"/>
                    <a:pt x="198" y="314"/>
                  </a:cubicBezTo>
                  <a:cubicBezTo>
                    <a:pt x="268" y="482"/>
                    <a:pt x="709" y="442"/>
                    <a:pt x="867" y="384"/>
                  </a:cubicBezTo>
                  <a:cubicBezTo>
                    <a:pt x="803" y="434"/>
                    <a:pt x="803" y="434"/>
                    <a:pt x="803" y="434"/>
                  </a:cubicBezTo>
                  <a:cubicBezTo>
                    <a:pt x="803" y="434"/>
                    <a:pt x="314" y="523"/>
                    <a:pt x="157" y="424"/>
                  </a:cubicBezTo>
                  <a:cubicBezTo>
                    <a:pt x="0" y="326"/>
                    <a:pt x="89" y="54"/>
                    <a:pt x="164" y="27"/>
                  </a:cubicBezTo>
                  <a:cubicBezTo>
                    <a:pt x="238" y="0"/>
                    <a:pt x="250" y="55"/>
                    <a:pt x="250" y="55"/>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6"/>
            <p:cNvSpPr/>
            <p:nvPr/>
          </p:nvSpPr>
          <p:spPr bwMode="auto">
            <a:xfrm>
              <a:off x="-510" y="-195"/>
              <a:ext cx="8441" cy="4746"/>
            </a:xfrm>
            <a:custGeom>
              <a:avLst/>
              <a:gdLst>
                <a:gd name="T0" fmla="*/ 147 w 819"/>
                <a:gd name="T1" fmla="*/ 0 h 466"/>
                <a:gd name="T2" fmla="*/ 94 w 819"/>
                <a:gd name="T3" fmla="*/ 232 h 466"/>
                <a:gd name="T4" fmla="*/ 552 w 819"/>
                <a:gd name="T5" fmla="*/ 405 h 466"/>
                <a:gd name="T6" fmla="*/ 819 w 819"/>
                <a:gd name="T7" fmla="*/ 356 h 466"/>
                <a:gd name="T8" fmla="*/ 807 w 819"/>
                <a:gd name="T9" fmla="*/ 466 h 466"/>
                <a:gd name="T10" fmla="*/ 0 w 819"/>
                <a:gd name="T11" fmla="*/ 457 h 466"/>
                <a:gd name="T12" fmla="*/ 1 w 819"/>
                <a:gd name="T13" fmla="*/ 8 h 466"/>
                <a:gd name="T14" fmla="*/ 147 w 819"/>
                <a:gd name="T15" fmla="*/ 0 h 4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9" h="466">
                  <a:moveTo>
                    <a:pt x="147" y="0"/>
                  </a:moveTo>
                  <a:cubicBezTo>
                    <a:pt x="147" y="0"/>
                    <a:pt x="64" y="98"/>
                    <a:pt x="94" y="232"/>
                  </a:cubicBezTo>
                  <a:cubicBezTo>
                    <a:pt x="133" y="402"/>
                    <a:pt x="381" y="423"/>
                    <a:pt x="552" y="405"/>
                  </a:cubicBezTo>
                  <a:cubicBezTo>
                    <a:pt x="743" y="386"/>
                    <a:pt x="819" y="356"/>
                    <a:pt x="819" y="356"/>
                  </a:cubicBezTo>
                  <a:cubicBezTo>
                    <a:pt x="807" y="466"/>
                    <a:pt x="807" y="466"/>
                    <a:pt x="807" y="466"/>
                  </a:cubicBezTo>
                  <a:cubicBezTo>
                    <a:pt x="0" y="457"/>
                    <a:pt x="0" y="457"/>
                    <a:pt x="0" y="457"/>
                  </a:cubicBezTo>
                  <a:cubicBezTo>
                    <a:pt x="1" y="8"/>
                    <a:pt x="1" y="8"/>
                    <a:pt x="1" y="8"/>
                  </a:cubicBezTo>
                  <a:lnTo>
                    <a:pt x="147" y="0"/>
                  </a:lnTo>
                  <a:close/>
                </a:path>
              </a:pathLst>
            </a:custGeom>
            <a:solidFill>
              <a:srgbClr val="55C0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Freeform 13"/>
          <p:cNvSpPr/>
          <p:nvPr userDrawn="1"/>
        </p:nvSpPr>
        <p:spPr bwMode="auto">
          <a:xfrm>
            <a:off x="422034" y="-482844"/>
            <a:ext cx="12995275" cy="7472363"/>
          </a:xfrm>
          <a:custGeom>
            <a:avLst/>
            <a:gdLst>
              <a:gd name="T0" fmla="*/ 148 w 794"/>
              <a:gd name="T1" fmla="*/ 0 h 462"/>
              <a:gd name="T2" fmla="*/ 95 w 794"/>
              <a:gd name="T3" fmla="*/ 232 h 462"/>
              <a:gd name="T4" fmla="*/ 547 w 794"/>
              <a:gd name="T5" fmla="*/ 405 h 462"/>
              <a:gd name="T6" fmla="*/ 794 w 794"/>
              <a:gd name="T7" fmla="*/ 356 h 462"/>
              <a:gd name="T8" fmla="*/ 771 w 794"/>
              <a:gd name="T9" fmla="*/ 462 h 462"/>
              <a:gd name="T10" fmla="*/ 0 w 794"/>
              <a:gd name="T11" fmla="*/ 457 h 462"/>
              <a:gd name="T12" fmla="*/ 2 w 794"/>
              <a:gd name="T13" fmla="*/ 8 h 462"/>
              <a:gd name="T14" fmla="*/ 148 w 794"/>
              <a:gd name="T15" fmla="*/ 0 h 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4" h="462">
                <a:moveTo>
                  <a:pt x="148" y="0"/>
                </a:moveTo>
                <a:cubicBezTo>
                  <a:pt x="148" y="0"/>
                  <a:pt x="65" y="98"/>
                  <a:pt x="95" y="232"/>
                </a:cubicBezTo>
                <a:cubicBezTo>
                  <a:pt x="134" y="402"/>
                  <a:pt x="376" y="425"/>
                  <a:pt x="547" y="405"/>
                </a:cubicBezTo>
                <a:cubicBezTo>
                  <a:pt x="718" y="385"/>
                  <a:pt x="794" y="356"/>
                  <a:pt x="794" y="356"/>
                </a:cubicBezTo>
                <a:cubicBezTo>
                  <a:pt x="771" y="462"/>
                  <a:pt x="771" y="462"/>
                  <a:pt x="771" y="462"/>
                </a:cubicBezTo>
                <a:cubicBezTo>
                  <a:pt x="0" y="457"/>
                  <a:pt x="0" y="457"/>
                  <a:pt x="0" y="457"/>
                </a:cubicBezTo>
                <a:cubicBezTo>
                  <a:pt x="2" y="8"/>
                  <a:pt x="2" y="8"/>
                  <a:pt x="2" y="8"/>
                </a:cubicBezTo>
                <a:lnTo>
                  <a:pt x="148" y="0"/>
                </a:lnTo>
                <a:close/>
              </a:path>
            </a:pathLst>
          </a:custGeom>
          <a:solidFill>
            <a:srgbClr val="55C0EE"/>
          </a:solidFill>
          <a:ln>
            <a:noFill/>
          </a:ln>
        </p:spPr>
        <p:txBody>
          <a:bodyPr vert="horz" wrap="square" lIns="91440" tIns="45720" rIns="91440" bIns="45720" numCol="1" anchor="t" anchorCtr="0" compatLnSpc="1"/>
          <a:lstStyle/>
          <a:p>
            <a:endParaRPr lang="zh-CN" altLang="en-US" dirty="0"/>
          </a:p>
        </p:txBody>
      </p:sp>
      <p:sp>
        <p:nvSpPr>
          <p:cNvPr id="4" name="Freeform 13"/>
          <p:cNvSpPr/>
          <p:nvPr userDrawn="1"/>
        </p:nvSpPr>
        <p:spPr bwMode="auto">
          <a:xfrm>
            <a:off x="-311993" y="-295276"/>
            <a:ext cx="12995275" cy="7472363"/>
          </a:xfrm>
          <a:custGeom>
            <a:avLst/>
            <a:gdLst>
              <a:gd name="T0" fmla="*/ 148 w 794"/>
              <a:gd name="T1" fmla="*/ 0 h 462"/>
              <a:gd name="T2" fmla="*/ 95 w 794"/>
              <a:gd name="T3" fmla="*/ 232 h 462"/>
              <a:gd name="T4" fmla="*/ 547 w 794"/>
              <a:gd name="T5" fmla="*/ 405 h 462"/>
              <a:gd name="T6" fmla="*/ 794 w 794"/>
              <a:gd name="T7" fmla="*/ 356 h 462"/>
              <a:gd name="T8" fmla="*/ 771 w 794"/>
              <a:gd name="T9" fmla="*/ 462 h 462"/>
              <a:gd name="T10" fmla="*/ 0 w 794"/>
              <a:gd name="T11" fmla="*/ 457 h 462"/>
              <a:gd name="T12" fmla="*/ 2 w 794"/>
              <a:gd name="T13" fmla="*/ 8 h 462"/>
              <a:gd name="T14" fmla="*/ 148 w 794"/>
              <a:gd name="T15" fmla="*/ 0 h 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4" h="462">
                <a:moveTo>
                  <a:pt x="148" y="0"/>
                </a:moveTo>
                <a:cubicBezTo>
                  <a:pt x="148" y="0"/>
                  <a:pt x="65" y="98"/>
                  <a:pt x="95" y="232"/>
                </a:cubicBezTo>
                <a:cubicBezTo>
                  <a:pt x="134" y="402"/>
                  <a:pt x="376" y="425"/>
                  <a:pt x="547" y="405"/>
                </a:cubicBezTo>
                <a:cubicBezTo>
                  <a:pt x="718" y="385"/>
                  <a:pt x="794" y="356"/>
                  <a:pt x="794" y="356"/>
                </a:cubicBezTo>
                <a:cubicBezTo>
                  <a:pt x="771" y="462"/>
                  <a:pt x="771" y="462"/>
                  <a:pt x="771" y="462"/>
                </a:cubicBezTo>
                <a:cubicBezTo>
                  <a:pt x="0" y="457"/>
                  <a:pt x="0" y="457"/>
                  <a:pt x="0" y="457"/>
                </a:cubicBezTo>
                <a:cubicBezTo>
                  <a:pt x="2" y="8"/>
                  <a:pt x="2" y="8"/>
                  <a:pt x="2" y="8"/>
                </a:cubicBezTo>
                <a:lnTo>
                  <a:pt x="148" y="0"/>
                </a:lnTo>
                <a:close/>
              </a:path>
            </a:pathLst>
          </a:custGeom>
          <a:solidFill>
            <a:srgbClr val="231F20"/>
          </a:solidFill>
          <a:ln>
            <a:noFill/>
          </a:ln>
        </p:spPr>
        <p:txBody>
          <a:bodyPr vert="horz" wrap="square" lIns="91440" tIns="45720" rIns="91440" bIns="45720" numCol="1" anchor="t" anchorCtr="0" compatLnSpc="1"/>
          <a:lstStyle/>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74556" y="2045642"/>
            <a:ext cx="6886937" cy="1015663"/>
          </a:xfrm>
          <a:prstGeom prst="rect">
            <a:avLst/>
          </a:prstGeom>
          <a:noFill/>
        </p:spPr>
        <p:txBody>
          <a:bodyPr wrap="square" rtlCol="0">
            <a:spAutoFit/>
          </a:bodyPr>
          <a:lstStyle/>
          <a:p>
            <a:pPr algn="r"/>
            <a:r>
              <a:rPr kumimoji="1" lang="zh-CN" altLang="en-US" sz="6000" b="1" dirty="0"/>
              <a:t>毕业设计答辩模板</a:t>
            </a:r>
          </a:p>
        </p:txBody>
      </p:sp>
      <p:sp>
        <p:nvSpPr>
          <p:cNvPr id="20" name="文本框 19"/>
          <p:cNvSpPr txBox="1"/>
          <p:nvPr/>
        </p:nvSpPr>
        <p:spPr>
          <a:xfrm>
            <a:off x="7809238" y="3061305"/>
            <a:ext cx="4218037" cy="461665"/>
          </a:xfrm>
          <a:prstGeom prst="rect">
            <a:avLst/>
          </a:prstGeom>
          <a:noFill/>
        </p:spPr>
        <p:txBody>
          <a:bodyPr wrap="square" rtlCol="0">
            <a:spAutoFit/>
          </a:bodyPr>
          <a:lstStyle/>
          <a:p>
            <a:r>
              <a:rPr kumimoji="1" lang="zh-CN" altLang="en-US" sz="2400" dirty="0"/>
              <a:t>此处添加你的毕业设计名称</a:t>
            </a:r>
          </a:p>
        </p:txBody>
      </p:sp>
      <p:pic>
        <p:nvPicPr>
          <p:cNvPr id="21" name="图片 20"/>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99828">
                        <a14:foregroundMark x1="43793" y1="29617" x2="51379" y2="50000"/>
                        <a14:foregroundMark x1="50000" y1="16551" x2="24310" y2="26481"/>
                        <a14:foregroundMark x1="16207" y1="30662" x2="15862" y2="48780"/>
                        <a14:foregroundMark x1="25000" y1="39895" x2="34138" y2="56620"/>
                        <a14:foregroundMark x1="30690" y1="40418" x2="41552" y2="62021"/>
                        <a14:foregroundMark x1="51379" y1="35017" x2="60517" y2="75087"/>
                        <a14:foregroundMark x1="43621" y1="64808" x2="59483" y2="78049"/>
                        <a14:foregroundMark x1="71552" y1="48084" x2="77414" y2="31533"/>
                        <a14:foregroundMark x1="87931" y1="38153" x2="66897" y2="16899"/>
                        <a14:foregroundMark x1="71207" y1="10801" x2="95345" y2="51394"/>
                        <a14:foregroundMark x1="92586" y1="67422" x2="82414" y2="78746"/>
                        <a14:foregroundMark x1="67241" y1="88676" x2="40862" y2="87631"/>
                        <a14:foregroundMark x1="29655" y1="84321" x2="10000" y2="70209"/>
                        <a14:foregroundMark x1="7931" y1="66551" x2="12414" y2="48780"/>
                        <a14:foregroundMark x1="9655" y1="39547" x2="14828" y2="21080"/>
                        <a14:foregroundMark x1="16724" y1="17944" x2="42241" y2="871"/>
                        <a14:foregroundMark x1="54655" y1="5923" x2="54655" y2="5923"/>
                      </a14:backgroundRemoval>
                    </a14:imgEffect>
                  </a14:imgLayer>
                </a14:imgProps>
              </a:ext>
              <a:ext uri="{28A0092B-C50C-407E-A947-70E740481C1C}">
                <a14:useLocalDpi xmlns:a14="http://schemas.microsoft.com/office/drawing/2010/main" val="0"/>
              </a:ext>
            </a:extLst>
          </a:blip>
          <a:stretch>
            <a:fillRect/>
          </a:stretch>
        </p:blipFill>
        <p:spPr>
          <a:xfrm>
            <a:off x="4196081" y="2133160"/>
            <a:ext cx="849413" cy="840627"/>
          </a:xfrm>
          <a:prstGeom prst="rect">
            <a:avLst/>
          </a:prstGeom>
        </p:spPr>
      </p:pic>
      <p:sp>
        <p:nvSpPr>
          <p:cNvPr id="22" name="文本框 21"/>
          <p:cNvSpPr txBox="1"/>
          <p:nvPr/>
        </p:nvSpPr>
        <p:spPr>
          <a:xfrm>
            <a:off x="7391501" y="3542420"/>
            <a:ext cx="4218037" cy="352425"/>
          </a:xfrm>
          <a:prstGeom prst="rect">
            <a:avLst/>
          </a:prstGeom>
          <a:noFill/>
        </p:spPr>
        <p:txBody>
          <a:bodyPr wrap="square" rtlCol="0">
            <a:spAutoFit/>
          </a:bodyPr>
          <a:lstStyle/>
          <a:p>
            <a:pPr algn="r"/>
            <a:r>
              <a:rPr kumimoji="1" lang="zh-CN" altLang="en-US" sz="1600" dirty="0"/>
              <a:t>答辩人：</a:t>
            </a:r>
            <a:r>
              <a:rPr kumimoji="1" lang="en-US" altLang="zh-CN" sz="1600" dirty="0"/>
              <a:t>xxxxx</a:t>
            </a:r>
            <a:r>
              <a:rPr kumimoji="1" lang="zh-CN" altLang="en-US" sz="1600" dirty="0"/>
              <a:t> </a:t>
            </a:r>
            <a:r>
              <a:rPr kumimoji="1" lang="en-US" altLang="zh-CN" sz="1600" dirty="0"/>
              <a:t>/ </a:t>
            </a:r>
            <a:r>
              <a:rPr kumimoji="1" lang="zh-CN" altLang="en-US" sz="1600" dirty="0"/>
              <a:t>指导老师：</a:t>
            </a:r>
            <a:r>
              <a:rPr kumimoji="1" lang="en-US" altLang="zh-CN" sz="1600" dirty="0"/>
              <a:t>xxxxxxx</a:t>
            </a:r>
          </a:p>
        </p:txBody>
      </p:sp>
      <p:cxnSp>
        <p:nvCxnSpPr>
          <p:cNvPr id="30" name="直接连接符 29"/>
          <p:cNvCxnSpPr/>
          <p:nvPr/>
        </p:nvCxnSpPr>
        <p:spPr>
          <a:xfrm>
            <a:off x="11763299" y="2226812"/>
            <a:ext cx="0" cy="1562582"/>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3"/>
          <p:cNvGrpSpPr/>
          <p:nvPr/>
        </p:nvGrpSpPr>
        <p:grpSpPr>
          <a:xfrm>
            <a:off x="5631547" y="1850826"/>
            <a:ext cx="2480826" cy="4092773"/>
            <a:chOff x="10185400" y="3552825"/>
            <a:chExt cx="4006850" cy="6610350"/>
          </a:xfrm>
        </p:grpSpPr>
        <p:sp>
          <p:nvSpPr>
            <p:cNvPr id="4" name="Freeform 5"/>
            <p:cNvSpPr/>
            <p:nvPr/>
          </p:nvSpPr>
          <p:spPr bwMode="auto">
            <a:xfrm>
              <a:off x="11633200" y="9880600"/>
              <a:ext cx="1076325" cy="282575"/>
            </a:xfrm>
            <a:custGeom>
              <a:avLst/>
              <a:gdLst>
                <a:gd name="T0" fmla="*/ 678 w 678"/>
                <a:gd name="T1" fmla="*/ 90 h 178"/>
                <a:gd name="T2" fmla="*/ 678 w 678"/>
                <a:gd name="T3" fmla="*/ 90 h 178"/>
                <a:gd name="T4" fmla="*/ 676 w 678"/>
                <a:gd name="T5" fmla="*/ 108 h 178"/>
                <a:gd name="T6" fmla="*/ 670 w 678"/>
                <a:gd name="T7" fmla="*/ 124 h 178"/>
                <a:gd name="T8" fmla="*/ 662 w 678"/>
                <a:gd name="T9" fmla="*/ 140 h 178"/>
                <a:gd name="T10" fmla="*/ 650 w 678"/>
                <a:gd name="T11" fmla="*/ 152 h 178"/>
                <a:gd name="T12" fmla="*/ 636 w 678"/>
                <a:gd name="T13" fmla="*/ 164 h 178"/>
                <a:gd name="T14" fmla="*/ 620 w 678"/>
                <a:gd name="T15" fmla="*/ 172 h 178"/>
                <a:gd name="T16" fmla="*/ 602 w 678"/>
                <a:gd name="T17" fmla="*/ 176 h 178"/>
                <a:gd name="T18" fmla="*/ 582 w 678"/>
                <a:gd name="T19" fmla="*/ 178 h 178"/>
                <a:gd name="T20" fmla="*/ 96 w 678"/>
                <a:gd name="T21" fmla="*/ 178 h 178"/>
                <a:gd name="T22" fmla="*/ 96 w 678"/>
                <a:gd name="T23" fmla="*/ 178 h 178"/>
                <a:gd name="T24" fmla="*/ 76 w 678"/>
                <a:gd name="T25" fmla="*/ 176 h 178"/>
                <a:gd name="T26" fmla="*/ 58 w 678"/>
                <a:gd name="T27" fmla="*/ 172 h 178"/>
                <a:gd name="T28" fmla="*/ 42 w 678"/>
                <a:gd name="T29" fmla="*/ 164 h 178"/>
                <a:gd name="T30" fmla="*/ 28 w 678"/>
                <a:gd name="T31" fmla="*/ 152 h 178"/>
                <a:gd name="T32" fmla="*/ 16 w 678"/>
                <a:gd name="T33" fmla="*/ 140 h 178"/>
                <a:gd name="T34" fmla="*/ 8 w 678"/>
                <a:gd name="T35" fmla="*/ 124 h 178"/>
                <a:gd name="T36" fmla="*/ 2 w 678"/>
                <a:gd name="T37" fmla="*/ 108 h 178"/>
                <a:gd name="T38" fmla="*/ 0 w 678"/>
                <a:gd name="T39" fmla="*/ 90 h 178"/>
                <a:gd name="T40" fmla="*/ 0 w 678"/>
                <a:gd name="T41" fmla="*/ 90 h 178"/>
                <a:gd name="T42" fmla="*/ 0 w 678"/>
                <a:gd name="T43" fmla="*/ 90 h 178"/>
                <a:gd name="T44" fmla="*/ 2 w 678"/>
                <a:gd name="T45" fmla="*/ 72 h 178"/>
                <a:gd name="T46" fmla="*/ 8 w 678"/>
                <a:gd name="T47" fmla="*/ 54 h 178"/>
                <a:gd name="T48" fmla="*/ 16 w 678"/>
                <a:gd name="T49" fmla="*/ 40 h 178"/>
                <a:gd name="T50" fmla="*/ 28 w 678"/>
                <a:gd name="T51" fmla="*/ 26 h 178"/>
                <a:gd name="T52" fmla="*/ 42 w 678"/>
                <a:gd name="T53" fmla="*/ 16 h 178"/>
                <a:gd name="T54" fmla="*/ 58 w 678"/>
                <a:gd name="T55" fmla="*/ 8 h 178"/>
                <a:gd name="T56" fmla="*/ 76 w 678"/>
                <a:gd name="T57" fmla="*/ 2 h 178"/>
                <a:gd name="T58" fmla="*/ 96 w 678"/>
                <a:gd name="T59" fmla="*/ 0 h 178"/>
                <a:gd name="T60" fmla="*/ 582 w 678"/>
                <a:gd name="T61" fmla="*/ 0 h 178"/>
                <a:gd name="T62" fmla="*/ 582 w 678"/>
                <a:gd name="T63" fmla="*/ 0 h 178"/>
                <a:gd name="T64" fmla="*/ 602 w 678"/>
                <a:gd name="T65" fmla="*/ 2 h 178"/>
                <a:gd name="T66" fmla="*/ 620 w 678"/>
                <a:gd name="T67" fmla="*/ 8 h 178"/>
                <a:gd name="T68" fmla="*/ 636 w 678"/>
                <a:gd name="T69" fmla="*/ 16 h 178"/>
                <a:gd name="T70" fmla="*/ 650 w 678"/>
                <a:gd name="T71" fmla="*/ 26 h 178"/>
                <a:gd name="T72" fmla="*/ 662 w 678"/>
                <a:gd name="T73" fmla="*/ 40 h 178"/>
                <a:gd name="T74" fmla="*/ 670 w 678"/>
                <a:gd name="T75" fmla="*/ 54 h 178"/>
                <a:gd name="T76" fmla="*/ 676 w 678"/>
                <a:gd name="T77" fmla="*/ 72 h 178"/>
                <a:gd name="T78" fmla="*/ 678 w 678"/>
                <a:gd name="T79" fmla="*/ 90 h 178"/>
                <a:gd name="T80" fmla="*/ 678 w 678"/>
                <a:gd name="T81" fmla="*/ 9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8" h="178">
                  <a:moveTo>
                    <a:pt x="678" y="90"/>
                  </a:moveTo>
                  <a:lnTo>
                    <a:pt x="678" y="90"/>
                  </a:lnTo>
                  <a:lnTo>
                    <a:pt x="676" y="108"/>
                  </a:lnTo>
                  <a:lnTo>
                    <a:pt x="670" y="124"/>
                  </a:lnTo>
                  <a:lnTo>
                    <a:pt x="662" y="140"/>
                  </a:lnTo>
                  <a:lnTo>
                    <a:pt x="650" y="152"/>
                  </a:lnTo>
                  <a:lnTo>
                    <a:pt x="636" y="164"/>
                  </a:lnTo>
                  <a:lnTo>
                    <a:pt x="620" y="172"/>
                  </a:lnTo>
                  <a:lnTo>
                    <a:pt x="602" y="176"/>
                  </a:lnTo>
                  <a:lnTo>
                    <a:pt x="582" y="178"/>
                  </a:lnTo>
                  <a:lnTo>
                    <a:pt x="96" y="178"/>
                  </a:lnTo>
                  <a:lnTo>
                    <a:pt x="96" y="178"/>
                  </a:lnTo>
                  <a:lnTo>
                    <a:pt x="76" y="176"/>
                  </a:lnTo>
                  <a:lnTo>
                    <a:pt x="58" y="172"/>
                  </a:lnTo>
                  <a:lnTo>
                    <a:pt x="42" y="164"/>
                  </a:lnTo>
                  <a:lnTo>
                    <a:pt x="28" y="152"/>
                  </a:lnTo>
                  <a:lnTo>
                    <a:pt x="16" y="140"/>
                  </a:lnTo>
                  <a:lnTo>
                    <a:pt x="8" y="124"/>
                  </a:lnTo>
                  <a:lnTo>
                    <a:pt x="2" y="108"/>
                  </a:lnTo>
                  <a:lnTo>
                    <a:pt x="0" y="90"/>
                  </a:lnTo>
                  <a:lnTo>
                    <a:pt x="0" y="90"/>
                  </a:lnTo>
                  <a:lnTo>
                    <a:pt x="0" y="90"/>
                  </a:lnTo>
                  <a:lnTo>
                    <a:pt x="2" y="72"/>
                  </a:lnTo>
                  <a:lnTo>
                    <a:pt x="8" y="54"/>
                  </a:lnTo>
                  <a:lnTo>
                    <a:pt x="16" y="40"/>
                  </a:lnTo>
                  <a:lnTo>
                    <a:pt x="28" y="26"/>
                  </a:lnTo>
                  <a:lnTo>
                    <a:pt x="42" y="16"/>
                  </a:lnTo>
                  <a:lnTo>
                    <a:pt x="58" y="8"/>
                  </a:lnTo>
                  <a:lnTo>
                    <a:pt x="76" y="2"/>
                  </a:lnTo>
                  <a:lnTo>
                    <a:pt x="96" y="0"/>
                  </a:lnTo>
                  <a:lnTo>
                    <a:pt x="582" y="0"/>
                  </a:lnTo>
                  <a:lnTo>
                    <a:pt x="582" y="0"/>
                  </a:lnTo>
                  <a:lnTo>
                    <a:pt x="602" y="2"/>
                  </a:lnTo>
                  <a:lnTo>
                    <a:pt x="620" y="8"/>
                  </a:lnTo>
                  <a:lnTo>
                    <a:pt x="636" y="16"/>
                  </a:lnTo>
                  <a:lnTo>
                    <a:pt x="650" y="26"/>
                  </a:lnTo>
                  <a:lnTo>
                    <a:pt x="662" y="40"/>
                  </a:lnTo>
                  <a:lnTo>
                    <a:pt x="670" y="54"/>
                  </a:lnTo>
                  <a:lnTo>
                    <a:pt x="676" y="72"/>
                  </a:lnTo>
                  <a:lnTo>
                    <a:pt x="678" y="90"/>
                  </a:lnTo>
                  <a:lnTo>
                    <a:pt x="678" y="9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5" name="Freeform 6"/>
            <p:cNvSpPr/>
            <p:nvPr/>
          </p:nvSpPr>
          <p:spPr bwMode="auto">
            <a:xfrm>
              <a:off x="11372850" y="9772650"/>
              <a:ext cx="1597025" cy="238125"/>
            </a:xfrm>
            <a:custGeom>
              <a:avLst/>
              <a:gdLst>
                <a:gd name="T0" fmla="*/ 136 w 1006"/>
                <a:gd name="T1" fmla="*/ 150 h 150"/>
                <a:gd name="T2" fmla="*/ 868 w 1006"/>
                <a:gd name="T3" fmla="*/ 150 h 150"/>
                <a:gd name="T4" fmla="*/ 868 w 1006"/>
                <a:gd name="T5" fmla="*/ 150 h 150"/>
                <a:gd name="T6" fmla="*/ 928 w 1006"/>
                <a:gd name="T7" fmla="*/ 90 h 150"/>
                <a:gd name="T8" fmla="*/ 928 w 1006"/>
                <a:gd name="T9" fmla="*/ 90 h 150"/>
                <a:gd name="T10" fmla="*/ 956 w 1006"/>
                <a:gd name="T11" fmla="*/ 60 h 150"/>
                <a:gd name="T12" fmla="*/ 978 w 1006"/>
                <a:gd name="T13" fmla="*/ 36 h 150"/>
                <a:gd name="T14" fmla="*/ 994 w 1006"/>
                <a:gd name="T15" fmla="*/ 16 h 150"/>
                <a:gd name="T16" fmla="*/ 1006 w 1006"/>
                <a:gd name="T17" fmla="*/ 0 h 150"/>
                <a:gd name="T18" fmla="*/ 0 w 1006"/>
                <a:gd name="T19" fmla="*/ 0 h 150"/>
                <a:gd name="T20" fmla="*/ 0 w 1006"/>
                <a:gd name="T21" fmla="*/ 0 h 150"/>
                <a:gd name="T22" fmla="*/ 6 w 1006"/>
                <a:gd name="T23" fmla="*/ 12 h 150"/>
                <a:gd name="T24" fmla="*/ 6 w 1006"/>
                <a:gd name="T25" fmla="*/ 12 h 150"/>
                <a:gd name="T26" fmla="*/ 66 w 1006"/>
                <a:gd name="T27" fmla="*/ 76 h 150"/>
                <a:gd name="T28" fmla="*/ 136 w 1006"/>
                <a:gd name="T29" fmla="*/ 150 h 150"/>
                <a:gd name="T30" fmla="*/ 136 w 1006"/>
                <a:gd name="T3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6" h="150">
                  <a:moveTo>
                    <a:pt x="136" y="150"/>
                  </a:moveTo>
                  <a:lnTo>
                    <a:pt x="868" y="150"/>
                  </a:lnTo>
                  <a:lnTo>
                    <a:pt x="868" y="150"/>
                  </a:lnTo>
                  <a:lnTo>
                    <a:pt x="928" y="90"/>
                  </a:lnTo>
                  <a:lnTo>
                    <a:pt x="928" y="90"/>
                  </a:lnTo>
                  <a:lnTo>
                    <a:pt x="956" y="60"/>
                  </a:lnTo>
                  <a:lnTo>
                    <a:pt x="978" y="36"/>
                  </a:lnTo>
                  <a:lnTo>
                    <a:pt x="994" y="16"/>
                  </a:lnTo>
                  <a:lnTo>
                    <a:pt x="1006" y="0"/>
                  </a:lnTo>
                  <a:lnTo>
                    <a:pt x="0" y="0"/>
                  </a:lnTo>
                  <a:lnTo>
                    <a:pt x="0" y="0"/>
                  </a:lnTo>
                  <a:lnTo>
                    <a:pt x="6" y="12"/>
                  </a:lnTo>
                  <a:lnTo>
                    <a:pt x="6" y="12"/>
                  </a:lnTo>
                  <a:lnTo>
                    <a:pt x="66" y="76"/>
                  </a:lnTo>
                  <a:lnTo>
                    <a:pt x="136" y="150"/>
                  </a:lnTo>
                  <a:lnTo>
                    <a:pt x="136" y="15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6" name="Freeform 7"/>
            <p:cNvSpPr/>
            <p:nvPr/>
          </p:nvSpPr>
          <p:spPr bwMode="auto">
            <a:xfrm>
              <a:off x="11318875" y="8988425"/>
              <a:ext cx="1714500" cy="161925"/>
            </a:xfrm>
            <a:custGeom>
              <a:avLst/>
              <a:gdLst>
                <a:gd name="T0" fmla="*/ 1080 w 1080"/>
                <a:gd name="T1" fmla="*/ 50 h 102"/>
                <a:gd name="T2" fmla="*/ 1080 w 1080"/>
                <a:gd name="T3" fmla="*/ 50 h 102"/>
                <a:gd name="T4" fmla="*/ 1078 w 1080"/>
                <a:gd name="T5" fmla="*/ 62 h 102"/>
                <a:gd name="T6" fmla="*/ 1076 w 1080"/>
                <a:gd name="T7" fmla="*/ 70 h 102"/>
                <a:gd name="T8" fmla="*/ 1072 w 1080"/>
                <a:gd name="T9" fmla="*/ 80 h 102"/>
                <a:gd name="T10" fmla="*/ 1066 w 1080"/>
                <a:gd name="T11" fmla="*/ 88 h 102"/>
                <a:gd name="T12" fmla="*/ 1058 w 1080"/>
                <a:gd name="T13" fmla="*/ 94 h 102"/>
                <a:gd name="T14" fmla="*/ 1052 w 1080"/>
                <a:gd name="T15" fmla="*/ 98 h 102"/>
                <a:gd name="T16" fmla="*/ 1042 w 1080"/>
                <a:gd name="T17" fmla="*/ 102 h 102"/>
                <a:gd name="T18" fmla="*/ 1034 w 1080"/>
                <a:gd name="T19" fmla="*/ 102 h 102"/>
                <a:gd name="T20" fmla="*/ 46 w 1080"/>
                <a:gd name="T21" fmla="*/ 102 h 102"/>
                <a:gd name="T22" fmla="*/ 46 w 1080"/>
                <a:gd name="T23" fmla="*/ 102 h 102"/>
                <a:gd name="T24" fmla="*/ 36 w 1080"/>
                <a:gd name="T25" fmla="*/ 102 h 102"/>
                <a:gd name="T26" fmla="*/ 28 w 1080"/>
                <a:gd name="T27" fmla="*/ 98 h 102"/>
                <a:gd name="T28" fmla="*/ 20 w 1080"/>
                <a:gd name="T29" fmla="*/ 94 h 102"/>
                <a:gd name="T30" fmla="*/ 14 w 1080"/>
                <a:gd name="T31" fmla="*/ 88 h 102"/>
                <a:gd name="T32" fmla="*/ 8 w 1080"/>
                <a:gd name="T33" fmla="*/ 80 h 102"/>
                <a:gd name="T34" fmla="*/ 4 w 1080"/>
                <a:gd name="T35" fmla="*/ 70 h 102"/>
                <a:gd name="T36" fmla="*/ 0 w 1080"/>
                <a:gd name="T37" fmla="*/ 62 h 102"/>
                <a:gd name="T38" fmla="*/ 0 w 1080"/>
                <a:gd name="T39" fmla="*/ 50 h 102"/>
                <a:gd name="T40" fmla="*/ 0 w 1080"/>
                <a:gd name="T41" fmla="*/ 50 h 102"/>
                <a:gd name="T42" fmla="*/ 0 w 1080"/>
                <a:gd name="T43" fmla="*/ 50 h 102"/>
                <a:gd name="T44" fmla="*/ 0 w 1080"/>
                <a:gd name="T45" fmla="*/ 40 h 102"/>
                <a:gd name="T46" fmla="*/ 4 w 1080"/>
                <a:gd name="T47" fmla="*/ 32 h 102"/>
                <a:gd name="T48" fmla="*/ 8 w 1080"/>
                <a:gd name="T49" fmla="*/ 22 h 102"/>
                <a:gd name="T50" fmla="*/ 14 w 1080"/>
                <a:gd name="T51" fmla="*/ 14 h 102"/>
                <a:gd name="T52" fmla="*/ 20 w 1080"/>
                <a:gd name="T53" fmla="*/ 8 h 102"/>
                <a:gd name="T54" fmla="*/ 28 w 1080"/>
                <a:gd name="T55" fmla="*/ 4 h 102"/>
                <a:gd name="T56" fmla="*/ 36 w 1080"/>
                <a:gd name="T57" fmla="*/ 0 h 102"/>
                <a:gd name="T58" fmla="*/ 46 w 1080"/>
                <a:gd name="T59" fmla="*/ 0 h 102"/>
                <a:gd name="T60" fmla="*/ 1034 w 1080"/>
                <a:gd name="T61" fmla="*/ 0 h 102"/>
                <a:gd name="T62" fmla="*/ 1034 w 1080"/>
                <a:gd name="T63" fmla="*/ 0 h 102"/>
                <a:gd name="T64" fmla="*/ 1042 w 1080"/>
                <a:gd name="T65" fmla="*/ 0 h 102"/>
                <a:gd name="T66" fmla="*/ 1052 w 1080"/>
                <a:gd name="T67" fmla="*/ 4 h 102"/>
                <a:gd name="T68" fmla="*/ 1058 w 1080"/>
                <a:gd name="T69" fmla="*/ 8 h 102"/>
                <a:gd name="T70" fmla="*/ 1066 w 1080"/>
                <a:gd name="T71" fmla="*/ 14 h 102"/>
                <a:gd name="T72" fmla="*/ 1072 w 1080"/>
                <a:gd name="T73" fmla="*/ 22 h 102"/>
                <a:gd name="T74" fmla="*/ 1076 w 1080"/>
                <a:gd name="T75" fmla="*/ 32 h 102"/>
                <a:gd name="T76" fmla="*/ 1078 w 1080"/>
                <a:gd name="T77" fmla="*/ 40 h 102"/>
                <a:gd name="T78" fmla="*/ 1080 w 1080"/>
                <a:gd name="T79" fmla="*/ 50 h 102"/>
                <a:gd name="T80" fmla="*/ 1080 w 1080"/>
                <a:gd name="T81"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2">
                  <a:moveTo>
                    <a:pt x="1080" y="50"/>
                  </a:moveTo>
                  <a:lnTo>
                    <a:pt x="1080" y="50"/>
                  </a:lnTo>
                  <a:lnTo>
                    <a:pt x="1078" y="62"/>
                  </a:lnTo>
                  <a:lnTo>
                    <a:pt x="1076" y="70"/>
                  </a:lnTo>
                  <a:lnTo>
                    <a:pt x="1072" y="80"/>
                  </a:lnTo>
                  <a:lnTo>
                    <a:pt x="1066" y="88"/>
                  </a:lnTo>
                  <a:lnTo>
                    <a:pt x="1058" y="94"/>
                  </a:lnTo>
                  <a:lnTo>
                    <a:pt x="1052" y="98"/>
                  </a:lnTo>
                  <a:lnTo>
                    <a:pt x="1042" y="102"/>
                  </a:lnTo>
                  <a:lnTo>
                    <a:pt x="1034" y="102"/>
                  </a:lnTo>
                  <a:lnTo>
                    <a:pt x="46" y="102"/>
                  </a:lnTo>
                  <a:lnTo>
                    <a:pt x="46" y="102"/>
                  </a:lnTo>
                  <a:lnTo>
                    <a:pt x="36" y="102"/>
                  </a:lnTo>
                  <a:lnTo>
                    <a:pt x="28" y="98"/>
                  </a:lnTo>
                  <a:lnTo>
                    <a:pt x="20" y="94"/>
                  </a:lnTo>
                  <a:lnTo>
                    <a:pt x="14" y="88"/>
                  </a:lnTo>
                  <a:lnTo>
                    <a:pt x="8" y="80"/>
                  </a:lnTo>
                  <a:lnTo>
                    <a:pt x="4" y="70"/>
                  </a:lnTo>
                  <a:lnTo>
                    <a:pt x="0" y="62"/>
                  </a:lnTo>
                  <a:lnTo>
                    <a:pt x="0" y="50"/>
                  </a:lnTo>
                  <a:lnTo>
                    <a:pt x="0" y="50"/>
                  </a:lnTo>
                  <a:lnTo>
                    <a:pt x="0" y="50"/>
                  </a:lnTo>
                  <a:lnTo>
                    <a:pt x="0" y="40"/>
                  </a:lnTo>
                  <a:lnTo>
                    <a:pt x="4" y="32"/>
                  </a:lnTo>
                  <a:lnTo>
                    <a:pt x="8" y="22"/>
                  </a:lnTo>
                  <a:lnTo>
                    <a:pt x="14" y="14"/>
                  </a:lnTo>
                  <a:lnTo>
                    <a:pt x="20" y="8"/>
                  </a:lnTo>
                  <a:lnTo>
                    <a:pt x="28" y="4"/>
                  </a:lnTo>
                  <a:lnTo>
                    <a:pt x="36" y="0"/>
                  </a:lnTo>
                  <a:lnTo>
                    <a:pt x="46" y="0"/>
                  </a:lnTo>
                  <a:lnTo>
                    <a:pt x="1034" y="0"/>
                  </a:lnTo>
                  <a:lnTo>
                    <a:pt x="1034" y="0"/>
                  </a:lnTo>
                  <a:lnTo>
                    <a:pt x="1042" y="0"/>
                  </a:lnTo>
                  <a:lnTo>
                    <a:pt x="1052" y="4"/>
                  </a:lnTo>
                  <a:lnTo>
                    <a:pt x="1058" y="8"/>
                  </a:lnTo>
                  <a:lnTo>
                    <a:pt x="1066" y="14"/>
                  </a:lnTo>
                  <a:lnTo>
                    <a:pt x="1072" y="22"/>
                  </a:lnTo>
                  <a:lnTo>
                    <a:pt x="1076" y="32"/>
                  </a:lnTo>
                  <a:lnTo>
                    <a:pt x="1078" y="40"/>
                  </a:lnTo>
                  <a:lnTo>
                    <a:pt x="1080" y="50"/>
                  </a:lnTo>
                  <a:lnTo>
                    <a:pt x="1080" y="5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7" name="Freeform 8"/>
            <p:cNvSpPr/>
            <p:nvPr/>
          </p:nvSpPr>
          <p:spPr bwMode="auto">
            <a:xfrm>
              <a:off x="11318875" y="92265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2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2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2"/>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2"/>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8" name="Freeform 9"/>
            <p:cNvSpPr/>
            <p:nvPr/>
          </p:nvSpPr>
          <p:spPr bwMode="auto">
            <a:xfrm>
              <a:off x="11318875" y="94678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0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0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0"/>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0"/>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9" name="Freeform 10"/>
            <p:cNvSpPr/>
            <p:nvPr/>
          </p:nvSpPr>
          <p:spPr bwMode="auto">
            <a:xfrm>
              <a:off x="11318875" y="9683750"/>
              <a:ext cx="1698625" cy="101600"/>
            </a:xfrm>
            <a:custGeom>
              <a:avLst/>
              <a:gdLst>
                <a:gd name="T0" fmla="*/ 1070 w 1070"/>
                <a:gd name="T1" fmla="*/ 32 h 64"/>
                <a:gd name="T2" fmla="*/ 1070 w 1070"/>
                <a:gd name="T3" fmla="*/ 32 h 64"/>
                <a:gd name="T4" fmla="*/ 1070 w 1070"/>
                <a:gd name="T5" fmla="*/ 38 h 64"/>
                <a:gd name="T6" fmla="*/ 1068 w 1070"/>
                <a:gd name="T7" fmla="*/ 44 h 64"/>
                <a:gd name="T8" fmla="*/ 1064 w 1070"/>
                <a:gd name="T9" fmla="*/ 50 h 64"/>
                <a:gd name="T10" fmla="*/ 1058 w 1070"/>
                <a:gd name="T11" fmla="*/ 56 h 64"/>
                <a:gd name="T12" fmla="*/ 1050 w 1070"/>
                <a:gd name="T13" fmla="*/ 60 h 64"/>
                <a:gd name="T14" fmla="*/ 1044 w 1070"/>
                <a:gd name="T15" fmla="*/ 62 h 64"/>
                <a:gd name="T16" fmla="*/ 1034 w 1070"/>
                <a:gd name="T17" fmla="*/ 64 h 64"/>
                <a:gd name="T18" fmla="*/ 1026 w 1070"/>
                <a:gd name="T19" fmla="*/ 64 h 64"/>
                <a:gd name="T20" fmla="*/ 46 w 1070"/>
                <a:gd name="T21" fmla="*/ 64 h 64"/>
                <a:gd name="T22" fmla="*/ 46 w 1070"/>
                <a:gd name="T23" fmla="*/ 64 h 64"/>
                <a:gd name="T24" fmla="*/ 36 w 1070"/>
                <a:gd name="T25" fmla="*/ 64 h 64"/>
                <a:gd name="T26" fmla="*/ 28 w 1070"/>
                <a:gd name="T27" fmla="*/ 62 h 64"/>
                <a:gd name="T28" fmla="*/ 20 w 1070"/>
                <a:gd name="T29" fmla="*/ 60 h 64"/>
                <a:gd name="T30" fmla="*/ 14 w 1070"/>
                <a:gd name="T31" fmla="*/ 56 h 64"/>
                <a:gd name="T32" fmla="*/ 8 w 1070"/>
                <a:gd name="T33" fmla="*/ 50 h 64"/>
                <a:gd name="T34" fmla="*/ 4 w 1070"/>
                <a:gd name="T35" fmla="*/ 44 h 64"/>
                <a:gd name="T36" fmla="*/ 0 w 1070"/>
                <a:gd name="T37" fmla="*/ 38 h 64"/>
                <a:gd name="T38" fmla="*/ 0 w 1070"/>
                <a:gd name="T39" fmla="*/ 32 h 64"/>
                <a:gd name="T40" fmla="*/ 0 w 1070"/>
                <a:gd name="T41" fmla="*/ 32 h 64"/>
                <a:gd name="T42" fmla="*/ 0 w 1070"/>
                <a:gd name="T43" fmla="*/ 32 h 64"/>
                <a:gd name="T44" fmla="*/ 0 w 1070"/>
                <a:gd name="T45" fmla="*/ 26 h 64"/>
                <a:gd name="T46" fmla="*/ 4 w 1070"/>
                <a:gd name="T47" fmla="*/ 20 h 64"/>
                <a:gd name="T48" fmla="*/ 8 w 1070"/>
                <a:gd name="T49" fmla="*/ 14 h 64"/>
                <a:gd name="T50" fmla="*/ 14 w 1070"/>
                <a:gd name="T51" fmla="*/ 10 h 64"/>
                <a:gd name="T52" fmla="*/ 20 w 1070"/>
                <a:gd name="T53" fmla="*/ 4 h 64"/>
                <a:gd name="T54" fmla="*/ 28 w 1070"/>
                <a:gd name="T55" fmla="*/ 2 h 64"/>
                <a:gd name="T56" fmla="*/ 36 w 1070"/>
                <a:gd name="T57" fmla="*/ 0 h 64"/>
                <a:gd name="T58" fmla="*/ 46 w 1070"/>
                <a:gd name="T59" fmla="*/ 0 h 64"/>
                <a:gd name="T60" fmla="*/ 1026 w 1070"/>
                <a:gd name="T61" fmla="*/ 0 h 64"/>
                <a:gd name="T62" fmla="*/ 1026 w 1070"/>
                <a:gd name="T63" fmla="*/ 0 h 64"/>
                <a:gd name="T64" fmla="*/ 1034 w 1070"/>
                <a:gd name="T65" fmla="*/ 0 h 64"/>
                <a:gd name="T66" fmla="*/ 1044 w 1070"/>
                <a:gd name="T67" fmla="*/ 2 h 64"/>
                <a:gd name="T68" fmla="*/ 1050 w 1070"/>
                <a:gd name="T69" fmla="*/ 4 h 64"/>
                <a:gd name="T70" fmla="*/ 1058 w 1070"/>
                <a:gd name="T71" fmla="*/ 10 h 64"/>
                <a:gd name="T72" fmla="*/ 1064 w 1070"/>
                <a:gd name="T73" fmla="*/ 14 h 64"/>
                <a:gd name="T74" fmla="*/ 1068 w 1070"/>
                <a:gd name="T75" fmla="*/ 20 h 64"/>
                <a:gd name="T76" fmla="*/ 1070 w 1070"/>
                <a:gd name="T77" fmla="*/ 26 h 64"/>
                <a:gd name="T78" fmla="*/ 1070 w 1070"/>
                <a:gd name="T79" fmla="*/ 32 h 64"/>
                <a:gd name="T80" fmla="*/ 1070 w 10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0" h="64">
                  <a:moveTo>
                    <a:pt x="1070" y="32"/>
                  </a:moveTo>
                  <a:lnTo>
                    <a:pt x="1070" y="32"/>
                  </a:lnTo>
                  <a:lnTo>
                    <a:pt x="1070" y="38"/>
                  </a:lnTo>
                  <a:lnTo>
                    <a:pt x="1068" y="44"/>
                  </a:lnTo>
                  <a:lnTo>
                    <a:pt x="1064" y="50"/>
                  </a:lnTo>
                  <a:lnTo>
                    <a:pt x="1058" y="56"/>
                  </a:lnTo>
                  <a:lnTo>
                    <a:pt x="1050" y="60"/>
                  </a:lnTo>
                  <a:lnTo>
                    <a:pt x="1044" y="62"/>
                  </a:lnTo>
                  <a:lnTo>
                    <a:pt x="1034" y="64"/>
                  </a:lnTo>
                  <a:lnTo>
                    <a:pt x="1026" y="64"/>
                  </a:lnTo>
                  <a:lnTo>
                    <a:pt x="46" y="64"/>
                  </a:lnTo>
                  <a:lnTo>
                    <a:pt x="46" y="64"/>
                  </a:lnTo>
                  <a:lnTo>
                    <a:pt x="36" y="64"/>
                  </a:lnTo>
                  <a:lnTo>
                    <a:pt x="28" y="62"/>
                  </a:lnTo>
                  <a:lnTo>
                    <a:pt x="20" y="60"/>
                  </a:lnTo>
                  <a:lnTo>
                    <a:pt x="14" y="56"/>
                  </a:lnTo>
                  <a:lnTo>
                    <a:pt x="8" y="50"/>
                  </a:lnTo>
                  <a:lnTo>
                    <a:pt x="4" y="44"/>
                  </a:lnTo>
                  <a:lnTo>
                    <a:pt x="0" y="38"/>
                  </a:lnTo>
                  <a:lnTo>
                    <a:pt x="0" y="32"/>
                  </a:lnTo>
                  <a:lnTo>
                    <a:pt x="0" y="32"/>
                  </a:lnTo>
                  <a:lnTo>
                    <a:pt x="0" y="32"/>
                  </a:lnTo>
                  <a:lnTo>
                    <a:pt x="0" y="26"/>
                  </a:lnTo>
                  <a:lnTo>
                    <a:pt x="4" y="20"/>
                  </a:lnTo>
                  <a:lnTo>
                    <a:pt x="8" y="14"/>
                  </a:lnTo>
                  <a:lnTo>
                    <a:pt x="14" y="10"/>
                  </a:lnTo>
                  <a:lnTo>
                    <a:pt x="20" y="4"/>
                  </a:lnTo>
                  <a:lnTo>
                    <a:pt x="28" y="2"/>
                  </a:lnTo>
                  <a:lnTo>
                    <a:pt x="36" y="0"/>
                  </a:lnTo>
                  <a:lnTo>
                    <a:pt x="46" y="0"/>
                  </a:lnTo>
                  <a:lnTo>
                    <a:pt x="1026" y="0"/>
                  </a:lnTo>
                  <a:lnTo>
                    <a:pt x="1026" y="0"/>
                  </a:lnTo>
                  <a:lnTo>
                    <a:pt x="1034" y="0"/>
                  </a:lnTo>
                  <a:lnTo>
                    <a:pt x="1044" y="2"/>
                  </a:lnTo>
                  <a:lnTo>
                    <a:pt x="1050" y="4"/>
                  </a:lnTo>
                  <a:lnTo>
                    <a:pt x="1058" y="10"/>
                  </a:lnTo>
                  <a:lnTo>
                    <a:pt x="1064" y="14"/>
                  </a:lnTo>
                  <a:lnTo>
                    <a:pt x="1068" y="20"/>
                  </a:lnTo>
                  <a:lnTo>
                    <a:pt x="1070" y="26"/>
                  </a:lnTo>
                  <a:lnTo>
                    <a:pt x="1070" y="32"/>
                  </a:lnTo>
                  <a:lnTo>
                    <a:pt x="1070" y="3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0" name="Freeform 11"/>
            <p:cNvSpPr/>
            <p:nvPr/>
          </p:nvSpPr>
          <p:spPr bwMode="auto">
            <a:xfrm>
              <a:off x="11306175" y="8747125"/>
              <a:ext cx="1739900" cy="165100"/>
            </a:xfrm>
            <a:custGeom>
              <a:avLst/>
              <a:gdLst>
                <a:gd name="T0" fmla="*/ 1096 w 1096"/>
                <a:gd name="T1" fmla="*/ 52 h 104"/>
                <a:gd name="T2" fmla="*/ 1096 w 1096"/>
                <a:gd name="T3" fmla="*/ 52 h 104"/>
                <a:gd name="T4" fmla="*/ 1094 w 1096"/>
                <a:gd name="T5" fmla="*/ 62 h 104"/>
                <a:gd name="T6" fmla="*/ 1092 w 1096"/>
                <a:gd name="T7" fmla="*/ 72 h 104"/>
                <a:gd name="T8" fmla="*/ 1088 w 1096"/>
                <a:gd name="T9" fmla="*/ 80 h 104"/>
                <a:gd name="T10" fmla="*/ 1082 w 1096"/>
                <a:gd name="T11" fmla="*/ 88 h 104"/>
                <a:gd name="T12" fmla="*/ 1074 w 1096"/>
                <a:gd name="T13" fmla="*/ 94 h 104"/>
                <a:gd name="T14" fmla="*/ 1066 w 1096"/>
                <a:gd name="T15" fmla="*/ 98 h 104"/>
                <a:gd name="T16" fmla="*/ 1058 w 1096"/>
                <a:gd name="T17" fmla="*/ 102 h 104"/>
                <a:gd name="T18" fmla="*/ 1048 w 1096"/>
                <a:gd name="T19" fmla="*/ 104 h 104"/>
                <a:gd name="T20" fmla="*/ 46 w 1096"/>
                <a:gd name="T21" fmla="*/ 104 h 104"/>
                <a:gd name="T22" fmla="*/ 46 w 1096"/>
                <a:gd name="T23" fmla="*/ 104 h 104"/>
                <a:gd name="T24" fmla="*/ 38 w 1096"/>
                <a:gd name="T25" fmla="*/ 102 h 104"/>
                <a:gd name="T26" fmla="*/ 28 w 1096"/>
                <a:gd name="T27" fmla="*/ 98 h 104"/>
                <a:gd name="T28" fmla="*/ 20 w 1096"/>
                <a:gd name="T29" fmla="*/ 94 h 104"/>
                <a:gd name="T30" fmla="*/ 14 w 1096"/>
                <a:gd name="T31" fmla="*/ 88 h 104"/>
                <a:gd name="T32" fmla="*/ 8 w 1096"/>
                <a:gd name="T33" fmla="*/ 80 h 104"/>
                <a:gd name="T34" fmla="*/ 4 w 1096"/>
                <a:gd name="T35" fmla="*/ 72 h 104"/>
                <a:gd name="T36" fmla="*/ 0 w 1096"/>
                <a:gd name="T37" fmla="*/ 62 h 104"/>
                <a:gd name="T38" fmla="*/ 0 w 1096"/>
                <a:gd name="T39" fmla="*/ 52 h 104"/>
                <a:gd name="T40" fmla="*/ 0 w 1096"/>
                <a:gd name="T41" fmla="*/ 52 h 104"/>
                <a:gd name="T42" fmla="*/ 0 w 1096"/>
                <a:gd name="T43" fmla="*/ 52 h 104"/>
                <a:gd name="T44" fmla="*/ 0 w 1096"/>
                <a:gd name="T45" fmla="*/ 42 h 104"/>
                <a:gd name="T46" fmla="*/ 4 w 1096"/>
                <a:gd name="T47" fmla="*/ 32 h 104"/>
                <a:gd name="T48" fmla="*/ 8 w 1096"/>
                <a:gd name="T49" fmla="*/ 22 h 104"/>
                <a:gd name="T50" fmla="*/ 14 w 1096"/>
                <a:gd name="T51" fmla="*/ 16 h 104"/>
                <a:gd name="T52" fmla="*/ 20 w 1096"/>
                <a:gd name="T53" fmla="*/ 8 h 104"/>
                <a:gd name="T54" fmla="*/ 28 w 1096"/>
                <a:gd name="T55" fmla="*/ 4 h 104"/>
                <a:gd name="T56" fmla="*/ 38 w 1096"/>
                <a:gd name="T57" fmla="*/ 2 h 104"/>
                <a:gd name="T58" fmla="*/ 46 w 1096"/>
                <a:gd name="T59" fmla="*/ 0 h 104"/>
                <a:gd name="T60" fmla="*/ 1048 w 1096"/>
                <a:gd name="T61" fmla="*/ 0 h 104"/>
                <a:gd name="T62" fmla="*/ 1048 w 1096"/>
                <a:gd name="T63" fmla="*/ 0 h 104"/>
                <a:gd name="T64" fmla="*/ 1058 w 1096"/>
                <a:gd name="T65" fmla="*/ 2 h 104"/>
                <a:gd name="T66" fmla="*/ 1066 w 1096"/>
                <a:gd name="T67" fmla="*/ 4 h 104"/>
                <a:gd name="T68" fmla="*/ 1074 w 1096"/>
                <a:gd name="T69" fmla="*/ 8 h 104"/>
                <a:gd name="T70" fmla="*/ 1082 w 1096"/>
                <a:gd name="T71" fmla="*/ 16 h 104"/>
                <a:gd name="T72" fmla="*/ 1088 w 1096"/>
                <a:gd name="T73" fmla="*/ 22 h 104"/>
                <a:gd name="T74" fmla="*/ 1092 w 1096"/>
                <a:gd name="T75" fmla="*/ 32 h 104"/>
                <a:gd name="T76" fmla="*/ 1094 w 1096"/>
                <a:gd name="T77" fmla="*/ 42 h 104"/>
                <a:gd name="T78" fmla="*/ 1096 w 1096"/>
                <a:gd name="T79" fmla="*/ 52 h 104"/>
                <a:gd name="T80" fmla="*/ 1096 w 1096"/>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96" h="104">
                  <a:moveTo>
                    <a:pt x="1096" y="52"/>
                  </a:moveTo>
                  <a:lnTo>
                    <a:pt x="1096" y="52"/>
                  </a:lnTo>
                  <a:lnTo>
                    <a:pt x="1094" y="62"/>
                  </a:lnTo>
                  <a:lnTo>
                    <a:pt x="1092" y="72"/>
                  </a:lnTo>
                  <a:lnTo>
                    <a:pt x="1088" y="80"/>
                  </a:lnTo>
                  <a:lnTo>
                    <a:pt x="1082" y="88"/>
                  </a:lnTo>
                  <a:lnTo>
                    <a:pt x="1074" y="94"/>
                  </a:lnTo>
                  <a:lnTo>
                    <a:pt x="1066" y="98"/>
                  </a:lnTo>
                  <a:lnTo>
                    <a:pt x="1058" y="102"/>
                  </a:lnTo>
                  <a:lnTo>
                    <a:pt x="1048" y="104"/>
                  </a:lnTo>
                  <a:lnTo>
                    <a:pt x="46" y="104"/>
                  </a:lnTo>
                  <a:lnTo>
                    <a:pt x="46" y="104"/>
                  </a:lnTo>
                  <a:lnTo>
                    <a:pt x="38" y="102"/>
                  </a:lnTo>
                  <a:lnTo>
                    <a:pt x="28" y="98"/>
                  </a:lnTo>
                  <a:lnTo>
                    <a:pt x="20" y="94"/>
                  </a:lnTo>
                  <a:lnTo>
                    <a:pt x="14" y="88"/>
                  </a:lnTo>
                  <a:lnTo>
                    <a:pt x="8" y="80"/>
                  </a:lnTo>
                  <a:lnTo>
                    <a:pt x="4" y="72"/>
                  </a:lnTo>
                  <a:lnTo>
                    <a:pt x="0" y="62"/>
                  </a:lnTo>
                  <a:lnTo>
                    <a:pt x="0" y="52"/>
                  </a:lnTo>
                  <a:lnTo>
                    <a:pt x="0" y="52"/>
                  </a:lnTo>
                  <a:lnTo>
                    <a:pt x="0" y="52"/>
                  </a:lnTo>
                  <a:lnTo>
                    <a:pt x="0" y="42"/>
                  </a:lnTo>
                  <a:lnTo>
                    <a:pt x="4" y="32"/>
                  </a:lnTo>
                  <a:lnTo>
                    <a:pt x="8" y="22"/>
                  </a:lnTo>
                  <a:lnTo>
                    <a:pt x="14" y="16"/>
                  </a:lnTo>
                  <a:lnTo>
                    <a:pt x="20" y="8"/>
                  </a:lnTo>
                  <a:lnTo>
                    <a:pt x="28" y="4"/>
                  </a:lnTo>
                  <a:lnTo>
                    <a:pt x="38" y="2"/>
                  </a:lnTo>
                  <a:lnTo>
                    <a:pt x="46" y="0"/>
                  </a:lnTo>
                  <a:lnTo>
                    <a:pt x="1048" y="0"/>
                  </a:lnTo>
                  <a:lnTo>
                    <a:pt x="1048" y="0"/>
                  </a:lnTo>
                  <a:lnTo>
                    <a:pt x="1058" y="2"/>
                  </a:lnTo>
                  <a:lnTo>
                    <a:pt x="1066" y="4"/>
                  </a:lnTo>
                  <a:lnTo>
                    <a:pt x="1074" y="8"/>
                  </a:lnTo>
                  <a:lnTo>
                    <a:pt x="1082" y="16"/>
                  </a:lnTo>
                  <a:lnTo>
                    <a:pt x="1088" y="22"/>
                  </a:lnTo>
                  <a:lnTo>
                    <a:pt x="1092" y="32"/>
                  </a:lnTo>
                  <a:lnTo>
                    <a:pt x="1094" y="42"/>
                  </a:lnTo>
                  <a:lnTo>
                    <a:pt x="1096" y="52"/>
                  </a:lnTo>
                  <a:lnTo>
                    <a:pt x="1096"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1" name="Freeform 12"/>
            <p:cNvSpPr/>
            <p:nvPr/>
          </p:nvSpPr>
          <p:spPr bwMode="auto">
            <a:xfrm>
              <a:off x="11547474"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 name="T8" fmla="*/ 0 w 1666"/>
                <a:gd name="T9" fmla="*/ 0 h 1054"/>
              </a:gdLst>
              <a:ahLst/>
              <a:cxnLst>
                <a:cxn ang="0">
                  <a:pos x="T0" y="T1"/>
                </a:cxn>
                <a:cxn ang="0">
                  <a:pos x="T2" y="T3"/>
                </a:cxn>
                <a:cxn ang="0">
                  <a:pos x="T4" y="T5"/>
                </a:cxn>
                <a:cxn ang="0">
                  <a:pos x="T6" y="T7"/>
                </a:cxn>
                <a:cxn ang="0">
                  <a:pos x="T8" y="T9"/>
                </a:cxn>
              </a:cxnLst>
              <a:rect l="0" t="0" r="r" b="b"/>
              <a:pathLst>
                <a:path w="1666" h="1054">
                  <a:moveTo>
                    <a:pt x="0" y="0"/>
                  </a:moveTo>
                  <a:lnTo>
                    <a:pt x="1666" y="1054"/>
                  </a:lnTo>
                  <a:lnTo>
                    <a:pt x="1348" y="370"/>
                  </a:lnTo>
                  <a:lnTo>
                    <a:pt x="622"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2" name="Freeform 13"/>
            <p:cNvSpPr/>
            <p:nvPr/>
          </p:nvSpPr>
          <p:spPr bwMode="auto">
            <a:xfrm>
              <a:off x="11547475"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Lst>
              <a:ahLst/>
              <a:cxnLst>
                <a:cxn ang="0">
                  <a:pos x="T0" y="T1"/>
                </a:cxn>
                <a:cxn ang="0">
                  <a:pos x="T2" y="T3"/>
                </a:cxn>
                <a:cxn ang="0">
                  <a:pos x="T4" y="T5"/>
                </a:cxn>
                <a:cxn ang="0">
                  <a:pos x="T6" y="T7"/>
                </a:cxn>
              </a:cxnLst>
              <a:rect l="0" t="0" r="r" b="b"/>
              <a:pathLst>
                <a:path w="1666" h="1054">
                  <a:moveTo>
                    <a:pt x="0" y="0"/>
                  </a:moveTo>
                  <a:lnTo>
                    <a:pt x="1666" y="1054"/>
                  </a:lnTo>
                  <a:lnTo>
                    <a:pt x="1348" y="370"/>
                  </a:lnTo>
                  <a:lnTo>
                    <a:pt x="6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3" name="Freeform 14"/>
            <p:cNvSpPr/>
            <p:nvPr/>
          </p:nvSpPr>
          <p:spPr bwMode="auto">
            <a:xfrm>
              <a:off x="10185400" y="4918075"/>
              <a:ext cx="4006850" cy="1181100"/>
            </a:xfrm>
            <a:custGeom>
              <a:avLst/>
              <a:gdLst>
                <a:gd name="T0" fmla="*/ 0 w 2524"/>
                <a:gd name="T1" fmla="*/ 0 h 744"/>
                <a:gd name="T2" fmla="*/ 2524 w 2524"/>
                <a:gd name="T3" fmla="*/ 318 h 744"/>
                <a:gd name="T4" fmla="*/ 2498 w 2524"/>
                <a:gd name="T5" fmla="*/ 662 h 744"/>
                <a:gd name="T6" fmla="*/ 0 w 2524"/>
                <a:gd name="T7" fmla="*/ 744 h 744"/>
                <a:gd name="T8" fmla="*/ 0 w 2524"/>
                <a:gd name="T9" fmla="*/ 0 h 744"/>
              </a:gdLst>
              <a:ahLst/>
              <a:cxnLst>
                <a:cxn ang="0">
                  <a:pos x="T0" y="T1"/>
                </a:cxn>
                <a:cxn ang="0">
                  <a:pos x="T2" y="T3"/>
                </a:cxn>
                <a:cxn ang="0">
                  <a:pos x="T4" y="T5"/>
                </a:cxn>
                <a:cxn ang="0">
                  <a:pos x="T6" y="T7"/>
                </a:cxn>
                <a:cxn ang="0">
                  <a:pos x="T8" y="T9"/>
                </a:cxn>
              </a:cxnLst>
              <a:rect l="0" t="0" r="r" b="b"/>
              <a:pathLst>
                <a:path w="2524" h="744">
                  <a:moveTo>
                    <a:pt x="0" y="0"/>
                  </a:moveTo>
                  <a:lnTo>
                    <a:pt x="2524" y="318"/>
                  </a:lnTo>
                  <a:lnTo>
                    <a:pt x="2498" y="662"/>
                  </a:lnTo>
                  <a:lnTo>
                    <a:pt x="0" y="744"/>
                  </a:lnTo>
                  <a:lnTo>
                    <a:pt x="0" y="0"/>
                  </a:lnTo>
                  <a:close/>
                </a:path>
              </a:pathLst>
            </a:custGeom>
            <a:solidFill>
              <a:srgbClr val="17A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4" name="Freeform 15"/>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 name="T8" fmla="*/ 2012 w 2330"/>
                <a:gd name="T9" fmla="*/ 0 h 1834"/>
              </a:gdLst>
              <a:ahLst/>
              <a:cxnLst>
                <a:cxn ang="0">
                  <a:pos x="T0" y="T1"/>
                </a:cxn>
                <a:cxn ang="0">
                  <a:pos x="T2" y="T3"/>
                </a:cxn>
                <a:cxn ang="0">
                  <a:pos x="T4" y="T5"/>
                </a:cxn>
                <a:cxn ang="0">
                  <a:pos x="T6" y="T7"/>
                </a:cxn>
                <a:cxn ang="0">
                  <a:pos x="T8" y="T9"/>
                </a:cxn>
              </a:cxnLst>
              <a:rect l="0" t="0" r="r" b="b"/>
              <a:pathLst>
                <a:path w="2330" h="1834">
                  <a:moveTo>
                    <a:pt x="2012" y="0"/>
                  </a:moveTo>
                  <a:lnTo>
                    <a:pt x="0" y="1674"/>
                  </a:lnTo>
                  <a:lnTo>
                    <a:pt x="88" y="1834"/>
                  </a:lnTo>
                  <a:lnTo>
                    <a:pt x="2330" y="684"/>
                  </a:lnTo>
                  <a:lnTo>
                    <a:pt x="2012"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5" name="Freeform 16"/>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Lst>
              <a:ahLst/>
              <a:cxnLst>
                <a:cxn ang="0">
                  <a:pos x="T0" y="T1"/>
                </a:cxn>
                <a:cxn ang="0">
                  <a:pos x="T2" y="T3"/>
                </a:cxn>
                <a:cxn ang="0">
                  <a:pos x="T4" y="T5"/>
                </a:cxn>
                <a:cxn ang="0">
                  <a:pos x="T6" y="T7"/>
                </a:cxn>
              </a:cxnLst>
              <a:rect l="0" t="0" r="r" b="b"/>
              <a:pathLst>
                <a:path w="2330" h="1834">
                  <a:moveTo>
                    <a:pt x="2012" y="0"/>
                  </a:moveTo>
                  <a:lnTo>
                    <a:pt x="0" y="1674"/>
                  </a:lnTo>
                  <a:lnTo>
                    <a:pt x="88" y="1834"/>
                  </a:lnTo>
                  <a:lnTo>
                    <a:pt x="2330" y="6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6" name="Freeform 17"/>
            <p:cNvSpPr/>
            <p:nvPr/>
          </p:nvSpPr>
          <p:spPr bwMode="auto">
            <a:xfrm>
              <a:off x="10493375" y="6797675"/>
              <a:ext cx="2978150" cy="1190625"/>
            </a:xfrm>
            <a:custGeom>
              <a:avLst/>
              <a:gdLst>
                <a:gd name="T0" fmla="*/ 0 w 1876"/>
                <a:gd name="T1" fmla="*/ 0 h 750"/>
                <a:gd name="T2" fmla="*/ 1876 w 1876"/>
                <a:gd name="T3" fmla="*/ 400 h 750"/>
                <a:gd name="T4" fmla="*/ 1768 w 1876"/>
                <a:gd name="T5" fmla="*/ 750 h 750"/>
                <a:gd name="T6" fmla="*/ 88 w 1876"/>
                <a:gd name="T7" fmla="*/ 160 h 750"/>
                <a:gd name="T8" fmla="*/ 0 w 1876"/>
                <a:gd name="T9" fmla="*/ 0 h 750"/>
              </a:gdLst>
              <a:ahLst/>
              <a:cxnLst>
                <a:cxn ang="0">
                  <a:pos x="T0" y="T1"/>
                </a:cxn>
                <a:cxn ang="0">
                  <a:pos x="T2" y="T3"/>
                </a:cxn>
                <a:cxn ang="0">
                  <a:pos x="T4" y="T5"/>
                </a:cxn>
                <a:cxn ang="0">
                  <a:pos x="T6" y="T7"/>
                </a:cxn>
                <a:cxn ang="0">
                  <a:pos x="T8" y="T9"/>
                </a:cxn>
              </a:cxnLst>
              <a:rect l="0" t="0" r="r" b="b"/>
              <a:pathLst>
                <a:path w="1876" h="750">
                  <a:moveTo>
                    <a:pt x="0" y="0"/>
                  </a:moveTo>
                  <a:lnTo>
                    <a:pt x="1876" y="400"/>
                  </a:lnTo>
                  <a:lnTo>
                    <a:pt x="1768" y="750"/>
                  </a:lnTo>
                  <a:lnTo>
                    <a:pt x="88" y="16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7" name="Freeform 18"/>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 name="T8" fmla="*/ 2072 w 2072"/>
                <a:gd name="T9" fmla="*/ 0 h 1510"/>
              </a:gdLst>
              <a:ahLst/>
              <a:cxnLst>
                <a:cxn ang="0">
                  <a:pos x="T0" y="T1"/>
                </a:cxn>
                <a:cxn ang="0">
                  <a:pos x="T2" y="T3"/>
                </a:cxn>
                <a:cxn ang="0">
                  <a:pos x="T4" y="T5"/>
                </a:cxn>
                <a:cxn ang="0">
                  <a:pos x="T6" y="T7"/>
                </a:cxn>
                <a:cxn ang="0">
                  <a:pos x="T8" y="T9"/>
                </a:cxn>
              </a:cxnLst>
              <a:rect l="0" t="0" r="r" b="b"/>
              <a:pathLst>
                <a:path w="2072" h="1510">
                  <a:moveTo>
                    <a:pt x="2072" y="0"/>
                  </a:moveTo>
                  <a:lnTo>
                    <a:pt x="0" y="1336"/>
                  </a:lnTo>
                  <a:lnTo>
                    <a:pt x="48" y="1510"/>
                  </a:lnTo>
                  <a:lnTo>
                    <a:pt x="2046" y="344"/>
                  </a:lnTo>
                  <a:lnTo>
                    <a:pt x="2072"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8" name="Freeform 19"/>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Lst>
              <a:ahLst/>
              <a:cxnLst>
                <a:cxn ang="0">
                  <a:pos x="T0" y="T1"/>
                </a:cxn>
                <a:cxn ang="0">
                  <a:pos x="T2" y="T3"/>
                </a:cxn>
                <a:cxn ang="0">
                  <a:pos x="T4" y="T5"/>
                </a:cxn>
                <a:cxn ang="0">
                  <a:pos x="T6" y="T7"/>
                </a:cxn>
              </a:cxnLst>
              <a:rect l="0" t="0" r="r" b="b"/>
              <a:pathLst>
                <a:path w="2072" h="1510">
                  <a:moveTo>
                    <a:pt x="2072" y="0"/>
                  </a:moveTo>
                  <a:lnTo>
                    <a:pt x="0" y="1336"/>
                  </a:lnTo>
                  <a:lnTo>
                    <a:pt x="48" y="1510"/>
                  </a:lnTo>
                  <a:lnTo>
                    <a:pt x="2046" y="3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9" name="Freeform 20"/>
            <p:cNvSpPr/>
            <p:nvPr/>
          </p:nvSpPr>
          <p:spPr bwMode="auto">
            <a:xfrm>
              <a:off x="10902950" y="7543800"/>
              <a:ext cx="2251075" cy="1050925"/>
            </a:xfrm>
            <a:custGeom>
              <a:avLst/>
              <a:gdLst>
                <a:gd name="T0" fmla="*/ 0 w 1418"/>
                <a:gd name="T1" fmla="*/ 0 h 662"/>
                <a:gd name="T2" fmla="*/ 1418 w 1418"/>
                <a:gd name="T3" fmla="*/ 562 h 662"/>
                <a:gd name="T4" fmla="*/ 1342 w 1418"/>
                <a:gd name="T5" fmla="*/ 662 h 662"/>
                <a:gd name="T6" fmla="*/ 48 w 1418"/>
                <a:gd name="T7" fmla="*/ 174 h 662"/>
                <a:gd name="T8" fmla="*/ 0 w 1418"/>
                <a:gd name="T9" fmla="*/ 0 h 662"/>
              </a:gdLst>
              <a:ahLst/>
              <a:cxnLst>
                <a:cxn ang="0">
                  <a:pos x="T0" y="T1"/>
                </a:cxn>
                <a:cxn ang="0">
                  <a:pos x="T2" y="T3"/>
                </a:cxn>
                <a:cxn ang="0">
                  <a:pos x="T4" y="T5"/>
                </a:cxn>
                <a:cxn ang="0">
                  <a:pos x="T6" y="T7"/>
                </a:cxn>
                <a:cxn ang="0">
                  <a:pos x="T8" y="T9"/>
                </a:cxn>
              </a:cxnLst>
              <a:rect l="0" t="0" r="r" b="b"/>
              <a:pathLst>
                <a:path w="1418" h="662">
                  <a:moveTo>
                    <a:pt x="0" y="0"/>
                  </a:moveTo>
                  <a:lnTo>
                    <a:pt x="1418" y="562"/>
                  </a:lnTo>
                  <a:lnTo>
                    <a:pt x="1342" y="662"/>
                  </a:lnTo>
                  <a:lnTo>
                    <a:pt x="48" y="17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20" name="Freeform 21"/>
            <p:cNvSpPr/>
            <p:nvPr/>
          </p:nvSpPr>
          <p:spPr bwMode="auto">
            <a:xfrm>
              <a:off x="10185400" y="3552825"/>
              <a:ext cx="2349500" cy="2546350"/>
            </a:xfrm>
            <a:custGeom>
              <a:avLst/>
              <a:gdLst>
                <a:gd name="T0" fmla="*/ 858 w 1480"/>
                <a:gd name="T1" fmla="*/ 0 h 1604"/>
                <a:gd name="T2" fmla="*/ 0 w 1480"/>
                <a:gd name="T3" fmla="*/ 860 h 1604"/>
                <a:gd name="T4" fmla="*/ 0 w 1480"/>
                <a:gd name="T5" fmla="*/ 1604 h 1604"/>
                <a:gd name="T6" fmla="*/ 1480 w 1480"/>
                <a:gd name="T7" fmla="*/ 0 h 1604"/>
                <a:gd name="T8" fmla="*/ 858 w 1480"/>
                <a:gd name="T9" fmla="*/ 0 h 1604"/>
              </a:gdLst>
              <a:ahLst/>
              <a:cxnLst>
                <a:cxn ang="0">
                  <a:pos x="T0" y="T1"/>
                </a:cxn>
                <a:cxn ang="0">
                  <a:pos x="T2" y="T3"/>
                </a:cxn>
                <a:cxn ang="0">
                  <a:pos x="T4" y="T5"/>
                </a:cxn>
                <a:cxn ang="0">
                  <a:pos x="T6" y="T7"/>
                </a:cxn>
                <a:cxn ang="0">
                  <a:pos x="T8" y="T9"/>
                </a:cxn>
              </a:cxnLst>
              <a:rect l="0" t="0" r="r" b="b"/>
              <a:pathLst>
                <a:path w="1480" h="1604">
                  <a:moveTo>
                    <a:pt x="858" y="0"/>
                  </a:moveTo>
                  <a:lnTo>
                    <a:pt x="0" y="860"/>
                  </a:lnTo>
                  <a:lnTo>
                    <a:pt x="0" y="1604"/>
                  </a:lnTo>
                  <a:lnTo>
                    <a:pt x="1480" y="0"/>
                  </a:lnTo>
                  <a:lnTo>
                    <a:pt x="858"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21" name="Freeform 22"/>
            <p:cNvSpPr/>
            <p:nvPr/>
          </p:nvSpPr>
          <p:spPr bwMode="auto">
            <a:xfrm>
              <a:off x="11201400" y="7432675"/>
              <a:ext cx="2270125" cy="1162050"/>
            </a:xfrm>
            <a:custGeom>
              <a:avLst/>
              <a:gdLst>
                <a:gd name="T0" fmla="*/ 90 w 1430"/>
                <a:gd name="T1" fmla="*/ 732 h 732"/>
                <a:gd name="T2" fmla="*/ 1322 w 1430"/>
                <a:gd name="T3" fmla="*/ 350 h 732"/>
                <a:gd name="T4" fmla="*/ 1430 w 1430"/>
                <a:gd name="T5" fmla="*/ 0 h 732"/>
                <a:gd name="T6" fmla="*/ 0 w 1430"/>
                <a:gd name="T7" fmla="*/ 646 h 732"/>
                <a:gd name="T8" fmla="*/ 90 w 1430"/>
                <a:gd name="T9" fmla="*/ 732 h 732"/>
              </a:gdLst>
              <a:ahLst/>
              <a:cxnLst>
                <a:cxn ang="0">
                  <a:pos x="T0" y="T1"/>
                </a:cxn>
                <a:cxn ang="0">
                  <a:pos x="T2" y="T3"/>
                </a:cxn>
                <a:cxn ang="0">
                  <a:pos x="T4" y="T5"/>
                </a:cxn>
                <a:cxn ang="0">
                  <a:pos x="T6" y="T7"/>
                </a:cxn>
                <a:cxn ang="0">
                  <a:pos x="T8" y="T9"/>
                </a:cxn>
              </a:cxnLst>
              <a:rect l="0" t="0" r="r" b="b"/>
              <a:pathLst>
                <a:path w="1430" h="732">
                  <a:moveTo>
                    <a:pt x="90" y="732"/>
                  </a:moveTo>
                  <a:lnTo>
                    <a:pt x="1322" y="350"/>
                  </a:lnTo>
                  <a:lnTo>
                    <a:pt x="1430" y="0"/>
                  </a:lnTo>
                  <a:lnTo>
                    <a:pt x="0" y="646"/>
                  </a:lnTo>
                  <a:lnTo>
                    <a:pt x="90" y="73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22" name="Freeform 23"/>
            <p:cNvSpPr/>
            <p:nvPr/>
          </p:nvSpPr>
          <p:spPr bwMode="auto">
            <a:xfrm>
              <a:off x="11201400" y="8435975"/>
              <a:ext cx="1952625" cy="158750"/>
            </a:xfrm>
            <a:custGeom>
              <a:avLst/>
              <a:gdLst>
                <a:gd name="T0" fmla="*/ 0 w 1230"/>
                <a:gd name="T1" fmla="*/ 14 h 100"/>
                <a:gd name="T2" fmla="*/ 1230 w 1230"/>
                <a:gd name="T3" fmla="*/ 0 h 100"/>
                <a:gd name="T4" fmla="*/ 1154 w 1230"/>
                <a:gd name="T5" fmla="*/ 100 h 100"/>
                <a:gd name="T6" fmla="*/ 90 w 1230"/>
                <a:gd name="T7" fmla="*/ 100 h 100"/>
                <a:gd name="T8" fmla="*/ 0 w 1230"/>
                <a:gd name="T9" fmla="*/ 14 h 100"/>
              </a:gdLst>
              <a:ahLst/>
              <a:cxnLst>
                <a:cxn ang="0">
                  <a:pos x="T0" y="T1"/>
                </a:cxn>
                <a:cxn ang="0">
                  <a:pos x="T2" y="T3"/>
                </a:cxn>
                <a:cxn ang="0">
                  <a:pos x="T4" y="T5"/>
                </a:cxn>
                <a:cxn ang="0">
                  <a:pos x="T6" y="T7"/>
                </a:cxn>
                <a:cxn ang="0">
                  <a:pos x="T8" y="T9"/>
                </a:cxn>
              </a:cxnLst>
              <a:rect l="0" t="0" r="r" b="b"/>
              <a:pathLst>
                <a:path w="1230" h="100">
                  <a:moveTo>
                    <a:pt x="0" y="14"/>
                  </a:moveTo>
                  <a:lnTo>
                    <a:pt x="1230" y="0"/>
                  </a:lnTo>
                  <a:lnTo>
                    <a:pt x="1154" y="100"/>
                  </a:lnTo>
                  <a:lnTo>
                    <a:pt x="90" y="100"/>
                  </a:lnTo>
                  <a:lnTo>
                    <a:pt x="0" y="1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grpSp>
      <p:sp>
        <p:nvSpPr>
          <p:cNvPr id="23" name="TextBox 27"/>
          <p:cNvSpPr txBox="1"/>
          <p:nvPr/>
        </p:nvSpPr>
        <p:spPr>
          <a:xfrm>
            <a:off x="799473" y="2562907"/>
            <a:ext cx="1722397" cy="707886"/>
          </a:xfrm>
          <a:prstGeom prst="rect">
            <a:avLst/>
          </a:prstGeom>
          <a:noFill/>
        </p:spPr>
        <p:txBody>
          <a:bodyPr wrap="square" rtlCol="0">
            <a:spAutoFit/>
          </a:bodyPr>
          <a:lstStyle/>
          <a:p>
            <a:r>
              <a:rPr lang="id-ID" sz="4000" dirty="0">
                <a:solidFill>
                  <a:srgbClr val="1D2088"/>
                </a:solidFill>
                <a:cs typeface="+mn-ea"/>
                <a:sym typeface="+mn-lt"/>
              </a:rPr>
              <a:t>79%</a:t>
            </a:r>
          </a:p>
        </p:txBody>
      </p:sp>
      <p:grpSp>
        <p:nvGrpSpPr>
          <p:cNvPr id="24" name="Group 29"/>
          <p:cNvGrpSpPr/>
          <p:nvPr/>
        </p:nvGrpSpPr>
        <p:grpSpPr>
          <a:xfrm flipH="1" flipV="1">
            <a:off x="8308732" y="1876496"/>
            <a:ext cx="500420" cy="427840"/>
            <a:chOff x="1985980" y="2906793"/>
            <a:chExt cx="999502" cy="854537"/>
          </a:xfrm>
        </p:grpSpPr>
        <p:sp>
          <p:nvSpPr>
            <p:cNvPr id="25"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26"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27" name="Oval 32"/>
            <p:cNvSpPr/>
            <p:nvPr/>
          </p:nvSpPr>
          <p:spPr>
            <a:xfrm>
              <a:off x="1985980" y="3666390"/>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28" name="Group 33"/>
          <p:cNvGrpSpPr/>
          <p:nvPr/>
        </p:nvGrpSpPr>
        <p:grpSpPr>
          <a:xfrm flipH="1">
            <a:off x="8300868" y="4920123"/>
            <a:ext cx="500420" cy="427840"/>
            <a:chOff x="1985980" y="2906793"/>
            <a:chExt cx="999502" cy="854537"/>
          </a:xfrm>
        </p:grpSpPr>
        <p:sp>
          <p:nvSpPr>
            <p:cNvPr id="29"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30"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31" name="Oval 36"/>
            <p:cNvSpPr/>
            <p:nvPr/>
          </p:nvSpPr>
          <p:spPr>
            <a:xfrm>
              <a:off x="1985980" y="3666390"/>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32" name="Group 37"/>
          <p:cNvGrpSpPr/>
          <p:nvPr/>
        </p:nvGrpSpPr>
        <p:grpSpPr>
          <a:xfrm flipH="1">
            <a:off x="8313407" y="3037985"/>
            <a:ext cx="505213" cy="47534"/>
            <a:chOff x="3647186" y="3784583"/>
            <a:chExt cx="1009075" cy="94940"/>
          </a:xfrm>
        </p:grpSpPr>
        <p:cxnSp>
          <p:nvCxnSpPr>
            <p:cNvPr id="33" name="Straight Connector 38"/>
            <p:cNvCxnSpPr/>
            <p:nvPr/>
          </p:nvCxnSpPr>
          <p:spPr>
            <a:xfrm flipH="1">
              <a:off x="3647186" y="3834651"/>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4" name="Oval 39"/>
            <p:cNvSpPr/>
            <p:nvPr/>
          </p:nvSpPr>
          <p:spPr>
            <a:xfrm>
              <a:off x="3653536" y="3784583"/>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35" name="Group 40"/>
          <p:cNvGrpSpPr/>
          <p:nvPr/>
        </p:nvGrpSpPr>
        <p:grpSpPr>
          <a:xfrm flipH="1">
            <a:off x="8308732" y="4102260"/>
            <a:ext cx="505213" cy="47534"/>
            <a:chOff x="3647186" y="3784583"/>
            <a:chExt cx="1009075" cy="94940"/>
          </a:xfrm>
        </p:grpSpPr>
        <p:cxnSp>
          <p:nvCxnSpPr>
            <p:cNvPr id="36" name="Straight Connector 41"/>
            <p:cNvCxnSpPr/>
            <p:nvPr/>
          </p:nvCxnSpPr>
          <p:spPr>
            <a:xfrm flipH="1">
              <a:off x="3647186" y="3834651"/>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7" name="Oval 42"/>
            <p:cNvSpPr/>
            <p:nvPr/>
          </p:nvSpPr>
          <p:spPr>
            <a:xfrm>
              <a:off x="3653536" y="3784583"/>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sp>
        <p:nvSpPr>
          <p:cNvPr id="38" name="TextBox 5"/>
          <p:cNvSpPr txBox="1"/>
          <p:nvPr/>
        </p:nvSpPr>
        <p:spPr>
          <a:xfrm>
            <a:off x="768281" y="1890626"/>
            <a:ext cx="3837123" cy="338554"/>
          </a:xfrm>
          <a:prstGeom prst="rect">
            <a:avLst/>
          </a:prstGeom>
          <a:noFill/>
        </p:spPr>
        <p:txBody>
          <a:bodyPr wrap="none" rtlCol="0">
            <a:noAutofit/>
          </a:bodyPr>
          <a:lstStyle/>
          <a:p>
            <a:pPr defTabSz="1828165"/>
            <a:r>
              <a:rPr lang="zh-CN" altLang="en-US" sz="1600" b="1" dirty="0">
                <a:solidFill>
                  <a:schemeClr val="tx1">
                    <a:lumMod val="85000"/>
                    <a:lumOff val="15000"/>
                  </a:schemeClr>
                </a:solidFill>
                <a:cs typeface="+mn-ea"/>
                <a:sym typeface="+mn-lt"/>
              </a:rPr>
              <a:t>点击输入标题内容点击输入标题内容</a:t>
            </a:r>
          </a:p>
          <a:p>
            <a:pPr defTabSz="1828165"/>
            <a:endParaRPr lang="zh-CN" altLang="en-US" sz="1600" b="1" dirty="0">
              <a:solidFill>
                <a:schemeClr val="tx1">
                  <a:lumMod val="85000"/>
                  <a:lumOff val="15000"/>
                </a:schemeClr>
              </a:solidFill>
              <a:cs typeface="+mn-ea"/>
              <a:sym typeface="+mn-lt"/>
            </a:endParaRPr>
          </a:p>
        </p:txBody>
      </p:sp>
      <p:sp>
        <p:nvSpPr>
          <p:cNvPr id="39" name="TextBox 217"/>
          <p:cNvSpPr txBox="1"/>
          <p:nvPr/>
        </p:nvSpPr>
        <p:spPr>
          <a:xfrm>
            <a:off x="2429665" y="2562907"/>
            <a:ext cx="2746966" cy="738664"/>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建议您在展示时采用微软雅黑字体，本模版所有图形线条及其相应素材均可自由编辑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0" name="TextBox 217"/>
          <p:cNvSpPr txBox="1"/>
          <p:nvPr/>
        </p:nvSpPr>
        <p:spPr>
          <a:xfrm>
            <a:off x="799473" y="3483195"/>
            <a:ext cx="4576522" cy="95410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单击编辑您要的内容，建议您在展示时采用微软雅黑字体，本模版所有图形线条及其相应素材均可自由编辑单击编辑您要的内容，建议您在展示时采用微软雅黑字体建议您在展示时采用微软雅黑字体</a:t>
            </a:r>
            <a:endParaRPr lang="en-US" altLang="zh-CN" sz="1400" dirty="0">
              <a:solidFill>
                <a:schemeClr val="tx1">
                  <a:lumMod val="85000"/>
                  <a:lumOff val="15000"/>
                </a:schemeClr>
              </a:solidFill>
              <a:cs typeface="+mn-ea"/>
              <a:sym typeface="+mn-lt"/>
            </a:endParaRPr>
          </a:p>
        </p:txBody>
      </p:sp>
      <p:sp>
        <p:nvSpPr>
          <p:cNvPr id="41" name="TextBox 217"/>
          <p:cNvSpPr txBox="1"/>
          <p:nvPr/>
        </p:nvSpPr>
        <p:spPr>
          <a:xfrm>
            <a:off x="799473" y="4755563"/>
            <a:ext cx="4562982" cy="738664"/>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单击编辑您要的内容，建议您在展示时采用微软雅黑字体，本模版所有图形线条及其相应素材均可自由编辑单击编辑您要的内容</a:t>
            </a:r>
            <a:endParaRPr lang="en-US" altLang="zh-CN" sz="1400" dirty="0">
              <a:solidFill>
                <a:schemeClr val="tx1">
                  <a:lumMod val="85000"/>
                  <a:lumOff val="15000"/>
                </a:schemeClr>
              </a:solidFill>
              <a:cs typeface="+mn-ea"/>
              <a:sym typeface="+mn-lt"/>
            </a:endParaRPr>
          </a:p>
        </p:txBody>
      </p:sp>
      <p:sp>
        <p:nvSpPr>
          <p:cNvPr id="42" name="TextBox 216"/>
          <p:cNvSpPr txBox="1"/>
          <p:nvPr/>
        </p:nvSpPr>
        <p:spPr>
          <a:xfrm>
            <a:off x="9045645" y="1535189"/>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3" name="TextBox 217"/>
          <p:cNvSpPr txBox="1"/>
          <p:nvPr/>
        </p:nvSpPr>
        <p:spPr>
          <a:xfrm>
            <a:off x="9045646" y="1916026"/>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4" name="TextBox 216"/>
          <p:cNvSpPr txBox="1"/>
          <p:nvPr/>
        </p:nvSpPr>
        <p:spPr>
          <a:xfrm>
            <a:off x="9045645" y="2654939"/>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5" name="TextBox 217"/>
          <p:cNvSpPr txBox="1"/>
          <p:nvPr/>
        </p:nvSpPr>
        <p:spPr>
          <a:xfrm>
            <a:off x="9045646" y="3035776"/>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6" name="TextBox 216"/>
          <p:cNvSpPr txBox="1"/>
          <p:nvPr/>
        </p:nvSpPr>
        <p:spPr>
          <a:xfrm>
            <a:off x="9045645" y="3843795"/>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7" name="TextBox 217"/>
          <p:cNvSpPr txBox="1"/>
          <p:nvPr/>
        </p:nvSpPr>
        <p:spPr>
          <a:xfrm>
            <a:off x="9045646" y="4224632"/>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8" name="TextBox 216"/>
          <p:cNvSpPr txBox="1"/>
          <p:nvPr/>
        </p:nvSpPr>
        <p:spPr>
          <a:xfrm>
            <a:off x="9045645" y="5039388"/>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9" name="TextBox 217"/>
          <p:cNvSpPr txBox="1"/>
          <p:nvPr/>
        </p:nvSpPr>
        <p:spPr>
          <a:xfrm>
            <a:off x="9045646" y="5420225"/>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grpSp>
        <p:nvGrpSpPr>
          <p:cNvPr id="53" name="组合 52"/>
          <p:cNvGrpSpPr/>
          <p:nvPr/>
        </p:nvGrpSpPr>
        <p:grpSpPr>
          <a:xfrm>
            <a:off x="4165600" y="277508"/>
            <a:ext cx="3860800" cy="461665"/>
            <a:chOff x="4165600" y="226708"/>
            <a:chExt cx="3860800" cy="461665"/>
          </a:xfrm>
        </p:grpSpPr>
        <p:sp>
          <p:nvSpPr>
            <p:cNvPr id="54" name="文本框 53"/>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论文综述</a:t>
              </a:r>
            </a:p>
          </p:txBody>
        </p:sp>
        <p:cxnSp>
          <p:nvCxnSpPr>
            <p:cNvPr id="55" name="直接连接符 54"/>
            <p:cNvCxnSpPr/>
            <p:nvPr/>
          </p:nvCxnSpPr>
          <p:spPr>
            <a:xfrm>
              <a:off x="4800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897351"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6"/>
          <p:cNvSpPr/>
          <p:nvPr/>
        </p:nvSpPr>
        <p:spPr>
          <a:xfrm>
            <a:off x="2058916" y="2019299"/>
            <a:ext cx="3900476" cy="323399"/>
          </a:xfrm>
          <a:prstGeom prst="rect">
            <a:avLst/>
          </a:prstGeom>
          <a:solidFill>
            <a:schemeClr val="accent1"/>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96383" tIns="96383" rIns="96383" bIns="96383" numCol="1" spcCol="2539" anchor="ctr" anchorCtr="0">
            <a:noAutofit/>
          </a:bodyPr>
          <a:lstStyle/>
          <a:p>
            <a:pPr algn="ctr" defTabSz="1895475">
              <a:lnSpc>
                <a:spcPct val="90000"/>
              </a:lnSpc>
              <a:spcBef>
                <a:spcPct val="0"/>
              </a:spcBef>
              <a:spcAft>
                <a:spcPct val="35000"/>
              </a:spcAft>
            </a:pPr>
            <a:r>
              <a:rPr lang="zh-CN" altLang="en-US" sz="1600" dirty="0">
                <a:solidFill>
                  <a:schemeClr val="bg1"/>
                </a:solidFill>
                <a:cs typeface="+mn-ea"/>
                <a:sym typeface="+mn-lt"/>
              </a:rPr>
              <a:t>问题一</a:t>
            </a:r>
            <a:endParaRPr lang="en-US" altLang="zh-CN" sz="1600" dirty="0">
              <a:solidFill>
                <a:schemeClr val="bg1"/>
              </a:solidFill>
              <a:cs typeface="+mn-ea"/>
              <a:sym typeface="+mn-lt"/>
            </a:endParaRPr>
          </a:p>
        </p:txBody>
      </p:sp>
      <p:sp>
        <p:nvSpPr>
          <p:cNvPr id="19" name="Rectangle 27"/>
          <p:cNvSpPr/>
          <p:nvPr/>
        </p:nvSpPr>
        <p:spPr>
          <a:xfrm>
            <a:off x="2058918" y="2342513"/>
            <a:ext cx="3900476" cy="1399733"/>
          </a:xfrm>
          <a:prstGeom prst="rect">
            <a:avLst/>
          </a:prstGeom>
          <a:solidFill>
            <a:schemeClr val="accent2">
              <a:lumMod val="20000"/>
              <a:lumOff val="80000"/>
            </a:schemeClr>
          </a:solidFill>
        </p:spPr>
        <p:txBody>
          <a:bodyPr wrap="square" lIns="182880" tIns="182880" rIns="365687" bIns="365687">
            <a:noAutofit/>
          </a:bodyPr>
          <a:lstStyle/>
          <a:p>
            <a:pPr algn="ctr">
              <a:lnSpc>
                <a:spcPct val="120000"/>
              </a:lnSpc>
            </a:pPr>
            <a:endParaRPr lang="en-US" sz="3200" dirty="0">
              <a:solidFill>
                <a:schemeClr val="bg1">
                  <a:lumMod val="50000"/>
                </a:schemeClr>
              </a:solidFill>
              <a:cs typeface="+mn-ea"/>
              <a:sym typeface="+mn-lt"/>
            </a:endParaRPr>
          </a:p>
        </p:txBody>
      </p:sp>
      <p:sp>
        <p:nvSpPr>
          <p:cNvPr id="20" name="Rectangle 28"/>
          <p:cNvSpPr/>
          <p:nvPr/>
        </p:nvSpPr>
        <p:spPr>
          <a:xfrm>
            <a:off x="6250773" y="2019299"/>
            <a:ext cx="3900476" cy="323399"/>
          </a:xfrm>
          <a:prstGeom prst="rect">
            <a:avLst/>
          </a:prstGeom>
          <a:solidFill>
            <a:schemeClr val="accent2"/>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96383" tIns="96383" rIns="96383" bIns="96383" numCol="1" spcCol="2539" anchor="ctr" anchorCtr="0">
            <a:noAutofit/>
          </a:bodyPr>
          <a:lstStyle/>
          <a:p>
            <a:pPr algn="ctr" defTabSz="1895475">
              <a:lnSpc>
                <a:spcPct val="90000"/>
              </a:lnSpc>
              <a:spcBef>
                <a:spcPct val="0"/>
              </a:spcBef>
              <a:spcAft>
                <a:spcPct val="35000"/>
              </a:spcAft>
            </a:pPr>
            <a:r>
              <a:rPr lang="zh-CN" altLang="en-US" sz="1600" dirty="0">
                <a:solidFill>
                  <a:schemeClr val="bg1"/>
                </a:solidFill>
                <a:cs typeface="+mn-ea"/>
                <a:sym typeface="+mn-lt"/>
              </a:rPr>
              <a:t>问题一</a:t>
            </a:r>
            <a:endParaRPr lang="en-US" altLang="zh-CN" sz="1600" dirty="0">
              <a:solidFill>
                <a:schemeClr val="bg1"/>
              </a:solidFill>
              <a:cs typeface="+mn-ea"/>
              <a:sym typeface="+mn-lt"/>
            </a:endParaRPr>
          </a:p>
        </p:txBody>
      </p:sp>
      <p:sp>
        <p:nvSpPr>
          <p:cNvPr id="21" name="Rectangle 29"/>
          <p:cNvSpPr/>
          <p:nvPr/>
        </p:nvSpPr>
        <p:spPr>
          <a:xfrm>
            <a:off x="6250775" y="2342513"/>
            <a:ext cx="3900476" cy="1399733"/>
          </a:xfrm>
          <a:prstGeom prst="rect">
            <a:avLst/>
          </a:prstGeom>
          <a:solidFill>
            <a:schemeClr val="accent3">
              <a:lumMod val="20000"/>
              <a:lumOff val="80000"/>
            </a:schemeClr>
          </a:solidFill>
        </p:spPr>
        <p:txBody>
          <a:bodyPr wrap="square" lIns="182880" tIns="182880" rIns="365687" bIns="365687">
            <a:noAutofit/>
          </a:bodyPr>
          <a:lstStyle/>
          <a:p>
            <a:pPr algn="ctr">
              <a:lnSpc>
                <a:spcPct val="120000"/>
              </a:lnSpc>
            </a:pPr>
            <a:endParaRPr lang="en-US" sz="3200" dirty="0">
              <a:solidFill>
                <a:schemeClr val="bg1">
                  <a:lumMod val="50000"/>
                </a:schemeClr>
              </a:solidFill>
              <a:cs typeface="+mn-ea"/>
              <a:sym typeface="+mn-lt"/>
            </a:endParaRPr>
          </a:p>
        </p:txBody>
      </p:sp>
      <p:sp>
        <p:nvSpPr>
          <p:cNvPr id="22" name="Rectangle 30"/>
          <p:cNvSpPr/>
          <p:nvPr/>
        </p:nvSpPr>
        <p:spPr>
          <a:xfrm>
            <a:off x="2058916" y="4004753"/>
            <a:ext cx="3900476" cy="323399"/>
          </a:xfrm>
          <a:prstGeom prst="rect">
            <a:avLst/>
          </a:prstGeom>
          <a:solidFill>
            <a:schemeClr val="accent1"/>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96383" tIns="96383" rIns="96383" bIns="96383" numCol="1" spcCol="2539" anchor="ctr" anchorCtr="0">
            <a:noAutofit/>
          </a:bodyPr>
          <a:lstStyle/>
          <a:p>
            <a:pPr algn="ctr" defTabSz="1895475">
              <a:lnSpc>
                <a:spcPct val="90000"/>
              </a:lnSpc>
              <a:spcBef>
                <a:spcPct val="0"/>
              </a:spcBef>
              <a:spcAft>
                <a:spcPct val="35000"/>
              </a:spcAft>
            </a:pPr>
            <a:r>
              <a:rPr lang="zh-CN" altLang="en-US" sz="1600" dirty="0">
                <a:solidFill>
                  <a:schemeClr val="bg1"/>
                </a:solidFill>
                <a:cs typeface="+mn-ea"/>
                <a:sym typeface="+mn-lt"/>
              </a:rPr>
              <a:t>问题一</a:t>
            </a:r>
            <a:endParaRPr lang="en-US" altLang="zh-CN" sz="1600" dirty="0">
              <a:solidFill>
                <a:schemeClr val="bg1"/>
              </a:solidFill>
              <a:cs typeface="+mn-ea"/>
              <a:sym typeface="+mn-lt"/>
            </a:endParaRPr>
          </a:p>
        </p:txBody>
      </p:sp>
      <p:sp>
        <p:nvSpPr>
          <p:cNvPr id="27" name="Rectangle 31"/>
          <p:cNvSpPr/>
          <p:nvPr/>
        </p:nvSpPr>
        <p:spPr>
          <a:xfrm>
            <a:off x="2058918" y="4327967"/>
            <a:ext cx="3900476" cy="1399733"/>
          </a:xfrm>
          <a:prstGeom prst="rect">
            <a:avLst/>
          </a:prstGeom>
          <a:solidFill>
            <a:schemeClr val="accent4">
              <a:lumMod val="20000"/>
              <a:lumOff val="80000"/>
            </a:schemeClr>
          </a:solidFill>
        </p:spPr>
        <p:txBody>
          <a:bodyPr wrap="square" lIns="182880" tIns="182880" rIns="365687" bIns="365687">
            <a:noAutofit/>
          </a:bodyPr>
          <a:lstStyle/>
          <a:p>
            <a:pPr algn="ctr">
              <a:lnSpc>
                <a:spcPct val="120000"/>
              </a:lnSpc>
            </a:pPr>
            <a:endParaRPr lang="en-US" sz="3200" dirty="0">
              <a:solidFill>
                <a:schemeClr val="bg1">
                  <a:lumMod val="50000"/>
                </a:schemeClr>
              </a:solidFill>
              <a:cs typeface="+mn-ea"/>
              <a:sym typeface="+mn-lt"/>
            </a:endParaRPr>
          </a:p>
        </p:txBody>
      </p:sp>
      <p:sp>
        <p:nvSpPr>
          <p:cNvPr id="28" name="Rectangle 38"/>
          <p:cNvSpPr/>
          <p:nvPr/>
        </p:nvSpPr>
        <p:spPr>
          <a:xfrm>
            <a:off x="6250773" y="4004753"/>
            <a:ext cx="3900476" cy="323399"/>
          </a:xfrm>
          <a:prstGeom prst="rect">
            <a:avLst/>
          </a:prstGeom>
          <a:solidFill>
            <a:schemeClr val="accent2"/>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96383" tIns="96383" rIns="96383" bIns="96383" numCol="1" spcCol="2539" anchor="ctr" anchorCtr="0">
            <a:noAutofit/>
          </a:bodyPr>
          <a:lstStyle/>
          <a:p>
            <a:pPr algn="ctr" defTabSz="1895475">
              <a:lnSpc>
                <a:spcPct val="90000"/>
              </a:lnSpc>
              <a:spcBef>
                <a:spcPct val="0"/>
              </a:spcBef>
              <a:spcAft>
                <a:spcPct val="35000"/>
              </a:spcAft>
            </a:pPr>
            <a:r>
              <a:rPr lang="zh-CN" altLang="en-US" sz="1600" dirty="0">
                <a:solidFill>
                  <a:schemeClr val="bg1"/>
                </a:solidFill>
                <a:cs typeface="+mn-ea"/>
                <a:sym typeface="+mn-lt"/>
              </a:rPr>
              <a:t>问题一</a:t>
            </a:r>
            <a:endParaRPr lang="en-US" altLang="zh-CN" sz="1600" dirty="0">
              <a:solidFill>
                <a:schemeClr val="bg1"/>
              </a:solidFill>
              <a:cs typeface="+mn-ea"/>
              <a:sym typeface="+mn-lt"/>
            </a:endParaRPr>
          </a:p>
        </p:txBody>
      </p:sp>
      <p:sp>
        <p:nvSpPr>
          <p:cNvPr id="29" name="Rectangle 44"/>
          <p:cNvSpPr/>
          <p:nvPr/>
        </p:nvSpPr>
        <p:spPr>
          <a:xfrm>
            <a:off x="6250775" y="4327967"/>
            <a:ext cx="3900476" cy="1399733"/>
          </a:xfrm>
          <a:prstGeom prst="rect">
            <a:avLst/>
          </a:prstGeom>
          <a:solidFill>
            <a:schemeClr val="accent5">
              <a:lumMod val="20000"/>
              <a:lumOff val="80000"/>
            </a:schemeClr>
          </a:solidFill>
        </p:spPr>
        <p:txBody>
          <a:bodyPr wrap="square" lIns="182880" tIns="182880" rIns="365687" bIns="365687">
            <a:noAutofit/>
          </a:bodyPr>
          <a:lstStyle/>
          <a:p>
            <a:pPr algn="ctr">
              <a:lnSpc>
                <a:spcPct val="120000"/>
              </a:lnSpc>
            </a:pPr>
            <a:endParaRPr lang="en-US" sz="3200" dirty="0">
              <a:solidFill>
                <a:schemeClr val="bg1">
                  <a:lumMod val="50000"/>
                </a:schemeClr>
              </a:solidFill>
              <a:cs typeface="+mn-ea"/>
              <a:sym typeface="+mn-lt"/>
            </a:endParaRPr>
          </a:p>
        </p:txBody>
      </p:sp>
      <p:sp>
        <p:nvSpPr>
          <p:cNvPr id="30" name="TextBox 43"/>
          <p:cNvSpPr txBox="1"/>
          <p:nvPr/>
        </p:nvSpPr>
        <p:spPr>
          <a:xfrm>
            <a:off x="2347619" y="2584468"/>
            <a:ext cx="3323074" cy="954107"/>
          </a:xfrm>
          <a:prstGeom prst="rect">
            <a:avLst/>
          </a:prstGeom>
          <a:noFill/>
        </p:spPr>
        <p:txBody>
          <a:bodyPr wrap="square" rtlCol="0">
            <a:spAutoFit/>
          </a:bodyPr>
          <a:lstStyle/>
          <a:p>
            <a:pPr algn="ctr"/>
            <a:r>
              <a:rPr lang="zh-CN" altLang="en-US" sz="1400" dirty="0">
                <a:cs typeface="+mn-ea"/>
                <a:sym typeface="+mn-lt"/>
              </a:rPr>
              <a:t>点击输入简要文字内容，文字内容需概括精炼，不用多余的文字修饰点击输入简要文字内容点击输入简要文字内容点击输入简要文字内容，文字需概括精炼</a:t>
            </a:r>
            <a:endParaRPr lang="id-ID" altLang="zh-CN" sz="1400" dirty="0">
              <a:solidFill>
                <a:schemeClr val="bg1">
                  <a:lumMod val="50000"/>
                </a:schemeClr>
              </a:solidFill>
              <a:cs typeface="+mn-ea"/>
              <a:sym typeface="+mn-lt"/>
            </a:endParaRPr>
          </a:p>
        </p:txBody>
      </p:sp>
      <p:sp>
        <p:nvSpPr>
          <p:cNvPr id="31" name="TextBox 43"/>
          <p:cNvSpPr txBox="1"/>
          <p:nvPr/>
        </p:nvSpPr>
        <p:spPr>
          <a:xfrm>
            <a:off x="6539474" y="2584468"/>
            <a:ext cx="3323074" cy="954107"/>
          </a:xfrm>
          <a:prstGeom prst="rect">
            <a:avLst/>
          </a:prstGeom>
          <a:noFill/>
        </p:spPr>
        <p:txBody>
          <a:bodyPr wrap="square" rtlCol="0">
            <a:spAutoFit/>
          </a:bodyPr>
          <a:lstStyle/>
          <a:p>
            <a:pPr algn="ctr"/>
            <a:r>
              <a:rPr lang="zh-CN" altLang="en-US" sz="1400" dirty="0">
                <a:cs typeface="+mn-ea"/>
                <a:sym typeface="+mn-lt"/>
              </a:rPr>
              <a:t>点击输入简要文字内容，文字内容需概括精炼，不用多余的文字修饰点击输入简要文字内容点击输入简要文字内容点击输入简要文字内容，文字需概括精炼</a:t>
            </a:r>
            <a:endParaRPr lang="id-ID" altLang="zh-CN" sz="1400" dirty="0">
              <a:solidFill>
                <a:schemeClr val="bg1">
                  <a:lumMod val="50000"/>
                </a:schemeClr>
              </a:solidFill>
              <a:cs typeface="+mn-ea"/>
              <a:sym typeface="+mn-lt"/>
            </a:endParaRPr>
          </a:p>
        </p:txBody>
      </p:sp>
      <p:sp>
        <p:nvSpPr>
          <p:cNvPr id="32" name="TextBox 43"/>
          <p:cNvSpPr txBox="1"/>
          <p:nvPr/>
        </p:nvSpPr>
        <p:spPr>
          <a:xfrm>
            <a:off x="6539474" y="4569829"/>
            <a:ext cx="3323074" cy="954107"/>
          </a:xfrm>
          <a:prstGeom prst="rect">
            <a:avLst/>
          </a:prstGeom>
          <a:noFill/>
        </p:spPr>
        <p:txBody>
          <a:bodyPr wrap="square" rtlCol="0">
            <a:spAutoFit/>
          </a:bodyPr>
          <a:lstStyle/>
          <a:p>
            <a:pPr algn="ctr"/>
            <a:r>
              <a:rPr lang="zh-CN" altLang="en-US" sz="1400" dirty="0">
                <a:cs typeface="+mn-ea"/>
                <a:sym typeface="+mn-lt"/>
              </a:rPr>
              <a:t>点击输入简要文字内容，文字内容需概括精炼，不用多余的文字修饰点击输入简要文字内容点击输入简要文字内容点击输入简要文字内容，文字需概括精炼</a:t>
            </a:r>
            <a:endParaRPr lang="id-ID" altLang="zh-CN" sz="1400" dirty="0">
              <a:solidFill>
                <a:schemeClr val="bg1">
                  <a:lumMod val="50000"/>
                </a:schemeClr>
              </a:solidFill>
              <a:cs typeface="+mn-ea"/>
              <a:sym typeface="+mn-lt"/>
            </a:endParaRPr>
          </a:p>
        </p:txBody>
      </p:sp>
      <p:sp>
        <p:nvSpPr>
          <p:cNvPr id="33" name="TextBox 43"/>
          <p:cNvSpPr txBox="1"/>
          <p:nvPr/>
        </p:nvSpPr>
        <p:spPr>
          <a:xfrm>
            <a:off x="2347619" y="4569829"/>
            <a:ext cx="3323074" cy="954107"/>
          </a:xfrm>
          <a:prstGeom prst="rect">
            <a:avLst/>
          </a:prstGeom>
          <a:noFill/>
        </p:spPr>
        <p:txBody>
          <a:bodyPr wrap="square" rtlCol="0">
            <a:spAutoFit/>
          </a:bodyPr>
          <a:lstStyle/>
          <a:p>
            <a:pPr algn="ctr"/>
            <a:r>
              <a:rPr lang="zh-CN" altLang="en-US" sz="1400" dirty="0">
                <a:cs typeface="+mn-ea"/>
                <a:sym typeface="+mn-lt"/>
              </a:rPr>
              <a:t>点击输入简要文字内容，文字内容需概括精炼，不用多余的文字修饰点击输入简要文字内容点击输入简要文字内容点击输入简要文字内容，文字需概括精炼</a:t>
            </a:r>
            <a:endParaRPr lang="id-ID" altLang="zh-CN" sz="1400" dirty="0">
              <a:solidFill>
                <a:schemeClr val="bg1">
                  <a:lumMod val="50000"/>
                </a:schemeClr>
              </a:solidFill>
              <a:cs typeface="+mn-ea"/>
              <a:sym typeface="+mn-lt"/>
            </a:endParaRPr>
          </a:p>
        </p:txBody>
      </p:sp>
      <p:grpSp>
        <p:nvGrpSpPr>
          <p:cNvPr id="34" name="组合 33"/>
          <p:cNvGrpSpPr/>
          <p:nvPr/>
        </p:nvGrpSpPr>
        <p:grpSpPr>
          <a:xfrm>
            <a:off x="4165600" y="277508"/>
            <a:ext cx="3860800" cy="461665"/>
            <a:chOff x="4165600" y="226708"/>
            <a:chExt cx="3860800" cy="461665"/>
          </a:xfrm>
        </p:grpSpPr>
        <p:sp>
          <p:nvSpPr>
            <p:cNvPr id="35" name="文本框 34"/>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论文综述</a:t>
              </a:r>
            </a:p>
          </p:txBody>
        </p:sp>
        <p:cxnSp>
          <p:nvCxnSpPr>
            <p:cNvPr id="36" name="直接连接符 35"/>
            <p:cNvCxnSpPr/>
            <p:nvPr/>
          </p:nvCxnSpPr>
          <p:spPr>
            <a:xfrm>
              <a:off x="4800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897351"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Quad Arrow 15"/>
          <p:cNvSpPr/>
          <p:nvPr/>
        </p:nvSpPr>
        <p:spPr>
          <a:xfrm>
            <a:off x="3986801" y="1577355"/>
            <a:ext cx="4065322" cy="4065322"/>
          </a:xfrm>
          <a:prstGeom prst="quadArrow">
            <a:avLst>
              <a:gd name="adj1" fmla="val 937"/>
              <a:gd name="adj2" fmla="val 1969"/>
              <a:gd name="adj3" fmla="val 5000"/>
            </a:avLst>
          </a:prstGeom>
          <a:solidFill>
            <a:schemeClr val="bg1">
              <a:lumMod val="85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sp>
      <p:sp>
        <p:nvSpPr>
          <p:cNvPr id="28" name="Freeform 16"/>
          <p:cNvSpPr/>
          <p:nvPr/>
        </p:nvSpPr>
        <p:spPr>
          <a:xfrm>
            <a:off x="4251047" y="1841601"/>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0">
              <a:lnSpc>
                <a:spcPct val="90000"/>
              </a:lnSpc>
              <a:spcBef>
                <a:spcPct val="0"/>
              </a:spcBef>
              <a:spcAft>
                <a:spcPct val="35000"/>
              </a:spcAft>
            </a:pPr>
            <a:endParaRPr lang="en-US" sz="800" dirty="0">
              <a:solidFill>
                <a:srgbClr val="FFFFFF"/>
              </a:solidFill>
              <a:latin typeface="Lato Light"/>
              <a:cs typeface="Lato Light"/>
            </a:endParaRPr>
          </a:p>
        </p:txBody>
      </p:sp>
      <p:sp>
        <p:nvSpPr>
          <p:cNvPr id="29" name="Freeform 17"/>
          <p:cNvSpPr/>
          <p:nvPr/>
        </p:nvSpPr>
        <p:spPr>
          <a:xfrm>
            <a:off x="6161748" y="1841601"/>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2"/>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0">
              <a:lnSpc>
                <a:spcPct val="90000"/>
              </a:lnSpc>
              <a:spcBef>
                <a:spcPct val="0"/>
              </a:spcBef>
              <a:spcAft>
                <a:spcPct val="35000"/>
              </a:spcAft>
            </a:pPr>
            <a:endParaRPr lang="en-US" sz="800" dirty="0">
              <a:solidFill>
                <a:srgbClr val="FFFFFF"/>
              </a:solidFill>
              <a:latin typeface="Lato Light"/>
              <a:cs typeface="Lato Light"/>
            </a:endParaRPr>
          </a:p>
        </p:txBody>
      </p:sp>
      <p:sp>
        <p:nvSpPr>
          <p:cNvPr id="30" name="Freeform 18"/>
          <p:cNvSpPr/>
          <p:nvPr/>
        </p:nvSpPr>
        <p:spPr>
          <a:xfrm>
            <a:off x="4251047" y="3752302"/>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2"/>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0">
              <a:lnSpc>
                <a:spcPct val="90000"/>
              </a:lnSpc>
              <a:spcBef>
                <a:spcPct val="0"/>
              </a:spcBef>
              <a:spcAft>
                <a:spcPct val="35000"/>
              </a:spcAft>
            </a:pPr>
            <a:endParaRPr lang="en-US" sz="800" dirty="0">
              <a:solidFill>
                <a:srgbClr val="FFFFFF"/>
              </a:solidFill>
              <a:latin typeface="Lato Light"/>
              <a:cs typeface="Lato Light"/>
            </a:endParaRPr>
          </a:p>
        </p:txBody>
      </p:sp>
      <p:sp>
        <p:nvSpPr>
          <p:cNvPr id="31" name="Freeform 19"/>
          <p:cNvSpPr/>
          <p:nvPr/>
        </p:nvSpPr>
        <p:spPr>
          <a:xfrm>
            <a:off x="6161748" y="3752302"/>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0">
              <a:lnSpc>
                <a:spcPct val="90000"/>
              </a:lnSpc>
              <a:spcBef>
                <a:spcPct val="0"/>
              </a:spcBef>
              <a:spcAft>
                <a:spcPct val="35000"/>
              </a:spcAft>
            </a:pPr>
            <a:endParaRPr lang="en-US" sz="800" dirty="0">
              <a:solidFill>
                <a:srgbClr val="FFFFFF"/>
              </a:solidFill>
              <a:latin typeface="Lato Light"/>
              <a:cs typeface="Lato Light"/>
            </a:endParaRPr>
          </a:p>
        </p:txBody>
      </p:sp>
      <p:sp>
        <p:nvSpPr>
          <p:cNvPr id="32" name="TextBox 58"/>
          <p:cNvSpPr txBox="1"/>
          <p:nvPr/>
        </p:nvSpPr>
        <p:spPr>
          <a:xfrm>
            <a:off x="1226916" y="2401942"/>
            <a:ext cx="2879805" cy="867930"/>
          </a:xfrm>
          <a:prstGeom prst="rect">
            <a:avLst/>
          </a:prstGeom>
          <a:noFill/>
        </p:spPr>
        <p:txBody>
          <a:bodyPr wrap="square" rtlCol="0">
            <a:spAutoFit/>
          </a:body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3" name="Rectangle 59"/>
          <p:cNvSpPr/>
          <p:nvPr/>
        </p:nvSpPr>
        <p:spPr>
          <a:xfrm>
            <a:off x="2571028" y="2017193"/>
            <a:ext cx="1415773" cy="338554"/>
          </a:xfrm>
          <a:prstGeom prst="rect">
            <a:avLst/>
          </a:prstGeom>
        </p:spPr>
        <p:txBody>
          <a:bodyPr wrap="none">
            <a:spAutoFit/>
          </a:bodyPr>
          <a:lstStyle/>
          <a:p>
            <a:pPr algn="r"/>
            <a:r>
              <a:rPr lang="zh-CN" altLang="en-US" sz="1600" b="1" dirty="0">
                <a:solidFill>
                  <a:schemeClr val="tx1">
                    <a:lumMod val="85000"/>
                    <a:lumOff val="15000"/>
                  </a:schemeClr>
                </a:solidFill>
                <a:latin typeface="微软雅黑" pitchFamily="34" charset="-122"/>
                <a:ea typeface="微软雅黑" pitchFamily="34" charset="-122"/>
                <a:sym typeface="Arial" pitchFamily="34" charset="0"/>
              </a:rPr>
              <a:t>单击此处编辑</a:t>
            </a:r>
            <a:endParaRPr lang="en-US" sz="1600" b="1" dirty="0">
              <a:latin typeface="Lato Regular"/>
              <a:cs typeface="Lato Regular"/>
            </a:endParaRPr>
          </a:p>
        </p:txBody>
      </p:sp>
      <p:sp>
        <p:nvSpPr>
          <p:cNvPr id="34" name="TextBox 62"/>
          <p:cNvSpPr txBox="1"/>
          <p:nvPr/>
        </p:nvSpPr>
        <p:spPr>
          <a:xfrm>
            <a:off x="8011129" y="2401942"/>
            <a:ext cx="2926947" cy="867930"/>
          </a:xfrm>
          <a:prstGeom prst="rect">
            <a:avLst/>
          </a:prstGeom>
          <a:noFill/>
        </p:spPr>
        <p:txBody>
          <a:bodyPr wrap="square" rtlCol="0">
            <a:spAutoFit/>
          </a:body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5" name="Rectangle 63"/>
          <p:cNvSpPr/>
          <p:nvPr/>
        </p:nvSpPr>
        <p:spPr>
          <a:xfrm>
            <a:off x="8005412" y="2017193"/>
            <a:ext cx="1415772" cy="338554"/>
          </a:xfrm>
          <a:prstGeom prst="rect">
            <a:avLst/>
          </a:prstGeom>
        </p:spPr>
        <p:txBody>
          <a:bodyPr wrap="none">
            <a:spAutoFit/>
          </a:bodyPr>
          <a:lstStyle/>
          <a:p>
            <a:r>
              <a:rPr lang="zh-CN" altLang="en-US" sz="1600" b="1" dirty="0">
                <a:solidFill>
                  <a:schemeClr val="tx1">
                    <a:lumMod val="85000"/>
                    <a:lumOff val="15000"/>
                  </a:schemeClr>
                </a:solidFill>
                <a:latin typeface="微软雅黑" pitchFamily="34" charset="-122"/>
                <a:ea typeface="微软雅黑" pitchFamily="34" charset="-122"/>
                <a:sym typeface="Arial" pitchFamily="34" charset="0"/>
              </a:rPr>
              <a:t>单击此处编辑</a:t>
            </a:r>
            <a:endParaRPr lang="en-US" sz="1600" b="1" dirty="0">
              <a:latin typeface="Lato Regular"/>
              <a:cs typeface="Lato Regular"/>
            </a:endParaRPr>
          </a:p>
        </p:txBody>
      </p:sp>
      <p:sp>
        <p:nvSpPr>
          <p:cNvPr id="36" name="TextBox 58"/>
          <p:cNvSpPr txBox="1"/>
          <p:nvPr/>
        </p:nvSpPr>
        <p:spPr>
          <a:xfrm>
            <a:off x="1226916" y="4448031"/>
            <a:ext cx="2879805" cy="867930"/>
          </a:xfrm>
          <a:prstGeom prst="rect">
            <a:avLst/>
          </a:prstGeom>
          <a:noFill/>
        </p:spPr>
        <p:txBody>
          <a:bodyPr wrap="square" rtlCol="0">
            <a:spAutoFit/>
          </a:body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7" name="Rectangle 59"/>
          <p:cNvSpPr/>
          <p:nvPr/>
        </p:nvSpPr>
        <p:spPr>
          <a:xfrm>
            <a:off x="2571028" y="4063282"/>
            <a:ext cx="1415773" cy="338554"/>
          </a:xfrm>
          <a:prstGeom prst="rect">
            <a:avLst/>
          </a:prstGeom>
        </p:spPr>
        <p:txBody>
          <a:bodyPr wrap="none">
            <a:spAutoFit/>
          </a:bodyPr>
          <a:lstStyle/>
          <a:p>
            <a:pPr algn="r"/>
            <a:r>
              <a:rPr lang="zh-CN" altLang="en-US" sz="1600" b="1" dirty="0">
                <a:solidFill>
                  <a:schemeClr val="tx1">
                    <a:lumMod val="85000"/>
                    <a:lumOff val="15000"/>
                  </a:schemeClr>
                </a:solidFill>
                <a:latin typeface="微软雅黑" pitchFamily="34" charset="-122"/>
                <a:ea typeface="微软雅黑" pitchFamily="34" charset="-122"/>
                <a:sym typeface="Arial" pitchFamily="34" charset="0"/>
              </a:rPr>
              <a:t>单击此处编辑</a:t>
            </a:r>
            <a:endParaRPr lang="en-US" sz="1600" b="1" dirty="0">
              <a:latin typeface="Lato Regular"/>
              <a:cs typeface="Lato Regular"/>
            </a:endParaRPr>
          </a:p>
        </p:txBody>
      </p:sp>
      <p:sp>
        <p:nvSpPr>
          <p:cNvPr id="38" name="TextBox 62"/>
          <p:cNvSpPr txBox="1"/>
          <p:nvPr/>
        </p:nvSpPr>
        <p:spPr>
          <a:xfrm>
            <a:off x="8011129" y="4448031"/>
            <a:ext cx="2926947" cy="867930"/>
          </a:xfrm>
          <a:prstGeom prst="rect">
            <a:avLst/>
          </a:prstGeom>
          <a:noFill/>
        </p:spPr>
        <p:txBody>
          <a:bodyPr wrap="square" rtlCol="0">
            <a:spAutoFit/>
          </a:body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9" name="Rectangle 63"/>
          <p:cNvSpPr/>
          <p:nvPr/>
        </p:nvSpPr>
        <p:spPr>
          <a:xfrm>
            <a:off x="8005412" y="4063282"/>
            <a:ext cx="1415772" cy="338554"/>
          </a:xfrm>
          <a:prstGeom prst="rect">
            <a:avLst/>
          </a:prstGeom>
        </p:spPr>
        <p:txBody>
          <a:bodyPr wrap="none">
            <a:spAutoFit/>
          </a:bodyPr>
          <a:lstStyle/>
          <a:p>
            <a:r>
              <a:rPr lang="zh-CN" altLang="en-US" sz="1600" b="1" dirty="0">
                <a:solidFill>
                  <a:schemeClr val="tx1">
                    <a:lumMod val="85000"/>
                    <a:lumOff val="15000"/>
                  </a:schemeClr>
                </a:solidFill>
                <a:latin typeface="微软雅黑" pitchFamily="34" charset="-122"/>
                <a:ea typeface="微软雅黑" pitchFamily="34" charset="-122"/>
                <a:sym typeface="Arial" pitchFamily="34" charset="0"/>
              </a:rPr>
              <a:t>单击此处编辑</a:t>
            </a:r>
            <a:endParaRPr lang="en-US" sz="1600" b="1" dirty="0">
              <a:latin typeface="Lato Regular"/>
              <a:cs typeface="Lato Regular"/>
            </a:endParaRPr>
          </a:p>
        </p:txBody>
      </p:sp>
      <p:grpSp>
        <p:nvGrpSpPr>
          <p:cNvPr id="40" name="组合 39"/>
          <p:cNvGrpSpPr/>
          <p:nvPr/>
        </p:nvGrpSpPr>
        <p:grpSpPr>
          <a:xfrm>
            <a:off x="4788332" y="2355747"/>
            <a:ext cx="561343" cy="560384"/>
            <a:chOff x="4788332" y="2355747"/>
            <a:chExt cx="561343" cy="560384"/>
          </a:xfrm>
        </p:grpSpPr>
        <p:sp>
          <p:nvSpPr>
            <p:cNvPr id="41" name="AutoShape 128"/>
            <p:cNvSpPr/>
            <p:nvPr/>
          </p:nvSpPr>
          <p:spPr bwMode="auto">
            <a:xfrm>
              <a:off x="4788332" y="2355747"/>
              <a:ext cx="561343"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42" name="AutoShape 129"/>
            <p:cNvSpPr/>
            <p:nvPr/>
          </p:nvSpPr>
          <p:spPr bwMode="auto">
            <a:xfrm>
              <a:off x="5138932" y="2425675"/>
              <a:ext cx="139857" cy="13985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grpSp>
        <p:nvGrpSpPr>
          <p:cNvPr id="43" name="组合 42"/>
          <p:cNvGrpSpPr/>
          <p:nvPr/>
        </p:nvGrpSpPr>
        <p:grpSpPr>
          <a:xfrm>
            <a:off x="6657058" y="2379116"/>
            <a:ext cx="560384" cy="560384"/>
            <a:chOff x="6657058" y="2379116"/>
            <a:chExt cx="560384" cy="560384"/>
          </a:xfrm>
        </p:grpSpPr>
        <p:sp>
          <p:nvSpPr>
            <p:cNvPr id="44" name="AutoShape 126"/>
            <p:cNvSpPr/>
            <p:nvPr/>
          </p:nvSpPr>
          <p:spPr bwMode="auto">
            <a:xfrm>
              <a:off x="6657058" y="2379116"/>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45" name="AutoShape 127"/>
            <p:cNvSpPr/>
            <p:nvPr/>
          </p:nvSpPr>
          <p:spPr bwMode="auto">
            <a:xfrm>
              <a:off x="6884086" y="2466286"/>
              <a:ext cx="132193" cy="1312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grpSp>
        <p:nvGrpSpPr>
          <p:cNvPr id="46" name="组合 45"/>
          <p:cNvGrpSpPr/>
          <p:nvPr/>
        </p:nvGrpSpPr>
        <p:grpSpPr>
          <a:xfrm>
            <a:off x="4855625" y="4295472"/>
            <a:ext cx="420528" cy="561343"/>
            <a:chOff x="4855625" y="4295472"/>
            <a:chExt cx="420528" cy="561343"/>
          </a:xfrm>
        </p:grpSpPr>
        <p:sp>
          <p:nvSpPr>
            <p:cNvPr id="47" name="AutoShape 108"/>
            <p:cNvSpPr/>
            <p:nvPr/>
          </p:nvSpPr>
          <p:spPr bwMode="auto">
            <a:xfrm>
              <a:off x="4960038" y="4400843"/>
              <a:ext cx="210743" cy="2107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48" name="AutoShape 109"/>
            <p:cNvSpPr/>
            <p:nvPr/>
          </p:nvSpPr>
          <p:spPr bwMode="auto">
            <a:xfrm>
              <a:off x="4855625" y="4295472"/>
              <a:ext cx="420528" cy="5613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grpSp>
        <p:nvGrpSpPr>
          <p:cNvPr id="49" name="组合 48"/>
          <p:cNvGrpSpPr/>
          <p:nvPr/>
        </p:nvGrpSpPr>
        <p:grpSpPr>
          <a:xfrm>
            <a:off x="6657058" y="4295472"/>
            <a:ext cx="560384" cy="560384"/>
            <a:chOff x="6657058" y="4295472"/>
            <a:chExt cx="560384" cy="560384"/>
          </a:xfrm>
        </p:grpSpPr>
        <p:sp>
          <p:nvSpPr>
            <p:cNvPr id="50" name="AutoShape 123"/>
            <p:cNvSpPr/>
            <p:nvPr/>
          </p:nvSpPr>
          <p:spPr bwMode="auto">
            <a:xfrm>
              <a:off x="6657058" y="4295472"/>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51" name="AutoShape 124"/>
            <p:cNvSpPr/>
            <p:nvPr/>
          </p:nvSpPr>
          <p:spPr bwMode="auto">
            <a:xfrm>
              <a:off x="6815114" y="4452571"/>
              <a:ext cx="245228" cy="2452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52" name="AutoShape 125"/>
            <p:cNvSpPr/>
            <p:nvPr/>
          </p:nvSpPr>
          <p:spPr bwMode="auto">
            <a:xfrm>
              <a:off x="6866843" y="4505257"/>
              <a:ext cx="140815" cy="1408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grpSp>
        <p:nvGrpSpPr>
          <p:cNvPr id="53" name="组合 52"/>
          <p:cNvGrpSpPr/>
          <p:nvPr/>
        </p:nvGrpSpPr>
        <p:grpSpPr>
          <a:xfrm>
            <a:off x="4165600" y="277508"/>
            <a:ext cx="3860800" cy="461665"/>
            <a:chOff x="4165600" y="226708"/>
            <a:chExt cx="3860800" cy="461665"/>
          </a:xfrm>
        </p:grpSpPr>
        <p:sp>
          <p:nvSpPr>
            <p:cNvPr id="54" name="文本框 53"/>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论文综述</a:t>
              </a:r>
            </a:p>
          </p:txBody>
        </p:sp>
        <p:cxnSp>
          <p:nvCxnSpPr>
            <p:cNvPr id="55" name="直接连接符 54"/>
            <p:cNvCxnSpPr/>
            <p:nvPr/>
          </p:nvCxnSpPr>
          <p:spPr>
            <a:xfrm>
              <a:off x="4800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897351"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2409"/>
          <p:cNvSpPr/>
          <p:nvPr/>
        </p:nvSpPr>
        <p:spPr>
          <a:xfrm>
            <a:off x="1408112" y="4394587"/>
            <a:ext cx="1910717"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44" name="Rectangle 2410"/>
          <p:cNvSpPr/>
          <p:nvPr/>
        </p:nvSpPr>
        <p:spPr>
          <a:xfrm>
            <a:off x="1408112" y="3017738"/>
            <a:ext cx="1910717" cy="1382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65000"/>
                  <a:lumOff val="35000"/>
                </a:schemeClr>
              </a:solidFill>
              <a:latin typeface="微软雅黑" pitchFamily="34" charset="-122"/>
              <a:ea typeface="微软雅黑" pitchFamily="34" charset="-122"/>
            </a:endParaRPr>
          </a:p>
        </p:txBody>
      </p:sp>
      <p:sp>
        <p:nvSpPr>
          <p:cNvPr id="45" name="Rectangle 2413"/>
          <p:cNvSpPr/>
          <p:nvPr/>
        </p:nvSpPr>
        <p:spPr>
          <a:xfrm rot="2700000">
            <a:off x="2234883" y="4272775"/>
            <a:ext cx="257175" cy="2571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2414"/>
          <p:cNvSpPr/>
          <p:nvPr/>
        </p:nvSpPr>
        <p:spPr>
          <a:xfrm>
            <a:off x="3318827" y="4394587"/>
            <a:ext cx="1910717"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47" name="Rectangle 2417"/>
          <p:cNvSpPr/>
          <p:nvPr/>
        </p:nvSpPr>
        <p:spPr>
          <a:xfrm>
            <a:off x="5229544" y="4394587"/>
            <a:ext cx="1910717"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48" name="Rectangle 2420"/>
          <p:cNvSpPr/>
          <p:nvPr/>
        </p:nvSpPr>
        <p:spPr>
          <a:xfrm>
            <a:off x="7140254" y="4394587"/>
            <a:ext cx="1910717"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49" name="Rectangle 2423"/>
          <p:cNvSpPr/>
          <p:nvPr/>
        </p:nvSpPr>
        <p:spPr>
          <a:xfrm>
            <a:off x="9050968" y="4394587"/>
            <a:ext cx="1910717"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50" name="Rectangle 2415"/>
          <p:cNvSpPr/>
          <p:nvPr/>
        </p:nvSpPr>
        <p:spPr>
          <a:xfrm>
            <a:off x="3318827" y="3017738"/>
            <a:ext cx="1910717" cy="1382027"/>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latin typeface="微软雅黑" pitchFamily="34" charset="-122"/>
              <a:ea typeface="微软雅黑" pitchFamily="34" charset="-122"/>
            </a:endParaRPr>
          </a:p>
        </p:txBody>
      </p:sp>
      <p:sp>
        <p:nvSpPr>
          <p:cNvPr id="51" name="Rectangle 2427"/>
          <p:cNvSpPr/>
          <p:nvPr/>
        </p:nvSpPr>
        <p:spPr>
          <a:xfrm rot="2700000">
            <a:off x="4145594" y="4272774"/>
            <a:ext cx="257175" cy="257175"/>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2418"/>
          <p:cNvSpPr/>
          <p:nvPr/>
        </p:nvSpPr>
        <p:spPr>
          <a:xfrm>
            <a:off x="5229544" y="3017738"/>
            <a:ext cx="1910717" cy="1382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latin typeface="微软雅黑" pitchFamily="34" charset="-122"/>
              <a:ea typeface="微软雅黑" pitchFamily="34" charset="-122"/>
            </a:endParaRPr>
          </a:p>
        </p:txBody>
      </p:sp>
      <p:sp>
        <p:nvSpPr>
          <p:cNvPr id="53" name="Rectangle 2429"/>
          <p:cNvSpPr/>
          <p:nvPr/>
        </p:nvSpPr>
        <p:spPr>
          <a:xfrm rot="2700000">
            <a:off x="6056303" y="4272773"/>
            <a:ext cx="257175" cy="2571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2421"/>
          <p:cNvSpPr/>
          <p:nvPr/>
        </p:nvSpPr>
        <p:spPr>
          <a:xfrm>
            <a:off x="7140254" y="3017738"/>
            <a:ext cx="1910717" cy="1382027"/>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latin typeface="微软雅黑" pitchFamily="34" charset="-122"/>
              <a:ea typeface="微软雅黑" pitchFamily="34" charset="-122"/>
            </a:endParaRPr>
          </a:p>
        </p:txBody>
      </p:sp>
      <p:sp>
        <p:nvSpPr>
          <p:cNvPr id="55" name="Rectangle 2432"/>
          <p:cNvSpPr/>
          <p:nvPr/>
        </p:nvSpPr>
        <p:spPr>
          <a:xfrm rot="2700000">
            <a:off x="7967026" y="4272773"/>
            <a:ext cx="257175" cy="257175"/>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2424"/>
          <p:cNvSpPr/>
          <p:nvPr/>
        </p:nvSpPr>
        <p:spPr>
          <a:xfrm>
            <a:off x="9050968" y="3017738"/>
            <a:ext cx="1910717" cy="1382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latin typeface="微软雅黑" pitchFamily="34" charset="-122"/>
              <a:ea typeface="微软雅黑" pitchFamily="34" charset="-122"/>
            </a:endParaRPr>
          </a:p>
        </p:txBody>
      </p:sp>
      <p:sp>
        <p:nvSpPr>
          <p:cNvPr id="57" name="Rectangle 2433"/>
          <p:cNvSpPr/>
          <p:nvPr/>
        </p:nvSpPr>
        <p:spPr>
          <a:xfrm rot="2700000">
            <a:off x="9877732" y="4272772"/>
            <a:ext cx="257175" cy="2571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2411"/>
          <p:cNvSpPr/>
          <p:nvPr/>
        </p:nvSpPr>
        <p:spPr>
          <a:xfrm>
            <a:off x="1408115" y="1459039"/>
            <a:ext cx="1910717" cy="1561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59" name="Rectangle 2412"/>
          <p:cNvSpPr/>
          <p:nvPr/>
        </p:nvSpPr>
        <p:spPr>
          <a:xfrm rot="2700000">
            <a:off x="2234882" y="2889151"/>
            <a:ext cx="257175" cy="257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rgbClr val="F33745"/>
              </a:solidFill>
              <a:latin typeface="FontAwesome" pitchFamily="2" charset="0"/>
            </a:endParaRPr>
          </a:p>
        </p:txBody>
      </p:sp>
      <p:sp>
        <p:nvSpPr>
          <p:cNvPr id="60" name="Rectangle 2416"/>
          <p:cNvSpPr/>
          <p:nvPr/>
        </p:nvSpPr>
        <p:spPr>
          <a:xfrm>
            <a:off x="3318830" y="1459039"/>
            <a:ext cx="1910717" cy="15613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61" name="Rectangle 2426"/>
          <p:cNvSpPr/>
          <p:nvPr/>
        </p:nvSpPr>
        <p:spPr>
          <a:xfrm rot="2700000">
            <a:off x="4145593" y="2889150"/>
            <a:ext cx="257175" cy="2571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chemeClr val="bg1"/>
              </a:solidFill>
              <a:latin typeface="FontAwesome" pitchFamily="2" charset="0"/>
            </a:endParaRPr>
          </a:p>
        </p:txBody>
      </p:sp>
      <p:sp>
        <p:nvSpPr>
          <p:cNvPr id="62" name="Rectangle 2419"/>
          <p:cNvSpPr/>
          <p:nvPr/>
        </p:nvSpPr>
        <p:spPr>
          <a:xfrm>
            <a:off x="5229547" y="1459039"/>
            <a:ext cx="1910717" cy="1561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63" name="Rectangle 2428"/>
          <p:cNvSpPr/>
          <p:nvPr/>
        </p:nvSpPr>
        <p:spPr>
          <a:xfrm rot="2700000">
            <a:off x="6056302" y="2889149"/>
            <a:ext cx="257175" cy="257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rgbClr val="F33745"/>
              </a:solidFill>
              <a:latin typeface="FontAwesome" pitchFamily="2" charset="0"/>
            </a:endParaRPr>
          </a:p>
        </p:txBody>
      </p:sp>
      <p:sp>
        <p:nvSpPr>
          <p:cNvPr id="64" name="Rectangle 2422"/>
          <p:cNvSpPr/>
          <p:nvPr/>
        </p:nvSpPr>
        <p:spPr>
          <a:xfrm>
            <a:off x="7140257" y="1459039"/>
            <a:ext cx="1910717" cy="15613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65" name="Rectangle 2430"/>
          <p:cNvSpPr/>
          <p:nvPr/>
        </p:nvSpPr>
        <p:spPr>
          <a:xfrm rot="2700000">
            <a:off x="7967025" y="2889149"/>
            <a:ext cx="257175" cy="2571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chemeClr val="bg1"/>
              </a:solidFill>
              <a:latin typeface="FontAwesome" pitchFamily="2" charset="0"/>
            </a:endParaRPr>
          </a:p>
        </p:txBody>
      </p:sp>
      <p:sp>
        <p:nvSpPr>
          <p:cNvPr id="66" name="Rectangle 2425"/>
          <p:cNvSpPr/>
          <p:nvPr/>
        </p:nvSpPr>
        <p:spPr>
          <a:xfrm>
            <a:off x="9050971" y="1459039"/>
            <a:ext cx="1910717" cy="1561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67" name="Rectangle 2431"/>
          <p:cNvSpPr/>
          <p:nvPr/>
        </p:nvSpPr>
        <p:spPr>
          <a:xfrm rot="2700000">
            <a:off x="9877739" y="2889148"/>
            <a:ext cx="257175" cy="257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rgbClr val="F33745"/>
              </a:solidFill>
              <a:latin typeface="FontAwesome" pitchFamily="2" charset="0"/>
            </a:endParaRPr>
          </a:p>
        </p:txBody>
      </p:sp>
      <p:sp>
        <p:nvSpPr>
          <p:cNvPr id="68" name="Freeform 110"/>
          <p:cNvSpPr>
            <a:spLocks noChangeArrowheads="1"/>
          </p:cNvSpPr>
          <p:nvPr/>
        </p:nvSpPr>
        <p:spPr bwMode="auto">
          <a:xfrm>
            <a:off x="2016233" y="1958612"/>
            <a:ext cx="694480" cy="562205"/>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9" name="Freeform 45"/>
          <p:cNvSpPr>
            <a:spLocks noChangeArrowheads="1"/>
          </p:cNvSpPr>
          <p:nvPr/>
        </p:nvSpPr>
        <p:spPr bwMode="auto">
          <a:xfrm>
            <a:off x="3964782" y="1930308"/>
            <a:ext cx="618813" cy="618813"/>
          </a:xfrm>
          <a:custGeom>
            <a:avLst/>
            <a:gdLst>
              <a:gd name="T0" fmla="*/ 354 w 391"/>
              <a:gd name="T1" fmla="*/ 35 h 391"/>
              <a:gd name="T2" fmla="*/ 354 w 391"/>
              <a:gd name="T3" fmla="*/ 35 h 391"/>
              <a:gd name="T4" fmla="*/ 292 w 391"/>
              <a:gd name="T5" fmla="*/ 0 h 391"/>
              <a:gd name="T6" fmla="*/ 169 w 391"/>
              <a:gd name="T7" fmla="*/ 133 h 391"/>
              <a:gd name="T8" fmla="*/ 26 w 391"/>
              <a:gd name="T9" fmla="*/ 275 h 391"/>
              <a:gd name="T10" fmla="*/ 0 w 391"/>
              <a:gd name="T11" fmla="*/ 390 h 391"/>
              <a:gd name="T12" fmla="*/ 116 w 391"/>
              <a:gd name="T13" fmla="*/ 363 h 391"/>
              <a:gd name="T14" fmla="*/ 266 w 391"/>
              <a:gd name="T15" fmla="*/ 222 h 391"/>
              <a:gd name="T16" fmla="*/ 390 w 391"/>
              <a:gd name="T17" fmla="*/ 97 h 391"/>
              <a:gd name="T18" fmla="*/ 354 w 391"/>
              <a:gd name="T19" fmla="*/ 35 h 391"/>
              <a:gd name="T20" fmla="*/ 116 w 391"/>
              <a:gd name="T21" fmla="*/ 354 h 391"/>
              <a:gd name="T22" fmla="*/ 116 w 391"/>
              <a:gd name="T23" fmla="*/ 354 h 391"/>
              <a:gd name="T24" fmla="*/ 71 w 391"/>
              <a:gd name="T25" fmla="*/ 363 h 391"/>
              <a:gd name="T26" fmla="*/ 54 w 391"/>
              <a:gd name="T27" fmla="*/ 337 h 391"/>
              <a:gd name="T28" fmla="*/ 35 w 391"/>
              <a:gd name="T29" fmla="*/ 319 h 391"/>
              <a:gd name="T30" fmla="*/ 44 w 391"/>
              <a:gd name="T31" fmla="*/ 284 h 391"/>
              <a:gd name="T32" fmla="*/ 54 w 391"/>
              <a:gd name="T33" fmla="*/ 266 h 391"/>
              <a:gd name="T34" fmla="*/ 98 w 391"/>
              <a:gd name="T35" fmla="*/ 292 h 391"/>
              <a:gd name="T36" fmla="*/ 124 w 391"/>
              <a:gd name="T37" fmla="*/ 337 h 391"/>
              <a:gd name="T38" fmla="*/ 116 w 391"/>
              <a:gd name="T39" fmla="*/ 354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1" h="391">
                <a:moveTo>
                  <a:pt x="354" y="35"/>
                </a:moveTo>
                <a:lnTo>
                  <a:pt x="354" y="35"/>
                </a:lnTo>
                <a:cubicBezTo>
                  <a:pt x="319" y="0"/>
                  <a:pt x="292" y="0"/>
                  <a:pt x="292" y="0"/>
                </a:cubicBezTo>
                <a:cubicBezTo>
                  <a:pt x="169" y="133"/>
                  <a:pt x="169" y="133"/>
                  <a:pt x="169" y="133"/>
                </a:cubicBezTo>
                <a:cubicBezTo>
                  <a:pt x="26" y="275"/>
                  <a:pt x="26" y="275"/>
                  <a:pt x="26" y="275"/>
                </a:cubicBezTo>
                <a:cubicBezTo>
                  <a:pt x="0" y="390"/>
                  <a:pt x="0" y="390"/>
                  <a:pt x="0" y="390"/>
                </a:cubicBezTo>
                <a:cubicBezTo>
                  <a:pt x="116" y="363"/>
                  <a:pt x="116" y="363"/>
                  <a:pt x="116" y="363"/>
                </a:cubicBezTo>
                <a:cubicBezTo>
                  <a:pt x="266" y="222"/>
                  <a:pt x="266" y="222"/>
                  <a:pt x="266" y="222"/>
                </a:cubicBezTo>
                <a:cubicBezTo>
                  <a:pt x="390" y="97"/>
                  <a:pt x="390" y="97"/>
                  <a:pt x="390" y="97"/>
                </a:cubicBezTo>
                <a:cubicBezTo>
                  <a:pt x="390" y="97"/>
                  <a:pt x="390" y="71"/>
                  <a:pt x="354" y="35"/>
                </a:cubicBezTo>
                <a:close/>
                <a:moveTo>
                  <a:pt x="116" y="354"/>
                </a:moveTo>
                <a:lnTo>
                  <a:pt x="116" y="354"/>
                </a:lnTo>
                <a:cubicBezTo>
                  <a:pt x="71" y="363"/>
                  <a:pt x="71" y="363"/>
                  <a:pt x="71" y="363"/>
                </a:cubicBezTo>
                <a:cubicBezTo>
                  <a:pt x="71" y="354"/>
                  <a:pt x="63" y="346"/>
                  <a:pt x="54" y="337"/>
                </a:cubicBezTo>
                <a:cubicBezTo>
                  <a:pt x="44" y="328"/>
                  <a:pt x="35" y="328"/>
                  <a:pt x="35" y="319"/>
                </a:cubicBezTo>
                <a:cubicBezTo>
                  <a:pt x="44" y="284"/>
                  <a:pt x="44" y="284"/>
                  <a:pt x="44" y="284"/>
                </a:cubicBezTo>
                <a:cubicBezTo>
                  <a:pt x="54" y="266"/>
                  <a:pt x="54" y="266"/>
                  <a:pt x="54" y="266"/>
                </a:cubicBezTo>
                <a:cubicBezTo>
                  <a:pt x="54" y="266"/>
                  <a:pt x="71" y="266"/>
                  <a:pt x="98" y="292"/>
                </a:cubicBezTo>
                <a:cubicBezTo>
                  <a:pt x="124" y="319"/>
                  <a:pt x="124" y="337"/>
                  <a:pt x="124" y="337"/>
                </a:cubicBezTo>
                <a:lnTo>
                  <a:pt x="116" y="354"/>
                </a:lnTo>
                <a:close/>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0" name="Freeform 46"/>
          <p:cNvSpPr>
            <a:spLocks noChangeArrowheads="1"/>
          </p:cNvSpPr>
          <p:nvPr/>
        </p:nvSpPr>
        <p:spPr bwMode="auto">
          <a:xfrm>
            <a:off x="5884912" y="1938244"/>
            <a:ext cx="599986" cy="602940"/>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1" name="Freeform 78"/>
          <p:cNvSpPr>
            <a:spLocks noChangeArrowheads="1"/>
          </p:cNvSpPr>
          <p:nvPr/>
        </p:nvSpPr>
        <p:spPr bwMode="auto">
          <a:xfrm>
            <a:off x="7799680" y="1940490"/>
            <a:ext cx="591870" cy="598448"/>
          </a:xfrm>
          <a:custGeom>
            <a:avLst/>
            <a:gdLst>
              <a:gd name="T0" fmla="*/ 381 w 399"/>
              <a:gd name="T1" fmla="*/ 336 h 400"/>
              <a:gd name="T2" fmla="*/ 381 w 399"/>
              <a:gd name="T3" fmla="*/ 336 h 400"/>
              <a:gd name="T4" fmla="*/ 292 w 399"/>
              <a:gd name="T5" fmla="*/ 239 h 400"/>
              <a:gd name="T6" fmla="*/ 310 w 399"/>
              <a:gd name="T7" fmla="*/ 159 h 400"/>
              <a:gd name="T8" fmla="*/ 151 w 399"/>
              <a:gd name="T9" fmla="*/ 0 h 400"/>
              <a:gd name="T10" fmla="*/ 0 w 399"/>
              <a:gd name="T11" fmla="*/ 151 h 400"/>
              <a:gd name="T12" fmla="*/ 160 w 399"/>
              <a:gd name="T13" fmla="*/ 310 h 400"/>
              <a:gd name="T14" fmla="*/ 230 w 399"/>
              <a:gd name="T15" fmla="*/ 292 h 400"/>
              <a:gd name="T16" fmla="*/ 328 w 399"/>
              <a:gd name="T17" fmla="*/ 390 h 400"/>
              <a:gd name="T18" fmla="*/ 363 w 399"/>
              <a:gd name="T19" fmla="*/ 390 h 400"/>
              <a:gd name="T20" fmla="*/ 389 w 399"/>
              <a:gd name="T21" fmla="*/ 364 h 400"/>
              <a:gd name="T22" fmla="*/ 381 w 399"/>
              <a:gd name="T23" fmla="*/ 336 h 400"/>
              <a:gd name="T24" fmla="*/ 44 w 399"/>
              <a:gd name="T25" fmla="*/ 151 h 400"/>
              <a:gd name="T26" fmla="*/ 44 w 399"/>
              <a:gd name="T27" fmla="*/ 151 h 400"/>
              <a:gd name="T28" fmla="*/ 151 w 399"/>
              <a:gd name="T29" fmla="*/ 44 h 400"/>
              <a:gd name="T30" fmla="*/ 266 w 399"/>
              <a:gd name="T31" fmla="*/ 159 h 400"/>
              <a:gd name="T32" fmla="*/ 160 w 399"/>
              <a:gd name="T33" fmla="*/ 266 h 400"/>
              <a:gd name="T34" fmla="*/ 44 w 399"/>
              <a:gd name="T35" fmla="*/ 15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9" h="400">
                <a:moveTo>
                  <a:pt x="381" y="336"/>
                </a:moveTo>
                <a:lnTo>
                  <a:pt x="381" y="336"/>
                </a:lnTo>
                <a:cubicBezTo>
                  <a:pt x="292" y="239"/>
                  <a:pt x="292" y="239"/>
                  <a:pt x="292" y="239"/>
                </a:cubicBezTo>
                <a:cubicBezTo>
                  <a:pt x="301" y="212"/>
                  <a:pt x="310" y="186"/>
                  <a:pt x="310" y="159"/>
                </a:cubicBezTo>
                <a:cubicBezTo>
                  <a:pt x="310" y="71"/>
                  <a:pt x="239" y="0"/>
                  <a:pt x="151" y="0"/>
                </a:cubicBezTo>
                <a:cubicBezTo>
                  <a:pt x="70" y="0"/>
                  <a:pt x="0" y="71"/>
                  <a:pt x="0" y="151"/>
                </a:cubicBezTo>
                <a:cubicBezTo>
                  <a:pt x="0" y="239"/>
                  <a:pt x="70" y="310"/>
                  <a:pt x="160" y="310"/>
                </a:cubicBezTo>
                <a:cubicBezTo>
                  <a:pt x="186" y="310"/>
                  <a:pt x="213" y="302"/>
                  <a:pt x="230" y="292"/>
                </a:cubicBezTo>
                <a:cubicBezTo>
                  <a:pt x="328" y="390"/>
                  <a:pt x="328" y="390"/>
                  <a:pt x="328" y="390"/>
                </a:cubicBezTo>
                <a:cubicBezTo>
                  <a:pt x="336" y="399"/>
                  <a:pt x="354" y="399"/>
                  <a:pt x="363" y="390"/>
                </a:cubicBezTo>
                <a:cubicBezTo>
                  <a:pt x="389" y="364"/>
                  <a:pt x="389" y="364"/>
                  <a:pt x="389" y="364"/>
                </a:cubicBezTo>
                <a:cubicBezTo>
                  <a:pt x="398" y="355"/>
                  <a:pt x="389" y="346"/>
                  <a:pt x="381" y="336"/>
                </a:cubicBezTo>
                <a:close/>
                <a:moveTo>
                  <a:pt x="44" y="151"/>
                </a:moveTo>
                <a:lnTo>
                  <a:pt x="44" y="151"/>
                </a:lnTo>
                <a:cubicBezTo>
                  <a:pt x="44" y="98"/>
                  <a:pt x="98" y="44"/>
                  <a:pt x="151" y="44"/>
                </a:cubicBezTo>
                <a:cubicBezTo>
                  <a:pt x="213" y="44"/>
                  <a:pt x="266" y="98"/>
                  <a:pt x="266" y="159"/>
                </a:cubicBezTo>
                <a:cubicBezTo>
                  <a:pt x="266" y="221"/>
                  <a:pt x="213" y="266"/>
                  <a:pt x="160" y="266"/>
                </a:cubicBezTo>
                <a:cubicBezTo>
                  <a:pt x="98" y="266"/>
                  <a:pt x="44" y="212"/>
                  <a:pt x="44" y="151"/>
                </a:cubicBezTo>
                <a:close/>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grpSp>
        <p:nvGrpSpPr>
          <p:cNvPr id="72" name="组合 71"/>
          <p:cNvGrpSpPr/>
          <p:nvPr/>
        </p:nvGrpSpPr>
        <p:grpSpPr>
          <a:xfrm>
            <a:off x="9705675" y="1944784"/>
            <a:ext cx="601309" cy="589861"/>
            <a:chOff x="3159575" y="4432096"/>
            <a:chExt cx="243134" cy="238505"/>
          </a:xfrm>
          <a:solidFill>
            <a:srgbClr val="FFFFFF"/>
          </a:solidFill>
        </p:grpSpPr>
        <p:sp>
          <p:nvSpPr>
            <p:cNvPr id="73" name="Freeform 31"/>
            <p:cNvSpPr>
              <a:spLocks noChangeArrowheads="1"/>
            </p:cNvSpPr>
            <p:nvPr/>
          </p:nvSpPr>
          <p:spPr bwMode="auto">
            <a:xfrm>
              <a:off x="3159575" y="4432096"/>
              <a:ext cx="243134" cy="238505"/>
            </a:xfrm>
            <a:custGeom>
              <a:avLst/>
              <a:gdLst>
                <a:gd name="T0" fmla="*/ 231 w 462"/>
                <a:gd name="T1" fmla="*/ 0 h 453"/>
                <a:gd name="T2" fmla="*/ 231 w 462"/>
                <a:gd name="T3" fmla="*/ 0 h 453"/>
                <a:gd name="T4" fmla="*/ 0 w 462"/>
                <a:gd name="T5" fmla="*/ 222 h 453"/>
                <a:gd name="T6" fmla="*/ 231 w 462"/>
                <a:gd name="T7" fmla="*/ 452 h 453"/>
                <a:gd name="T8" fmla="*/ 461 w 462"/>
                <a:gd name="T9" fmla="*/ 222 h 453"/>
                <a:gd name="T10" fmla="*/ 231 w 462"/>
                <a:gd name="T11" fmla="*/ 0 h 453"/>
                <a:gd name="T12" fmla="*/ 231 w 462"/>
                <a:gd name="T13" fmla="*/ 399 h 453"/>
                <a:gd name="T14" fmla="*/ 231 w 462"/>
                <a:gd name="T15" fmla="*/ 399 h 453"/>
                <a:gd name="T16" fmla="*/ 53 w 462"/>
                <a:gd name="T17" fmla="*/ 222 h 453"/>
                <a:gd name="T18" fmla="*/ 231 w 462"/>
                <a:gd name="T19" fmla="*/ 45 h 453"/>
                <a:gd name="T20" fmla="*/ 408 w 462"/>
                <a:gd name="T21" fmla="*/ 222 h 453"/>
                <a:gd name="T22" fmla="*/ 231 w 462"/>
                <a:gd name="T23"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1" y="0"/>
                  </a:moveTo>
                  <a:lnTo>
                    <a:pt x="231" y="0"/>
                  </a:lnTo>
                  <a:cubicBezTo>
                    <a:pt x="106" y="0"/>
                    <a:pt x="0" y="98"/>
                    <a:pt x="0" y="222"/>
                  </a:cubicBezTo>
                  <a:cubicBezTo>
                    <a:pt x="0" y="346"/>
                    <a:pt x="106" y="452"/>
                    <a:pt x="231" y="452"/>
                  </a:cubicBezTo>
                  <a:cubicBezTo>
                    <a:pt x="355" y="452"/>
                    <a:pt x="461" y="346"/>
                    <a:pt x="461" y="222"/>
                  </a:cubicBezTo>
                  <a:cubicBezTo>
                    <a:pt x="461" y="98"/>
                    <a:pt x="355" y="0"/>
                    <a:pt x="231" y="0"/>
                  </a:cubicBezTo>
                  <a:close/>
                  <a:moveTo>
                    <a:pt x="231" y="399"/>
                  </a:moveTo>
                  <a:lnTo>
                    <a:pt x="231" y="399"/>
                  </a:lnTo>
                  <a:cubicBezTo>
                    <a:pt x="133" y="399"/>
                    <a:pt x="53" y="319"/>
                    <a:pt x="53" y="222"/>
                  </a:cubicBezTo>
                  <a:cubicBezTo>
                    <a:pt x="53" y="124"/>
                    <a:pt x="133" y="45"/>
                    <a:pt x="231" y="45"/>
                  </a:cubicBezTo>
                  <a:cubicBezTo>
                    <a:pt x="328" y="45"/>
                    <a:pt x="408" y="124"/>
                    <a:pt x="408" y="222"/>
                  </a:cubicBezTo>
                  <a:cubicBezTo>
                    <a:pt x="408" y="319"/>
                    <a:pt x="328" y="399"/>
                    <a:pt x="231" y="399"/>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4" name="Freeform 32"/>
            <p:cNvSpPr>
              <a:spLocks noChangeArrowheads="1"/>
            </p:cNvSpPr>
            <p:nvPr/>
          </p:nvSpPr>
          <p:spPr bwMode="auto">
            <a:xfrm>
              <a:off x="3270722" y="4483039"/>
              <a:ext cx="55574" cy="115778"/>
            </a:xfrm>
            <a:custGeom>
              <a:avLst/>
              <a:gdLst>
                <a:gd name="T0" fmla="*/ 36 w 107"/>
                <a:gd name="T1" fmla="*/ 0 h 222"/>
                <a:gd name="T2" fmla="*/ 0 w 107"/>
                <a:gd name="T3" fmla="*/ 0 h 222"/>
                <a:gd name="T4" fmla="*/ 0 w 107"/>
                <a:gd name="T5" fmla="*/ 133 h 222"/>
                <a:gd name="T6" fmla="*/ 89 w 107"/>
                <a:gd name="T7" fmla="*/ 221 h 222"/>
                <a:gd name="T8" fmla="*/ 106 w 107"/>
                <a:gd name="T9" fmla="*/ 195 h 222"/>
                <a:gd name="T10" fmla="*/ 36 w 107"/>
                <a:gd name="T11" fmla="*/ 114 h 222"/>
                <a:gd name="T12" fmla="*/ 36 w 107"/>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107" h="222">
                  <a:moveTo>
                    <a:pt x="36" y="0"/>
                  </a:moveTo>
                  <a:lnTo>
                    <a:pt x="0" y="0"/>
                  </a:lnTo>
                  <a:lnTo>
                    <a:pt x="0" y="133"/>
                  </a:lnTo>
                  <a:lnTo>
                    <a:pt x="89" y="221"/>
                  </a:lnTo>
                  <a:lnTo>
                    <a:pt x="106" y="195"/>
                  </a:lnTo>
                  <a:lnTo>
                    <a:pt x="36" y="114"/>
                  </a:lnTo>
                  <a:lnTo>
                    <a:pt x="36" y="0"/>
                  </a:ln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grpSp>
      <p:sp>
        <p:nvSpPr>
          <p:cNvPr id="75" name="文本框 74"/>
          <p:cNvSpPr txBox="1"/>
          <p:nvPr/>
        </p:nvSpPr>
        <p:spPr>
          <a:xfrm>
            <a:off x="1645920"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76" name="文本框 75"/>
          <p:cNvSpPr txBox="1"/>
          <p:nvPr/>
        </p:nvSpPr>
        <p:spPr>
          <a:xfrm>
            <a:off x="3556635"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77" name="文本框 76"/>
          <p:cNvSpPr txBox="1"/>
          <p:nvPr/>
        </p:nvSpPr>
        <p:spPr>
          <a:xfrm>
            <a:off x="5467352"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78" name="文本框 77"/>
          <p:cNvSpPr txBox="1"/>
          <p:nvPr/>
        </p:nvSpPr>
        <p:spPr>
          <a:xfrm>
            <a:off x="7378062"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79" name="文本框 78"/>
          <p:cNvSpPr txBox="1"/>
          <p:nvPr/>
        </p:nvSpPr>
        <p:spPr>
          <a:xfrm>
            <a:off x="9288776"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80" name="Rectangle 17"/>
          <p:cNvSpPr/>
          <p:nvPr/>
        </p:nvSpPr>
        <p:spPr bwMode="auto">
          <a:xfrm>
            <a:off x="1708468"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sp>
        <p:nvSpPr>
          <p:cNvPr id="81" name="Rectangle 17"/>
          <p:cNvSpPr/>
          <p:nvPr/>
        </p:nvSpPr>
        <p:spPr bwMode="auto">
          <a:xfrm>
            <a:off x="3651285"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sp>
        <p:nvSpPr>
          <p:cNvPr id="82" name="Rectangle 17"/>
          <p:cNvSpPr/>
          <p:nvPr/>
        </p:nvSpPr>
        <p:spPr bwMode="auto">
          <a:xfrm>
            <a:off x="5547493"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sp>
        <p:nvSpPr>
          <p:cNvPr id="83" name="Rectangle 17"/>
          <p:cNvSpPr/>
          <p:nvPr/>
        </p:nvSpPr>
        <p:spPr bwMode="auto">
          <a:xfrm>
            <a:off x="7440609"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sp>
        <p:nvSpPr>
          <p:cNvPr id="84" name="Rectangle 17"/>
          <p:cNvSpPr/>
          <p:nvPr/>
        </p:nvSpPr>
        <p:spPr bwMode="auto">
          <a:xfrm>
            <a:off x="9394277"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grpSp>
        <p:nvGrpSpPr>
          <p:cNvPr id="85" name="组合 84"/>
          <p:cNvGrpSpPr/>
          <p:nvPr/>
        </p:nvGrpSpPr>
        <p:grpSpPr>
          <a:xfrm>
            <a:off x="4165600" y="277508"/>
            <a:ext cx="3860800" cy="461665"/>
            <a:chOff x="4165600" y="226708"/>
            <a:chExt cx="3860800" cy="461665"/>
          </a:xfrm>
        </p:grpSpPr>
        <p:sp>
          <p:nvSpPr>
            <p:cNvPr id="86" name="文本框 85"/>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论文综述</a:t>
              </a:r>
            </a:p>
          </p:txBody>
        </p:sp>
        <p:cxnSp>
          <p:nvCxnSpPr>
            <p:cNvPr id="87" name="直接连接符 86"/>
            <p:cNvCxnSpPr/>
            <p:nvPr/>
          </p:nvCxnSpPr>
          <p:spPr>
            <a:xfrm>
              <a:off x="4800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6897351"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985" y="3733483"/>
            <a:ext cx="2691844" cy="2392680"/>
          </a:xfrm>
          <a:prstGeom prst="rect">
            <a:avLst/>
          </a:prstGeom>
        </p:spPr>
      </p:pic>
      <p:sp>
        <p:nvSpPr>
          <p:cNvPr id="3" name="Rectangle 11"/>
          <p:cNvSpPr/>
          <p:nvPr/>
        </p:nvSpPr>
        <p:spPr>
          <a:xfrm>
            <a:off x="612776" y="1266825"/>
            <a:ext cx="2730500" cy="24384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defRPr/>
            </a:pPr>
            <a:endParaRPr lang="en-US" sz="900" dirty="0">
              <a:cs typeface="+mn-ea"/>
              <a:sym typeface="+mn-lt"/>
            </a:endParaRPr>
          </a:p>
        </p:txBody>
      </p:sp>
      <p:sp>
        <p:nvSpPr>
          <p:cNvPr id="4" name="Rectangle 12"/>
          <p:cNvSpPr/>
          <p:nvPr/>
        </p:nvSpPr>
        <p:spPr>
          <a:xfrm>
            <a:off x="6092826" y="1266825"/>
            <a:ext cx="2730500" cy="24384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endParaRPr lang="en-US" sz="900" dirty="0">
              <a:cs typeface="+mn-ea"/>
              <a:sym typeface="+mn-lt"/>
            </a:endParaRPr>
          </a:p>
        </p:txBody>
      </p:sp>
      <p:sp>
        <p:nvSpPr>
          <p:cNvPr id="5" name="Rectangle 13"/>
          <p:cNvSpPr/>
          <p:nvPr/>
        </p:nvSpPr>
        <p:spPr>
          <a:xfrm>
            <a:off x="3352801" y="3733483"/>
            <a:ext cx="2730500" cy="2392680"/>
          </a:xfrm>
          <a:prstGeom prst="rect">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defRPr/>
            </a:pPr>
            <a:endParaRPr lang="en-US" sz="900" dirty="0">
              <a:cs typeface="+mn-ea"/>
              <a:sym typeface="+mn-lt"/>
            </a:endParaRPr>
          </a:p>
        </p:txBody>
      </p:sp>
      <p:sp>
        <p:nvSpPr>
          <p:cNvPr id="6" name="Rectangle 14"/>
          <p:cNvSpPr/>
          <p:nvPr/>
        </p:nvSpPr>
        <p:spPr>
          <a:xfrm>
            <a:off x="8829676" y="3733483"/>
            <a:ext cx="2730500" cy="2392680"/>
          </a:xfrm>
          <a:prstGeom prst="rect">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endParaRPr lang="en-US" sz="900" dirty="0">
              <a:cs typeface="+mn-ea"/>
              <a:sym typeface="+mn-lt"/>
            </a:endParaRPr>
          </a:p>
        </p:txBody>
      </p:sp>
      <p:sp>
        <p:nvSpPr>
          <p:cNvPr id="7" name="Title 20"/>
          <p:cNvSpPr txBox="1"/>
          <p:nvPr/>
        </p:nvSpPr>
        <p:spPr bwMode="auto">
          <a:xfrm>
            <a:off x="749302" y="2019300"/>
            <a:ext cx="25542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2" name="TextBox 30"/>
          <p:cNvSpPr txBox="1">
            <a:spLocks noChangeArrowheads="1"/>
          </p:cNvSpPr>
          <p:nvPr/>
        </p:nvSpPr>
        <p:spPr bwMode="auto">
          <a:xfrm>
            <a:off x="744539" y="2343150"/>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dirty="0">
                <a:solidFill>
                  <a:schemeClr val="bg1"/>
                </a:solidFill>
                <a:latin typeface="+mn-lt"/>
                <a:ea typeface="+mn-ea"/>
                <a:cs typeface="+mn-ea"/>
                <a:sym typeface="+mn-lt"/>
              </a:rPr>
              <a:t>单击此处编辑您要的内容，建议您在展示时采用微软雅黑字体。</a:t>
            </a:r>
          </a:p>
        </p:txBody>
      </p:sp>
      <p:sp>
        <p:nvSpPr>
          <p:cNvPr id="13" name="Title 20"/>
          <p:cNvSpPr txBox="1"/>
          <p:nvPr/>
        </p:nvSpPr>
        <p:spPr bwMode="auto">
          <a:xfrm>
            <a:off x="6184901" y="2019300"/>
            <a:ext cx="2552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4" name="TextBox 30"/>
          <p:cNvSpPr txBox="1">
            <a:spLocks noChangeArrowheads="1"/>
          </p:cNvSpPr>
          <p:nvPr/>
        </p:nvSpPr>
        <p:spPr bwMode="auto">
          <a:xfrm>
            <a:off x="6184902" y="2343150"/>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a:solidFill>
                  <a:schemeClr val="bg1"/>
                </a:solidFill>
                <a:latin typeface="+mn-lt"/>
                <a:ea typeface="+mn-ea"/>
                <a:cs typeface="+mn-ea"/>
                <a:sym typeface="+mn-lt"/>
              </a:rPr>
              <a:t>单击此处编辑您要的内容，建议您在展示时采用微软雅黑字体。</a:t>
            </a:r>
          </a:p>
        </p:txBody>
      </p:sp>
      <p:sp>
        <p:nvSpPr>
          <p:cNvPr id="15" name="Title 20"/>
          <p:cNvSpPr txBox="1"/>
          <p:nvPr/>
        </p:nvSpPr>
        <p:spPr bwMode="auto">
          <a:xfrm>
            <a:off x="8874127" y="4346575"/>
            <a:ext cx="25542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6" name="TextBox 30"/>
          <p:cNvSpPr txBox="1">
            <a:spLocks noChangeArrowheads="1"/>
          </p:cNvSpPr>
          <p:nvPr/>
        </p:nvSpPr>
        <p:spPr bwMode="auto">
          <a:xfrm>
            <a:off x="8874127" y="4670425"/>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dirty="0">
                <a:solidFill>
                  <a:schemeClr val="bg1"/>
                </a:solidFill>
                <a:latin typeface="+mn-lt"/>
                <a:ea typeface="+mn-ea"/>
                <a:cs typeface="+mn-ea"/>
                <a:sym typeface="+mn-lt"/>
              </a:rPr>
              <a:t>单击此处编辑您要的内容，建议您在展示时采用微软雅黑字体。</a:t>
            </a:r>
          </a:p>
        </p:txBody>
      </p:sp>
      <p:sp>
        <p:nvSpPr>
          <p:cNvPr id="17" name="Title 20"/>
          <p:cNvSpPr txBox="1"/>
          <p:nvPr/>
        </p:nvSpPr>
        <p:spPr bwMode="auto">
          <a:xfrm>
            <a:off x="3519488" y="4346575"/>
            <a:ext cx="25542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8" name="TextBox 30"/>
          <p:cNvSpPr txBox="1">
            <a:spLocks noChangeArrowheads="1"/>
          </p:cNvSpPr>
          <p:nvPr/>
        </p:nvSpPr>
        <p:spPr bwMode="auto">
          <a:xfrm>
            <a:off x="3519489" y="4670425"/>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a:solidFill>
                  <a:schemeClr val="bg1"/>
                </a:solidFill>
                <a:latin typeface="+mn-lt"/>
                <a:ea typeface="+mn-ea"/>
                <a:cs typeface="+mn-ea"/>
                <a:sym typeface="+mn-lt"/>
              </a:rPr>
              <a:t>单击此处编辑您要的内容，建议您在展示时采用微软雅黑字体。</a:t>
            </a: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2154" y="3733483"/>
            <a:ext cx="2691844" cy="2392680"/>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5423" y="1268651"/>
            <a:ext cx="2691844" cy="2436574"/>
          </a:xfrm>
          <a:prstGeom prst="rect">
            <a:avLst/>
          </a:prstGeom>
        </p:spPr>
      </p:pic>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7774" y="1266825"/>
            <a:ext cx="2691844" cy="2438400"/>
          </a:xfrm>
          <a:prstGeom prst="rect">
            <a:avLst/>
          </a:prstGeom>
        </p:spPr>
      </p:pic>
      <p:grpSp>
        <p:nvGrpSpPr>
          <p:cNvPr id="22" name="组合 21"/>
          <p:cNvGrpSpPr/>
          <p:nvPr/>
        </p:nvGrpSpPr>
        <p:grpSpPr>
          <a:xfrm>
            <a:off x="4165600" y="277508"/>
            <a:ext cx="3860800" cy="461665"/>
            <a:chOff x="4165600" y="226708"/>
            <a:chExt cx="3860800" cy="461665"/>
          </a:xfrm>
        </p:grpSpPr>
        <p:sp>
          <p:nvSpPr>
            <p:cNvPr id="23" name="文本框 22"/>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论文综述</a:t>
              </a:r>
            </a:p>
          </p:txBody>
        </p:sp>
        <p:cxnSp>
          <p:nvCxnSpPr>
            <p:cNvPr id="24" name="直接连接符 23"/>
            <p:cNvCxnSpPr/>
            <p:nvPr/>
          </p:nvCxnSpPr>
          <p:spPr>
            <a:xfrm>
              <a:off x="4800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897351"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5151120" y="2721079"/>
            <a:ext cx="1162799" cy="923330"/>
          </a:xfrm>
          <a:prstGeom prst="rect">
            <a:avLst/>
          </a:prstGeom>
          <a:noFill/>
        </p:spPr>
        <p:txBody>
          <a:bodyPr wrap="square" rtlCol="0">
            <a:spAutoFit/>
          </a:bodyPr>
          <a:lstStyle/>
          <a:p>
            <a:r>
              <a:rPr lang="en-US" altLang="zh-CN" sz="5400" dirty="0">
                <a:solidFill>
                  <a:prstClr val="black"/>
                </a:solidFill>
                <a:latin typeface="微软雅黑" pitchFamily="34" charset="-122"/>
                <a:ea typeface="微软雅黑" pitchFamily="34" charset="-122"/>
              </a:rPr>
              <a:t>03</a:t>
            </a:r>
            <a:endParaRPr lang="zh-CN" altLang="en-US" sz="5400" dirty="0">
              <a:solidFill>
                <a:prstClr val="black"/>
              </a:solidFill>
              <a:latin typeface="微软雅黑" pitchFamily="34" charset="-122"/>
              <a:ea typeface="微软雅黑" pitchFamily="34" charset="-122"/>
            </a:endParaRPr>
          </a:p>
        </p:txBody>
      </p:sp>
      <p:grpSp>
        <p:nvGrpSpPr>
          <p:cNvPr id="24" name="组合 23"/>
          <p:cNvGrpSpPr/>
          <p:nvPr/>
        </p:nvGrpSpPr>
        <p:grpSpPr>
          <a:xfrm>
            <a:off x="6169352" y="2769955"/>
            <a:ext cx="3325090" cy="825578"/>
            <a:chOff x="6169352" y="2738001"/>
            <a:chExt cx="3325090" cy="825578"/>
          </a:xfrm>
        </p:grpSpPr>
        <p:sp>
          <p:nvSpPr>
            <p:cNvPr id="19" name="文本框 18"/>
            <p:cNvSpPr txBox="1"/>
            <p:nvPr/>
          </p:nvSpPr>
          <p:spPr>
            <a:xfrm>
              <a:off x="6169352" y="2738001"/>
              <a:ext cx="3325090" cy="584775"/>
            </a:xfrm>
            <a:prstGeom prst="rect">
              <a:avLst/>
            </a:prstGeom>
            <a:noFill/>
          </p:spPr>
          <p:txBody>
            <a:bodyPr wrap="square" rtlCol="0">
              <a:spAutoFit/>
            </a:bodyPr>
            <a:lstStyle/>
            <a:p>
              <a:r>
                <a:rPr lang="zh-CN" altLang="en-US" sz="3200" spc="300" dirty="0">
                  <a:latin typeface="微软雅黑" pitchFamily="34" charset="-122"/>
                  <a:ea typeface="微软雅黑" pitchFamily="34" charset="-122"/>
                </a:rPr>
                <a:t>研究过程及方法</a:t>
              </a:r>
              <a:endParaRPr lang="zh-CN" altLang="en-US" sz="3200" dirty="0">
                <a:solidFill>
                  <a:prstClr val="black"/>
                </a:solidFill>
                <a:latin typeface="微软雅黑" pitchFamily="34" charset="-122"/>
                <a:ea typeface="微软雅黑" pitchFamily="34" charset="-122"/>
              </a:endParaRPr>
            </a:p>
          </p:txBody>
        </p:sp>
        <p:sp>
          <p:nvSpPr>
            <p:cNvPr id="23" name="文本框 22"/>
            <p:cNvSpPr txBox="1"/>
            <p:nvPr/>
          </p:nvSpPr>
          <p:spPr>
            <a:xfrm>
              <a:off x="6213348" y="3255802"/>
              <a:ext cx="3188208" cy="307777"/>
            </a:xfrm>
            <a:prstGeom prst="rect">
              <a:avLst/>
            </a:prstGeom>
            <a:noFill/>
          </p:spPr>
          <p:txBody>
            <a:bodyPr wrap="square" rtlCol="0">
              <a:spAutoFit/>
            </a:bodyPr>
            <a:lstStyle/>
            <a:p>
              <a:r>
                <a:rPr lang="en-US" altLang="zh-CN" sz="1400" dirty="0">
                  <a:solidFill>
                    <a:prstClr val="black"/>
                  </a:solidFill>
                  <a:latin typeface="微软雅黑" pitchFamily="34" charset="-122"/>
                  <a:ea typeface="微软雅黑" pitchFamily="34" charset="-122"/>
                </a:rPr>
                <a:t>PROCESS AND METHODS</a:t>
              </a:r>
              <a:endParaRPr lang="zh-CN" altLang="en-US" sz="1400" dirty="0">
                <a:solidFill>
                  <a:prstClr val="black"/>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2"/>
          <p:cNvGrpSpPr/>
          <p:nvPr/>
        </p:nvGrpSpPr>
        <p:grpSpPr>
          <a:xfrm>
            <a:off x="4525126" y="2944964"/>
            <a:ext cx="3087960" cy="2568330"/>
            <a:chOff x="4525126" y="2944964"/>
            <a:chExt cx="3087960" cy="2568330"/>
          </a:xfrm>
        </p:grpSpPr>
        <p:sp>
          <p:nvSpPr>
            <p:cNvPr id="54" name="Rectangle 5"/>
            <p:cNvSpPr>
              <a:spLocks noChangeArrowheads="1"/>
            </p:cNvSpPr>
            <p:nvPr/>
          </p:nvSpPr>
          <p:spPr bwMode="auto">
            <a:xfrm>
              <a:off x="5434477" y="2944964"/>
              <a:ext cx="1269258" cy="187407"/>
            </a:xfrm>
            <a:prstGeom prst="rect">
              <a:avLst/>
            </a:prstGeom>
            <a:solidFill>
              <a:srgbClr val="41404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5" name="Freeform 16"/>
            <p:cNvSpPr/>
            <p:nvPr/>
          </p:nvSpPr>
          <p:spPr bwMode="auto">
            <a:xfrm>
              <a:off x="4525126" y="5159776"/>
              <a:ext cx="3087960" cy="353518"/>
            </a:xfrm>
            <a:custGeom>
              <a:avLst/>
              <a:gdLst>
                <a:gd name="T0" fmla="*/ 1348 w 1450"/>
                <a:gd name="T1" fmla="*/ 64 h 166"/>
                <a:gd name="T2" fmla="*/ 1348 w 1450"/>
                <a:gd name="T3" fmla="*/ 0 h 166"/>
                <a:gd name="T4" fmla="*/ 102 w 1450"/>
                <a:gd name="T5" fmla="*/ 0 h 166"/>
                <a:gd name="T6" fmla="*/ 102 w 1450"/>
                <a:gd name="T7" fmla="*/ 64 h 166"/>
                <a:gd name="T8" fmla="*/ 0 w 1450"/>
                <a:gd name="T9" fmla="*/ 64 h 166"/>
                <a:gd name="T10" fmla="*/ 0 w 1450"/>
                <a:gd name="T11" fmla="*/ 166 h 166"/>
                <a:gd name="T12" fmla="*/ 1450 w 1450"/>
                <a:gd name="T13" fmla="*/ 166 h 166"/>
                <a:gd name="T14" fmla="*/ 1450 w 1450"/>
                <a:gd name="T15" fmla="*/ 64 h 166"/>
                <a:gd name="T16" fmla="*/ 1348 w 1450"/>
                <a:gd name="T17" fmla="*/ 6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0" h="166">
                  <a:moveTo>
                    <a:pt x="1348" y="64"/>
                  </a:moveTo>
                  <a:lnTo>
                    <a:pt x="1348" y="0"/>
                  </a:lnTo>
                  <a:lnTo>
                    <a:pt x="102" y="0"/>
                  </a:lnTo>
                  <a:lnTo>
                    <a:pt x="102" y="64"/>
                  </a:lnTo>
                  <a:lnTo>
                    <a:pt x="0" y="64"/>
                  </a:lnTo>
                  <a:lnTo>
                    <a:pt x="0" y="166"/>
                  </a:lnTo>
                  <a:lnTo>
                    <a:pt x="1450" y="166"/>
                  </a:lnTo>
                  <a:lnTo>
                    <a:pt x="1450" y="64"/>
                  </a:lnTo>
                  <a:lnTo>
                    <a:pt x="1348" y="64"/>
                  </a:ln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6" name="Rectangle 17"/>
            <p:cNvSpPr>
              <a:spLocks noChangeArrowheads="1"/>
            </p:cNvSpPr>
            <p:nvPr/>
          </p:nvSpPr>
          <p:spPr bwMode="auto">
            <a:xfrm>
              <a:off x="6015865" y="3051445"/>
              <a:ext cx="187407" cy="2248886"/>
            </a:xfrm>
            <a:prstGeom prst="rect">
              <a:avLst/>
            </a:prstGeom>
            <a:solidFill>
              <a:srgbClr val="41404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7" name="Rectangle 18"/>
            <p:cNvSpPr>
              <a:spLocks noChangeArrowheads="1"/>
            </p:cNvSpPr>
            <p:nvPr/>
          </p:nvSpPr>
          <p:spPr bwMode="auto">
            <a:xfrm>
              <a:off x="5934939" y="3128112"/>
              <a:ext cx="349259" cy="257685"/>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61" name="Group 6"/>
          <p:cNvGrpSpPr/>
          <p:nvPr/>
        </p:nvGrpSpPr>
        <p:grpSpPr>
          <a:xfrm>
            <a:off x="6567439" y="1824780"/>
            <a:ext cx="1005184" cy="2757867"/>
            <a:chOff x="6567439" y="1824780"/>
            <a:chExt cx="1005184" cy="2757867"/>
          </a:xfrm>
        </p:grpSpPr>
        <p:sp>
          <p:nvSpPr>
            <p:cNvPr id="62" name="Freeform 6"/>
            <p:cNvSpPr>
              <a:spLocks noEditPoints="1"/>
            </p:cNvSpPr>
            <p:nvPr/>
          </p:nvSpPr>
          <p:spPr bwMode="auto">
            <a:xfrm>
              <a:off x="6567439" y="2602094"/>
              <a:ext cx="1005184" cy="1980553"/>
            </a:xfrm>
            <a:custGeom>
              <a:avLst/>
              <a:gdLst>
                <a:gd name="T0" fmla="*/ 173 w 199"/>
                <a:gd name="T1" fmla="*/ 95 h 392"/>
                <a:gd name="T2" fmla="*/ 173 w 199"/>
                <a:gd name="T3" fmla="*/ 51 h 392"/>
                <a:gd name="T4" fmla="*/ 199 w 199"/>
                <a:gd name="T5" fmla="*/ 51 h 392"/>
                <a:gd name="T6" fmla="*/ 199 w 199"/>
                <a:gd name="T7" fmla="*/ 0 h 392"/>
                <a:gd name="T8" fmla="*/ 0 w 199"/>
                <a:gd name="T9" fmla="*/ 0 h 392"/>
                <a:gd name="T10" fmla="*/ 0 w 199"/>
                <a:gd name="T11" fmla="*/ 51 h 392"/>
                <a:gd name="T12" fmla="*/ 27 w 199"/>
                <a:gd name="T13" fmla="*/ 51 h 392"/>
                <a:gd name="T14" fmla="*/ 27 w 199"/>
                <a:gd name="T15" fmla="*/ 322 h 392"/>
                <a:gd name="T16" fmla="*/ 104 w 199"/>
                <a:gd name="T17" fmla="*/ 392 h 392"/>
                <a:gd name="T18" fmla="*/ 154 w 199"/>
                <a:gd name="T19" fmla="*/ 373 h 392"/>
                <a:gd name="T20" fmla="*/ 173 w 199"/>
                <a:gd name="T21" fmla="*/ 322 h 392"/>
                <a:gd name="T22" fmla="*/ 173 w 199"/>
                <a:gd name="T23" fmla="*/ 143 h 392"/>
                <a:gd name="T24" fmla="*/ 173 w 199"/>
                <a:gd name="T25" fmla="*/ 143 h 392"/>
                <a:gd name="T26" fmla="*/ 173 w 199"/>
                <a:gd name="T27" fmla="*/ 95 h 392"/>
                <a:gd name="T28" fmla="*/ 148 w 199"/>
                <a:gd name="T29" fmla="*/ 322 h 392"/>
                <a:gd name="T30" fmla="*/ 136 w 199"/>
                <a:gd name="T31" fmla="*/ 356 h 392"/>
                <a:gd name="T32" fmla="*/ 104 w 199"/>
                <a:gd name="T33" fmla="*/ 367 h 392"/>
                <a:gd name="T34" fmla="*/ 52 w 199"/>
                <a:gd name="T35" fmla="*/ 322 h 392"/>
                <a:gd name="T36" fmla="*/ 52 w 199"/>
                <a:gd name="T37" fmla="*/ 51 h 392"/>
                <a:gd name="T38" fmla="*/ 148 w 199"/>
                <a:gd name="T39" fmla="*/ 51 h 392"/>
                <a:gd name="T40" fmla="*/ 148 w 199"/>
                <a:gd name="T41" fmla="*/ 32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9" h="392">
                  <a:moveTo>
                    <a:pt x="173" y="95"/>
                  </a:moveTo>
                  <a:cubicBezTo>
                    <a:pt x="173" y="51"/>
                    <a:pt x="173" y="51"/>
                    <a:pt x="173" y="51"/>
                  </a:cubicBezTo>
                  <a:cubicBezTo>
                    <a:pt x="199" y="51"/>
                    <a:pt x="199" y="51"/>
                    <a:pt x="199" y="51"/>
                  </a:cubicBezTo>
                  <a:cubicBezTo>
                    <a:pt x="199" y="0"/>
                    <a:pt x="199" y="0"/>
                    <a:pt x="199" y="0"/>
                  </a:cubicBezTo>
                  <a:cubicBezTo>
                    <a:pt x="0" y="0"/>
                    <a:pt x="0" y="0"/>
                    <a:pt x="0" y="0"/>
                  </a:cubicBezTo>
                  <a:cubicBezTo>
                    <a:pt x="0" y="51"/>
                    <a:pt x="0" y="51"/>
                    <a:pt x="0" y="51"/>
                  </a:cubicBezTo>
                  <a:cubicBezTo>
                    <a:pt x="27" y="51"/>
                    <a:pt x="27" y="51"/>
                    <a:pt x="27" y="51"/>
                  </a:cubicBezTo>
                  <a:cubicBezTo>
                    <a:pt x="27" y="322"/>
                    <a:pt x="27" y="322"/>
                    <a:pt x="27" y="322"/>
                  </a:cubicBezTo>
                  <a:cubicBezTo>
                    <a:pt x="27" y="340"/>
                    <a:pt x="41" y="392"/>
                    <a:pt x="104" y="392"/>
                  </a:cubicBezTo>
                  <a:cubicBezTo>
                    <a:pt x="125" y="392"/>
                    <a:pt x="142" y="386"/>
                    <a:pt x="154" y="373"/>
                  </a:cubicBezTo>
                  <a:cubicBezTo>
                    <a:pt x="166" y="361"/>
                    <a:pt x="173" y="343"/>
                    <a:pt x="173" y="322"/>
                  </a:cubicBezTo>
                  <a:cubicBezTo>
                    <a:pt x="173" y="143"/>
                    <a:pt x="173" y="143"/>
                    <a:pt x="173" y="143"/>
                  </a:cubicBezTo>
                  <a:cubicBezTo>
                    <a:pt x="173" y="143"/>
                    <a:pt x="173" y="143"/>
                    <a:pt x="173" y="143"/>
                  </a:cubicBezTo>
                  <a:cubicBezTo>
                    <a:pt x="173" y="95"/>
                    <a:pt x="173" y="95"/>
                    <a:pt x="173" y="95"/>
                  </a:cubicBezTo>
                  <a:close/>
                  <a:moveTo>
                    <a:pt x="148" y="322"/>
                  </a:moveTo>
                  <a:cubicBezTo>
                    <a:pt x="148" y="336"/>
                    <a:pt x="144" y="348"/>
                    <a:pt x="136" y="356"/>
                  </a:cubicBezTo>
                  <a:cubicBezTo>
                    <a:pt x="129" y="363"/>
                    <a:pt x="118" y="367"/>
                    <a:pt x="104" y="367"/>
                  </a:cubicBezTo>
                  <a:cubicBezTo>
                    <a:pt x="53" y="367"/>
                    <a:pt x="52" y="322"/>
                    <a:pt x="52" y="322"/>
                  </a:cubicBezTo>
                  <a:cubicBezTo>
                    <a:pt x="52" y="51"/>
                    <a:pt x="52" y="51"/>
                    <a:pt x="52" y="51"/>
                  </a:cubicBezTo>
                  <a:cubicBezTo>
                    <a:pt x="148" y="51"/>
                    <a:pt x="148" y="51"/>
                    <a:pt x="148" y="51"/>
                  </a:cubicBezTo>
                  <a:lnTo>
                    <a:pt x="148" y="322"/>
                  </a:lnTo>
                  <a:close/>
                </a:path>
              </a:pathLst>
            </a:custGeom>
            <a:solidFill>
              <a:srgbClr val="92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3" name="Freeform 40"/>
            <p:cNvSpPr/>
            <p:nvPr/>
          </p:nvSpPr>
          <p:spPr bwMode="auto">
            <a:xfrm>
              <a:off x="6931605" y="3315518"/>
              <a:ext cx="276852" cy="1049907"/>
            </a:xfrm>
            <a:custGeom>
              <a:avLst/>
              <a:gdLst>
                <a:gd name="connsiteX0" fmla="*/ 0 w 276852"/>
                <a:gd name="connsiteY0" fmla="*/ 0 h 1049907"/>
                <a:gd name="connsiteX1" fmla="*/ 276852 w 276852"/>
                <a:gd name="connsiteY1" fmla="*/ 0 h 1049907"/>
                <a:gd name="connsiteX2" fmla="*/ 276852 w 276852"/>
                <a:gd name="connsiteY2" fmla="*/ 554493 h 1049907"/>
                <a:gd name="connsiteX3" fmla="*/ 276091 w 276852"/>
                <a:gd name="connsiteY3" fmla="*/ 554493 h 1049907"/>
                <a:gd name="connsiteX4" fmla="*/ 276091 w 276852"/>
                <a:gd name="connsiteY4" fmla="*/ 562282 h 1049907"/>
                <a:gd name="connsiteX5" fmla="*/ 276091 w 276852"/>
                <a:gd name="connsiteY5" fmla="*/ 918696 h 1049907"/>
                <a:gd name="connsiteX6" fmla="*/ 150595 w 276852"/>
                <a:gd name="connsiteY6" fmla="*/ 1049907 h 1049907"/>
                <a:gd name="connsiteX7" fmla="*/ 0 w 276852"/>
                <a:gd name="connsiteY7" fmla="*/ 918696 h 1049907"/>
                <a:gd name="connsiteX8" fmla="*/ 0 w 276852"/>
                <a:gd name="connsiteY8" fmla="*/ 560390 h 1049907"/>
                <a:gd name="connsiteX9" fmla="*/ 0 w 276852"/>
                <a:gd name="connsiteY9" fmla="*/ 554493 h 1049907"/>
                <a:gd name="connsiteX10" fmla="*/ 0 w 276852"/>
                <a:gd name="connsiteY10" fmla="*/ 433851 h 1049907"/>
                <a:gd name="connsiteX11" fmla="*/ 0 w 276852"/>
                <a:gd name="connsiteY11" fmla="*/ 217223 h 104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852" h="1049907">
                  <a:moveTo>
                    <a:pt x="0" y="0"/>
                  </a:moveTo>
                  <a:lnTo>
                    <a:pt x="276852" y="0"/>
                  </a:lnTo>
                  <a:lnTo>
                    <a:pt x="276852" y="554493"/>
                  </a:lnTo>
                  <a:lnTo>
                    <a:pt x="276091" y="554493"/>
                  </a:lnTo>
                  <a:lnTo>
                    <a:pt x="276091" y="562282"/>
                  </a:lnTo>
                  <a:cubicBezTo>
                    <a:pt x="276091" y="735758"/>
                    <a:pt x="276091" y="911126"/>
                    <a:pt x="276091" y="918696"/>
                  </a:cubicBezTo>
                  <a:cubicBezTo>
                    <a:pt x="276091" y="933836"/>
                    <a:pt x="281111" y="1049907"/>
                    <a:pt x="150595" y="1049907"/>
                  </a:cubicBezTo>
                  <a:cubicBezTo>
                    <a:pt x="20080" y="1049907"/>
                    <a:pt x="0" y="943929"/>
                    <a:pt x="0" y="918696"/>
                  </a:cubicBezTo>
                  <a:cubicBezTo>
                    <a:pt x="0" y="908603"/>
                    <a:pt x="0" y="733235"/>
                    <a:pt x="0" y="560390"/>
                  </a:cubicBezTo>
                  <a:lnTo>
                    <a:pt x="0" y="554493"/>
                  </a:lnTo>
                  <a:lnTo>
                    <a:pt x="0" y="433851"/>
                  </a:lnTo>
                  <a:cubicBezTo>
                    <a:pt x="0" y="313029"/>
                    <a:pt x="0" y="217223"/>
                    <a:pt x="0" y="217223"/>
                  </a:cubicBezTo>
                  <a:close/>
                </a:path>
              </a:pathLst>
            </a:custGeom>
            <a:solidFill>
              <a:schemeClr val="accent4"/>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64" name="Freeform 8"/>
            <p:cNvSpPr>
              <a:spLocks noEditPoints="1"/>
            </p:cNvSpPr>
            <p:nvPr/>
          </p:nvSpPr>
          <p:spPr bwMode="auto">
            <a:xfrm>
              <a:off x="7148827" y="2252835"/>
              <a:ext cx="313055" cy="313055"/>
            </a:xfrm>
            <a:custGeom>
              <a:avLst/>
              <a:gdLst>
                <a:gd name="T0" fmla="*/ 0 w 62"/>
                <a:gd name="T1" fmla="*/ 31 h 62"/>
                <a:gd name="T2" fmla="*/ 31 w 62"/>
                <a:gd name="T3" fmla="*/ 62 h 62"/>
                <a:gd name="T4" fmla="*/ 62 w 62"/>
                <a:gd name="T5" fmla="*/ 31 h 62"/>
                <a:gd name="T6" fmla="*/ 31 w 62"/>
                <a:gd name="T7" fmla="*/ 0 h 62"/>
                <a:gd name="T8" fmla="*/ 0 w 62"/>
                <a:gd name="T9" fmla="*/ 31 h 62"/>
                <a:gd name="T10" fmla="*/ 31 w 62"/>
                <a:gd name="T11" fmla="*/ 25 h 62"/>
                <a:gd name="T12" fmla="*/ 37 w 62"/>
                <a:gd name="T13" fmla="*/ 31 h 62"/>
                <a:gd name="T14" fmla="*/ 31 w 62"/>
                <a:gd name="T15" fmla="*/ 37 h 62"/>
                <a:gd name="T16" fmla="*/ 25 w 62"/>
                <a:gd name="T17" fmla="*/ 31 h 62"/>
                <a:gd name="T18" fmla="*/ 31 w 62"/>
                <a:gd name="T19" fmla="*/ 2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0" y="31"/>
                  </a:moveTo>
                  <a:cubicBezTo>
                    <a:pt x="0" y="48"/>
                    <a:pt x="14" y="62"/>
                    <a:pt x="31" y="62"/>
                  </a:cubicBezTo>
                  <a:cubicBezTo>
                    <a:pt x="48" y="62"/>
                    <a:pt x="62" y="48"/>
                    <a:pt x="62" y="31"/>
                  </a:cubicBezTo>
                  <a:cubicBezTo>
                    <a:pt x="62" y="14"/>
                    <a:pt x="48" y="0"/>
                    <a:pt x="31" y="0"/>
                  </a:cubicBezTo>
                  <a:cubicBezTo>
                    <a:pt x="14" y="0"/>
                    <a:pt x="0" y="14"/>
                    <a:pt x="0" y="31"/>
                  </a:cubicBezTo>
                  <a:close/>
                  <a:moveTo>
                    <a:pt x="31" y="25"/>
                  </a:moveTo>
                  <a:cubicBezTo>
                    <a:pt x="35" y="25"/>
                    <a:pt x="37" y="27"/>
                    <a:pt x="37" y="31"/>
                  </a:cubicBezTo>
                  <a:cubicBezTo>
                    <a:pt x="37" y="34"/>
                    <a:pt x="35" y="37"/>
                    <a:pt x="31" y="37"/>
                  </a:cubicBezTo>
                  <a:cubicBezTo>
                    <a:pt x="28" y="37"/>
                    <a:pt x="25" y="34"/>
                    <a:pt x="25" y="31"/>
                  </a:cubicBezTo>
                  <a:cubicBezTo>
                    <a:pt x="25" y="27"/>
                    <a:pt x="28" y="25"/>
                    <a:pt x="31" y="25"/>
                  </a:cubicBezTo>
                  <a:close/>
                </a:path>
              </a:pathLst>
            </a:cu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65" name="Freeform 9"/>
            <p:cNvSpPr>
              <a:spLocks noEditPoints="1"/>
            </p:cNvSpPr>
            <p:nvPr/>
          </p:nvSpPr>
          <p:spPr bwMode="auto">
            <a:xfrm>
              <a:off x="6693087" y="2137835"/>
              <a:ext cx="408888" cy="393981"/>
            </a:xfrm>
            <a:custGeom>
              <a:avLst/>
              <a:gdLst>
                <a:gd name="T0" fmla="*/ 41 w 81"/>
                <a:gd name="T1" fmla="*/ 78 h 78"/>
                <a:gd name="T2" fmla="*/ 53 w 81"/>
                <a:gd name="T3" fmla="*/ 76 h 78"/>
                <a:gd name="T4" fmla="*/ 75 w 81"/>
                <a:gd name="T5" fmla="*/ 56 h 78"/>
                <a:gd name="T6" fmla="*/ 77 w 81"/>
                <a:gd name="T7" fmla="*/ 27 h 78"/>
                <a:gd name="T8" fmla="*/ 41 w 81"/>
                <a:gd name="T9" fmla="*/ 0 h 78"/>
                <a:gd name="T10" fmla="*/ 28 w 81"/>
                <a:gd name="T11" fmla="*/ 2 h 78"/>
                <a:gd name="T12" fmla="*/ 6 w 81"/>
                <a:gd name="T13" fmla="*/ 22 h 78"/>
                <a:gd name="T14" fmla="*/ 4 w 81"/>
                <a:gd name="T15" fmla="*/ 52 h 78"/>
                <a:gd name="T16" fmla="*/ 41 w 81"/>
                <a:gd name="T17" fmla="*/ 78 h 78"/>
                <a:gd name="T18" fmla="*/ 28 w 81"/>
                <a:gd name="T19" fmla="*/ 33 h 78"/>
                <a:gd name="T20" fmla="*/ 36 w 81"/>
                <a:gd name="T21" fmla="*/ 26 h 78"/>
                <a:gd name="T22" fmla="*/ 41 w 81"/>
                <a:gd name="T23" fmla="*/ 25 h 78"/>
                <a:gd name="T24" fmla="*/ 54 w 81"/>
                <a:gd name="T25" fmla="*/ 35 h 78"/>
                <a:gd name="T26" fmla="*/ 53 w 81"/>
                <a:gd name="T27" fmla="*/ 45 h 78"/>
                <a:gd name="T28" fmla="*/ 45 w 81"/>
                <a:gd name="T29" fmla="*/ 52 h 78"/>
                <a:gd name="T30" fmla="*/ 27 w 81"/>
                <a:gd name="T31" fmla="*/ 44 h 78"/>
                <a:gd name="T32" fmla="*/ 28 w 81"/>
                <a:gd name="T33"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78">
                  <a:moveTo>
                    <a:pt x="41" y="78"/>
                  </a:moveTo>
                  <a:cubicBezTo>
                    <a:pt x="45" y="78"/>
                    <a:pt x="49" y="77"/>
                    <a:pt x="53" y="76"/>
                  </a:cubicBezTo>
                  <a:cubicBezTo>
                    <a:pt x="63" y="73"/>
                    <a:pt x="71" y="66"/>
                    <a:pt x="75" y="56"/>
                  </a:cubicBezTo>
                  <a:cubicBezTo>
                    <a:pt x="80" y="47"/>
                    <a:pt x="81" y="37"/>
                    <a:pt x="77" y="27"/>
                  </a:cubicBezTo>
                  <a:cubicBezTo>
                    <a:pt x="72" y="11"/>
                    <a:pt x="57" y="0"/>
                    <a:pt x="41" y="0"/>
                  </a:cubicBezTo>
                  <a:cubicBezTo>
                    <a:pt x="36" y="0"/>
                    <a:pt x="32" y="1"/>
                    <a:pt x="28" y="2"/>
                  </a:cubicBezTo>
                  <a:cubicBezTo>
                    <a:pt x="18" y="6"/>
                    <a:pt x="10" y="13"/>
                    <a:pt x="6" y="22"/>
                  </a:cubicBezTo>
                  <a:cubicBezTo>
                    <a:pt x="1" y="31"/>
                    <a:pt x="0" y="42"/>
                    <a:pt x="4" y="52"/>
                  </a:cubicBezTo>
                  <a:cubicBezTo>
                    <a:pt x="9" y="67"/>
                    <a:pt x="24" y="78"/>
                    <a:pt x="41" y="78"/>
                  </a:cubicBezTo>
                  <a:close/>
                  <a:moveTo>
                    <a:pt x="28" y="33"/>
                  </a:moveTo>
                  <a:cubicBezTo>
                    <a:pt x="30" y="30"/>
                    <a:pt x="33" y="27"/>
                    <a:pt x="36" y="26"/>
                  </a:cubicBezTo>
                  <a:cubicBezTo>
                    <a:pt x="38" y="25"/>
                    <a:pt x="39" y="25"/>
                    <a:pt x="41" y="25"/>
                  </a:cubicBezTo>
                  <a:cubicBezTo>
                    <a:pt x="47" y="25"/>
                    <a:pt x="52" y="29"/>
                    <a:pt x="54" y="35"/>
                  </a:cubicBezTo>
                  <a:cubicBezTo>
                    <a:pt x="55" y="38"/>
                    <a:pt x="55" y="42"/>
                    <a:pt x="53" y="45"/>
                  </a:cubicBezTo>
                  <a:cubicBezTo>
                    <a:pt x="51" y="49"/>
                    <a:pt x="49" y="51"/>
                    <a:pt x="45" y="52"/>
                  </a:cubicBezTo>
                  <a:cubicBezTo>
                    <a:pt x="38" y="55"/>
                    <a:pt x="30" y="51"/>
                    <a:pt x="27" y="44"/>
                  </a:cubicBezTo>
                  <a:cubicBezTo>
                    <a:pt x="26" y="40"/>
                    <a:pt x="26" y="36"/>
                    <a:pt x="28" y="33"/>
                  </a:cubicBezTo>
                  <a:close/>
                </a:path>
              </a:pathLst>
            </a:cu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66" name="Freeform 10"/>
            <p:cNvSpPr>
              <a:spLocks noEditPoints="1"/>
            </p:cNvSpPr>
            <p:nvPr/>
          </p:nvSpPr>
          <p:spPr bwMode="auto">
            <a:xfrm>
              <a:off x="7067901" y="1824780"/>
              <a:ext cx="236389" cy="232129"/>
            </a:xfrm>
            <a:custGeom>
              <a:avLst/>
              <a:gdLst>
                <a:gd name="T0" fmla="*/ 22 w 47"/>
                <a:gd name="T1" fmla="*/ 46 h 46"/>
                <a:gd name="T2" fmla="*/ 29 w 47"/>
                <a:gd name="T3" fmla="*/ 44 h 46"/>
                <a:gd name="T4" fmla="*/ 43 w 47"/>
                <a:gd name="T5" fmla="*/ 17 h 46"/>
                <a:gd name="T6" fmla="*/ 15 w 47"/>
                <a:gd name="T7" fmla="*/ 3 h 46"/>
                <a:gd name="T8" fmla="*/ 3 w 47"/>
                <a:gd name="T9" fmla="*/ 14 h 46"/>
                <a:gd name="T10" fmla="*/ 2 w 47"/>
                <a:gd name="T11" fmla="*/ 31 h 46"/>
                <a:gd name="T12" fmla="*/ 22 w 47"/>
                <a:gd name="T13" fmla="*/ 46 h 46"/>
                <a:gd name="T14" fmla="*/ 21 w 47"/>
                <a:gd name="T15" fmla="*/ 21 h 46"/>
                <a:gd name="T16" fmla="*/ 22 w 47"/>
                <a:gd name="T17" fmla="*/ 21 h 46"/>
                <a:gd name="T18" fmla="*/ 25 w 47"/>
                <a:gd name="T19" fmla="*/ 23 h 46"/>
                <a:gd name="T20" fmla="*/ 25 w 47"/>
                <a:gd name="T21" fmla="*/ 25 h 46"/>
                <a:gd name="T22" fmla="*/ 22 w 47"/>
                <a:gd name="T23" fmla="*/ 27 h 46"/>
                <a:gd name="T24" fmla="*/ 19 w 47"/>
                <a:gd name="T25" fmla="*/ 25 h 46"/>
                <a:gd name="T26" fmla="*/ 21 w 47"/>
                <a:gd name="T27"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6">
                  <a:moveTo>
                    <a:pt x="22" y="46"/>
                  </a:moveTo>
                  <a:cubicBezTo>
                    <a:pt x="25" y="46"/>
                    <a:pt x="27" y="45"/>
                    <a:pt x="29" y="44"/>
                  </a:cubicBezTo>
                  <a:cubicBezTo>
                    <a:pt x="41" y="41"/>
                    <a:pt x="47" y="28"/>
                    <a:pt x="43" y="17"/>
                  </a:cubicBezTo>
                  <a:cubicBezTo>
                    <a:pt x="39" y="6"/>
                    <a:pt x="26" y="0"/>
                    <a:pt x="15" y="3"/>
                  </a:cubicBezTo>
                  <a:cubicBezTo>
                    <a:pt x="10" y="5"/>
                    <a:pt x="6" y="9"/>
                    <a:pt x="3" y="14"/>
                  </a:cubicBezTo>
                  <a:cubicBezTo>
                    <a:pt x="0" y="19"/>
                    <a:pt x="0" y="25"/>
                    <a:pt x="2" y="31"/>
                  </a:cubicBezTo>
                  <a:cubicBezTo>
                    <a:pt x="5" y="40"/>
                    <a:pt x="13" y="46"/>
                    <a:pt x="22" y="46"/>
                  </a:cubicBezTo>
                  <a:close/>
                  <a:moveTo>
                    <a:pt x="21" y="21"/>
                  </a:moveTo>
                  <a:cubicBezTo>
                    <a:pt x="22" y="21"/>
                    <a:pt x="22" y="21"/>
                    <a:pt x="22" y="21"/>
                  </a:cubicBezTo>
                  <a:cubicBezTo>
                    <a:pt x="24" y="21"/>
                    <a:pt x="25" y="22"/>
                    <a:pt x="25" y="23"/>
                  </a:cubicBezTo>
                  <a:cubicBezTo>
                    <a:pt x="26" y="24"/>
                    <a:pt x="26" y="25"/>
                    <a:pt x="25" y="25"/>
                  </a:cubicBezTo>
                  <a:cubicBezTo>
                    <a:pt x="25" y="26"/>
                    <a:pt x="24" y="27"/>
                    <a:pt x="22" y="27"/>
                  </a:cubicBezTo>
                  <a:cubicBezTo>
                    <a:pt x="21" y="27"/>
                    <a:pt x="20" y="26"/>
                    <a:pt x="19" y="25"/>
                  </a:cubicBezTo>
                  <a:cubicBezTo>
                    <a:pt x="19" y="23"/>
                    <a:pt x="20" y="21"/>
                    <a:pt x="21" y="21"/>
                  </a:cubicBezTo>
                  <a:close/>
                </a:path>
              </a:pathLst>
            </a:cu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67" name="Group 3"/>
          <p:cNvGrpSpPr/>
          <p:nvPr/>
        </p:nvGrpSpPr>
        <p:grpSpPr>
          <a:xfrm>
            <a:off x="4595404" y="1824780"/>
            <a:ext cx="1007314" cy="2757867"/>
            <a:chOff x="4595404" y="1824780"/>
            <a:chExt cx="1007314" cy="2757867"/>
          </a:xfrm>
        </p:grpSpPr>
        <p:sp>
          <p:nvSpPr>
            <p:cNvPr id="68" name="Freeform 11"/>
            <p:cNvSpPr>
              <a:spLocks noEditPoints="1"/>
            </p:cNvSpPr>
            <p:nvPr/>
          </p:nvSpPr>
          <p:spPr bwMode="auto">
            <a:xfrm>
              <a:off x="4595404" y="2602094"/>
              <a:ext cx="1007314" cy="1980553"/>
            </a:xfrm>
            <a:custGeom>
              <a:avLst/>
              <a:gdLst>
                <a:gd name="T0" fmla="*/ 173 w 199"/>
                <a:gd name="T1" fmla="*/ 95 h 392"/>
                <a:gd name="T2" fmla="*/ 173 w 199"/>
                <a:gd name="T3" fmla="*/ 51 h 392"/>
                <a:gd name="T4" fmla="*/ 199 w 199"/>
                <a:gd name="T5" fmla="*/ 51 h 392"/>
                <a:gd name="T6" fmla="*/ 199 w 199"/>
                <a:gd name="T7" fmla="*/ 0 h 392"/>
                <a:gd name="T8" fmla="*/ 0 w 199"/>
                <a:gd name="T9" fmla="*/ 0 h 392"/>
                <a:gd name="T10" fmla="*/ 0 w 199"/>
                <a:gd name="T11" fmla="*/ 51 h 392"/>
                <a:gd name="T12" fmla="*/ 27 w 199"/>
                <a:gd name="T13" fmla="*/ 51 h 392"/>
                <a:gd name="T14" fmla="*/ 27 w 199"/>
                <a:gd name="T15" fmla="*/ 322 h 392"/>
                <a:gd name="T16" fmla="*/ 104 w 199"/>
                <a:gd name="T17" fmla="*/ 392 h 392"/>
                <a:gd name="T18" fmla="*/ 154 w 199"/>
                <a:gd name="T19" fmla="*/ 373 h 392"/>
                <a:gd name="T20" fmla="*/ 173 w 199"/>
                <a:gd name="T21" fmla="*/ 322 h 392"/>
                <a:gd name="T22" fmla="*/ 173 w 199"/>
                <a:gd name="T23" fmla="*/ 143 h 392"/>
                <a:gd name="T24" fmla="*/ 173 w 199"/>
                <a:gd name="T25" fmla="*/ 143 h 392"/>
                <a:gd name="T26" fmla="*/ 173 w 199"/>
                <a:gd name="T27" fmla="*/ 95 h 392"/>
                <a:gd name="T28" fmla="*/ 148 w 199"/>
                <a:gd name="T29" fmla="*/ 322 h 392"/>
                <a:gd name="T30" fmla="*/ 136 w 199"/>
                <a:gd name="T31" fmla="*/ 356 h 392"/>
                <a:gd name="T32" fmla="*/ 104 w 199"/>
                <a:gd name="T33" fmla="*/ 367 h 392"/>
                <a:gd name="T34" fmla="*/ 52 w 199"/>
                <a:gd name="T35" fmla="*/ 322 h 392"/>
                <a:gd name="T36" fmla="*/ 52 w 199"/>
                <a:gd name="T37" fmla="*/ 51 h 392"/>
                <a:gd name="T38" fmla="*/ 148 w 199"/>
                <a:gd name="T39" fmla="*/ 51 h 392"/>
                <a:gd name="T40" fmla="*/ 148 w 199"/>
                <a:gd name="T41" fmla="*/ 32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9" h="392">
                  <a:moveTo>
                    <a:pt x="173" y="95"/>
                  </a:moveTo>
                  <a:cubicBezTo>
                    <a:pt x="173" y="51"/>
                    <a:pt x="173" y="51"/>
                    <a:pt x="173" y="51"/>
                  </a:cubicBezTo>
                  <a:cubicBezTo>
                    <a:pt x="199" y="51"/>
                    <a:pt x="199" y="51"/>
                    <a:pt x="199" y="51"/>
                  </a:cubicBezTo>
                  <a:cubicBezTo>
                    <a:pt x="199" y="0"/>
                    <a:pt x="199" y="0"/>
                    <a:pt x="199" y="0"/>
                  </a:cubicBezTo>
                  <a:cubicBezTo>
                    <a:pt x="0" y="0"/>
                    <a:pt x="0" y="0"/>
                    <a:pt x="0" y="0"/>
                  </a:cubicBezTo>
                  <a:cubicBezTo>
                    <a:pt x="0" y="51"/>
                    <a:pt x="0" y="51"/>
                    <a:pt x="0" y="51"/>
                  </a:cubicBezTo>
                  <a:cubicBezTo>
                    <a:pt x="27" y="51"/>
                    <a:pt x="27" y="51"/>
                    <a:pt x="27" y="51"/>
                  </a:cubicBezTo>
                  <a:cubicBezTo>
                    <a:pt x="27" y="322"/>
                    <a:pt x="27" y="322"/>
                    <a:pt x="27" y="322"/>
                  </a:cubicBezTo>
                  <a:cubicBezTo>
                    <a:pt x="27" y="340"/>
                    <a:pt x="41" y="392"/>
                    <a:pt x="104" y="392"/>
                  </a:cubicBezTo>
                  <a:cubicBezTo>
                    <a:pt x="125" y="392"/>
                    <a:pt x="142" y="386"/>
                    <a:pt x="154" y="373"/>
                  </a:cubicBezTo>
                  <a:cubicBezTo>
                    <a:pt x="166" y="361"/>
                    <a:pt x="173" y="343"/>
                    <a:pt x="173" y="322"/>
                  </a:cubicBezTo>
                  <a:cubicBezTo>
                    <a:pt x="173" y="143"/>
                    <a:pt x="173" y="143"/>
                    <a:pt x="173" y="143"/>
                  </a:cubicBezTo>
                  <a:cubicBezTo>
                    <a:pt x="173" y="143"/>
                    <a:pt x="173" y="143"/>
                    <a:pt x="173" y="143"/>
                  </a:cubicBezTo>
                  <a:cubicBezTo>
                    <a:pt x="173" y="95"/>
                    <a:pt x="173" y="95"/>
                    <a:pt x="173" y="95"/>
                  </a:cubicBezTo>
                  <a:close/>
                  <a:moveTo>
                    <a:pt x="148" y="322"/>
                  </a:moveTo>
                  <a:cubicBezTo>
                    <a:pt x="148" y="336"/>
                    <a:pt x="144" y="348"/>
                    <a:pt x="136" y="356"/>
                  </a:cubicBezTo>
                  <a:cubicBezTo>
                    <a:pt x="129" y="363"/>
                    <a:pt x="118" y="367"/>
                    <a:pt x="104" y="367"/>
                  </a:cubicBezTo>
                  <a:cubicBezTo>
                    <a:pt x="53" y="367"/>
                    <a:pt x="52" y="322"/>
                    <a:pt x="52" y="322"/>
                  </a:cubicBezTo>
                  <a:cubicBezTo>
                    <a:pt x="52" y="51"/>
                    <a:pt x="52" y="51"/>
                    <a:pt x="52" y="51"/>
                  </a:cubicBezTo>
                  <a:cubicBezTo>
                    <a:pt x="148" y="51"/>
                    <a:pt x="148" y="51"/>
                    <a:pt x="148" y="51"/>
                  </a:cubicBezTo>
                  <a:lnTo>
                    <a:pt x="148" y="322"/>
                  </a:lnTo>
                  <a:close/>
                </a:path>
              </a:pathLst>
            </a:custGeom>
            <a:solidFill>
              <a:srgbClr val="92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9" name="Freeform 42"/>
            <p:cNvSpPr/>
            <p:nvPr/>
          </p:nvSpPr>
          <p:spPr bwMode="auto">
            <a:xfrm>
              <a:off x="4959569" y="3459762"/>
              <a:ext cx="278208" cy="905663"/>
            </a:xfrm>
            <a:custGeom>
              <a:avLst/>
              <a:gdLst>
                <a:gd name="connsiteX0" fmla="*/ 0 w 278208"/>
                <a:gd name="connsiteY0" fmla="*/ 0 h 905663"/>
                <a:gd name="connsiteX1" fmla="*/ 278207 w 278208"/>
                <a:gd name="connsiteY1" fmla="*/ 0 h 905663"/>
                <a:gd name="connsiteX2" fmla="*/ 278207 w 278208"/>
                <a:gd name="connsiteY2" fmla="*/ 624551 h 905663"/>
                <a:gd name="connsiteX3" fmla="*/ 278183 w 278208"/>
                <a:gd name="connsiteY3" fmla="*/ 624551 h 905663"/>
                <a:gd name="connsiteX4" fmla="*/ 278183 w 278208"/>
                <a:gd name="connsiteY4" fmla="*/ 714055 h 905663"/>
                <a:gd name="connsiteX5" fmla="*/ 278183 w 278208"/>
                <a:gd name="connsiteY5" fmla="*/ 774452 h 905663"/>
                <a:gd name="connsiteX6" fmla="*/ 151737 w 278208"/>
                <a:gd name="connsiteY6" fmla="*/ 905663 h 905663"/>
                <a:gd name="connsiteX7" fmla="*/ 1 w 278208"/>
                <a:gd name="connsiteY7" fmla="*/ 774452 h 905663"/>
                <a:gd name="connsiteX8" fmla="*/ 1 w 278208"/>
                <a:gd name="connsiteY8" fmla="*/ 712271 h 905663"/>
                <a:gd name="connsiteX9" fmla="*/ 1 w 278208"/>
                <a:gd name="connsiteY9" fmla="*/ 624551 h 905663"/>
                <a:gd name="connsiteX10" fmla="*/ 0 w 278208"/>
                <a:gd name="connsiteY10" fmla="*/ 624551 h 90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8208" h="905663">
                  <a:moveTo>
                    <a:pt x="0" y="0"/>
                  </a:moveTo>
                  <a:lnTo>
                    <a:pt x="278207" y="0"/>
                  </a:lnTo>
                  <a:lnTo>
                    <a:pt x="278207" y="624551"/>
                  </a:lnTo>
                  <a:lnTo>
                    <a:pt x="278183" y="624551"/>
                  </a:lnTo>
                  <a:lnTo>
                    <a:pt x="278183" y="714055"/>
                  </a:lnTo>
                  <a:cubicBezTo>
                    <a:pt x="278183" y="749420"/>
                    <a:pt x="278183" y="771850"/>
                    <a:pt x="278183" y="774452"/>
                  </a:cubicBezTo>
                  <a:cubicBezTo>
                    <a:pt x="278183" y="789592"/>
                    <a:pt x="283241" y="905663"/>
                    <a:pt x="151737" y="905663"/>
                  </a:cubicBezTo>
                  <a:cubicBezTo>
                    <a:pt x="20233" y="905663"/>
                    <a:pt x="1" y="799685"/>
                    <a:pt x="1" y="774452"/>
                  </a:cubicBezTo>
                  <a:cubicBezTo>
                    <a:pt x="1" y="770983"/>
                    <a:pt x="1" y="747984"/>
                    <a:pt x="1" y="712271"/>
                  </a:cubicBezTo>
                  <a:lnTo>
                    <a:pt x="1" y="624551"/>
                  </a:lnTo>
                  <a:lnTo>
                    <a:pt x="0" y="624551"/>
                  </a:lnTo>
                  <a:close/>
                </a:path>
              </a:pathLst>
            </a:custGeom>
            <a:solidFill>
              <a:schemeClr val="accent3"/>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70" name="Freeform 13"/>
            <p:cNvSpPr>
              <a:spLocks noEditPoints="1"/>
            </p:cNvSpPr>
            <p:nvPr/>
          </p:nvSpPr>
          <p:spPr bwMode="auto">
            <a:xfrm>
              <a:off x="5176792" y="2252835"/>
              <a:ext cx="313055" cy="313055"/>
            </a:xfrm>
            <a:custGeom>
              <a:avLst/>
              <a:gdLst>
                <a:gd name="T0" fmla="*/ 0 w 62"/>
                <a:gd name="T1" fmla="*/ 31 h 62"/>
                <a:gd name="T2" fmla="*/ 31 w 62"/>
                <a:gd name="T3" fmla="*/ 62 h 62"/>
                <a:gd name="T4" fmla="*/ 62 w 62"/>
                <a:gd name="T5" fmla="*/ 31 h 62"/>
                <a:gd name="T6" fmla="*/ 31 w 62"/>
                <a:gd name="T7" fmla="*/ 0 h 62"/>
                <a:gd name="T8" fmla="*/ 0 w 62"/>
                <a:gd name="T9" fmla="*/ 31 h 62"/>
                <a:gd name="T10" fmla="*/ 31 w 62"/>
                <a:gd name="T11" fmla="*/ 25 h 62"/>
                <a:gd name="T12" fmla="*/ 37 w 62"/>
                <a:gd name="T13" fmla="*/ 31 h 62"/>
                <a:gd name="T14" fmla="*/ 31 w 62"/>
                <a:gd name="T15" fmla="*/ 37 h 62"/>
                <a:gd name="T16" fmla="*/ 25 w 62"/>
                <a:gd name="T17" fmla="*/ 31 h 62"/>
                <a:gd name="T18" fmla="*/ 31 w 62"/>
                <a:gd name="T19" fmla="*/ 2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0" y="31"/>
                  </a:moveTo>
                  <a:cubicBezTo>
                    <a:pt x="0" y="48"/>
                    <a:pt x="14" y="62"/>
                    <a:pt x="31" y="62"/>
                  </a:cubicBezTo>
                  <a:cubicBezTo>
                    <a:pt x="48" y="62"/>
                    <a:pt x="62" y="48"/>
                    <a:pt x="62" y="31"/>
                  </a:cubicBezTo>
                  <a:cubicBezTo>
                    <a:pt x="62" y="14"/>
                    <a:pt x="48" y="0"/>
                    <a:pt x="31" y="0"/>
                  </a:cubicBezTo>
                  <a:cubicBezTo>
                    <a:pt x="14" y="0"/>
                    <a:pt x="0" y="14"/>
                    <a:pt x="0" y="31"/>
                  </a:cubicBezTo>
                  <a:close/>
                  <a:moveTo>
                    <a:pt x="31" y="25"/>
                  </a:moveTo>
                  <a:cubicBezTo>
                    <a:pt x="35" y="25"/>
                    <a:pt x="37" y="27"/>
                    <a:pt x="37" y="31"/>
                  </a:cubicBezTo>
                  <a:cubicBezTo>
                    <a:pt x="37" y="34"/>
                    <a:pt x="35" y="37"/>
                    <a:pt x="31" y="37"/>
                  </a:cubicBezTo>
                  <a:cubicBezTo>
                    <a:pt x="28" y="37"/>
                    <a:pt x="25" y="34"/>
                    <a:pt x="25" y="31"/>
                  </a:cubicBezTo>
                  <a:cubicBezTo>
                    <a:pt x="25" y="27"/>
                    <a:pt x="28" y="25"/>
                    <a:pt x="31" y="25"/>
                  </a:cubicBezTo>
                  <a:close/>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sp>
          <p:nvSpPr>
            <p:cNvPr id="71" name="Freeform 14"/>
            <p:cNvSpPr>
              <a:spLocks noEditPoints="1"/>
            </p:cNvSpPr>
            <p:nvPr/>
          </p:nvSpPr>
          <p:spPr bwMode="auto">
            <a:xfrm>
              <a:off x="4727441" y="2137835"/>
              <a:ext cx="404629" cy="393981"/>
            </a:xfrm>
            <a:custGeom>
              <a:avLst/>
              <a:gdLst>
                <a:gd name="T0" fmla="*/ 40 w 80"/>
                <a:gd name="T1" fmla="*/ 78 h 78"/>
                <a:gd name="T2" fmla="*/ 52 w 80"/>
                <a:gd name="T3" fmla="*/ 76 h 78"/>
                <a:gd name="T4" fmla="*/ 74 w 80"/>
                <a:gd name="T5" fmla="*/ 56 h 78"/>
                <a:gd name="T6" fmla="*/ 76 w 80"/>
                <a:gd name="T7" fmla="*/ 27 h 78"/>
                <a:gd name="T8" fmla="*/ 40 w 80"/>
                <a:gd name="T9" fmla="*/ 0 h 78"/>
                <a:gd name="T10" fmla="*/ 27 w 80"/>
                <a:gd name="T11" fmla="*/ 2 h 78"/>
                <a:gd name="T12" fmla="*/ 5 w 80"/>
                <a:gd name="T13" fmla="*/ 22 h 78"/>
                <a:gd name="T14" fmla="*/ 3 w 80"/>
                <a:gd name="T15" fmla="*/ 52 h 78"/>
                <a:gd name="T16" fmla="*/ 40 w 80"/>
                <a:gd name="T17" fmla="*/ 78 h 78"/>
                <a:gd name="T18" fmla="*/ 27 w 80"/>
                <a:gd name="T19" fmla="*/ 33 h 78"/>
                <a:gd name="T20" fmla="*/ 35 w 80"/>
                <a:gd name="T21" fmla="*/ 26 h 78"/>
                <a:gd name="T22" fmla="*/ 40 w 80"/>
                <a:gd name="T23" fmla="*/ 25 h 78"/>
                <a:gd name="T24" fmla="*/ 53 w 80"/>
                <a:gd name="T25" fmla="*/ 35 h 78"/>
                <a:gd name="T26" fmla="*/ 52 w 80"/>
                <a:gd name="T27" fmla="*/ 45 h 78"/>
                <a:gd name="T28" fmla="*/ 44 w 80"/>
                <a:gd name="T29" fmla="*/ 52 h 78"/>
                <a:gd name="T30" fmla="*/ 26 w 80"/>
                <a:gd name="T31" fmla="*/ 44 h 78"/>
                <a:gd name="T32" fmla="*/ 27 w 80"/>
                <a:gd name="T33"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78">
                  <a:moveTo>
                    <a:pt x="40" y="78"/>
                  </a:moveTo>
                  <a:cubicBezTo>
                    <a:pt x="44" y="78"/>
                    <a:pt x="48" y="77"/>
                    <a:pt x="52" y="76"/>
                  </a:cubicBezTo>
                  <a:cubicBezTo>
                    <a:pt x="62" y="73"/>
                    <a:pt x="70" y="66"/>
                    <a:pt x="74" y="56"/>
                  </a:cubicBezTo>
                  <a:cubicBezTo>
                    <a:pt x="79" y="47"/>
                    <a:pt x="80" y="37"/>
                    <a:pt x="76" y="27"/>
                  </a:cubicBezTo>
                  <a:cubicBezTo>
                    <a:pt x="71" y="11"/>
                    <a:pt x="56" y="0"/>
                    <a:pt x="40" y="0"/>
                  </a:cubicBezTo>
                  <a:cubicBezTo>
                    <a:pt x="35" y="0"/>
                    <a:pt x="31" y="1"/>
                    <a:pt x="27" y="2"/>
                  </a:cubicBezTo>
                  <a:cubicBezTo>
                    <a:pt x="17" y="6"/>
                    <a:pt x="9" y="13"/>
                    <a:pt x="5" y="22"/>
                  </a:cubicBezTo>
                  <a:cubicBezTo>
                    <a:pt x="0" y="31"/>
                    <a:pt x="0" y="42"/>
                    <a:pt x="3" y="52"/>
                  </a:cubicBezTo>
                  <a:cubicBezTo>
                    <a:pt x="8" y="67"/>
                    <a:pt x="23" y="78"/>
                    <a:pt x="40" y="78"/>
                  </a:cubicBezTo>
                  <a:close/>
                  <a:moveTo>
                    <a:pt x="27" y="33"/>
                  </a:moveTo>
                  <a:cubicBezTo>
                    <a:pt x="29" y="30"/>
                    <a:pt x="32" y="27"/>
                    <a:pt x="35" y="26"/>
                  </a:cubicBezTo>
                  <a:cubicBezTo>
                    <a:pt x="37" y="25"/>
                    <a:pt x="38" y="25"/>
                    <a:pt x="40" y="25"/>
                  </a:cubicBezTo>
                  <a:cubicBezTo>
                    <a:pt x="46" y="25"/>
                    <a:pt x="51" y="29"/>
                    <a:pt x="53" y="35"/>
                  </a:cubicBezTo>
                  <a:cubicBezTo>
                    <a:pt x="54" y="38"/>
                    <a:pt x="54" y="42"/>
                    <a:pt x="52" y="45"/>
                  </a:cubicBezTo>
                  <a:cubicBezTo>
                    <a:pt x="50" y="49"/>
                    <a:pt x="48" y="51"/>
                    <a:pt x="44" y="52"/>
                  </a:cubicBezTo>
                  <a:cubicBezTo>
                    <a:pt x="37" y="55"/>
                    <a:pt x="29" y="51"/>
                    <a:pt x="26" y="44"/>
                  </a:cubicBezTo>
                  <a:cubicBezTo>
                    <a:pt x="25" y="40"/>
                    <a:pt x="26" y="36"/>
                    <a:pt x="27" y="33"/>
                  </a:cubicBezTo>
                  <a:close/>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sp>
          <p:nvSpPr>
            <p:cNvPr id="72" name="Freeform 15"/>
            <p:cNvSpPr>
              <a:spLocks noEditPoints="1"/>
            </p:cNvSpPr>
            <p:nvPr/>
          </p:nvSpPr>
          <p:spPr bwMode="auto">
            <a:xfrm>
              <a:off x="5095866" y="1824780"/>
              <a:ext cx="238518" cy="232129"/>
            </a:xfrm>
            <a:custGeom>
              <a:avLst/>
              <a:gdLst>
                <a:gd name="T0" fmla="*/ 22 w 47"/>
                <a:gd name="T1" fmla="*/ 46 h 46"/>
                <a:gd name="T2" fmla="*/ 29 w 47"/>
                <a:gd name="T3" fmla="*/ 44 h 46"/>
                <a:gd name="T4" fmla="*/ 43 w 47"/>
                <a:gd name="T5" fmla="*/ 17 h 46"/>
                <a:gd name="T6" fmla="*/ 16 w 47"/>
                <a:gd name="T7" fmla="*/ 3 h 46"/>
                <a:gd name="T8" fmla="*/ 3 w 47"/>
                <a:gd name="T9" fmla="*/ 14 h 46"/>
                <a:gd name="T10" fmla="*/ 2 w 47"/>
                <a:gd name="T11" fmla="*/ 31 h 46"/>
                <a:gd name="T12" fmla="*/ 22 w 47"/>
                <a:gd name="T13" fmla="*/ 46 h 46"/>
                <a:gd name="T14" fmla="*/ 21 w 47"/>
                <a:gd name="T15" fmla="*/ 21 h 46"/>
                <a:gd name="T16" fmla="*/ 22 w 47"/>
                <a:gd name="T17" fmla="*/ 21 h 46"/>
                <a:gd name="T18" fmla="*/ 26 w 47"/>
                <a:gd name="T19" fmla="*/ 23 h 46"/>
                <a:gd name="T20" fmla="*/ 25 w 47"/>
                <a:gd name="T21" fmla="*/ 25 h 46"/>
                <a:gd name="T22" fmla="*/ 22 w 47"/>
                <a:gd name="T23" fmla="*/ 27 h 46"/>
                <a:gd name="T24" fmla="*/ 19 w 47"/>
                <a:gd name="T25" fmla="*/ 25 h 46"/>
                <a:gd name="T26" fmla="*/ 21 w 47"/>
                <a:gd name="T27"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6">
                  <a:moveTo>
                    <a:pt x="22" y="46"/>
                  </a:moveTo>
                  <a:cubicBezTo>
                    <a:pt x="25" y="46"/>
                    <a:pt x="27" y="45"/>
                    <a:pt x="29" y="44"/>
                  </a:cubicBezTo>
                  <a:cubicBezTo>
                    <a:pt x="41" y="41"/>
                    <a:pt x="47" y="28"/>
                    <a:pt x="43" y="17"/>
                  </a:cubicBezTo>
                  <a:cubicBezTo>
                    <a:pt x="39" y="6"/>
                    <a:pt x="27" y="0"/>
                    <a:pt x="16" y="3"/>
                  </a:cubicBezTo>
                  <a:cubicBezTo>
                    <a:pt x="10" y="5"/>
                    <a:pt x="6" y="9"/>
                    <a:pt x="3" y="14"/>
                  </a:cubicBezTo>
                  <a:cubicBezTo>
                    <a:pt x="1" y="19"/>
                    <a:pt x="0" y="25"/>
                    <a:pt x="2" y="31"/>
                  </a:cubicBezTo>
                  <a:cubicBezTo>
                    <a:pt x="5" y="40"/>
                    <a:pt x="13" y="46"/>
                    <a:pt x="22" y="46"/>
                  </a:cubicBezTo>
                  <a:close/>
                  <a:moveTo>
                    <a:pt x="21" y="21"/>
                  </a:moveTo>
                  <a:cubicBezTo>
                    <a:pt x="22" y="21"/>
                    <a:pt x="22" y="21"/>
                    <a:pt x="22" y="21"/>
                  </a:cubicBezTo>
                  <a:cubicBezTo>
                    <a:pt x="24" y="21"/>
                    <a:pt x="25" y="22"/>
                    <a:pt x="26" y="23"/>
                  </a:cubicBezTo>
                  <a:cubicBezTo>
                    <a:pt x="26" y="24"/>
                    <a:pt x="26" y="25"/>
                    <a:pt x="25" y="25"/>
                  </a:cubicBezTo>
                  <a:cubicBezTo>
                    <a:pt x="25" y="26"/>
                    <a:pt x="24" y="27"/>
                    <a:pt x="22" y="27"/>
                  </a:cubicBezTo>
                  <a:cubicBezTo>
                    <a:pt x="21" y="27"/>
                    <a:pt x="20" y="26"/>
                    <a:pt x="19" y="25"/>
                  </a:cubicBezTo>
                  <a:cubicBezTo>
                    <a:pt x="19" y="23"/>
                    <a:pt x="20" y="21"/>
                    <a:pt x="21" y="21"/>
                  </a:cubicBezTo>
                  <a:close/>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grpSp>
      <p:sp>
        <p:nvSpPr>
          <p:cNvPr id="74" name="TextBox 30"/>
          <p:cNvSpPr txBox="1"/>
          <p:nvPr/>
        </p:nvSpPr>
        <p:spPr>
          <a:xfrm flipH="1">
            <a:off x="2102494" y="2658351"/>
            <a:ext cx="1569624" cy="369314"/>
          </a:xfrm>
          <a:prstGeom prst="rect">
            <a:avLst/>
          </a:prstGeom>
          <a:noFill/>
        </p:spPr>
        <p:txBody>
          <a:bodyPr wrap="none" lIns="91422" tIns="45711" rIns="91422" bIns="45711" rtlCol="0">
            <a:spAutoFit/>
          </a:bodyPr>
          <a:lstStyle/>
          <a:p>
            <a:pPr algn="r"/>
            <a:r>
              <a:rPr lang="zh-CN" altLang="en-US" b="1" dirty="0">
                <a:cs typeface="+mn-ea"/>
                <a:sym typeface="+mn-lt"/>
              </a:rPr>
              <a:t>点击编辑标题</a:t>
            </a:r>
            <a:endParaRPr lang="id-ID" b="1" dirty="0">
              <a:cs typeface="+mn-ea"/>
              <a:sym typeface="+mn-lt"/>
            </a:endParaRPr>
          </a:p>
        </p:txBody>
      </p:sp>
      <p:sp>
        <p:nvSpPr>
          <p:cNvPr id="77" name="TextBox 32"/>
          <p:cNvSpPr txBox="1"/>
          <p:nvPr/>
        </p:nvSpPr>
        <p:spPr>
          <a:xfrm flipH="1">
            <a:off x="964289" y="3125044"/>
            <a:ext cx="1734747" cy="587066"/>
          </a:xfrm>
          <a:prstGeom prst="rect">
            <a:avLst/>
          </a:prstGeom>
          <a:noFill/>
        </p:spPr>
        <p:txBody>
          <a:bodyPr wrap="square" lIns="91422" tIns="45711" rIns="91422" bIns="45711" rtlCol="0">
            <a:spAutoFit/>
          </a:bodyPr>
          <a:lstStyle/>
          <a:p>
            <a:pPr algn="r">
              <a:lnSpc>
                <a:spcPct val="120000"/>
              </a:lnSpc>
            </a:pPr>
            <a:r>
              <a:rPr lang="zh-CN" altLang="en-US" sz="1400" dirty="0">
                <a:cs typeface="+mn-ea"/>
                <a:sym typeface="Arial" pitchFamily="34" charset="0"/>
              </a:rPr>
              <a:t>建议您在展示时采用微软雅黑字体</a:t>
            </a:r>
            <a:endParaRPr lang="en-US" sz="1400" dirty="0">
              <a:cs typeface="+mn-ea"/>
              <a:sym typeface="+mn-lt"/>
            </a:endParaRPr>
          </a:p>
        </p:txBody>
      </p:sp>
      <p:sp>
        <p:nvSpPr>
          <p:cNvPr id="78" name="TextBox 33"/>
          <p:cNvSpPr txBox="1"/>
          <p:nvPr/>
        </p:nvSpPr>
        <p:spPr>
          <a:xfrm flipH="1">
            <a:off x="2742091" y="3092228"/>
            <a:ext cx="930026" cy="584757"/>
          </a:xfrm>
          <a:prstGeom prst="rect">
            <a:avLst/>
          </a:prstGeom>
          <a:noFill/>
        </p:spPr>
        <p:txBody>
          <a:bodyPr wrap="none" lIns="91422" tIns="45711" rIns="91422" bIns="45711" rtlCol="0">
            <a:spAutoFit/>
          </a:bodyPr>
          <a:lstStyle/>
          <a:p>
            <a:pPr algn="r"/>
            <a:r>
              <a:rPr lang="en-US" sz="3200" b="1" dirty="0">
                <a:solidFill>
                  <a:schemeClr val="accent3"/>
                </a:solidFill>
                <a:cs typeface="+mn-ea"/>
                <a:sym typeface="+mn-lt"/>
              </a:rPr>
              <a:t>68K</a:t>
            </a:r>
            <a:endParaRPr lang="id-ID" sz="3200" b="1" dirty="0">
              <a:solidFill>
                <a:schemeClr val="accent3"/>
              </a:solidFill>
              <a:cs typeface="+mn-ea"/>
              <a:sym typeface="+mn-lt"/>
            </a:endParaRPr>
          </a:p>
        </p:txBody>
      </p:sp>
      <p:sp>
        <p:nvSpPr>
          <p:cNvPr id="76" name="TextBox 34"/>
          <p:cNvSpPr txBox="1"/>
          <p:nvPr/>
        </p:nvSpPr>
        <p:spPr>
          <a:xfrm flipH="1">
            <a:off x="1101449" y="3716360"/>
            <a:ext cx="2570669" cy="845598"/>
          </a:xfrm>
          <a:prstGeom prst="rect">
            <a:avLst/>
          </a:prstGeom>
          <a:noFill/>
        </p:spPr>
        <p:txBody>
          <a:bodyPr wrap="square" lIns="91422" tIns="45711" rIns="91422" bIns="45711" rtlCol="0">
            <a:spAutoFit/>
          </a:bodyPr>
          <a:lstStyle/>
          <a:p>
            <a:pPr algn="r">
              <a:lnSpc>
                <a:spcPct val="120000"/>
              </a:lnSpc>
              <a:spcBef>
                <a:spcPct val="20000"/>
              </a:spcBef>
            </a:pPr>
            <a:r>
              <a:rPr lang="zh-CN" altLang="en-US" sz="1400" dirty="0">
                <a:cs typeface="+mn-ea"/>
                <a:sym typeface="Arial" pitchFamily="34" charset="0"/>
              </a:rPr>
              <a:t>建议您在展示时采用微软雅黑字体，本模版所有图形线条及其相应素材均可自由编辑</a:t>
            </a:r>
            <a:endParaRPr lang="en-US" altLang="zh-CN" sz="1400" dirty="0">
              <a:cs typeface="+mn-ea"/>
              <a:sym typeface="Arial" pitchFamily="34" charset="0"/>
            </a:endParaRPr>
          </a:p>
        </p:txBody>
      </p:sp>
      <p:sp>
        <p:nvSpPr>
          <p:cNvPr id="80" name="TextBox 25"/>
          <p:cNvSpPr txBox="1"/>
          <p:nvPr/>
        </p:nvSpPr>
        <p:spPr>
          <a:xfrm>
            <a:off x="8537345" y="2658351"/>
            <a:ext cx="1569624" cy="369314"/>
          </a:xfrm>
          <a:prstGeom prst="rect">
            <a:avLst/>
          </a:prstGeom>
          <a:noFill/>
        </p:spPr>
        <p:txBody>
          <a:bodyPr wrap="none" lIns="91422" tIns="45711" rIns="91422" bIns="45711" rtlCol="0">
            <a:spAutoFit/>
          </a:bodyPr>
          <a:lstStyle/>
          <a:p>
            <a:r>
              <a:rPr lang="zh-CN" altLang="en-US" b="1" dirty="0">
                <a:cs typeface="+mn-ea"/>
                <a:sym typeface="+mn-lt"/>
              </a:rPr>
              <a:t>点击编辑标题</a:t>
            </a:r>
            <a:endParaRPr lang="id-ID" altLang="zh-CN" b="1" dirty="0">
              <a:cs typeface="+mn-ea"/>
              <a:sym typeface="+mn-lt"/>
            </a:endParaRPr>
          </a:p>
        </p:txBody>
      </p:sp>
      <p:sp>
        <p:nvSpPr>
          <p:cNvPr id="83" name="TextBox 27"/>
          <p:cNvSpPr txBox="1"/>
          <p:nvPr/>
        </p:nvSpPr>
        <p:spPr>
          <a:xfrm>
            <a:off x="9510426" y="3125044"/>
            <a:ext cx="1734747" cy="587066"/>
          </a:xfrm>
          <a:prstGeom prst="rect">
            <a:avLst/>
          </a:prstGeom>
          <a:noFill/>
        </p:spPr>
        <p:txBody>
          <a:bodyPr wrap="square" lIns="91422" tIns="45711" rIns="91422" bIns="45711" rtlCol="0">
            <a:spAutoFit/>
          </a:bodyPr>
          <a:lstStyle/>
          <a:p>
            <a:pPr>
              <a:lnSpc>
                <a:spcPct val="120000"/>
              </a:lnSpc>
            </a:pPr>
            <a:r>
              <a:rPr lang="zh-CN" altLang="en-US" sz="1400" dirty="0">
                <a:cs typeface="+mn-ea"/>
                <a:sym typeface="Arial" pitchFamily="34" charset="0"/>
              </a:rPr>
              <a:t>建议您在展示时采用微软雅黑字体</a:t>
            </a:r>
            <a:endParaRPr lang="en-US" altLang="zh-CN" sz="1400" dirty="0">
              <a:cs typeface="+mn-ea"/>
              <a:sym typeface="+mn-lt"/>
            </a:endParaRPr>
          </a:p>
        </p:txBody>
      </p:sp>
      <p:sp>
        <p:nvSpPr>
          <p:cNvPr id="84" name="TextBox 28"/>
          <p:cNvSpPr txBox="1"/>
          <p:nvPr/>
        </p:nvSpPr>
        <p:spPr>
          <a:xfrm>
            <a:off x="8537345" y="3092228"/>
            <a:ext cx="930026" cy="584757"/>
          </a:xfrm>
          <a:prstGeom prst="rect">
            <a:avLst/>
          </a:prstGeom>
          <a:noFill/>
        </p:spPr>
        <p:txBody>
          <a:bodyPr wrap="none" lIns="91422" tIns="45711" rIns="91422" bIns="45711" rtlCol="0">
            <a:spAutoFit/>
          </a:bodyPr>
          <a:lstStyle/>
          <a:p>
            <a:r>
              <a:rPr lang="en-US" sz="3200" b="1" dirty="0">
                <a:solidFill>
                  <a:schemeClr val="accent4"/>
                </a:solidFill>
                <a:cs typeface="+mn-ea"/>
                <a:sym typeface="+mn-lt"/>
              </a:rPr>
              <a:t>79K</a:t>
            </a:r>
            <a:endParaRPr lang="id-ID" sz="3200" b="1" dirty="0">
              <a:solidFill>
                <a:schemeClr val="accent4"/>
              </a:solidFill>
              <a:cs typeface="+mn-ea"/>
              <a:sym typeface="+mn-lt"/>
            </a:endParaRPr>
          </a:p>
        </p:txBody>
      </p:sp>
      <p:sp>
        <p:nvSpPr>
          <p:cNvPr id="82" name="TextBox 29"/>
          <p:cNvSpPr txBox="1"/>
          <p:nvPr/>
        </p:nvSpPr>
        <p:spPr>
          <a:xfrm>
            <a:off x="8537344" y="3716360"/>
            <a:ext cx="2570669" cy="845598"/>
          </a:xfrm>
          <a:prstGeom prst="rect">
            <a:avLst/>
          </a:prstGeom>
          <a:noFill/>
        </p:spPr>
        <p:txBody>
          <a:bodyPr wrap="square" lIns="91422" tIns="45711" rIns="91422" bIns="45711" rtlCol="0">
            <a:spAutoFit/>
          </a:bodyPr>
          <a:lstStyle/>
          <a:p>
            <a:pPr>
              <a:lnSpc>
                <a:spcPct val="120000"/>
              </a:lnSpc>
              <a:spcBef>
                <a:spcPct val="20000"/>
              </a:spcBef>
            </a:pPr>
            <a:r>
              <a:rPr lang="zh-CN" altLang="en-US" sz="1400" dirty="0">
                <a:cs typeface="+mn-ea"/>
                <a:sym typeface="Arial" pitchFamily="34" charset="0"/>
              </a:rPr>
              <a:t>建议您在展示时采用微软雅黑字体，本模版所有图形线条及其相应素材均可自由编辑</a:t>
            </a:r>
            <a:endParaRPr lang="en-US" altLang="zh-CN" sz="1400" dirty="0">
              <a:cs typeface="+mn-ea"/>
              <a:sym typeface="Arial" pitchFamily="34" charset="0"/>
            </a:endParaRPr>
          </a:p>
        </p:txBody>
      </p:sp>
      <p:grpSp>
        <p:nvGrpSpPr>
          <p:cNvPr id="31" name="组合 30"/>
          <p:cNvGrpSpPr/>
          <p:nvPr/>
        </p:nvGrpSpPr>
        <p:grpSpPr>
          <a:xfrm>
            <a:off x="4165600" y="277508"/>
            <a:ext cx="3860800" cy="461665"/>
            <a:chOff x="4165600" y="226708"/>
            <a:chExt cx="3860800" cy="461665"/>
          </a:xfrm>
        </p:grpSpPr>
        <p:sp>
          <p:nvSpPr>
            <p:cNvPr id="32" name="文本框 31"/>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研究过程及方法</a:t>
              </a:r>
            </a:p>
          </p:txBody>
        </p:sp>
        <p:cxnSp>
          <p:nvCxnSpPr>
            <p:cNvPr id="33" name="直接连接符 32"/>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p:tgtEl>
                                          <p:spTgt spid="67"/>
                                        </p:tgtEl>
                                        <p:attrNameLst>
                                          <p:attrName>ppt_y</p:attrName>
                                        </p:attrNameLst>
                                      </p:cBhvr>
                                      <p:tavLst>
                                        <p:tav tm="0">
                                          <p:val>
                                            <p:strVal val="#ppt_y+#ppt_h*1.125000"/>
                                          </p:val>
                                        </p:tav>
                                        <p:tav tm="100000">
                                          <p:val>
                                            <p:strVal val="#ppt_y"/>
                                          </p:val>
                                        </p:tav>
                                      </p:tavLst>
                                    </p:anim>
                                    <p:animEffect transition="in" filter="wipe(up)">
                                      <p:cBhvr>
                                        <p:cTn id="12" dur="500"/>
                                        <p:tgtEl>
                                          <p:spTgt spid="67"/>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500"/>
                                        <p:tgtEl>
                                          <p:spTgt spid="61"/>
                                        </p:tgtEl>
                                        <p:attrNameLst>
                                          <p:attrName>ppt_y</p:attrName>
                                        </p:attrNameLst>
                                      </p:cBhvr>
                                      <p:tavLst>
                                        <p:tav tm="0">
                                          <p:val>
                                            <p:strVal val="#ppt_y+#ppt_h*1.125000"/>
                                          </p:val>
                                        </p:tav>
                                        <p:tav tm="100000">
                                          <p:val>
                                            <p:strVal val="#ppt_y"/>
                                          </p:val>
                                        </p:tav>
                                      </p:tavLst>
                                    </p:anim>
                                    <p:animEffect transition="in" filter="wipe(up)">
                                      <p:cBhvr>
                                        <p:cTn id="1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p:nvPr/>
        </p:nvSpPr>
        <p:spPr>
          <a:xfrm>
            <a:off x="991827" y="4070160"/>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4" name="Rectangle 6"/>
          <p:cNvSpPr/>
          <p:nvPr/>
        </p:nvSpPr>
        <p:spPr>
          <a:xfrm>
            <a:off x="991827" y="4070160"/>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5" name="Freeform 7"/>
          <p:cNvSpPr>
            <a:spLocks noEditPoints="1"/>
          </p:cNvSpPr>
          <p:nvPr/>
        </p:nvSpPr>
        <p:spPr bwMode="auto">
          <a:xfrm>
            <a:off x="1095174" y="4155182"/>
            <a:ext cx="360696" cy="420011"/>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6" name="TextBox 8"/>
          <p:cNvSpPr txBox="1"/>
          <p:nvPr/>
        </p:nvSpPr>
        <p:spPr>
          <a:xfrm>
            <a:off x="1637791" y="4203480"/>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sz="1600" b="1" dirty="0">
              <a:solidFill>
                <a:schemeClr val="bg1"/>
              </a:solidFill>
              <a:cs typeface="+mn-ea"/>
              <a:sym typeface="+mn-lt"/>
            </a:endParaRPr>
          </a:p>
        </p:txBody>
      </p:sp>
      <p:grpSp>
        <p:nvGrpSpPr>
          <p:cNvPr id="7" name="组合 6"/>
          <p:cNvGrpSpPr/>
          <p:nvPr/>
        </p:nvGrpSpPr>
        <p:grpSpPr>
          <a:xfrm>
            <a:off x="1838801" y="2942523"/>
            <a:ext cx="888618" cy="1072901"/>
            <a:chOff x="1540440" y="2977921"/>
            <a:chExt cx="937472" cy="1131886"/>
          </a:xfrm>
          <a:solidFill>
            <a:srgbClr val="0868B8"/>
          </a:solidFill>
        </p:grpSpPr>
        <p:sp>
          <p:nvSpPr>
            <p:cNvPr id="8" name="Freeform 5"/>
            <p:cNvSpPr>
              <a:spLocks noEditPoints="1"/>
            </p:cNvSpPr>
            <p:nvPr/>
          </p:nvSpPr>
          <p:spPr bwMode="auto">
            <a:xfrm>
              <a:off x="2072390" y="2977921"/>
              <a:ext cx="255240" cy="252855"/>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9" name="Freeform 6"/>
            <p:cNvSpPr>
              <a:spLocks noEditPoints="1"/>
            </p:cNvSpPr>
            <p:nvPr/>
          </p:nvSpPr>
          <p:spPr bwMode="auto">
            <a:xfrm>
              <a:off x="1540440" y="3214079"/>
              <a:ext cx="937472" cy="895728"/>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grpSp>
      <p:sp>
        <p:nvSpPr>
          <p:cNvPr id="10" name="Arc 12"/>
          <p:cNvSpPr/>
          <p:nvPr/>
        </p:nvSpPr>
        <p:spPr>
          <a:xfrm rot="13265014">
            <a:off x="7864673" y="1762310"/>
            <a:ext cx="1153642" cy="1153642"/>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sp>
        <p:nvSpPr>
          <p:cNvPr id="11" name="Arc 13"/>
          <p:cNvSpPr/>
          <p:nvPr/>
        </p:nvSpPr>
        <p:spPr>
          <a:xfrm rot="13265014">
            <a:off x="5282107" y="2373671"/>
            <a:ext cx="1153642" cy="1153642"/>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sp>
        <p:nvSpPr>
          <p:cNvPr id="12" name="Rectangle 15"/>
          <p:cNvSpPr/>
          <p:nvPr/>
        </p:nvSpPr>
        <p:spPr>
          <a:xfrm>
            <a:off x="3574394" y="3453436"/>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3" name="Rectangle 16"/>
          <p:cNvSpPr/>
          <p:nvPr/>
        </p:nvSpPr>
        <p:spPr>
          <a:xfrm>
            <a:off x="3574394" y="3453436"/>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4" name="TextBox 17"/>
          <p:cNvSpPr txBox="1"/>
          <p:nvPr/>
        </p:nvSpPr>
        <p:spPr>
          <a:xfrm>
            <a:off x="4198111" y="3586756"/>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15" name="Freeform 18"/>
          <p:cNvSpPr>
            <a:spLocks noEditPoints="1"/>
          </p:cNvSpPr>
          <p:nvPr/>
        </p:nvSpPr>
        <p:spPr bwMode="auto">
          <a:xfrm>
            <a:off x="3694388" y="3574582"/>
            <a:ext cx="327401" cy="374433"/>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6" name="Rectangle 20"/>
          <p:cNvSpPr/>
          <p:nvPr/>
        </p:nvSpPr>
        <p:spPr>
          <a:xfrm>
            <a:off x="6156960" y="2836712"/>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7" name="Rectangle 21"/>
          <p:cNvSpPr/>
          <p:nvPr/>
        </p:nvSpPr>
        <p:spPr>
          <a:xfrm>
            <a:off x="6156960" y="2836712"/>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8" name="TextBox 22"/>
          <p:cNvSpPr txBox="1"/>
          <p:nvPr/>
        </p:nvSpPr>
        <p:spPr>
          <a:xfrm>
            <a:off x="6820949" y="2970031"/>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19" name="Freeform 23"/>
          <p:cNvSpPr>
            <a:spLocks noEditPoints="1"/>
          </p:cNvSpPr>
          <p:nvPr/>
        </p:nvSpPr>
        <p:spPr bwMode="auto">
          <a:xfrm>
            <a:off x="6305138" y="2959260"/>
            <a:ext cx="262282" cy="41422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0" name="Rectangle 25"/>
          <p:cNvSpPr/>
          <p:nvPr/>
        </p:nvSpPr>
        <p:spPr>
          <a:xfrm>
            <a:off x="8739527" y="2219988"/>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21" name="Rectangle 26"/>
          <p:cNvSpPr/>
          <p:nvPr/>
        </p:nvSpPr>
        <p:spPr>
          <a:xfrm>
            <a:off x="8739527" y="2219988"/>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22" name="TextBox 27"/>
          <p:cNvSpPr txBox="1"/>
          <p:nvPr/>
        </p:nvSpPr>
        <p:spPr>
          <a:xfrm>
            <a:off x="9379150" y="2353307"/>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23" name="Freeform 28"/>
          <p:cNvSpPr>
            <a:spLocks noEditPoints="1"/>
          </p:cNvSpPr>
          <p:nvPr/>
        </p:nvSpPr>
        <p:spPr bwMode="auto">
          <a:xfrm>
            <a:off x="8897947" y="2346560"/>
            <a:ext cx="300269" cy="36357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4" name="Rectangle 29"/>
          <p:cNvSpPr/>
          <p:nvPr/>
        </p:nvSpPr>
        <p:spPr>
          <a:xfrm>
            <a:off x="991827" y="4822241"/>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5" name="Rectangle 30"/>
          <p:cNvSpPr/>
          <p:nvPr/>
        </p:nvSpPr>
        <p:spPr>
          <a:xfrm>
            <a:off x="3831049" y="4212577"/>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6" name="Rectangle 31"/>
          <p:cNvSpPr/>
          <p:nvPr/>
        </p:nvSpPr>
        <p:spPr>
          <a:xfrm>
            <a:off x="6375785" y="3630778"/>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7" name="Rectangle 32"/>
          <p:cNvSpPr/>
          <p:nvPr/>
        </p:nvSpPr>
        <p:spPr>
          <a:xfrm>
            <a:off x="8887705" y="2948354"/>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grpSp>
        <p:nvGrpSpPr>
          <p:cNvPr id="31" name="组合 30"/>
          <p:cNvGrpSpPr/>
          <p:nvPr/>
        </p:nvGrpSpPr>
        <p:grpSpPr>
          <a:xfrm>
            <a:off x="4165600" y="277508"/>
            <a:ext cx="3860800" cy="461665"/>
            <a:chOff x="4165600" y="226708"/>
            <a:chExt cx="3860800" cy="461665"/>
          </a:xfrm>
        </p:grpSpPr>
        <p:sp>
          <p:nvSpPr>
            <p:cNvPr id="32" name="文本框 31"/>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研究过程及方法</a:t>
              </a:r>
            </a:p>
          </p:txBody>
        </p:sp>
        <p:cxnSp>
          <p:nvCxnSpPr>
            <p:cNvPr id="33" name="直接连接符 32"/>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9"/>
          <p:cNvCxnSpPr/>
          <p:nvPr/>
        </p:nvCxnSpPr>
        <p:spPr>
          <a:xfrm>
            <a:off x="2721978" y="2758124"/>
            <a:ext cx="1599777" cy="492203"/>
          </a:xfrm>
          <a:prstGeom prst="line">
            <a:avLst/>
          </a:prstGeom>
          <a:ln w="19050" cmpd="sng">
            <a:solidFill>
              <a:srgbClr val="0B8CDB"/>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4" name="Straight Connector 17"/>
          <p:cNvCxnSpPr/>
          <p:nvPr/>
        </p:nvCxnSpPr>
        <p:spPr>
          <a:xfrm flipV="1">
            <a:off x="5284906" y="2665678"/>
            <a:ext cx="1576391" cy="584649"/>
          </a:xfrm>
          <a:prstGeom prst="line">
            <a:avLst/>
          </a:prstGeom>
          <a:ln w="19050" cmpd="sng">
            <a:solidFill>
              <a:srgbClr val="086BA8"/>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5" name="Straight Connector 19"/>
          <p:cNvCxnSpPr/>
          <p:nvPr/>
        </p:nvCxnSpPr>
        <p:spPr>
          <a:xfrm>
            <a:off x="7872091" y="2675468"/>
            <a:ext cx="1584186" cy="489111"/>
          </a:xfrm>
          <a:prstGeom prst="line">
            <a:avLst/>
          </a:prstGeom>
          <a:solidFill>
            <a:schemeClr val="accent2"/>
          </a:solidFill>
          <a:ln>
            <a:solidFill>
              <a:srgbClr val="0B8CDB"/>
            </a:solidFill>
          </a:ln>
          <a:effectLst/>
        </p:spPr>
        <p:style>
          <a:lnRef idx="1">
            <a:schemeClr val="accent1"/>
          </a:lnRef>
          <a:fillRef idx="3">
            <a:schemeClr val="accent1"/>
          </a:fillRef>
          <a:effectRef idx="2">
            <a:schemeClr val="accent1"/>
          </a:effectRef>
          <a:fontRef idx="minor">
            <a:schemeClr val="lt1"/>
          </a:fontRef>
        </p:style>
      </p:cxnSp>
      <p:sp>
        <p:nvSpPr>
          <p:cNvPr id="6" name="Oval 14"/>
          <p:cNvSpPr/>
          <p:nvPr/>
        </p:nvSpPr>
        <p:spPr>
          <a:xfrm>
            <a:off x="6869093" y="2034930"/>
            <a:ext cx="987407" cy="987407"/>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3</a:t>
            </a:r>
            <a:endParaRPr lang="en-US" sz="3200" dirty="0">
              <a:cs typeface="+mn-ea"/>
              <a:sym typeface="+mn-lt"/>
            </a:endParaRPr>
          </a:p>
        </p:txBody>
      </p:sp>
      <p:cxnSp>
        <p:nvCxnSpPr>
          <p:cNvPr id="7" name="Straight Connector 35"/>
          <p:cNvCxnSpPr/>
          <p:nvPr/>
        </p:nvCxnSpPr>
        <p:spPr>
          <a:xfrm>
            <a:off x="7372859" y="3022970"/>
            <a:ext cx="1" cy="412502"/>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8" name="Oval 15"/>
          <p:cNvSpPr/>
          <p:nvPr/>
        </p:nvSpPr>
        <p:spPr>
          <a:xfrm>
            <a:off x="9424226" y="2956099"/>
            <a:ext cx="987407" cy="987407"/>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4</a:t>
            </a:r>
            <a:endParaRPr lang="en-US" sz="3200" dirty="0">
              <a:cs typeface="+mn-ea"/>
              <a:sym typeface="+mn-lt"/>
            </a:endParaRPr>
          </a:p>
        </p:txBody>
      </p:sp>
      <p:cxnSp>
        <p:nvCxnSpPr>
          <p:cNvPr id="9" name="Straight Connector 36"/>
          <p:cNvCxnSpPr/>
          <p:nvPr/>
        </p:nvCxnSpPr>
        <p:spPr>
          <a:xfrm>
            <a:off x="9918261" y="3943505"/>
            <a:ext cx="1" cy="412502"/>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0" name="Oval 6"/>
          <p:cNvSpPr/>
          <p:nvPr/>
        </p:nvSpPr>
        <p:spPr>
          <a:xfrm>
            <a:off x="4313959" y="2956099"/>
            <a:ext cx="987407" cy="987407"/>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2</a:t>
            </a:r>
            <a:endParaRPr lang="en-US" sz="3200" dirty="0">
              <a:cs typeface="+mn-ea"/>
              <a:sym typeface="+mn-lt"/>
            </a:endParaRPr>
          </a:p>
        </p:txBody>
      </p:sp>
      <p:cxnSp>
        <p:nvCxnSpPr>
          <p:cNvPr id="11" name="Straight Connector 34"/>
          <p:cNvCxnSpPr/>
          <p:nvPr/>
        </p:nvCxnSpPr>
        <p:spPr>
          <a:xfrm>
            <a:off x="4801702" y="3943506"/>
            <a:ext cx="1" cy="412502"/>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2" name="Oval 3"/>
          <p:cNvSpPr/>
          <p:nvPr/>
        </p:nvSpPr>
        <p:spPr>
          <a:xfrm>
            <a:off x="1758826" y="2034930"/>
            <a:ext cx="987407" cy="987407"/>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1</a:t>
            </a:r>
            <a:endParaRPr lang="en-US" sz="3200" dirty="0">
              <a:cs typeface="+mn-ea"/>
              <a:sym typeface="+mn-lt"/>
            </a:endParaRPr>
          </a:p>
        </p:txBody>
      </p:sp>
      <p:cxnSp>
        <p:nvCxnSpPr>
          <p:cNvPr id="13" name="Straight Connector 31"/>
          <p:cNvCxnSpPr>
            <a:stCxn id="12" idx="4"/>
          </p:cNvCxnSpPr>
          <p:nvPr/>
        </p:nvCxnSpPr>
        <p:spPr>
          <a:xfrm>
            <a:off x="2252530" y="3022337"/>
            <a:ext cx="1" cy="412502"/>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4" name="Rectangle 195"/>
          <p:cNvSpPr/>
          <p:nvPr/>
        </p:nvSpPr>
        <p:spPr>
          <a:xfrm>
            <a:off x="1187323" y="3626205"/>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5" name="Rectangle 195"/>
          <p:cNvSpPr/>
          <p:nvPr/>
        </p:nvSpPr>
        <p:spPr>
          <a:xfrm>
            <a:off x="1187323" y="3926258"/>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16" name="Rectangle 195"/>
          <p:cNvSpPr/>
          <p:nvPr/>
        </p:nvSpPr>
        <p:spPr>
          <a:xfrm>
            <a:off x="3579249" y="4516341"/>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7" name="Rectangle 195"/>
          <p:cNvSpPr/>
          <p:nvPr/>
        </p:nvSpPr>
        <p:spPr>
          <a:xfrm>
            <a:off x="3579249" y="4816394"/>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18" name="Rectangle 195"/>
          <p:cNvSpPr/>
          <p:nvPr/>
        </p:nvSpPr>
        <p:spPr>
          <a:xfrm>
            <a:off x="6137527" y="3626205"/>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9" name="Rectangle 195"/>
          <p:cNvSpPr/>
          <p:nvPr/>
        </p:nvSpPr>
        <p:spPr>
          <a:xfrm>
            <a:off x="6137527" y="3926258"/>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20" name="Rectangle 195"/>
          <p:cNvSpPr/>
          <p:nvPr/>
        </p:nvSpPr>
        <p:spPr>
          <a:xfrm>
            <a:off x="8695805" y="4516341"/>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21" name="Rectangle 195"/>
          <p:cNvSpPr/>
          <p:nvPr/>
        </p:nvSpPr>
        <p:spPr>
          <a:xfrm>
            <a:off x="8695805" y="4816394"/>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grpSp>
        <p:nvGrpSpPr>
          <p:cNvPr id="25" name="组合 24"/>
          <p:cNvGrpSpPr/>
          <p:nvPr/>
        </p:nvGrpSpPr>
        <p:grpSpPr>
          <a:xfrm>
            <a:off x="4165600" y="277508"/>
            <a:ext cx="3860800" cy="461665"/>
            <a:chOff x="4165600" y="226708"/>
            <a:chExt cx="3860800" cy="461665"/>
          </a:xfrm>
        </p:grpSpPr>
        <p:sp>
          <p:nvSpPr>
            <p:cNvPr id="30" name="文本框 29"/>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研究过程及方法</a:t>
              </a:r>
            </a:p>
          </p:txBody>
        </p:sp>
        <p:cxnSp>
          <p:nvCxnSpPr>
            <p:cNvPr id="31" name="直接连接符 30"/>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
          <p:cNvGrpSpPr/>
          <p:nvPr/>
        </p:nvGrpSpPr>
        <p:grpSpPr>
          <a:xfrm>
            <a:off x="1333581" y="1544934"/>
            <a:ext cx="4603357" cy="3530794"/>
            <a:chOff x="3127375" y="1144587"/>
            <a:chExt cx="6581775" cy="5048251"/>
          </a:xfrm>
          <a:solidFill>
            <a:schemeClr val="accent2"/>
          </a:solidFill>
        </p:grpSpPr>
        <p:sp>
          <p:nvSpPr>
            <p:cNvPr id="4" name="Freeform 2"/>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 name="Freeform 3"/>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 name="Freeform 4"/>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 name="Freeform 5"/>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 name="Freeform 6"/>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 name="Freeform 7"/>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Freeform 8"/>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Freeform 9"/>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 name="Freeform 10"/>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 name="Freeform 11"/>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 name="Freeform 12"/>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 name="Freeform 13"/>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 name="Freeform 14"/>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 name="Freeform 15"/>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 name="Freeform 16"/>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 name="Freeform 17"/>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 name="Freeform 18"/>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 name="Freeform 19"/>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 name="Freeform 20"/>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 name="Freeform 21"/>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 name="Freeform 22"/>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 name="Freeform 23"/>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 name="Freeform 24"/>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27" name="Rectangle 46"/>
          <p:cNvSpPr/>
          <p:nvPr/>
        </p:nvSpPr>
        <p:spPr>
          <a:xfrm>
            <a:off x="1162050" y="5096745"/>
            <a:ext cx="206337" cy="2063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28" name="Rectangle 48"/>
          <p:cNvSpPr/>
          <p:nvPr/>
        </p:nvSpPr>
        <p:spPr>
          <a:xfrm>
            <a:off x="2859437" y="5107971"/>
            <a:ext cx="206337" cy="2063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29" name="Rectangle 50"/>
          <p:cNvSpPr/>
          <p:nvPr/>
        </p:nvSpPr>
        <p:spPr>
          <a:xfrm>
            <a:off x="1162050" y="5538610"/>
            <a:ext cx="206337" cy="206337"/>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30" name="Rectangle 52"/>
          <p:cNvSpPr/>
          <p:nvPr/>
        </p:nvSpPr>
        <p:spPr>
          <a:xfrm>
            <a:off x="2859437" y="5538610"/>
            <a:ext cx="206337" cy="206337"/>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31" name="Freeform 43"/>
          <p:cNvSpPr/>
          <p:nvPr/>
        </p:nvSpPr>
        <p:spPr>
          <a:xfrm rot="20280238">
            <a:off x="6456257" y="2262187"/>
            <a:ext cx="380054" cy="387986"/>
          </a:xfrm>
          <a:custGeom>
            <a:avLst/>
            <a:gdLst/>
            <a:ahLst/>
            <a:cxnLst/>
            <a:rect l="l" t="t" r="r" b="b"/>
            <a:pathLst>
              <a:path w="210312" h="214701">
                <a:moveTo>
                  <a:pt x="189053" y="194356"/>
                </a:moveTo>
                <a:cubicBezTo>
                  <a:pt x="189967" y="194204"/>
                  <a:pt x="190767" y="194394"/>
                  <a:pt x="191453" y="194928"/>
                </a:cubicBezTo>
                <a:cubicBezTo>
                  <a:pt x="192139" y="195461"/>
                  <a:pt x="192558" y="196185"/>
                  <a:pt x="192710" y="197099"/>
                </a:cubicBezTo>
                <a:cubicBezTo>
                  <a:pt x="192863" y="198014"/>
                  <a:pt x="192672" y="198814"/>
                  <a:pt x="192139" y="199500"/>
                </a:cubicBezTo>
                <a:cubicBezTo>
                  <a:pt x="191605" y="200185"/>
                  <a:pt x="190881" y="200604"/>
                  <a:pt x="189967" y="200757"/>
                </a:cubicBezTo>
                <a:cubicBezTo>
                  <a:pt x="179147" y="202281"/>
                  <a:pt x="167107" y="203386"/>
                  <a:pt x="153848" y="204072"/>
                </a:cubicBezTo>
                <a:cubicBezTo>
                  <a:pt x="140589" y="204757"/>
                  <a:pt x="129274" y="205100"/>
                  <a:pt x="119901" y="205100"/>
                </a:cubicBezTo>
                <a:cubicBezTo>
                  <a:pt x="110529" y="205100"/>
                  <a:pt x="97956" y="204986"/>
                  <a:pt x="82182" y="204757"/>
                </a:cubicBezTo>
                <a:cubicBezTo>
                  <a:pt x="66409" y="204529"/>
                  <a:pt x="55017" y="204414"/>
                  <a:pt x="48006" y="204414"/>
                </a:cubicBezTo>
                <a:cubicBezTo>
                  <a:pt x="45873" y="204414"/>
                  <a:pt x="44806" y="203348"/>
                  <a:pt x="44806" y="201214"/>
                </a:cubicBezTo>
                <a:cubicBezTo>
                  <a:pt x="44806" y="199080"/>
                  <a:pt x="45873" y="198014"/>
                  <a:pt x="48006" y="198014"/>
                </a:cubicBezTo>
                <a:cubicBezTo>
                  <a:pt x="55169" y="198014"/>
                  <a:pt x="66599" y="198128"/>
                  <a:pt x="82296" y="198357"/>
                </a:cubicBezTo>
                <a:cubicBezTo>
                  <a:pt x="97994" y="198585"/>
                  <a:pt x="110490" y="198699"/>
                  <a:pt x="119787" y="198699"/>
                </a:cubicBezTo>
                <a:cubicBezTo>
                  <a:pt x="129083" y="198699"/>
                  <a:pt x="140285" y="198357"/>
                  <a:pt x="153391" y="197671"/>
                </a:cubicBezTo>
                <a:cubicBezTo>
                  <a:pt x="166497" y="196985"/>
                  <a:pt x="178385" y="195880"/>
                  <a:pt x="189053" y="194356"/>
                </a:cubicBezTo>
                <a:close/>
                <a:moveTo>
                  <a:pt x="114072" y="161895"/>
                </a:moveTo>
                <a:lnTo>
                  <a:pt x="113386" y="162123"/>
                </a:lnTo>
                <a:lnTo>
                  <a:pt x="114529" y="162352"/>
                </a:lnTo>
                <a:close/>
                <a:moveTo>
                  <a:pt x="141047" y="141092"/>
                </a:moveTo>
                <a:lnTo>
                  <a:pt x="141047" y="141321"/>
                </a:lnTo>
                <a:lnTo>
                  <a:pt x="141047" y="141549"/>
                </a:lnTo>
                <a:lnTo>
                  <a:pt x="141961" y="141092"/>
                </a:lnTo>
                <a:close/>
                <a:moveTo>
                  <a:pt x="66980" y="136520"/>
                </a:moveTo>
                <a:cubicBezTo>
                  <a:pt x="66066" y="139111"/>
                  <a:pt x="65075" y="141473"/>
                  <a:pt x="64008" y="143607"/>
                </a:cubicBezTo>
                <a:cubicBezTo>
                  <a:pt x="60656" y="151074"/>
                  <a:pt x="57684" y="156180"/>
                  <a:pt x="55093" y="158923"/>
                </a:cubicBezTo>
                <a:cubicBezTo>
                  <a:pt x="55245" y="159380"/>
                  <a:pt x="55322" y="159837"/>
                  <a:pt x="55322" y="160295"/>
                </a:cubicBezTo>
                <a:cubicBezTo>
                  <a:pt x="67666" y="160142"/>
                  <a:pt x="76886" y="160218"/>
                  <a:pt x="82982" y="160523"/>
                </a:cubicBezTo>
                <a:cubicBezTo>
                  <a:pt x="87097" y="160676"/>
                  <a:pt x="92583" y="160980"/>
                  <a:pt x="99441" y="161438"/>
                </a:cubicBezTo>
                <a:lnTo>
                  <a:pt x="99441" y="161209"/>
                </a:lnTo>
                <a:cubicBezTo>
                  <a:pt x="103251" y="156637"/>
                  <a:pt x="107366" y="148712"/>
                  <a:pt x="111786" y="137435"/>
                </a:cubicBezTo>
                <a:lnTo>
                  <a:pt x="111100" y="137435"/>
                </a:lnTo>
                <a:cubicBezTo>
                  <a:pt x="88240" y="136825"/>
                  <a:pt x="75362" y="136520"/>
                  <a:pt x="72467" y="136520"/>
                </a:cubicBezTo>
                <a:close/>
                <a:moveTo>
                  <a:pt x="28118" y="133777"/>
                </a:moveTo>
                <a:cubicBezTo>
                  <a:pt x="24308" y="141397"/>
                  <a:pt x="19660" y="149779"/>
                  <a:pt x="14174" y="158923"/>
                </a:cubicBezTo>
                <a:cubicBezTo>
                  <a:pt x="22556" y="160142"/>
                  <a:pt x="33528" y="160676"/>
                  <a:pt x="47092" y="160523"/>
                </a:cubicBezTo>
                <a:lnTo>
                  <a:pt x="47321" y="160523"/>
                </a:lnTo>
                <a:lnTo>
                  <a:pt x="49835" y="157780"/>
                </a:lnTo>
                <a:cubicBezTo>
                  <a:pt x="49378" y="156561"/>
                  <a:pt x="49607" y="155570"/>
                  <a:pt x="50521" y="154808"/>
                </a:cubicBezTo>
                <a:cubicBezTo>
                  <a:pt x="52502" y="152522"/>
                  <a:pt x="55093" y="147874"/>
                  <a:pt x="58293" y="140864"/>
                </a:cubicBezTo>
                <a:lnTo>
                  <a:pt x="60122" y="136749"/>
                </a:lnTo>
                <a:cubicBezTo>
                  <a:pt x="55855" y="136901"/>
                  <a:pt x="52350" y="136977"/>
                  <a:pt x="49607" y="136977"/>
                </a:cubicBezTo>
                <a:cubicBezTo>
                  <a:pt x="40615" y="136825"/>
                  <a:pt x="33452" y="135758"/>
                  <a:pt x="28118" y="133777"/>
                </a:cubicBezTo>
                <a:close/>
                <a:moveTo>
                  <a:pt x="69723" y="129662"/>
                </a:moveTo>
                <a:lnTo>
                  <a:pt x="69495" y="130119"/>
                </a:lnTo>
                <a:lnTo>
                  <a:pt x="69952" y="130119"/>
                </a:lnTo>
                <a:cubicBezTo>
                  <a:pt x="69952" y="129967"/>
                  <a:pt x="69876" y="129815"/>
                  <a:pt x="69723" y="129662"/>
                </a:cubicBezTo>
                <a:close/>
                <a:moveTo>
                  <a:pt x="75667" y="112289"/>
                </a:moveTo>
                <a:lnTo>
                  <a:pt x="75438" y="113432"/>
                </a:lnTo>
                <a:lnTo>
                  <a:pt x="76353" y="112746"/>
                </a:lnTo>
                <a:cubicBezTo>
                  <a:pt x="76048" y="112593"/>
                  <a:pt x="75819" y="112441"/>
                  <a:pt x="75667" y="112289"/>
                </a:cubicBezTo>
                <a:close/>
                <a:moveTo>
                  <a:pt x="39320" y="106802"/>
                </a:moveTo>
                <a:cubicBezTo>
                  <a:pt x="37034" y="113660"/>
                  <a:pt x="34214" y="120747"/>
                  <a:pt x="30861" y="128062"/>
                </a:cubicBezTo>
                <a:cubicBezTo>
                  <a:pt x="35433" y="129586"/>
                  <a:pt x="41682" y="130424"/>
                  <a:pt x="49607" y="130577"/>
                </a:cubicBezTo>
                <a:cubicBezTo>
                  <a:pt x="52655" y="130577"/>
                  <a:pt x="56998" y="130500"/>
                  <a:pt x="62637" y="130348"/>
                </a:cubicBezTo>
                <a:lnTo>
                  <a:pt x="64237" y="126005"/>
                </a:lnTo>
                <a:cubicBezTo>
                  <a:pt x="64085" y="125090"/>
                  <a:pt x="64313" y="124252"/>
                  <a:pt x="64923" y="123490"/>
                </a:cubicBezTo>
                <a:lnTo>
                  <a:pt x="65380" y="123033"/>
                </a:lnTo>
                <a:lnTo>
                  <a:pt x="67209" y="118004"/>
                </a:lnTo>
                <a:lnTo>
                  <a:pt x="70409" y="108174"/>
                </a:lnTo>
                <a:cubicBezTo>
                  <a:pt x="68428" y="108174"/>
                  <a:pt x="66142" y="108098"/>
                  <a:pt x="63551" y="107945"/>
                </a:cubicBezTo>
                <a:cubicBezTo>
                  <a:pt x="60960" y="107793"/>
                  <a:pt x="58446" y="107793"/>
                  <a:pt x="56007" y="107945"/>
                </a:cubicBezTo>
                <a:cubicBezTo>
                  <a:pt x="53569" y="108098"/>
                  <a:pt x="50750" y="108098"/>
                  <a:pt x="47549" y="107945"/>
                </a:cubicBezTo>
                <a:cubicBezTo>
                  <a:pt x="44349" y="107793"/>
                  <a:pt x="41606" y="107412"/>
                  <a:pt x="39320" y="106802"/>
                </a:cubicBezTo>
                <a:close/>
                <a:moveTo>
                  <a:pt x="176937" y="105888"/>
                </a:moveTo>
                <a:cubicBezTo>
                  <a:pt x="167031" y="105888"/>
                  <a:pt x="150800" y="106345"/>
                  <a:pt x="128245" y="107259"/>
                </a:cubicBezTo>
                <a:cubicBezTo>
                  <a:pt x="126569" y="113355"/>
                  <a:pt x="124816" y="119147"/>
                  <a:pt x="122987" y="124633"/>
                </a:cubicBezTo>
                <a:lnTo>
                  <a:pt x="120701" y="131262"/>
                </a:lnTo>
                <a:cubicBezTo>
                  <a:pt x="131826" y="131415"/>
                  <a:pt x="141504" y="131186"/>
                  <a:pt x="149733" y="130577"/>
                </a:cubicBezTo>
                <a:cubicBezTo>
                  <a:pt x="150953" y="130424"/>
                  <a:pt x="153924" y="130119"/>
                  <a:pt x="158649" y="129662"/>
                </a:cubicBezTo>
                <a:cubicBezTo>
                  <a:pt x="162459" y="129205"/>
                  <a:pt x="165583" y="128976"/>
                  <a:pt x="168021" y="128976"/>
                </a:cubicBezTo>
                <a:lnTo>
                  <a:pt x="168707" y="128976"/>
                </a:lnTo>
                <a:cubicBezTo>
                  <a:pt x="172060" y="121052"/>
                  <a:pt x="174879" y="113355"/>
                  <a:pt x="177165" y="105888"/>
                </a:cubicBezTo>
                <a:close/>
                <a:moveTo>
                  <a:pt x="42977" y="94458"/>
                </a:moveTo>
                <a:lnTo>
                  <a:pt x="42520" y="95829"/>
                </a:lnTo>
                <a:lnTo>
                  <a:pt x="42977" y="95601"/>
                </a:lnTo>
                <a:close/>
                <a:moveTo>
                  <a:pt x="82296" y="80970"/>
                </a:moveTo>
                <a:cubicBezTo>
                  <a:pt x="82449" y="84476"/>
                  <a:pt x="81763" y="89505"/>
                  <a:pt x="80239" y="96058"/>
                </a:cubicBezTo>
                <a:cubicBezTo>
                  <a:pt x="79782" y="97887"/>
                  <a:pt x="79248" y="99868"/>
                  <a:pt x="78639" y="102002"/>
                </a:cubicBezTo>
                <a:cubicBezTo>
                  <a:pt x="89459" y="102154"/>
                  <a:pt x="103328" y="101925"/>
                  <a:pt x="120244" y="101316"/>
                </a:cubicBezTo>
                <a:lnTo>
                  <a:pt x="123216" y="101087"/>
                </a:lnTo>
                <a:cubicBezTo>
                  <a:pt x="125197" y="93772"/>
                  <a:pt x="126721" y="87295"/>
                  <a:pt x="127788" y="81656"/>
                </a:cubicBezTo>
                <a:cubicBezTo>
                  <a:pt x="112243" y="81809"/>
                  <a:pt x="97079" y="81580"/>
                  <a:pt x="82296" y="80970"/>
                </a:cubicBezTo>
                <a:close/>
                <a:moveTo>
                  <a:pt x="45720" y="80056"/>
                </a:moveTo>
                <a:lnTo>
                  <a:pt x="45492" y="80742"/>
                </a:lnTo>
                <a:cubicBezTo>
                  <a:pt x="45644" y="80589"/>
                  <a:pt x="45873" y="80437"/>
                  <a:pt x="46178" y="80285"/>
                </a:cubicBezTo>
                <a:close/>
                <a:moveTo>
                  <a:pt x="183338" y="78913"/>
                </a:moveTo>
                <a:cubicBezTo>
                  <a:pt x="182728" y="79523"/>
                  <a:pt x="182042" y="79827"/>
                  <a:pt x="181280" y="79827"/>
                </a:cubicBezTo>
                <a:cubicBezTo>
                  <a:pt x="165278" y="80894"/>
                  <a:pt x="149581" y="81504"/>
                  <a:pt x="134189" y="81656"/>
                </a:cubicBezTo>
                <a:cubicBezTo>
                  <a:pt x="133274" y="87143"/>
                  <a:pt x="131826" y="93543"/>
                  <a:pt x="129845" y="100859"/>
                </a:cubicBezTo>
                <a:cubicBezTo>
                  <a:pt x="151181" y="99944"/>
                  <a:pt x="166878" y="99487"/>
                  <a:pt x="176937" y="99487"/>
                </a:cubicBezTo>
                <a:cubicBezTo>
                  <a:pt x="177699" y="99487"/>
                  <a:pt x="178308" y="99716"/>
                  <a:pt x="178766" y="100173"/>
                </a:cubicBezTo>
                <a:cubicBezTo>
                  <a:pt x="180747" y="93010"/>
                  <a:pt x="182271" y="85923"/>
                  <a:pt x="183338" y="78913"/>
                </a:cubicBezTo>
                <a:close/>
                <a:moveTo>
                  <a:pt x="156363" y="46680"/>
                </a:moveTo>
                <a:lnTo>
                  <a:pt x="156363" y="48966"/>
                </a:lnTo>
                <a:cubicBezTo>
                  <a:pt x="156210" y="51100"/>
                  <a:pt x="155982" y="52548"/>
                  <a:pt x="155677" y="53310"/>
                </a:cubicBezTo>
                <a:cubicBezTo>
                  <a:pt x="154458" y="55596"/>
                  <a:pt x="152324" y="57196"/>
                  <a:pt x="149276" y="58110"/>
                </a:cubicBezTo>
                <a:cubicBezTo>
                  <a:pt x="147905" y="58568"/>
                  <a:pt x="145923" y="58872"/>
                  <a:pt x="143333" y="59025"/>
                </a:cubicBezTo>
                <a:cubicBezTo>
                  <a:pt x="139370" y="59330"/>
                  <a:pt x="136246" y="58339"/>
                  <a:pt x="133960" y="56053"/>
                </a:cubicBezTo>
                <a:cubicBezTo>
                  <a:pt x="132436" y="54377"/>
                  <a:pt x="131369" y="52167"/>
                  <a:pt x="130760" y="49424"/>
                </a:cubicBezTo>
                <a:cubicBezTo>
                  <a:pt x="128321" y="53234"/>
                  <a:pt x="127635" y="56129"/>
                  <a:pt x="128702" y="58110"/>
                </a:cubicBezTo>
                <a:cubicBezTo>
                  <a:pt x="130074" y="61006"/>
                  <a:pt x="133731" y="62454"/>
                  <a:pt x="139675" y="62454"/>
                </a:cubicBezTo>
                <a:cubicBezTo>
                  <a:pt x="146076" y="62454"/>
                  <a:pt x="151181" y="60930"/>
                  <a:pt x="154991" y="57882"/>
                </a:cubicBezTo>
                <a:cubicBezTo>
                  <a:pt x="156668" y="56510"/>
                  <a:pt x="157734" y="54986"/>
                  <a:pt x="158192" y="53310"/>
                </a:cubicBezTo>
                <a:cubicBezTo>
                  <a:pt x="158496" y="51633"/>
                  <a:pt x="158039" y="49652"/>
                  <a:pt x="156820" y="47366"/>
                </a:cubicBezTo>
                <a:cubicBezTo>
                  <a:pt x="156668" y="47061"/>
                  <a:pt x="156515" y="46833"/>
                  <a:pt x="156363" y="46680"/>
                </a:cubicBezTo>
                <a:close/>
                <a:moveTo>
                  <a:pt x="92812" y="45537"/>
                </a:moveTo>
                <a:lnTo>
                  <a:pt x="92355" y="47366"/>
                </a:lnTo>
                <a:cubicBezTo>
                  <a:pt x="91898" y="49805"/>
                  <a:pt x="91212" y="51633"/>
                  <a:pt x="90297" y="52853"/>
                </a:cubicBezTo>
                <a:cubicBezTo>
                  <a:pt x="88773" y="54681"/>
                  <a:pt x="86564" y="55824"/>
                  <a:pt x="83668" y="56282"/>
                </a:cubicBezTo>
                <a:cubicBezTo>
                  <a:pt x="82144" y="56434"/>
                  <a:pt x="80163" y="56510"/>
                  <a:pt x="77724" y="56510"/>
                </a:cubicBezTo>
                <a:cubicBezTo>
                  <a:pt x="73000" y="56358"/>
                  <a:pt x="69876" y="53615"/>
                  <a:pt x="68352" y="48281"/>
                </a:cubicBezTo>
                <a:lnTo>
                  <a:pt x="67895" y="50109"/>
                </a:lnTo>
                <a:cubicBezTo>
                  <a:pt x="67437" y="52091"/>
                  <a:pt x="67895" y="53691"/>
                  <a:pt x="69266" y="54910"/>
                </a:cubicBezTo>
                <a:cubicBezTo>
                  <a:pt x="72314" y="57806"/>
                  <a:pt x="75705" y="59634"/>
                  <a:pt x="79439" y="60396"/>
                </a:cubicBezTo>
                <a:cubicBezTo>
                  <a:pt x="83173" y="61158"/>
                  <a:pt x="86526" y="61044"/>
                  <a:pt x="89497" y="60054"/>
                </a:cubicBezTo>
                <a:cubicBezTo>
                  <a:pt x="92469" y="59063"/>
                  <a:pt x="95022" y="57577"/>
                  <a:pt x="97155" y="55596"/>
                </a:cubicBezTo>
                <a:cubicBezTo>
                  <a:pt x="100051" y="52853"/>
                  <a:pt x="101194" y="50567"/>
                  <a:pt x="100584" y="48738"/>
                </a:cubicBezTo>
                <a:cubicBezTo>
                  <a:pt x="99975" y="46909"/>
                  <a:pt x="97384" y="45842"/>
                  <a:pt x="92812" y="45537"/>
                </a:cubicBezTo>
                <a:close/>
                <a:moveTo>
                  <a:pt x="206312" y="36851"/>
                </a:moveTo>
                <a:cubicBezTo>
                  <a:pt x="207150" y="36698"/>
                  <a:pt x="207912" y="36927"/>
                  <a:pt x="208598" y="37536"/>
                </a:cubicBezTo>
                <a:cubicBezTo>
                  <a:pt x="209284" y="38146"/>
                  <a:pt x="209703" y="38908"/>
                  <a:pt x="209855" y="39822"/>
                </a:cubicBezTo>
                <a:cubicBezTo>
                  <a:pt x="210160" y="43328"/>
                  <a:pt x="210312" y="47061"/>
                  <a:pt x="210312" y="51024"/>
                </a:cubicBezTo>
                <a:cubicBezTo>
                  <a:pt x="210312" y="54986"/>
                  <a:pt x="210236" y="59368"/>
                  <a:pt x="210084" y="64168"/>
                </a:cubicBezTo>
                <a:cubicBezTo>
                  <a:pt x="209931" y="68969"/>
                  <a:pt x="209855" y="72588"/>
                  <a:pt x="209855" y="75027"/>
                </a:cubicBezTo>
                <a:cubicBezTo>
                  <a:pt x="209855" y="105659"/>
                  <a:pt x="209017" y="133625"/>
                  <a:pt x="207341" y="158923"/>
                </a:cubicBezTo>
                <a:cubicBezTo>
                  <a:pt x="207188" y="161819"/>
                  <a:pt x="207188" y="167457"/>
                  <a:pt x="207341" y="175839"/>
                </a:cubicBezTo>
                <a:cubicBezTo>
                  <a:pt x="207493" y="182393"/>
                  <a:pt x="207341" y="187346"/>
                  <a:pt x="206883" y="190698"/>
                </a:cubicBezTo>
                <a:cubicBezTo>
                  <a:pt x="208103" y="191308"/>
                  <a:pt x="208712" y="192299"/>
                  <a:pt x="208712" y="193670"/>
                </a:cubicBezTo>
                <a:lnTo>
                  <a:pt x="208712" y="203957"/>
                </a:lnTo>
                <a:cubicBezTo>
                  <a:pt x="208712" y="204872"/>
                  <a:pt x="208407" y="205634"/>
                  <a:pt x="207798" y="206243"/>
                </a:cubicBezTo>
                <a:cubicBezTo>
                  <a:pt x="207188" y="206853"/>
                  <a:pt x="206502" y="207158"/>
                  <a:pt x="205740" y="207158"/>
                </a:cubicBezTo>
                <a:cubicBezTo>
                  <a:pt x="205131" y="208224"/>
                  <a:pt x="204293" y="208834"/>
                  <a:pt x="203226" y="208986"/>
                </a:cubicBezTo>
                <a:cubicBezTo>
                  <a:pt x="184633" y="211577"/>
                  <a:pt x="160325" y="213025"/>
                  <a:pt x="130302" y="213330"/>
                </a:cubicBezTo>
                <a:cubicBezTo>
                  <a:pt x="90374" y="213787"/>
                  <a:pt x="66142" y="214244"/>
                  <a:pt x="57608" y="214701"/>
                </a:cubicBezTo>
                <a:cubicBezTo>
                  <a:pt x="56693" y="214701"/>
                  <a:pt x="55893" y="214435"/>
                  <a:pt x="55207" y="213901"/>
                </a:cubicBezTo>
                <a:cubicBezTo>
                  <a:pt x="54522" y="213368"/>
                  <a:pt x="54179" y="212644"/>
                  <a:pt x="54179" y="211730"/>
                </a:cubicBezTo>
                <a:cubicBezTo>
                  <a:pt x="54179" y="210815"/>
                  <a:pt x="54445" y="210015"/>
                  <a:pt x="54979" y="209329"/>
                </a:cubicBezTo>
                <a:cubicBezTo>
                  <a:pt x="55512" y="208644"/>
                  <a:pt x="56236" y="208301"/>
                  <a:pt x="57150" y="208301"/>
                </a:cubicBezTo>
                <a:cubicBezTo>
                  <a:pt x="65532" y="207843"/>
                  <a:pt x="89840" y="207386"/>
                  <a:pt x="130074" y="206929"/>
                </a:cubicBezTo>
                <a:cubicBezTo>
                  <a:pt x="159030" y="206624"/>
                  <a:pt x="182423" y="205253"/>
                  <a:pt x="200254" y="202814"/>
                </a:cubicBezTo>
                <a:cubicBezTo>
                  <a:pt x="200102" y="202357"/>
                  <a:pt x="200025" y="201824"/>
                  <a:pt x="200025" y="201214"/>
                </a:cubicBezTo>
                <a:lnTo>
                  <a:pt x="200483" y="198699"/>
                </a:lnTo>
                <a:cubicBezTo>
                  <a:pt x="200635" y="198395"/>
                  <a:pt x="200711" y="198166"/>
                  <a:pt x="200711" y="198014"/>
                </a:cubicBezTo>
                <a:lnTo>
                  <a:pt x="200711" y="197556"/>
                </a:lnTo>
                <a:lnTo>
                  <a:pt x="200711" y="196871"/>
                </a:lnTo>
                <a:lnTo>
                  <a:pt x="200711" y="194813"/>
                </a:lnTo>
                <a:lnTo>
                  <a:pt x="200711" y="194585"/>
                </a:lnTo>
                <a:cubicBezTo>
                  <a:pt x="200254" y="193975"/>
                  <a:pt x="200102" y="193289"/>
                  <a:pt x="200254" y="192527"/>
                </a:cubicBezTo>
                <a:cubicBezTo>
                  <a:pt x="200864" y="188717"/>
                  <a:pt x="201092" y="183155"/>
                  <a:pt x="200940" y="175839"/>
                </a:cubicBezTo>
                <a:cubicBezTo>
                  <a:pt x="200787" y="167305"/>
                  <a:pt x="200787" y="161514"/>
                  <a:pt x="200940" y="158466"/>
                </a:cubicBezTo>
                <a:cubicBezTo>
                  <a:pt x="202616" y="133472"/>
                  <a:pt x="203454" y="105659"/>
                  <a:pt x="203454" y="75027"/>
                </a:cubicBezTo>
                <a:cubicBezTo>
                  <a:pt x="203454" y="72284"/>
                  <a:pt x="203531" y="68359"/>
                  <a:pt x="203683" y="63254"/>
                </a:cubicBezTo>
                <a:cubicBezTo>
                  <a:pt x="203835" y="58149"/>
                  <a:pt x="203912" y="54339"/>
                  <a:pt x="203912" y="51824"/>
                </a:cubicBezTo>
                <a:cubicBezTo>
                  <a:pt x="203912" y="49309"/>
                  <a:pt x="203759" y="45461"/>
                  <a:pt x="203454" y="40280"/>
                </a:cubicBezTo>
                <a:cubicBezTo>
                  <a:pt x="203302" y="39518"/>
                  <a:pt x="203531" y="38794"/>
                  <a:pt x="204140" y="38108"/>
                </a:cubicBezTo>
                <a:cubicBezTo>
                  <a:pt x="204750" y="37422"/>
                  <a:pt x="205474" y="37003"/>
                  <a:pt x="206312" y="36851"/>
                </a:cubicBezTo>
                <a:close/>
                <a:moveTo>
                  <a:pt x="192482" y="32507"/>
                </a:moveTo>
                <a:lnTo>
                  <a:pt x="192024" y="48281"/>
                </a:lnTo>
                <a:cubicBezTo>
                  <a:pt x="191720" y="58796"/>
                  <a:pt x="191262" y="66721"/>
                  <a:pt x="190653" y="72055"/>
                </a:cubicBezTo>
                <a:cubicBezTo>
                  <a:pt x="188976" y="88209"/>
                  <a:pt x="185243" y="103945"/>
                  <a:pt x="179451" y="119261"/>
                </a:cubicBezTo>
                <a:cubicBezTo>
                  <a:pt x="173660" y="134577"/>
                  <a:pt x="166040" y="150770"/>
                  <a:pt x="156591" y="167838"/>
                </a:cubicBezTo>
                <a:cubicBezTo>
                  <a:pt x="155982" y="168905"/>
                  <a:pt x="155067" y="169439"/>
                  <a:pt x="153848" y="169439"/>
                </a:cubicBezTo>
                <a:cubicBezTo>
                  <a:pt x="153086" y="170048"/>
                  <a:pt x="152172" y="170277"/>
                  <a:pt x="151105" y="170124"/>
                </a:cubicBezTo>
                <a:lnTo>
                  <a:pt x="147676" y="169439"/>
                </a:lnTo>
                <a:lnTo>
                  <a:pt x="146762" y="168981"/>
                </a:lnTo>
                <a:cubicBezTo>
                  <a:pt x="146304" y="169439"/>
                  <a:pt x="145695" y="169667"/>
                  <a:pt x="144933" y="169667"/>
                </a:cubicBezTo>
                <a:cubicBezTo>
                  <a:pt x="138684" y="169667"/>
                  <a:pt x="132169" y="169515"/>
                  <a:pt x="125388" y="169210"/>
                </a:cubicBezTo>
                <a:cubicBezTo>
                  <a:pt x="118606" y="168905"/>
                  <a:pt x="110833" y="168486"/>
                  <a:pt x="102070" y="167953"/>
                </a:cubicBezTo>
                <a:cubicBezTo>
                  <a:pt x="93307" y="167419"/>
                  <a:pt x="86792" y="167076"/>
                  <a:pt x="82525" y="166924"/>
                </a:cubicBezTo>
                <a:cubicBezTo>
                  <a:pt x="80544" y="166619"/>
                  <a:pt x="73686" y="166543"/>
                  <a:pt x="61951" y="166695"/>
                </a:cubicBezTo>
                <a:cubicBezTo>
                  <a:pt x="50216" y="166848"/>
                  <a:pt x="43053" y="166924"/>
                  <a:pt x="40463" y="166924"/>
                </a:cubicBezTo>
                <a:cubicBezTo>
                  <a:pt x="40463" y="167686"/>
                  <a:pt x="40539" y="168677"/>
                  <a:pt x="40691" y="169896"/>
                </a:cubicBezTo>
                <a:cubicBezTo>
                  <a:pt x="40691" y="170353"/>
                  <a:pt x="40844" y="173172"/>
                  <a:pt x="41148" y="178354"/>
                </a:cubicBezTo>
                <a:cubicBezTo>
                  <a:pt x="41301" y="181859"/>
                  <a:pt x="41453" y="184450"/>
                  <a:pt x="41606" y="186126"/>
                </a:cubicBezTo>
                <a:cubicBezTo>
                  <a:pt x="41606" y="186736"/>
                  <a:pt x="41682" y="187269"/>
                  <a:pt x="41834" y="187727"/>
                </a:cubicBezTo>
                <a:cubicBezTo>
                  <a:pt x="42596" y="187879"/>
                  <a:pt x="43511" y="187955"/>
                  <a:pt x="44577" y="187955"/>
                </a:cubicBezTo>
                <a:cubicBezTo>
                  <a:pt x="47168" y="188108"/>
                  <a:pt x="50673" y="188108"/>
                  <a:pt x="55093" y="187955"/>
                </a:cubicBezTo>
                <a:lnTo>
                  <a:pt x="66523" y="187269"/>
                </a:lnTo>
                <a:cubicBezTo>
                  <a:pt x="70943" y="187117"/>
                  <a:pt x="73381" y="187041"/>
                  <a:pt x="73838" y="187041"/>
                </a:cubicBezTo>
                <a:cubicBezTo>
                  <a:pt x="77648" y="186888"/>
                  <a:pt x="83516" y="186774"/>
                  <a:pt x="91440" y="186698"/>
                </a:cubicBezTo>
                <a:cubicBezTo>
                  <a:pt x="99365" y="186622"/>
                  <a:pt x="106414" y="186469"/>
                  <a:pt x="112586" y="186241"/>
                </a:cubicBezTo>
                <a:cubicBezTo>
                  <a:pt x="118758" y="186012"/>
                  <a:pt x="124664" y="185745"/>
                  <a:pt x="130302" y="185441"/>
                </a:cubicBezTo>
                <a:cubicBezTo>
                  <a:pt x="135027" y="185136"/>
                  <a:pt x="143637" y="185136"/>
                  <a:pt x="156134" y="185441"/>
                </a:cubicBezTo>
                <a:cubicBezTo>
                  <a:pt x="167107" y="185745"/>
                  <a:pt x="175489" y="185517"/>
                  <a:pt x="181280" y="184755"/>
                </a:cubicBezTo>
                <a:lnTo>
                  <a:pt x="182423" y="184755"/>
                </a:lnTo>
                <a:cubicBezTo>
                  <a:pt x="183185" y="183688"/>
                  <a:pt x="184176" y="183231"/>
                  <a:pt x="185395" y="183383"/>
                </a:cubicBezTo>
                <a:cubicBezTo>
                  <a:pt x="187071" y="183536"/>
                  <a:pt x="188900" y="183612"/>
                  <a:pt x="190881" y="183612"/>
                </a:cubicBezTo>
                <a:cubicBezTo>
                  <a:pt x="190881" y="152827"/>
                  <a:pt x="191186" y="118308"/>
                  <a:pt x="191796" y="80056"/>
                </a:cubicBezTo>
                <a:cubicBezTo>
                  <a:pt x="191796" y="77008"/>
                  <a:pt x="192024" y="72207"/>
                  <a:pt x="192482" y="65654"/>
                </a:cubicBezTo>
                <a:cubicBezTo>
                  <a:pt x="192939" y="59101"/>
                  <a:pt x="193244" y="54377"/>
                  <a:pt x="193396" y="51481"/>
                </a:cubicBezTo>
                <a:cubicBezTo>
                  <a:pt x="193548" y="43861"/>
                  <a:pt x="193244" y="37536"/>
                  <a:pt x="192482" y="32507"/>
                </a:cubicBezTo>
                <a:close/>
                <a:moveTo>
                  <a:pt x="78867" y="11476"/>
                </a:moveTo>
                <a:cubicBezTo>
                  <a:pt x="77648" y="11628"/>
                  <a:pt x="76200" y="12390"/>
                  <a:pt x="74524" y="13762"/>
                </a:cubicBezTo>
                <a:cubicBezTo>
                  <a:pt x="74372" y="14067"/>
                  <a:pt x="74143" y="14295"/>
                  <a:pt x="73838" y="14448"/>
                </a:cubicBezTo>
                <a:lnTo>
                  <a:pt x="73838" y="32507"/>
                </a:lnTo>
                <a:cubicBezTo>
                  <a:pt x="73838" y="39213"/>
                  <a:pt x="73991" y="43328"/>
                  <a:pt x="74295" y="44852"/>
                </a:cubicBezTo>
                <a:cubicBezTo>
                  <a:pt x="74905" y="48357"/>
                  <a:pt x="76048" y="50109"/>
                  <a:pt x="77724" y="50109"/>
                </a:cubicBezTo>
                <a:cubicBezTo>
                  <a:pt x="79858" y="50109"/>
                  <a:pt x="81458" y="50033"/>
                  <a:pt x="82525" y="49881"/>
                </a:cubicBezTo>
                <a:cubicBezTo>
                  <a:pt x="83897" y="49728"/>
                  <a:pt x="84811" y="49347"/>
                  <a:pt x="85268" y="48738"/>
                </a:cubicBezTo>
                <a:cubicBezTo>
                  <a:pt x="85573" y="48433"/>
                  <a:pt x="85878" y="47519"/>
                  <a:pt x="86183" y="45995"/>
                </a:cubicBezTo>
                <a:cubicBezTo>
                  <a:pt x="86487" y="44318"/>
                  <a:pt x="86716" y="42185"/>
                  <a:pt x="86868" y="39594"/>
                </a:cubicBezTo>
                <a:cubicBezTo>
                  <a:pt x="87021" y="33955"/>
                  <a:pt x="86640" y="28545"/>
                  <a:pt x="85725" y="23363"/>
                </a:cubicBezTo>
                <a:cubicBezTo>
                  <a:pt x="84506" y="17724"/>
                  <a:pt x="82982" y="13991"/>
                  <a:pt x="81153" y="12162"/>
                </a:cubicBezTo>
                <a:cubicBezTo>
                  <a:pt x="80391" y="11552"/>
                  <a:pt x="79629" y="11324"/>
                  <a:pt x="78867" y="11476"/>
                </a:cubicBezTo>
                <a:close/>
                <a:moveTo>
                  <a:pt x="142875" y="6447"/>
                </a:moveTo>
                <a:cubicBezTo>
                  <a:pt x="140285" y="6752"/>
                  <a:pt x="138913" y="6904"/>
                  <a:pt x="138761" y="6904"/>
                </a:cubicBezTo>
                <a:lnTo>
                  <a:pt x="138303" y="6904"/>
                </a:lnTo>
                <a:cubicBezTo>
                  <a:pt x="138456" y="7361"/>
                  <a:pt x="138532" y="7818"/>
                  <a:pt x="138532" y="8276"/>
                </a:cubicBezTo>
                <a:cubicBezTo>
                  <a:pt x="138532" y="11476"/>
                  <a:pt x="138342" y="16162"/>
                  <a:pt x="137961" y="22335"/>
                </a:cubicBezTo>
                <a:cubicBezTo>
                  <a:pt x="137580" y="28507"/>
                  <a:pt x="137389" y="31974"/>
                  <a:pt x="137389" y="32736"/>
                </a:cubicBezTo>
                <a:lnTo>
                  <a:pt x="137389" y="33422"/>
                </a:lnTo>
                <a:cubicBezTo>
                  <a:pt x="137237" y="34336"/>
                  <a:pt x="137122" y="35555"/>
                  <a:pt x="137046" y="37079"/>
                </a:cubicBezTo>
                <a:cubicBezTo>
                  <a:pt x="136970" y="38603"/>
                  <a:pt x="136932" y="39518"/>
                  <a:pt x="136932" y="39822"/>
                </a:cubicBezTo>
                <a:cubicBezTo>
                  <a:pt x="137084" y="40432"/>
                  <a:pt x="137008" y="41042"/>
                  <a:pt x="136703" y="41651"/>
                </a:cubicBezTo>
                <a:cubicBezTo>
                  <a:pt x="136551" y="43937"/>
                  <a:pt x="136627" y="45842"/>
                  <a:pt x="136932" y="47366"/>
                </a:cubicBezTo>
                <a:cubicBezTo>
                  <a:pt x="137237" y="49347"/>
                  <a:pt x="137770" y="50719"/>
                  <a:pt x="138532" y="51481"/>
                </a:cubicBezTo>
                <a:cubicBezTo>
                  <a:pt x="139446" y="52395"/>
                  <a:pt x="140894" y="52776"/>
                  <a:pt x="142875" y="52624"/>
                </a:cubicBezTo>
                <a:cubicBezTo>
                  <a:pt x="145009" y="52472"/>
                  <a:pt x="146533" y="52243"/>
                  <a:pt x="147447" y="51938"/>
                </a:cubicBezTo>
                <a:cubicBezTo>
                  <a:pt x="148667" y="51633"/>
                  <a:pt x="149429" y="51176"/>
                  <a:pt x="149733" y="50567"/>
                </a:cubicBezTo>
                <a:lnTo>
                  <a:pt x="149962" y="48738"/>
                </a:lnTo>
                <a:lnTo>
                  <a:pt x="149962" y="43709"/>
                </a:lnTo>
                <a:lnTo>
                  <a:pt x="149733" y="43709"/>
                </a:lnTo>
                <a:cubicBezTo>
                  <a:pt x="148819" y="43556"/>
                  <a:pt x="148095" y="43099"/>
                  <a:pt x="147562" y="42337"/>
                </a:cubicBezTo>
                <a:cubicBezTo>
                  <a:pt x="147028" y="41575"/>
                  <a:pt x="146838" y="40813"/>
                  <a:pt x="146990" y="40051"/>
                </a:cubicBezTo>
                <a:cubicBezTo>
                  <a:pt x="147295" y="38527"/>
                  <a:pt x="148133" y="37613"/>
                  <a:pt x="149505" y="37308"/>
                </a:cubicBezTo>
                <a:cubicBezTo>
                  <a:pt x="149352" y="34260"/>
                  <a:pt x="149048" y="31059"/>
                  <a:pt x="148590" y="27707"/>
                </a:cubicBezTo>
                <a:cubicBezTo>
                  <a:pt x="147828" y="21611"/>
                  <a:pt x="147066" y="16505"/>
                  <a:pt x="146304" y="12390"/>
                </a:cubicBezTo>
                <a:cubicBezTo>
                  <a:pt x="145695" y="10257"/>
                  <a:pt x="145161" y="8580"/>
                  <a:pt x="144704" y="7361"/>
                </a:cubicBezTo>
                <a:lnTo>
                  <a:pt x="144247" y="6447"/>
                </a:lnTo>
                <a:close/>
                <a:moveTo>
                  <a:pt x="142190" y="46"/>
                </a:moveTo>
                <a:cubicBezTo>
                  <a:pt x="144323" y="-106"/>
                  <a:pt x="146076" y="122"/>
                  <a:pt x="147447" y="732"/>
                </a:cubicBezTo>
                <a:cubicBezTo>
                  <a:pt x="148819" y="1494"/>
                  <a:pt x="149886" y="2942"/>
                  <a:pt x="150648" y="5075"/>
                </a:cubicBezTo>
                <a:cubicBezTo>
                  <a:pt x="151257" y="6599"/>
                  <a:pt x="151867" y="8580"/>
                  <a:pt x="152477" y="11019"/>
                </a:cubicBezTo>
                <a:cubicBezTo>
                  <a:pt x="153391" y="15286"/>
                  <a:pt x="154229" y="20620"/>
                  <a:pt x="154991" y="27021"/>
                </a:cubicBezTo>
                <a:lnTo>
                  <a:pt x="155220" y="27021"/>
                </a:lnTo>
                <a:cubicBezTo>
                  <a:pt x="156439" y="27021"/>
                  <a:pt x="158687" y="27097"/>
                  <a:pt x="161964" y="27249"/>
                </a:cubicBezTo>
                <a:cubicBezTo>
                  <a:pt x="165240" y="27402"/>
                  <a:pt x="167831" y="27402"/>
                  <a:pt x="169736" y="27249"/>
                </a:cubicBezTo>
                <a:cubicBezTo>
                  <a:pt x="171641" y="27097"/>
                  <a:pt x="173508" y="26792"/>
                  <a:pt x="175337" y="26335"/>
                </a:cubicBezTo>
                <a:cubicBezTo>
                  <a:pt x="175641" y="26183"/>
                  <a:pt x="175870" y="26106"/>
                  <a:pt x="176022" y="26106"/>
                </a:cubicBezTo>
                <a:cubicBezTo>
                  <a:pt x="176784" y="25497"/>
                  <a:pt x="177623" y="25268"/>
                  <a:pt x="178537" y="25421"/>
                </a:cubicBezTo>
                <a:cubicBezTo>
                  <a:pt x="180823" y="25725"/>
                  <a:pt x="183566" y="25649"/>
                  <a:pt x="186767" y="25192"/>
                </a:cubicBezTo>
                <a:lnTo>
                  <a:pt x="186767" y="24278"/>
                </a:lnTo>
                <a:cubicBezTo>
                  <a:pt x="186919" y="23363"/>
                  <a:pt x="187338" y="22601"/>
                  <a:pt x="188024" y="21992"/>
                </a:cubicBezTo>
                <a:cubicBezTo>
                  <a:pt x="188710" y="21382"/>
                  <a:pt x="189434" y="21153"/>
                  <a:pt x="190196" y="21306"/>
                </a:cubicBezTo>
                <a:cubicBezTo>
                  <a:pt x="190653" y="21306"/>
                  <a:pt x="191034" y="21382"/>
                  <a:pt x="191339" y="21534"/>
                </a:cubicBezTo>
                <a:cubicBezTo>
                  <a:pt x="191796" y="21077"/>
                  <a:pt x="192329" y="20772"/>
                  <a:pt x="192939" y="20620"/>
                </a:cubicBezTo>
                <a:cubicBezTo>
                  <a:pt x="194920" y="19858"/>
                  <a:pt x="196215" y="20544"/>
                  <a:pt x="196825" y="22677"/>
                </a:cubicBezTo>
                <a:cubicBezTo>
                  <a:pt x="199111" y="29840"/>
                  <a:pt x="200102" y="39518"/>
                  <a:pt x="199797" y="51710"/>
                </a:cubicBezTo>
                <a:cubicBezTo>
                  <a:pt x="199644" y="54605"/>
                  <a:pt x="199340" y="59292"/>
                  <a:pt x="198882" y="65769"/>
                </a:cubicBezTo>
                <a:cubicBezTo>
                  <a:pt x="198425" y="72246"/>
                  <a:pt x="198197" y="77008"/>
                  <a:pt x="198197" y="80056"/>
                </a:cubicBezTo>
                <a:cubicBezTo>
                  <a:pt x="197587" y="118461"/>
                  <a:pt x="197282" y="153132"/>
                  <a:pt x="197282" y="184069"/>
                </a:cubicBezTo>
                <a:cubicBezTo>
                  <a:pt x="198349" y="184679"/>
                  <a:pt x="198882" y="185593"/>
                  <a:pt x="198882" y="186812"/>
                </a:cubicBezTo>
                <a:cubicBezTo>
                  <a:pt x="198882" y="188031"/>
                  <a:pt x="198349" y="188946"/>
                  <a:pt x="197282" y="189555"/>
                </a:cubicBezTo>
                <a:lnTo>
                  <a:pt x="197282" y="191841"/>
                </a:lnTo>
                <a:cubicBezTo>
                  <a:pt x="197282" y="193975"/>
                  <a:pt x="196215" y="195042"/>
                  <a:pt x="194082" y="195042"/>
                </a:cubicBezTo>
                <a:cubicBezTo>
                  <a:pt x="191948" y="195042"/>
                  <a:pt x="190881" y="193975"/>
                  <a:pt x="190881" y="191841"/>
                </a:cubicBezTo>
                <a:lnTo>
                  <a:pt x="190881" y="190013"/>
                </a:lnTo>
                <a:cubicBezTo>
                  <a:pt x="188595" y="190013"/>
                  <a:pt x="186614" y="189936"/>
                  <a:pt x="184938" y="189784"/>
                </a:cubicBezTo>
                <a:lnTo>
                  <a:pt x="184481" y="189784"/>
                </a:lnTo>
                <a:cubicBezTo>
                  <a:pt x="183871" y="190546"/>
                  <a:pt x="183109" y="191003"/>
                  <a:pt x="182195" y="191156"/>
                </a:cubicBezTo>
                <a:cubicBezTo>
                  <a:pt x="176099" y="191918"/>
                  <a:pt x="167412" y="192146"/>
                  <a:pt x="156134" y="191841"/>
                </a:cubicBezTo>
                <a:cubicBezTo>
                  <a:pt x="143790" y="191537"/>
                  <a:pt x="135332" y="191537"/>
                  <a:pt x="130760" y="191841"/>
                </a:cubicBezTo>
                <a:cubicBezTo>
                  <a:pt x="125121" y="192146"/>
                  <a:pt x="119177" y="192413"/>
                  <a:pt x="112929" y="192642"/>
                </a:cubicBezTo>
                <a:cubicBezTo>
                  <a:pt x="106680" y="192870"/>
                  <a:pt x="99594" y="193023"/>
                  <a:pt x="91669" y="193099"/>
                </a:cubicBezTo>
                <a:cubicBezTo>
                  <a:pt x="83744" y="193175"/>
                  <a:pt x="77801" y="193289"/>
                  <a:pt x="73838" y="193442"/>
                </a:cubicBezTo>
                <a:cubicBezTo>
                  <a:pt x="73381" y="193442"/>
                  <a:pt x="70943" y="193518"/>
                  <a:pt x="66523" y="193670"/>
                </a:cubicBezTo>
                <a:lnTo>
                  <a:pt x="55322" y="194356"/>
                </a:lnTo>
                <a:cubicBezTo>
                  <a:pt x="50750" y="194508"/>
                  <a:pt x="47092" y="194508"/>
                  <a:pt x="44349" y="194356"/>
                </a:cubicBezTo>
                <a:cubicBezTo>
                  <a:pt x="42672" y="194356"/>
                  <a:pt x="41301" y="194204"/>
                  <a:pt x="40234" y="193899"/>
                </a:cubicBezTo>
                <a:cubicBezTo>
                  <a:pt x="39624" y="193899"/>
                  <a:pt x="39091" y="193823"/>
                  <a:pt x="38634" y="193670"/>
                </a:cubicBezTo>
                <a:cubicBezTo>
                  <a:pt x="37719" y="193365"/>
                  <a:pt x="37034" y="192984"/>
                  <a:pt x="36576" y="192527"/>
                </a:cubicBezTo>
                <a:lnTo>
                  <a:pt x="35662" y="190927"/>
                </a:lnTo>
                <a:lnTo>
                  <a:pt x="35662" y="190470"/>
                </a:lnTo>
                <a:cubicBezTo>
                  <a:pt x="35662" y="190165"/>
                  <a:pt x="35586" y="189860"/>
                  <a:pt x="35433" y="189555"/>
                </a:cubicBezTo>
                <a:cubicBezTo>
                  <a:pt x="35433" y="188793"/>
                  <a:pt x="35357" y="187879"/>
                  <a:pt x="35205" y="186812"/>
                </a:cubicBezTo>
                <a:cubicBezTo>
                  <a:pt x="35052" y="184983"/>
                  <a:pt x="34900" y="182240"/>
                  <a:pt x="34748" y="178583"/>
                </a:cubicBezTo>
                <a:cubicBezTo>
                  <a:pt x="34443" y="173553"/>
                  <a:pt x="34290" y="170734"/>
                  <a:pt x="34290" y="170124"/>
                </a:cubicBezTo>
                <a:cubicBezTo>
                  <a:pt x="34138" y="168600"/>
                  <a:pt x="34062" y="167457"/>
                  <a:pt x="34062" y="166695"/>
                </a:cubicBezTo>
                <a:cubicBezTo>
                  <a:pt x="21717" y="166391"/>
                  <a:pt x="11202" y="165248"/>
                  <a:pt x="2515" y="163266"/>
                </a:cubicBezTo>
                <a:cubicBezTo>
                  <a:pt x="1601" y="162962"/>
                  <a:pt x="915" y="162428"/>
                  <a:pt x="458" y="161666"/>
                </a:cubicBezTo>
                <a:cubicBezTo>
                  <a:pt x="0" y="160904"/>
                  <a:pt x="-114" y="160104"/>
                  <a:pt x="115" y="159266"/>
                </a:cubicBezTo>
                <a:cubicBezTo>
                  <a:pt x="343" y="158428"/>
                  <a:pt x="839" y="157780"/>
                  <a:pt x="1601" y="157323"/>
                </a:cubicBezTo>
                <a:cubicBezTo>
                  <a:pt x="2363" y="156866"/>
                  <a:pt x="3125" y="156713"/>
                  <a:pt x="3887" y="156866"/>
                </a:cubicBezTo>
                <a:cubicBezTo>
                  <a:pt x="5411" y="157323"/>
                  <a:pt x="6858" y="157628"/>
                  <a:pt x="8230" y="157780"/>
                </a:cubicBezTo>
                <a:cubicBezTo>
                  <a:pt x="8078" y="157018"/>
                  <a:pt x="8230" y="156332"/>
                  <a:pt x="8687" y="155723"/>
                </a:cubicBezTo>
                <a:cubicBezTo>
                  <a:pt x="18593" y="139416"/>
                  <a:pt x="26289" y="124023"/>
                  <a:pt x="31776" y="109545"/>
                </a:cubicBezTo>
                <a:cubicBezTo>
                  <a:pt x="37110" y="95372"/>
                  <a:pt x="40082" y="80285"/>
                  <a:pt x="40691" y="64283"/>
                </a:cubicBezTo>
                <a:cubicBezTo>
                  <a:pt x="40844" y="61235"/>
                  <a:pt x="40691" y="56510"/>
                  <a:pt x="40234" y="50109"/>
                </a:cubicBezTo>
                <a:cubicBezTo>
                  <a:pt x="39777" y="43251"/>
                  <a:pt x="39548" y="38375"/>
                  <a:pt x="39548" y="35479"/>
                </a:cubicBezTo>
                <a:cubicBezTo>
                  <a:pt x="39548" y="33345"/>
                  <a:pt x="40615" y="32279"/>
                  <a:pt x="42749" y="32279"/>
                </a:cubicBezTo>
                <a:cubicBezTo>
                  <a:pt x="43358" y="32279"/>
                  <a:pt x="43892" y="32431"/>
                  <a:pt x="44349" y="32736"/>
                </a:cubicBezTo>
                <a:cubicBezTo>
                  <a:pt x="44958" y="32126"/>
                  <a:pt x="45720" y="31821"/>
                  <a:pt x="46635" y="31821"/>
                </a:cubicBezTo>
                <a:cubicBezTo>
                  <a:pt x="52883" y="31821"/>
                  <a:pt x="58293" y="31593"/>
                  <a:pt x="62865" y="31136"/>
                </a:cubicBezTo>
                <a:cubicBezTo>
                  <a:pt x="63627" y="30983"/>
                  <a:pt x="64351" y="31212"/>
                  <a:pt x="65037" y="31821"/>
                </a:cubicBezTo>
                <a:cubicBezTo>
                  <a:pt x="65723" y="32431"/>
                  <a:pt x="66142" y="33155"/>
                  <a:pt x="66294" y="33993"/>
                </a:cubicBezTo>
                <a:cubicBezTo>
                  <a:pt x="66447" y="34831"/>
                  <a:pt x="66218" y="35593"/>
                  <a:pt x="65609" y="36279"/>
                </a:cubicBezTo>
                <a:cubicBezTo>
                  <a:pt x="64999" y="36965"/>
                  <a:pt x="64237" y="37384"/>
                  <a:pt x="63323" y="37536"/>
                </a:cubicBezTo>
                <a:cubicBezTo>
                  <a:pt x="58751" y="37994"/>
                  <a:pt x="53188" y="38222"/>
                  <a:pt x="46635" y="38222"/>
                </a:cubicBezTo>
                <a:lnTo>
                  <a:pt x="45949" y="38222"/>
                </a:lnTo>
                <a:cubicBezTo>
                  <a:pt x="46101" y="40203"/>
                  <a:pt x="46330" y="44013"/>
                  <a:pt x="46635" y="49652"/>
                </a:cubicBezTo>
                <a:cubicBezTo>
                  <a:pt x="47092" y="55901"/>
                  <a:pt x="47244" y="60930"/>
                  <a:pt x="47092" y="64740"/>
                </a:cubicBezTo>
                <a:cubicBezTo>
                  <a:pt x="46940" y="67635"/>
                  <a:pt x="46711" y="70607"/>
                  <a:pt x="46406" y="73655"/>
                </a:cubicBezTo>
                <a:cubicBezTo>
                  <a:pt x="49607" y="74722"/>
                  <a:pt x="54179" y="75179"/>
                  <a:pt x="60122" y="75027"/>
                </a:cubicBezTo>
                <a:cubicBezTo>
                  <a:pt x="61037" y="75027"/>
                  <a:pt x="61951" y="74989"/>
                  <a:pt x="62865" y="74913"/>
                </a:cubicBezTo>
                <a:cubicBezTo>
                  <a:pt x="63780" y="74836"/>
                  <a:pt x="64809" y="74760"/>
                  <a:pt x="65952" y="74684"/>
                </a:cubicBezTo>
                <a:cubicBezTo>
                  <a:pt x="67095" y="74608"/>
                  <a:pt x="68047" y="74570"/>
                  <a:pt x="68809" y="74570"/>
                </a:cubicBezTo>
                <a:cubicBezTo>
                  <a:pt x="72314" y="74265"/>
                  <a:pt x="75134" y="74189"/>
                  <a:pt x="77267" y="74341"/>
                </a:cubicBezTo>
                <a:cubicBezTo>
                  <a:pt x="109881" y="76017"/>
                  <a:pt x="144399" y="75713"/>
                  <a:pt x="180823" y="73427"/>
                </a:cubicBezTo>
                <a:cubicBezTo>
                  <a:pt x="182195" y="73274"/>
                  <a:pt x="183185" y="73808"/>
                  <a:pt x="183795" y="75027"/>
                </a:cubicBezTo>
                <a:cubicBezTo>
                  <a:pt x="183947" y="73808"/>
                  <a:pt x="184100" y="72665"/>
                  <a:pt x="184252" y="71598"/>
                </a:cubicBezTo>
                <a:cubicBezTo>
                  <a:pt x="184862" y="66264"/>
                  <a:pt x="185319" y="58415"/>
                  <a:pt x="185624" y="48052"/>
                </a:cubicBezTo>
                <a:cubicBezTo>
                  <a:pt x="185776" y="40889"/>
                  <a:pt x="185928" y="35479"/>
                  <a:pt x="186081" y="31821"/>
                </a:cubicBezTo>
                <a:cubicBezTo>
                  <a:pt x="183338" y="32126"/>
                  <a:pt x="180671" y="32126"/>
                  <a:pt x="178080" y="31821"/>
                </a:cubicBezTo>
                <a:cubicBezTo>
                  <a:pt x="177775" y="32126"/>
                  <a:pt x="177470" y="32279"/>
                  <a:pt x="177165" y="32279"/>
                </a:cubicBezTo>
                <a:cubicBezTo>
                  <a:pt x="175489" y="32888"/>
                  <a:pt x="173622" y="33269"/>
                  <a:pt x="171565" y="33422"/>
                </a:cubicBezTo>
                <a:cubicBezTo>
                  <a:pt x="169507" y="33574"/>
                  <a:pt x="167717" y="33650"/>
                  <a:pt x="166193" y="33650"/>
                </a:cubicBezTo>
                <a:cubicBezTo>
                  <a:pt x="164669" y="33650"/>
                  <a:pt x="162764" y="33612"/>
                  <a:pt x="160478" y="33536"/>
                </a:cubicBezTo>
                <a:cubicBezTo>
                  <a:pt x="158192" y="33460"/>
                  <a:pt x="156591" y="33422"/>
                  <a:pt x="155677" y="33422"/>
                </a:cubicBezTo>
                <a:lnTo>
                  <a:pt x="156134" y="38679"/>
                </a:lnTo>
                <a:cubicBezTo>
                  <a:pt x="158877" y="39899"/>
                  <a:pt x="160935" y="41727"/>
                  <a:pt x="162306" y="44166"/>
                </a:cubicBezTo>
                <a:cubicBezTo>
                  <a:pt x="164440" y="47823"/>
                  <a:pt x="165126" y="51405"/>
                  <a:pt x="164364" y="54910"/>
                </a:cubicBezTo>
                <a:cubicBezTo>
                  <a:pt x="163754" y="57958"/>
                  <a:pt x="161925" y="60625"/>
                  <a:pt x="158877" y="62911"/>
                </a:cubicBezTo>
                <a:cubicBezTo>
                  <a:pt x="153848" y="66873"/>
                  <a:pt x="147447" y="68855"/>
                  <a:pt x="139675" y="68855"/>
                </a:cubicBezTo>
                <a:cubicBezTo>
                  <a:pt x="130988" y="68855"/>
                  <a:pt x="125426" y="66264"/>
                  <a:pt x="122987" y="61082"/>
                </a:cubicBezTo>
                <a:cubicBezTo>
                  <a:pt x="120092" y="55291"/>
                  <a:pt x="122606" y="48052"/>
                  <a:pt x="130531" y="39365"/>
                </a:cubicBezTo>
                <a:cubicBezTo>
                  <a:pt x="130531" y="38603"/>
                  <a:pt x="130607" y="37765"/>
                  <a:pt x="130760" y="36851"/>
                </a:cubicBezTo>
                <a:cubicBezTo>
                  <a:pt x="127864" y="37308"/>
                  <a:pt x="124626" y="37651"/>
                  <a:pt x="121044" y="37879"/>
                </a:cubicBezTo>
                <a:cubicBezTo>
                  <a:pt x="117463" y="38108"/>
                  <a:pt x="114681" y="38222"/>
                  <a:pt x="112700" y="38222"/>
                </a:cubicBezTo>
                <a:lnTo>
                  <a:pt x="102642" y="38222"/>
                </a:lnTo>
                <a:lnTo>
                  <a:pt x="94184" y="38222"/>
                </a:lnTo>
                <a:cubicBezTo>
                  <a:pt x="93879" y="38222"/>
                  <a:pt x="93574" y="38146"/>
                  <a:pt x="93269" y="37994"/>
                </a:cubicBezTo>
                <a:lnTo>
                  <a:pt x="93269" y="39137"/>
                </a:lnTo>
                <a:cubicBezTo>
                  <a:pt x="100584" y="39746"/>
                  <a:pt x="105004" y="42261"/>
                  <a:pt x="106528" y="46680"/>
                </a:cubicBezTo>
                <a:cubicBezTo>
                  <a:pt x="108204" y="51252"/>
                  <a:pt x="106528" y="55824"/>
                  <a:pt x="101499" y="60396"/>
                </a:cubicBezTo>
                <a:cubicBezTo>
                  <a:pt x="98603" y="62987"/>
                  <a:pt x="95212" y="64930"/>
                  <a:pt x="91326" y="66226"/>
                </a:cubicBezTo>
                <a:cubicBezTo>
                  <a:pt x="87440" y="67521"/>
                  <a:pt x="83058" y="67674"/>
                  <a:pt x="78182" y="66683"/>
                </a:cubicBezTo>
                <a:cubicBezTo>
                  <a:pt x="73305" y="65692"/>
                  <a:pt x="68809" y="63292"/>
                  <a:pt x="64694" y="59482"/>
                </a:cubicBezTo>
                <a:cubicBezTo>
                  <a:pt x="61799" y="56739"/>
                  <a:pt x="60732" y="53234"/>
                  <a:pt x="61494" y="48966"/>
                </a:cubicBezTo>
                <a:cubicBezTo>
                  <a:pt x="62103" y="45918"/>
                  <a:pt x="63551" y="42947"/>
                  <a:pt x="65837" y="40051"/>
                </a:cubicBezTo>
                <a:cubicBezTo>
                  <a:pt x="66142" y="39441"/>
                  <a:pt x="66675" y="39060"/>
                  <a:pt x="67437" y="38908"/>
                </a:cubicBezTo>
                <a:lnTo>
                  <a:pt x="67437" y="35022"/>
                </a:lnTo>
                <a:lnTo>
                  <a:pt x="67437" y="32507"/>
                </a:lnTo>
                <a:lnTo>
                  <a:pt x="67437" y="10104"/>
                </a:lnTo>
                <a:cubicBezTo>
                  <a:pt x="67437" y="7971"/>
                  <a:pt x="68504" y="6904"/>
                  <a:pt x="70638" y="6904"/>
                </a:cubicBezTo>
                <a:cubicBezTo>
                  <a:pt x="71247" y="6904"/>
                  <a:pt x="71857" y="7056"/>
                  <a:pt x="72467" y="7361"/>
                </a:cubicBezTo>
                <a:cubicBezTo>
                  <a:pt x="74448" y="5990"/>
                  <a:pt x="76353" y="5228"/>
                  <a:pt x="78182" y="5075"/>
                </a:cubicBezTo>
                <a:cubicBezTo>
                  <a:pt x="80925" y="4770"/>
                  <a:pt x="83287" y="5609"/>
                  <a:pt x="85268" y="7590"/>
                </a:cubicBezTo>
                <a:cubicBezTo>
                  <a:pt x="88316" y="10333"/>
                  <a:pt x="90526" y="15134"/>
                  <a:pt x="91898" y="21992"/>
                </a:cubicBezTo>
                <a:cubicBezTo>
                  <a:pt x="92507" y="25192"/>
                  <a:pt x="92888" y="28545"/>
                  <a:pt x="93041" y="32050"/>
                </a:cubicBezTo>
                <a:cubicBezTo>
                  <a:pt x="93498" y="31898"/>
                  <a:pt x="93879" y="31821"/>
                  <a:pt x="94184" y="31821"/>
                </a:cubicBezTo>
                <a:lnTo>
                  <a:pt x="103099" y="31821"/>
                </a:lnTo>
                <a:lnTo>
                  <a:pt x="113615" y="31821"/>
                </a:lnTo>
                <a:cubicBezTo>
                  <a:pt x="115443" y="31821"/>
                  <a:pt x="118110" y="31707"/>
                  <a:pt x="121616" y="31479"/>
                </a:cubicBezTo>
                <a:cubicBezTo>
                  <a:pt x="125121" y="31250"/>
                  <a:pt x="128245" y="30831"/>
                  <a:pt x="130988" y="30221"/>
                </a:cubicBezTo>
                <a:cubicBezTo>
                  <a:pt x="131750" y="17115"/>
                  <a:pt x="132131" y="9800"/>
                  <a:pt x="132131" y="8276"/>
                </a:cubicBezTo>
                <a:cubicBezTo>
                  <a:pt x="132131" y="6142"/>
                  <a:pt x="133198" y="5075"/>
                  <a:pt x="135332" y="5075"/>
                </a:cubicBezTo>
                <a:lnTo>
                  <a:pt x="135789" y="5075"/>
                </a:lnTo>
                <a:cubicBezTo>
                  <a:pt x="135636" y="4618"/>
                  <a:pt x="135560" y="4161"/>
                  <a:pt x="135560" y="3704"/>
                </a:cubicBezTo>
                <a:cubicBezTo>
                  <a:pt x="135560" y="1570"/>
                  <a:pt x="136627" y="503"/>
                  <a:pt x="138761" y="503"/>
                </a:cubicBezTo>
                <a:lnTo>
                  <a:pt x="139675" y="503"/>
                </a:lnTo>
                <a:cubicBezTo>
                  <a:pt x="139980" y="503"/>
                  <a:pt x="140361" y="465"/>
                  <a:pt x="140818" y="389"/>
                </a:cubicBezTo>
                <a:cubicBezTo>
                  <a:pt x="141275" y="313"/>
                  <a:pt x="141732" y="198"/>
                  <a:pt x="142190" y="46"/>
                </a:cubicBezTo>
                <a:close/>
              </a:path>
            </a:pathLst>
          </a:custGeom>
          <a:solidFill>
            <a:srgbClr val="231F20"/>
          </a:solidFill>
          <a:ln>
            <a:noFill/>
          </a:ln>
        </p:spPr>
        <p:txBody>
          <a:bodyPr vert="horz" wrap="square" lIns="91440" tIns="45720" rIns="91440" bIns="45720" numCol="1" anchor="t" anchorCtr="0" compatLnSpc="1"/>
          <a:lstStyle/>
          <a:p>
            <a:endParaRPr lang="en-US">
              <a:cs typeface="+mn-ea"/>
              <a:sym typeface="+mn-lt"/>
            </a:endParaRPr>
          </a:p>
        </p:txBody>
      </p:sp>
      <p:sp>
        <p:nvSpPr>
          <p:cNvPr id="32" name="TextBox 5"/>
          <p:cNvSpPr txBox="1"/>
          <p:nvPr/>
        </p:nvSpPr>
        <p:spPr>
          <a:xfrm>
            <a:off x="7079164" y="2217494"/>
            <a:ext cx="3176724" cy="338554"/>
          </a:xfrm>
          <a:prstGeom prst="rect">
            <a:avLst/>
          </a:prstGeom>
          <a:noFill/>
        </p:spPr>
        <p:txBody>
          <a:bodyPr wrap="none" rtlCol="0">
            <a:noAutofit/>
          </a:bodyPr>
          <a:lstStyle/>
          <a:p>
            <a:pPr defTabSz="1828165"/>
            <a:r>
              <a:rPr lang="zh-CN" altLang="en-US" sz="1600" b="1" dirty="0">
                <a:solidFill>
                  <a:schemeClr val="tx1">
                    <a:lumMod val="85000"/>
                    <a:lumOff val="15000"/>
                  </a:schemeClr>
                </a:solidFill>
                <a:cs typeface="+mn-ea"/>
                <a:sym typeface="+mn-lt"/>
              </a:rPr>
              <a:t>点击输入标题内容</a:t>
            </a:r>
          </a:p>
        </p:txBody>
      </p:sp>
      <p:sp>
        <p:nvSpPr>
          <p:cNvPr id="33" name="TextBox 103"/>
          <p:cNvSpPr txBox="1"/>
          <p:nvPr/>
        </p:nvSpPr>
        <p:spPr>
          <a:xfrm>
            <a:off x="7079164" y="2834204"/>
            <a:ext cx="3950786" cy="2462213"/>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单击编辑您要的内容，建议您在展示时采用微软雅黑字体单击使用微软雅黑单击编辑您要的内容建议您在展示时采用微软雅黑字体单击使用微软雅黑</a:t>
            </a:r>
            <a:endParaRPr lang="en-US" altLang="zh-CN" sz="1400" dirty="0">
              <a:solidFill>
                <a:schemeClr val="tx1">
                  <a:lumMod val="85000"/>
                  <a:lumOff val="15000"/>
                </a:schemeClr>
              </a:solidFill>
              <a:cs typeface="+mn-ea"/>
              <a:sym typeface="+mn-lt"/>
            </a:endParaRPr>
          </a:p>
          <a:p>
            <a:pPr defTabSz="1828165"/>
            <a:endParaRPr lang="en-US" altLang="zh-CN" sz="1400" dirty="0">
              <a:solidFill>
                <a:schemeClr val="tx1">
                  <a:lumMod val="85000"/>
                  <a:lumOff val="15000"/>
                </a:schemeClr>
              </a:solidFill>
              <a:cs typeface="+mn-ea"/>
              <a:sym typeface="+mn-lt"/>
            </a:endParaRPr>
          </a:p>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单击编辑您要的内容，建议您在展示时采用微软雅黑字体单击使用微软雅黑单击编辑您要的内容建议您在展示时采用微软雅黑字体单击使用微软雅黑</a:t>
            </a:r>
            <a:endParaRPr lang="en-US" altLang="zh-CN" sz="1400" dirty="0">
              <a:solidFill>
                <a:schemeClr val="tx1">
                  <a:lumMod val="85000"/>
                  <a:lumOff val="15000"/>
                </a:schemeClr>
              </a:solidFill>
              <a:cs typeface="+mn-ea"/>
              <a:sym typeface="+mn-lt"/>
            </a:endParaRPr>
          </a:p>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a:t>
            </a:r>
            <a:endParaRPr lang="en-US" altLang="zh-CN" sz="1400" dirty="0">
              <a:solidFill>
                <a:schemeClr val="tx1">
                  <a:lumMod val="85000"/>
                  <a:lumOff val="15000"/>
                </a:schemeClr>
              </a:solidFill>
              <a:cs typeface="+mn-ea"/>
              <a:sym typeface="+mn-lt"/>
            </a:endParaRPr>
          </a:p>
        </p:txBody>
      </p:sp>
      <p:sp>
        <p:nvSpPr>
          <p:cNvPr id="34" name="文本框 33"/>
          <p:cNvSpPr txBox="1"/>
          <p:nvPr/>
        </p:nvSpPr>
        <p:spPr>
          <a:xfrm>
            <a:off x="1472370" y="5081576"/>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5" name="文本框 34"/>
          <p:cNvSpPr txBox="1"/>
          <p:nvPr/>
        </p:nvSpPr>
        <p:spPr>
          <a:xfrm>
            <a:off x="1472370" y="5487889"/>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6" name="文本框 35"/>
          <p:cNvSpPr txBox="1"/>
          <p:nvPr/>
        </p:nvSpPr>
        <p:spPr>
          <a:xfrm>
            <a:off x="3199499" y="5081576"/>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7" name="文本框 36"/>
          <p:cNvSpPr txBox="1"/>
          <p:nvPr/>
        </p:nvSpPr>
        <p:spPr>
          <a:xfrm>
            <a:off x="3199499" y="5487889"/>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grpSp>
        <p:nvGrpSpPr>
          <p:cNvPr id="41" name="组合 40"/>
          <p:cNvGrpSpPr/>
          <p:nvPr/>
        </p:nvGrpSpPr>
        <p:grpSpPr>
          <a:xfrm>
            <a:off x="4165600" y="277508"/>
            <a:ext cx="3860800" cy="461665"/>
            <a:chOff x="4165600" y="226708"/>
            <a:chExt cx="3860800" cy="461665"/>
          </a:xfrm>
        </p:grpSpPr>
        <p:sp>
          <p:nvSpPr>
            <p:cNvPr id="46" name="文本框 45"/>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研究过程及方法</a:t>
              </a:r>
            </a:p>
          </p:txBody>
        </p:sp>
        <p:cxnSp>
          <p:nvCxnSpPr>
            <p:cNvPr id="47" name="直接连接符 46"/>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135002" y="1231289"/>
            <a:ext cx="1956122" cy="584775"/>
          </a:xfrm>
          <a:prstGeom prst="rect">
            <a:avLst/>
          </a:prstGeom>
          <a:noFill/>
        </p:spPr>
        <p:txBody>
          <a:bodyPr wrap="square" rtlCol="0">
            <a:spAutoFit/>
          </a:bodyPr>
          <a:lstStyle/>
          <a:p>
            <a:r>
              <a:rPr lang="zh-CN" altLang="en-US" sz="3200" b="1" dirty="0"/>
              <a:t>目录</a:t>
            </a:r>
          </a:p>
        </p:txBody>
      </p:sp>
      <p:sp>
        <p:nvSpPr>
          <p:cNvPr id="21" name="文本框 20"/>
          <p:cNvSpPr txBox="1"/>
          <p:nvPr/>
        </p:nvSpPr>
        <p:spPr>
          <a:xfrm>
            <a:off x="3181299" y="1750024"/>
            <a:ext cx="1700581" cy="338554"/>
          </a:xfrm>
          <a:prstGeom prst="rect">
            <a:avLst/>
          </a:prstGeom>
          <a:noFill/>
        </p:spPr>
        <p:txBody>
          <a:bodyPr wrap="square" rtlCol="0">
            <a:spAutoFit/>
          </a:bodyPr>
          <a:lstStyle/>
          <a:p>
            <a:pPr algn="dist"/>
            <a:r>
              <a:rPr lang="en-US" altLang="zh-CN" sz="1600" dirty="0"/>
              <a:t>CONTENTS</a:t>
            </a:r>
            <a:endParaRPr lang="zh-CN" altLang="en-US" sz="1600" dirty="0"/>
          </a:p>
        </p:txBody>
      </p:sp>
      <p:cxnSp>
        <p:nvCxnSpPr>
          <p:cNvPr id="15" name="直接连接符 14"/>
          <p:cNvCxnSpPr/>
          <p:nvPr/>
        </p:nvCxnSpPr>
        <p:spPr>
          <a:xfrm>
            <a:off x="3135002" y="1334526"/>
            <a:ext cx="0" cy="69747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824449" y="2141041"/>
            <a:ext cx="4796444"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824449" y="3064552"/>
            <a:ext cx="4796444"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824449" y="3988063"/>
            <a:ext cx="4796444"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824449" y="4911575"/>
            <a:ext cx="4796444"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5824449" y="1698069"/>
            <a:ext cx="727942" cy="523220"/>
          </a:xfrm>
          <a:prstGeom prst="rect">
            <a:avLst/>
          </a:prstGeom>
          <a:noFill/>
        </p:spPr>
        <p:txBody>
          <a:bodyPr wrap="square" rtlCol="0">
            <a:spAutoFit/>
          </a:bodyPr>
          <a:lstStyle/>
          <a:p>
            <a:r>
              <a:rPr lang="en-US" altLang="zh-CN" sz="2800" b="1" i="1" dirty="0">
                <a:solidFill>
                  <a:prstClr val="black"/>
                </a:solidFill>
                <a:latin typeface="微软雅黑" pitchFamily="34" charset="-122"/>
                <a:ea typeface="微软雅黑" pitchFamily="34" charset="-122"/>
              </a:rPr>
              <a:t>01</a:t>
            </a:r>
            <a:endParaRPr lang="zh-CN" altLang="en-US" sz="2800" b="1" i="1" dirty="0">
              <a:solidFill>
                <a:prstClr val="black"/>
              </a:solidFill>
              <a:latin typeface="微软雅黑" pitchFamily="34" charset="-122"/>
              <a:ea typeface="微软雅黑" pitchFamily="34" charset="-122"/>
            </a:endParaRPr>
          </a:p>
        </p:txBody>
      </p:sp>
      <p:sp>
        <p:nvSpPr>
          <p:cNvPr id="30" name="文本框 29"/>
          <p:cNvSpPr txBox="1"/>
          <p:nvPr/>
        </p:nvSpPr>
        <p:spPr>
          <a:xfrm>
            <a:off x="5824448" y="2604472"/>
            <a:ext cx="727943" cy="523220"/>
          </a:xfrm>
          <a:prstGeom prst="rect">
            <a:avLst/>
          </a:prstGeom>
          <a:noFill/>
        </p:spPr>
        <p:txBody>
          <a:bodyPr wrap="square" rtlCol="0">
            <a:spAutoFit/>
          </a:bodyPr>
          <a:lstStyle/>
          <a:p>
            <a:r>
              <a:rPr lang="en-US" altLang="zh-CN" sz="2800" b="1" i="1" dirty="0">
                <a:solidFill>
                  <a:prstClr val="black"/>
                </a:solidFill>
                <a:latin typeface="微软雅黑" pitchFamily="34" charset="-122"/>
                <a:ea typeface="微软雅黑" pitchFamily="34" charset="-122"/>
              </a:rPr>
              <a:t>02</a:t>
            </a:r>
            <a:endParaRPr lang="zh-CN" altLang="en-US" sz="2800" b="1" i="1" dirty="0">
              <a:solidFill>
                <a:prstClr val="black"/>
              </a:solidFill>
              <a:latin typeface="微软雅黑" pitchFamily="34" charset="-122"/>
              <a:ea typeface="微软雅黑" pitchFamily="34" charset="-122"/>
            </a:endParaRPr>
          </a:p>
        </p:txBody>
      </p:sp>
      <p:sp>
        <p:nvSpPr>
          <p:cNvPr id="31" name="文本框 30"/>
          <p:cNvSpPr txBox="1"/>
          <p:nvPr/>
        </p:nvSpPr>
        <p:spPr>
          <a:xfrm>
            <a:off x="5824447" y="3527982"/>
            <a:ext cx="727944" cy="523220"/>
          </a:xfrm>
          <a:prstGeom prst="rect">
            <a:avLst/>
          </a:prstGeom>
          <a:noFill/>
        </p:spPr>
        <p:txBody>
          <a:bodyPr wrap="square" rtlCol="0">
            <a:spAutoFit/>
          </a:bodyPr>
          <a:lstStyle/>
          <a:p>
            <a:r>
              <a:rPr lang="en-US" altLang="zh-CN" sz="2800" b="1" i="1" dirty="0">
                <a:solidFill>
                  <a:prstClr val="black"/>
                </a:solidFill>
                <a:latin typeface="微软雅黑" pitchFamily="34" charset="-122"/>
                <a:ea typeface="微软雅黑" pitchFamily="34" charset="-122"/>
              </a:rPr>
              <a:t>03</a:t>
            </a:r>
            <a:endParaRPr lang="zh-CN" altLang="en-US" sz="2800" b="1" i="1" dirty="0">
              <a:solidFill>
                <a:prstClr val="black"/>
              </a:solidFill>
              <a:latin typeface="微软雅黑" pitchFamily="34" charset="-122"/>
              <a:ea typeface="微软雅黑" pitchFamily="34" charset="-122"/>
            </a:endParaRPr>
          </a:p>
        </p:txBody>
      </p:sp>
      <p:sp>
        <p:nvSpPr>
          <p:cNvPr id="32" name="文本框 31"/>
          <p:cNvSpPr txBox="1"/>
          <p:nvPr/>
        </p:nvSpPr>
        <p:spPr>
          <a:xfrm>
            <a:off x="5824447" y="4451492"/>
            <a:ext cx="727944" cy="523220"/>
          </a:xfrm>
          <a:prstGeom prst="rect">
            <a:avLst/>
          </a:prstGeom>
          <a:noFill/>
        </p:spPr>
        <p:txBody>
          <a:bodyPr wrap="square" rtlCol="0">
            <a:spAutoFit/>
          </a:bodyPr>
          <a:lstStyle/>
          <a:p>
            <a:r>
              <a:rPr lang="en-US" altLang="zh-CN" sz="2800" b="1" i="1" dirty="0">
                <a:solidFill>
                  <a:prstClr val="black"/>
                </a:solidFill>
                <a:latin typeface="微软雅黑" pitchFamily="34" charset="-122"/>
                <a:ea typeface="微软雅黑" pitchFamily="34" charset="-122"/>
              </a:rPr>
              <a:t>04</a:t>
            </a:r>
            <a:endParaRPr lang="zh-CN" altLang="en-US" sz="2800" b="1" i="1" dirty="0">
              <a:solidFill>
                <a:prstClr val="black"/>
              </a:solidFill>
              <a:latin typeface="微软雅黑" pitchFamily="34" charset="-122"/>
              <a:ea typeface="微软雅黑" pitchFamily="34" charset="-122"/>
            </a:endParaRPr>
          </a:p>
        </p:txBody>
      </p:sp>
      <p:sp>
        <p:nvSpPr>
          <p:cNvPr id="33" name="文本框 32"/>
          <p:cNvSpPr txBox="1"/>
          <p:nvPr/>
        </p:nvSpPr>
        <p:spPr>
          <a:xfrm>
            <a:off x="6761635" y="1720533"/>
            <a:ext cx="3325090" cy="461665"/>
          </a:xfrm>
          <a:prstGeom prst="rect">
            <a:avLst/>
          </a:prstGeom>
          <a:noFill/>
        </p:spPr>
        <p:txBody>
          <a:bodyPr wrap="square" rtlCol="0">
            <a:spAutoFit/>
          </a:bodyPr>
          <a:lstStyle/>
          <a:p>
            <a:r>
              <a:rPr lang="zh-CN" altLang="en-US" sz="2400" spc="300" dirty="0">
                <a:latin typeface="微软雅黑" pitchFamily="34" charset="-122"/>
                <a:ea typeface="微软雅黑" pitchFamily="34" charset="-122"/>
              </a:rPr>
              <a:t>研究背景及意义</a:t>
            </a:r>
            <a:endParaRPr lang="zh-CN" altLang="en-US" sz="2400" dirty="0">
              <a:solidFill>
                <a:prstClr val="black"/>
              </a:solidFill>
              <a:latin typeface="微软雅黑" pitchFamily="34" charset="-122"/>
              <a:ea typeface="微软雅黑" pitchFamily="34" charset="-122"/>
            </a:endParaRPr>
          </a:p>
        </p:txBody>
      </p:sp>
      <p:sp>
        <p:nvSpPr>
          <p:cNvPr id="34" name="文本框 33"/>
          <p:cNvSpPr txBox="1"/>
          <p:nvPr/>
        </p:nvSpPr>
        <p:spPr>
          <a:xfrm>
            <a:off x="6761635" y="2644043"/>
            <a:ext cx="3325090" cy="461665"/>
          </a:xfrm>
          <a:prstGeom prst="rect">
            <a:avLst/>
          </a:prstGeom>
          <a:noFill/>
        </p:spPr>
        <p:txBody>
          <a:bodyPr wrap="square" rtlCol="0">
            <a:spAutoFit/>
          </a:bodyPr>
          <a:lstStyle/>
          <a:p>
            <a:r>
              <a:rPr lang="zh-CN" altLang="en-US" sz="2400" spc="300" dirty="0">
                <a:latin typeface="微软雅黑" pitchFamily="34" charset="-122"/>
                <a:ea typeface="微软雅黑" pitchFamily="34" charset="-122"/>
              </a:rPr>
              <a:t>论文综述</a:t>
            </a:r>
            <a:endParaRPr lang="zh-CN" altLang="en-US" sz="2400" dirty="0">
              <a:solidFill>
                <a:prstClr val="black"/>
              </a:solidFill>
              <a:latin typeface="微软雅黑" pitchFamily="34" charset="-122"/>
              <a:ea typeface="微软雅黑" pitchFamily="34" charset="-122"/>
            </a:endParaRPr>
          </a:p>
        </p:txBody>
      </p:sp>
      <p:sp>
        <p:nvSpPr>
          <p:cNvPr id="35" name="文本框 34"/>
          <p:cNvSpPr txBox="1"/>
          <p:nvPr/>
        </p:nvSpPr>
        <p:spPr>
          <a:xfrm>
            <a:off x="6761635" y="3567553"/>
            <a:ext cx="3325090" cy="461665"/>
          </a:xfrm>
          <a:prstGeom prst="rect">
            <a:avLst/>
          </a:prstGeom>
          <a:noFill/>
        </p:spPr>
        <p:txBody>
          <a:bodyPr wrap="square" rtlCol="0">
            <a:spAutoFit/>
          </a:bodyPr>
          <a:lstStyle/>
          <a:p>
            <a:r>
              <a:rPr lang="zh-CN" altLang="en-US" sz="2400" spc="300" dirty="0">
                <a:latin typeface="微软雅黑" pitchFamily="34" charset="-122"/>
                <a:ea typeface="微软雅黑" pitchFamily="34" charset="-122"/>
              </a:rPr>
              <a:t>研究过程及方法</a:t>
            </a:r>
            <a:endParaRPr lang="zh-CN" altLang="en-US" sz="2400" dirty="0">
              <a:solidFill>
                <a:prstClr val="black"/>
              </a:solidFill>
              <a:latin typeface="微软雅黑" pitchFamily="34" charset="-122"/>
              <a:ea typeface="微软雅黑" pitchFamily="34" charset="-122"/>
            </a:endParaRPr>
          </a:p>
        </p:txBody>
      </p:sp>
      <p:sp>
        <p:nvSpPr>
          <p:cNvPr id="36" name="文本框 35"/>
          <p:cNvSpPr txBox="1"/>
          <p:nvPr/>
        </p:nvSpPr>
        <p:spPr>
          <a:xfrm>
            <a:off x="6761635" y="4494648"/>
            <a:ext cx="3325090" cy="461665"/>
          </a:xfrm>
          <a:prstGeom prst="rect">
            <a:avLst/>
          </a:prstGeom>
          <a:noFill/>
        </p:spPr>
        <p:txBody>
          <a:bodyPr wrap="square" rtlCol="0">
            <a:spAutoFit/>
          </a:bodyPr>
          <a:lstStyle/>
          <a:p>
            <a:r>
              <a:rPr lang="zh-CN" altLang="en-US" sz="2400" spc="300" dirty="0">
                <a:latin typeface="微软雅黑" pitchFamily="34" charset="-122"/>
                <a:ea typeface="微软雅黑" pitchFamily="34" charset="-122"/>
              </a:rPr>
              <a:t>研究结论</a:t>
            </a:r>
            <a:endParaRPr lang="zh-CN" altLang="en-US" sz="2400" dirty="0">
              <a:solidFill>
                <a:prstClr val="black"/>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301"/>
          <p:cNvSpPr>
            <a:spLocks noChangeArrowheads="1"/>
          </p:cNvSpPr>
          <p:nvPr/>
        </p:nvSpPr>
        <p:spPr bwMode="auto">
          <a:xfrm>
            <a:off x="5056188" y="2760028"/>
            <a:ext cx="20955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eaLnBrk="1" hangingPunct="1"/>
            <a:r>
              <a:rPr lang="en-US" altLang="zh-CN" sz="2400" dirty="0">
                <a:cs typeface="+mn-ea"/>
                <a:sym typeface="+mn-lt"/>
              </a:rPr>
              <a:t>Six Steps</a:t>
            </a:r>
          </a:p>
          <a:p>
            <a:pPr algn="ctr" eaLnBrk="1" hangingPunct="1"/>
            <a:r>
              <a:rPr lang="en-US" altLang="zh-CN" sz="2400" dirty="0">
                <a:cs typeface="+mn-ea"/>
                <a:sym typeface="+mn-lt"/>
              </a:rPr>
              <a:t>Process</a:t>
            </a:r>
            <a:endParaRPr lang="zh-CN" altLang="zh-CN" sz="2400" dirty="0">
              <a:cs typeface="+mn-ea"/>
              <a:sym typeface="+mn-lt"/>
            </a:endParaRPr>
          </a:p>
        </p:txBody>
      </p:sp>
      <p:sp>
        <p:nvSpPr>
          <p:cNvPr id="4" name="Shape 1302"/>
          <p:cNvSpPr/>
          <p:nvPr/>
        </p:nvSpPr>
        <p:spPr bwMode="auto">
          <a:xfrm>
            <a:off x="6580188" y="1660525"/>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lvl1pPr defTabSz="584200">
              <a:defRPr>
                <a:solidFill>
                  <a:schemeClr val="tx1"/>
                </a:solidFill>
                <a:latin typeface="Lato Light"/>
                <a:ea typeface="MS PGothic" pitchFamily="34" charset="-128"/>
              </a:defRPr>
            </a:lvl1pPr>
            <a:lvl2pPr defTabSz="584200">
              <a:defRPr>
                <a:solidFill>
                  <a:schemeClr val="tx1"/>
                </a:solidFill>
                <a:latin typeface="Lato Light"/>
                <a:ea typeface="MS PGothic" pitchFamily="34" charset="-128"/>
              </a:defRPr>
            </a:lvl2pPr>
            <a:lvl3pPr defTabSz="584200">
              <a:defRPr>
                <a:solidFill>
                  <a:schemeClr val="tx1"/>
                </a:solidFill>
                <a:latin typeface="Lato Light"/>
                <a:ea typeface="MS PGothic" pitchFamily="34" charset="-128"/>
              </a:defRPr>
            </a:lvl3pPr>
            <a:lvl4pPr defTabSz="584200">
              <a:defRPr>
                <a:solidFill>
                  <a:schemeClr val="tx1"/>
                </a:solidFill>
                <a:latin typeface="Lato Light"/>
                <a:ea typeface="MS PGothic" pitchFamily="34" charset="-128"/>
              </a:defRPr>
            </a:lvl4pPr>
            <a:lvl5pPr defTabSz="584200">
              <a:defRPr>
                <a:solidFill>
                  <a:schemeClr val="tx1"/>
                </a:solidFill>
                <a:latin typeface="Lato Light"/>
                <a:ea typeface="MS PGothic"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itchFamily="34" charset="-128"/>
              </a:defRPr>
            </a:lvl9pPr>
          </a:lstStyle>
          <a:p>
            <a:pPr algn="ctr" eaLnBrk="1" hangingPunct="1"/>
            <a:r>
              <a:rPr lang="en-US" altLang="zh-CN" sz="2400" b="1">
                <a:solidFill>
                  <a:schemeClr val="bg1"/>
                </a:solidFill>
                <a:latin typeface="+mn-lt"/>
                <a:ea typeface="+mn-ea"/>
                <a:cs typeface="+mn-ea"/>
                <a:sym typeface="+mn-lt"/>
              </a:rPr>
              <a:t>0</a:t>
            </a:r>
            <a:r>
              <a:rPr lang="zh-CN" altLang="zh-CN" sz="2400" b="1">
                <a:solidFill>
                  <a:schemeClr val="bg1"/>
                </a:solidFill>
                <a:latin typeface="+mn-lt"/>
                <a:ea typeface="+mn-ea"/>
                <a:cs typeface="+mn-ea"/>
                <a:sym typeface="+mn-lt"/>
              </a:rPr>
              <a:t>2</a:t>
            </a:r>
          </a:p>
        </p:txBody>
      </p:sp>
      <p:grpSp>
        <p:nvGrpSpPr>
          <p:cNvPr id="5" name="Group 1311"/>
          <p:cNvGrpSpPr/>
          <p:nvPr/>
        </p:nvGrpSpPr>
        <p:grpSpPr bwMode="auto">
          <a:xfrm>
            <a:off x="4260852" y="1862138"/>
            <a:ext cx="3686175" cy="3860800"/>
            <a:chOff x="0" y="0"/>
            <a:chExt cx="6699936" cy="7019889"/>
          </a:xfrm>
        </p:grpSpPr>
        <p:sp>
          <p:nvSpPr>
            <p:cNvPr id="6" name="Shape 1305"/>
            <p:cNvSpPr/>
            <p:nvPr/>
          </p:nvSpPr>
          <p:spPr>
            <a:xfrm>
              <a:off x="2746916" y="0"/>
              <a:ext cx="1220530" cy="5484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7" name="Shape 1306"/>
            <p:cNvSpPr/>
            <p:nvPr/>
          </p:nvSpPr>
          <p:spPr>
            <a:xfrm rot="7172730">
              <a:off x="5764839" y="5207197"/>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8" name="Shape 1307"/>
            <p:cNvSpPr/>
            <p:nvPr/>
          </p:nvSpPr>
          <p:spPr>
            <a:xfrm rot="3600000">
              <a:off x="5759068" y="1749209"/>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9" name="Shape 1308"/>
            <p:cNvSpPr/>
            <p:nvPr/>
          </p:nvSpPr>
          <p:spPr>
            <a:xfrm rot="10800000">
              <a:off x="2729604" y="6965045"/>
              <a:ext cx="1223416" cy="5484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10" name="Shape 1309"/>
            <p:cNvSpPr/>
            <p:nvPr/>
          </p:nvSpPr>
          <p:spPr>
            <a:xfrm rot="18000000">
              <a:off x="-274337" y="1734776"/>
              <a:ext cx="1223862" cy="51937"/>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11" name="Shape 1310"/>
            <p:cNvSpPr/>
            <p:nvPr/>
          </p:nvSpPr>
          <p:spPr>
            <a:xfrm rot="14400000">
              <a:off x="-280109" y="5215856"/>
              <a:ext cx="1220977" cy="5482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grpSp>
      <p:sp>
        <p:nvSpPr>
          <p:cNvPr id="12" name="Shape 1312"/>
          <p:cNvSpPr/>
          <p:nvPr/>
        </p:nvSpPr>
        <p:spPr bwMode="auto">
          <a:xfrm>
            <a:off x="7535863" y="3305176"/>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584200"/>
            <a:r>
              <a:rPr lang="en-US" altLang="zh-CN" sz="2400" b="1">
                <a:solidFill>
                  <a:schemeClr val="bg1"/>
                </a:solidFill>
                <a:cs typeface="+mn-ea"/>
                <a:sym typeface="+mn-lt"/>
              </a:rPr>
              <a:t>0</a:t>
            </a:r>
            <a:r>
              <a:rPr lang="zh-CN" altLang="zh-CN" sz="2400" b="1">
                <a:solidFill>
                  <a:schemeClr val="bg1"/>
                </a:solidFill>
                <a:cs typeface="+mn-ea"/>
                <a:sym typeface="+mn-lt"/>
              </a:rPr>
              <a:t>3</a:t>
            </a:r>
          </a:p>
        </p:txBody>
      </p:sp>
      <p:sp>
        <p:nvSpPr>
          <p:cNvPr id="13" name="Shape 1315"/>
          <p:cNvSpPr/>
          <p:nvPr/>
        </p:nvSpPr>
        <p:spPr bwMode="auto">
          <a:xfrm>
            <a:off x="3721101" y="3305176"/>
            <a:ext cx="950912"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584200"/>
            <a:r>
              <a:rPr lang="en-US" altLang="zh-CN" sz="2400" b="1" dirty="0">
                <a:solidFill>
                  <a:schemeClr val="bg1"/>
                </a:solidFill>
                <a:cs typeface="+mn-ea"/>
                <a:sym typeface="+mn-lt"/>
              </a:rPr>
              <a:t>0</a:t>
            </a:r>
            <a:r>
              <a:rPr lang="zh-CN" altLang="zh-CN" sz="2400" b="1" dirty="0">
                <a:solidFill>
                  <a:schemeClr val="bg1"/>
                </a:solidFill>
                <a:cs typeface="+mn-ea"/>
                <a:sym typeface="+mn-lt"/>
              </a:rPr>
              <a:t>6</a:t>
            </a:r>
          </a:p>
        </p:txBody>
      </p:sp>
      <p:sp>
        <p:nvSpPr>
          <p:cNvPr id="14" name="Shape 1318"/>
          <p:cNvSpPr/>
          <p:nvPr/>
        </p:nvSpPr>
        <p:spPr bwMode="auto">
          <a:xfrm>
            <a:off x="4673601" y="1660525"/>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lvl1pPr defTabSz="584200">
              <a:defRPr>
                <a:solidFill>
                  <a:schemeClr val="tx1"/>
                </a:solidFill>
                <a:latin typeface="Lato Light"/>
                <a:ea typeface="MS PGothic" pitchFamily="34" charset="-128"/>
              </a:defRPr>
            </a:lvl1pPr>
            <a:lvl2pPr defTabSz="584200">
              <a:defRPr>
                <a:solidFill>
                  <a:schemeClr val="tx1"/>
                </a:solidFill>
                <a:latin typeface="Lato Light"/>
                <a:ea typeface="MS PGothic" pitchFamily="34" charset="-128"/>
              </a:defRPr>
            </a:lvl2pPr>
            <a:lvl3pPr defTabSz="584200">
              <a:defRPr>
                <a:solidFill>
                  <a:schemeClr val="tx1"/>
                </a:solidFill>
                <a:latin typeface="Lato Light"/>
                <a:ea typeface="MS PGothic" pitchFamily="34" charset="-128"/>
              </a:defRPr>
            </a:lvl3pPr>
            <a:lvl4pPr defTabSz="584200">
              <a:defRPr>
                <a:solidFill>
                  <a:schemeClr val="tx1"/>
                </a:solidFill>
                <a:latin typeface="Lato Light"/>
                <a:ea typeface="MS PGothic" pitchFamily="34" charset="-128"/>
              </a:defRPr>
            </a:lvl4pPr>
            <a:lvl5pPr defTabSz="584200">
              <a:defRPr>
                <a:solidFill>
                  <a:schemeClr val="tx1"/>
                </a:solidFill>
                <a:latin typeface="Lato Light"/>
                <a:ea typeface="MS PGothic"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itchFamily="34" charset="-128"/>
              </a:defRPr>
            </a:lvl9pPr>
          </a:lstStyle>
          <a:p>
            <a:pPr algn="ctr" eaLnBrk="1" hangingPunct="1"/>
            <a:r>
              <a:rPr lang="en-US" altLang="zh-CN" sz="2400" b="1" dirty="0">
                <a:solidFill>
                  <a:schemeClr val="bg1"/>
                </a:solidFill>
                <a:latin typeface="+mn-lt"/>
                <a:ea typeface="+mn-ea"/>
                <a:cs typeface="+mn-ea"/>
                <a:sym typeface="+mn-lt"/>
              </a:rPr>
              <a:t>01</a:t>
            </a:r>
            <a:endParaRPr lang="zh-CN" altLang="zh-CN" sz="2400" b="1" dirty="0">
              <a:solidFill>
                <a:schemeClr val="bg1"/>
              </a:solidFill>
              <a:latin typeface="+mn-lt"/>
              <a:ea typeface="+mn-ea"/>
              <a:cs typeface="+mn-ea"/>
              <a:sym typeface="+mn-lt"/>
            </a:endParaRPr>
          </a:p>
        </p:txBody>
      </p:sp>
      <p:sp>
        <p:nvSpPr>
          <p:cNvPr id="15" name="Shape 1321"/>
          <p:cNvSpPr/>
          <p:nvPr/>
        </p:nvSpPr>
        <p:spPr bwMode="auto">
          <a:xfrm>
            <a:off x="4673601" y="4957763"/>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584200"/>
            <a:r>
              <a:rPr lang="en-US" altLang="zh-CN" sz="2400" b="1" dirty="0">
                <a:solidFill>
                  <a:schemeClr val="bg1"/>
                </a:solidFill>
                <a:cs typeface="+mn-ea"/>
                <a:sym typeface="+mn-lt"/>
              </a:rPr>
              <a:t>0</a:t>
            </a:r>
            <a:r>
              <a:rPr lang="zh-CN" altLang="zh-CN" sz="2400" b="1" dirty="0">
                <a:solidFill>
                  <a:schemeClr val="bg1"/>
                </a:solidFill>
                <a:cs typeface="+mn-ea"/>
                <a:sym typeface="+mn-lt"/>
              </a:rPr>
              <a:t>5</a:t>
            </a:r>
          </a:p>
        </p:txBody>
      </p:sp>
      <p:sp>
        <p:nvSpPr>
          <p:cNvPr id="16" name="Shape 1324"/>
          <p:cNvSpPr/>
          <p:nvPr/>
        </p:nvSpPr>
        <p:spPr bwMode="auto">
          <a:xfrm>
            <a:off x="6581776" y="4957763"/>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584200"/>
            <a:r>
              <a:rPr lang="en-US" altLang="zh-CN" sz="2400" b="1">
                <a:solidFill>
                  <a:schemeClr val="bg1"/>
                </a:solidFill>
                <a:cs typeface="+mn-ea"/>
                <a:sym typeface="+mn-lt"/>
              </a:rPr>
              <a:t>0</a:t>
            </a:r>
            <a:r>
              <a:rPr lang="zh-CN" altLang="zh-CN" sz="2400" b="1">
                <a:solidFill>
                  <a:schemeClr val="bg1"/>
                </a:solidFill>
                <a:cs typeface="+mn-ea"/>
                <a:sym typeface="+mn-lt"/>
              </a:rPr>
              <a:t>4</a:t>
            </a:r>
          </a:p>
        </p:txBody>
      </p:sp>
      <p:sp>
        <p:nvSpPr>
          <p:cNvPr id="17" name="Subtitle 2"/>
          <p:cNvSpPr txBox="1"/>
          <p:nvPr/>
        </p:nvSpPr>
        <p:spPr bwMode="auto">
          <a:xfrm>
            <a:off x="7708902" y="2001839"/>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18" name="TextBox 46"/>
          <p:cNvSpPr txBox="1">
            <a:spLocks noChangeArrowheads="1"/>
          </p:cNvSpPr>
          <p:nvPr/>
        </p:nvSpPr>
        <p:spPr bwMode="auto">
          <a:xfrm>
            <a:off x="7713663" y="1665288"/>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dirty="0">
                <a:solidFill>
                  <a:schemeClr val="tx1">
                    <a:lumMod val="85000"/>
                    <a:lumOff val="15000"/>
                  </a:schemeClr>
                </a:solidFill>
                <a:latin typeface="+mn-lt"/>
                <a:ea typeface="+mn-ea"/>
                <a:cs typeface="+mn-ea"/>
                <a:sym typeface="+mn-lt"/>
              </a:rPr>
              <a:t>单击此处编辑</a:t>
            </a:r>
          </a:p>
        </p:txBody>
      </p:sp>
      <p:sp>
        <p:nvSpPr>
          <p:cNvPr id="19" name="Subtitle 2"/>
          <p:cNvSpPr txBox="1"/>
          <p:nvPr/>
        </p:nvSpPr>
        <p:spPr bwMode="auto">
          <a:xfrm>
            <a:off x="8599489" y="3671889"/>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0" name="TextBox 46"/>
          <p:cNvSpPr txBox="1">
            <a:spLocks noChangeArrowheads="1"/>
          </p:cNvSpPr>
          <p:nvPr/>
        </p:nvSpPr>
        <p:spPr bwMode="auto">
          <a:xfrm>
            <a:off x="8604251" y="3335338"/>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1" name="Subtitle 2"/>
          <p:cNvSpPr txBox="1"/>
          <p:nvPr/>
        </p:nvSpPr>
        <p:spPr bwMode="auto">
          <a:xfrm>
            <a:off x="7680327" y="5427664"/>
            <a:ext cx="31273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2" name="TextBox 46"/>
          <p:cNvSpPr txBox="1">
            <a:spLocks noChangeArrowheads="1"/>
          </p:cNvSpPr>
          <p:nvPr/>
        </p:nvSpPr>
        <p:spPr bwMode="auto">
          <a:xfrm>
            <a:off x="7685088" y="509111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3" name="Subtitle 2"/>
          <p:cNvSpPr txBox="1"/>
          <p:nvPr/>
        </p:nvSpPr>
        <p:spPr bwMode="auto">
          <a:xfrm>
            <a:off x="1365252" y="1892300"/>
            <a:ext cx="312737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4" name="TextBox 46"/>
          <p:cNvSpPr txBox="1">
            <a:spLocks noChangeArrowheads="1"/>
          </p:cNvSpPr>
          <p:nvPr/>
        </p:nvSpPr>
        <p:spPr bwMode="auto">
          <a:xfrm>
            <a:off x="2151063" y="1555750"/>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dirty="0">
                <a:solidFill>
                  <a:schemeClr val="tx1">
                    <a:lumMod val="85000"/>
                    <a:lumOff val="15000"/>
                  </a:schemeClr>
                </a:solidFill>
                <a:latin typeface="+mn-lt"/>
                <a:ea typeface="+mn-ea"/>
                <a:cs typeface="+mn-ea"/>
                <a:sym typeface="+mn-lt"/>
              </a:rPr>
              <a:t>单击此处编辑</a:t>
            </a:r>
          </a:p>
        </p:txBody>
      </p:sp>
      <p:sp>
        <p:nvSpPr>
          <p:cNvPr id="25" name="Subtitle 2"/>
          <p:cNvSpPr txBox="1"/>
          <p:nvPr/>
        </p:nvSpPr>
        <p:spPr bwMode="auto">
          <a:xfrm>
            <a:off x="463552" y="3732214"/>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6" name="TextBox 46"/>
          <p:cNvSpPr txBox="1">
            <a:spLocks noChangeArrowheads="1"/>
          </p:cNvSpPr>
          <p:nvPr/>
        </p:nvSpPr>
        <p:spPr bwMode="auto">
          <a:xfrm>
            <a:off x="1249363" y="339566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7" name="Subtitle 2"/>
          <p:cNvSpPr txBox="1"/>
          <p:nvPr/>
        </p:nvSpPr>
        <p:spPr bwMode="auto">
          <a:xfrm>
            <a:off x="1365252" y="5427664"/>
            <a:ext cx="31273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8" name="TextBox 46"/>
          <p:cNvSpPr txBox="1">
            <a:spLocks noChangeArrowheads="1"/>
          </p:cNvSpPr>
          <p:nvPr/>
        </p:nvSpPr>
        <p:spPr bwMode="auto">
          <a:xfrm>
            <a:off x="2151063" y="509111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grpSp>
        <p:nvGrpSpPr>
          <p:cNvPr id="32" name="组合 31"/>
          <p:cNvGrpSpPr/>
          <p:nvPr/>
        </p:nvGrpSpPr>
        <p:grpSpPr>
          <a:xfrm>
            <a:off x="4165600" y="277508"/>
            <a:ext cx="3860800" cy="461665"/>
            <a:chOff x="4165600" y="226708"/>
            <a:chExt cx="3860800" cy="461665"/>
          </a:xfrm>
        </p:grpSpPr>
        <p:sp>
          <p:nvSpPr>
            <p:cNvPr id="37" name="文本框 36"/>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研究过程及方法</a:t>
              </a:r>
            </a:p>
          </p:txBody>
        </p:sp>
        <p:cxnSp>
          <p:nvCxnSpPr>
            <p:cNvPr id="38" name="直接连接符 37"/>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5151120" y="2721079"/>
            <a:ext cx="1162799" cy="923330"/>
          </a:xfrm>
          <a:prstGeom prst="rect">
            <a:avLst/>
          </a:prstGeom>
          <a:noFill/>
        </p:spPr>
        <p:txBody>
          <a:bodyPr wrap="square" rtlCol="0">
            <a:spAutoFit/>
          </a:bodyPr>
          <a:lstStyle/>
          <a:p>
            <a:r>
              <a:rPr lang="en-US" altLang="zh-CN" sz="5400" dirty="0">
                <a:solidFill>
                  <a:prstClr val="black"/>
                </a:solidFill>
                <a:latin typeface="微软雅黑" pitchFamily="34" charset="-122"/>
                <a:ea typeface="微软雅黑" pitchFamily="34" charset="-122"/>
              </a:rPr>
              <a:t>04</a:t>
            </a:r>
            <a:endParaRPr lang="zh-CN" altLang="en-US" sz="5400" dirty="0">
              <a:solidFill>
                <a:prstClr val="black"/>
              </a:solidFill>
              <a:latin typeface="微软雅黑" pitchFamily="34" charset="-122"/>
              <a:ea typeface="微软雅黑" pitchFamily="34" charset="-122"/>
            </a:endParaRPr>
          </a:p>
        </p:txBody>
      </p:sp>
      <p:grpSp>
        <p:nvGrpSpPr>
          <p:cNvPr id="24" name="组合 23"/>
          <p:cNvGrpSpPr/>
          <p:nvPr/>
        </p:nvGrpSpPr>
        <p:grpSpPr>
          <a:xfrm>
            <a:off x="6169352" y="2769955"/>
            <a:ext cx="3325090" cy="825578"/>
            <a:chOff x="6169352" y="2738001"/>
            <a:chExt cx="3325090" cy="825578"/>
          </a:xfrm>
        </p:grpSpPr>
        <p:sp>
          <p:nvSpPr>
            <p:cNvPr id="19" name="文本框 18"/>
            <p:cNvSpPr txBox="1"/>
            <p:nvPr/>
          </p:nvSpPr>
          <p:spPr>
            <a:xfrm>
              <a:off x="6169352" y="2738001"/>
              <a:ext cx="3325090" cy="584775"/>
            </a:xfrm>
            <a:prstGeom prst="rect">
              <a:avLst/>
            </a:prstGeom>
            <a:noFill/>
          </p:spPr>
          <p:txBody>
            <a:bodyPr wrap="square" rtlCol="0">
              <a:spAutoFit/>
            </a:bodyPr>
            <a:lstStyle/>
            <a:p>
              <a:r>
                <a:rPr lang="zh-CN" altLang="en-US" sz="3200" spc="300" dirty="0">
                  <a:latin typeface="微软雅黑" pitchFamily="34" charset="-122"/>
                  <a:ea typeface="微软雅黑" pitchFamily="34" charset="-122"/>
                </a:rPr>
                <a:t>研究结论</a:t>
              </a:r>
              <a:endParaRPr lang="zh-CN" altLang="en-US" sz="3200" dirty="0">
                <a:solidFill>
                  <a:prstClr val="black"/>
                </a:solidFill>
                <a:latin typeface="微软雅黑" pitchFamily="34" charset="-122"/>
                <a:ea typeface="微软雅黑" pitchFamily="34" charset="-122"/>
              </a:endParaRPr>
            </a:p>
          </p:txBody>
        </p:sp>
        <p:sp>
          <p:nvSpPr>
            <p:cNvPr id="23" name="文本框 22"/>
            <p:cNvSpPr txBox="1"/>
            <p:nvPr/>
          </p:nvSpPr>
          <p:spPr>
            <a:xfrm>
              <a:off x="6213348" y="3255802"/>
              <a:ext cx="3188208" cy="307777"/>
            </a:xfrm>
            <a:prstGeom prst="rect">
              <a:avLst/>
            </a:prstGeom>
            <a:noFill/>
          </p:spPr>
          <p:txBody>
            <a:bodyPr wrap="square" rtlCol="0">
              <a:spAutoFit/>
            </a:bodyPr>
            <a:lstStyle/>
            <a:p>
              <a:r>
                <a:rPr lang="en-US" altLang="zh-CN" sz="1400" dirty="0">
                  <a:solidFill>
                    <a:prstClr val="black"/>
                  </a:solidFill>
                  <a:latin typeface="微软雅黑" pitchFamily="34" charset="-122"/>
                  <a:ea typeface="微软雅黑" pitchFamily="34" charset="-122"/>
                </a:rPr>
                <a:t>RESEARCH CONCLUSION</a:t>
              </a:r>
              <a:endParaRPr lang="zh-CN" altLang="en-US" sz="1400" dirty="0">
                <a:solidFill>
                  <a:prstClr val="black"/>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5"/>
          <p:cNvSpPr/>
          <p:nvPr/>
        </p:nvSpPr>
        <p:spPr bwMode="auto">
          <a:xfrm>
            <a:off x="2948014" y="3081337"/>
            <a:ext cx="831447" cy="2055480"/>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1" name="Freeform 6"/>
          <p:cNvSpPr/>
          <p:nvPr/>
        </p:nvSpPr>
        <p:spPr bwMode="auto">
          <a:xfrm>
            <a:off x="3779461" y="3081337"/>
            <a:ext cx="831447" cy="2055480"/>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2" name="Freeform 5"/>
          <p:cNvSpPr/>
          <p:nvPr/>
        </p:nvSpPr>
        <p:spPr bwMode="auto">
          <a:xfrm>
            <a:off x="4195184" y="2066924"/>
            <a:ext cx="831447" cy="3069893"/>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3" name="Freeform 6"/>
          <p:cNvSpPr/>
          <p:nvPr/>
        </p:nvSpPr>
        <p:spPr bwMode="auto">
          <a:xfrm>
            <a:off x="5026631" y="2066924"/>
            <a:ext cx="831447" cy="3069893"/>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4" name="Freeform 5"/>
          <p:cNvSpPr/>
          <p:nvPr/>
        </p:nvSpPr>
        <p:spPr bwMode="auto">
          <a:xfrm>
            <a:off x="1700843" y="4024311"/>
            <a:ext cx="831447" cy="1112505"/>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5" name="Freeform 6"/>
          <p:cNvSpPr/>
          <p:nvPr/>
        </p:nvSpPr>
        <p:spPr bwMode="auto">
          <a:xfrm>
            <a:off x="2532290" y="4024311"/>
            <a:ext cx="831447" cy="1112505"/>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6" name="Freeform 5"/>
          <p:cNvSpPr/>
          <p:nvPr/>
        </p:nvSpPr>
        <p:spPr bwMode="auto">
          <a:xfrm>
            <a:off x="5442354" y="3473923"/>
            <a:ext cx="831447" cy="1662893"/>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7" name="Freeform 6"/>
          <p:cNvSpPr/>
          <p:nvPr/>
        </p:nvSpPr>
        <p:spPr bwMode="auto">
          <a:xfrm>
            <a:off x="6273801" y="3473923"/>
            <a:ext cx="831447" cy="1662893"/>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8" name="Freeform 5"/>
          <p:cNvSpPr/>
          <p:nvPr/>
        </p:nvSpPr>
        <p:spPr bwMode="auto">
          <a:xfrm>
            <a:off x="6689524" y="2652712"/>
            <a:ext cx="831447" cy="2484105"/>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9" name="Freeform 6"/>
          <p:cNvSpPr/>
          <p:nvPr/>
        </p:nvSpPr>
        <p:spPr bwMode="auto">
          <a:xfrm>
            <a:off x="7520971" y="2652712"/>
            <a:ext cx="831447" cy="2484105"/>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0" name="Freeform 5"/>
          <p:cNvSpPr/>
          <p:nvPr/>
        </p:nvSpPr>
        <p:spPr bwMode="auto">
          <a:xfrm>
            <a:off x="7936694" y="4281487"/>
            <a:ext cx="831447" cy="855329"/>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41" name="Freeform 6"/>
          <p:cNvSpPr/>
          <p:nvPr/>
        </p:nvSpPr>
        <p:spPr bwMode="auto">
          <a:xfrm>
            <a:off x="8768141" y="4281487"/>
            <a:ext cx="831447" cy="855329"/>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42" name="Freeform 5"/>
          <p:cNvSpPr/>
          <p:nvPr/>
        </p:nvSpPr>
        <p:spPr bwMode="auto">
          <a:xfrm>
            <a:off x="9183864" y="4024311"/>
            <a:ext cx="831447" cy="1112505"/>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3" name="Freeform 6"/>
          <p:cNvSpPr/>
          <p:nvPr/>
        </p:nvSpPr>
        <p:spPr bwMode="auto">
          <a:xfrm>
            <a:off x="10015311" y="4024311"/>
            <a:ext cx="831447" cy="1112505"/>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Oval 88"/>
          <p:cNvSpPr/>
          <p:nvPr/>
        </p:nvSpPr>
        <p:spPr>
          <a:xfrm>
            <a:off x="2239397" y="3295643"/>
            <a:ext cx="585787" cy="585787"/>
          </a:xfrm>
          <a:prstGeom prst="ellipse">
            <a:avLst/>
          </a:prstGeom>
          <a:solidFill>
            <a:schemeClr val="accent1"/>
          </a:solidFill>
          <a:ln>
            <a:noFill/>
          </a:ln>
        </p:spPr>
        <p:txBody>
          <a:bodyPr vert="horz" wrap="square" lIns="91440" tIns="45720" rIns="91440" bIns="45720" numCol="1" anchor="t" anchorCtr="0" compatLnSpc="1"/>
          <a:lstStyle/>
          <a:p>
            <a:endParaRPr lang="en-US" dirty="0">
              <a:solidFill>
                <a:schemeClr val="tx1"/>
              </a:solidFill>
            </a:endParaRPr>
          </a:p>
        </p:txBody>
      </p:sp>
      <p:sp>
        <p:nvSpPr>
          <p:cNvPr id="45" name="Oval 89"/>
          <p:cNvSpPr/>
          <p:nvPr/>
        </p:nvSpPr>
        <p:spPr>
          <a:xfrm>
            <a:off x="3486567" y="2352670"/>
            <a:ext cx="585787" cy="585787"/>
          </a:xfrm>
          <a:prstGeom prst="ellipse">
            <a:avLst/>
          </a:prstGeom>
          <a:solidFill>
            <a:schemeClr val="accent2"/>
          </a:solidFill>
          <a:ln>
            <a:noFill/>
          </a:ln>
        </p:spPr>
        <p:txBody>
          <a:bodyPr vert="horz" wrap="square" lIns="91440" tIns="45720" rIns="91440" bIns="45720" numCol="1" anchor="t" anchorCtr="0" compatLnSpc="1"/>
          <a:lstStyle/>
          <a:p>
            <a:endParaRPr lang="en-US" dirty="0">
              <a:solidFill>
                <a:schemeClr val="tx1"/>
              </a:solidFill>
            </a:endParaRPr>
          </a:p>
        </p:txBody>
      </p:sp>
      <p:sp>
        <p:nvSpPr>
          <p:cNvPr id="46" name="Oval 90"/>
          <p:cNvSpPr/>
          <p:nvPr/>
        </p:nvSpPr>
        <p:spPr>
          <a:xfrm>
            <a:off x="4733737" y="1338257"/>
            <a:ext cx="585787" cy="585787"/>
          </a:xfrm>
          <a:prstGeom prst="ellipse">
            <a:avLst/>
          </a:prstGeom>
          <a:solidFill>
            <a:schemeClr val="accent1"/>
          </a:solidFill>
          <a:ln>
            <a:noFill/>
          </a:ln>
        </p:spPr>
        <p:txBody>
          <a:bodyPr vert="horz" wrap="square" lIns="91440" tIns="45720" rIns="91440" bIns="45720" numCol="1" anchor="t" anchorCtr="0" compatLnSpc="1"/>
          <a:lstStyle/>
          <a:p>
            <a:endParaRPr lang="en-AU" dirty="0">
              <a:solidFill>
                <a:schemeClr val="tx1"/>
              </a:solidFill>
            </a:endParaRPr>
          </a:p>
        </p:txBody>
      </p:sp>
      <p:sp>
        <p:nvSpPr>
          <p:cNvPr id="47" name="Oval 91"/>
          <p:cNvSpPr/>
          <p:nvPr/>
        </p:nvSpPr>
        <p:spPr>
          <a:xfrm>
            <a:off x="5980907" y="2745255"/>
            <a:ext cx="585787" cy="585787"/>
          </a:xfrm>
          <a:prstGeom prst="ellipse">
            <a:avLst/>
          </a:prstGeom>
          <a:solidFill>
            <a:schemeClr val="accent2"/>
          </a:solidFill>
          <a:ln>
            <a:noFill/>
          </a:ln>
        </p:spPr>
        <p:txBody>
          <a:bodyPr vert="horz" wrap="square" lIns="91440" tIns="45720" rIns="91440" bIns="45720" numCol="1" anchor="t" anchorCtr="0" compatLnSpc="1"/>
          <a:lstStyle/>
          <a:p>
            <a:endParaRPr lang="en-AU" dirty="0">
              <a:solidFill>
                <a:schemeClr val="tx1"/>
              </a:solidFill>
            </a:endParaRPr>
          </a:p>
        </p:txBody>
      </p:sp>
      <p:sp>
        <p:nvSpPr>
          <p:cNvPr id="48" name="Oval 92"/>
          <p:cNvSpPr/>
          <p:nvPr/>
        </p:nvSpPr>
        <p:spPr>
          <a:xfrm>
            <a:off x="7228077" y="1924044"/>
            <a:ext cx="585787" cy="585787"/>
          </a:xfrm>
          <a:prstGeom prst="ellipse">
            <a:avLst/>
          </a:prstGeom>
          <a:solidFill>
            <a:schemeClr val="accent1"/>
          </a:solidFill>
          <a:ln>
            <a:noFill/>
          </a:ln>
        </p:spPr>
        <p:txBody>
          <a:bodyPr vert="horz" wrap="square" lIns="91440" tIns="45720" rIns="91440" bIns="45720" numCol="1" anchor="t" anchorCtr="0" compatLnSpc="1"/>
          <a:lstStyle/>
          <a:p>
            <a:endParaRPr lang="en-US" dirty="0">
              <a:solidFill>
                <a:schemeClr val="tx1"/>
              </a:solidFill>
            </a:endParaRPr>
          </a:p>
        </p:txBody>
      </p:sp>
      <p:sp>
        <p:nvSpPr>
          <p:cNvPr id="49" name="Oval 93"/>
          <p:cNvSpPr/>
          <p:nvPr/>
        </p:nvSpPr>
        <p:spPr>
          <a:xfrm>
            <a:off x="8483172" y="3552819"/>
            <a:ext cx="585787" cy="585787"/>
          </a:xfrm>
          <a:prstGeom prst="ellipse">
            <a:avLst/>
          </a:prstGeom>
          <a:solidFill>
            <a:schemeClr val="accent2"/>
          </a:solidFill>
          <a:ln>
            <a:noFill/>
          </a:ln>
        </p:spPr>
        <p:txBody>
          <a:bodyPr vert="horz" wrap="square" lIns="91440" tIns="45720" rIns="91440" bIns="45720" numCol="1" anchor="t" anchorCtr="0" compatLnSpc="1"/>
          <a:lstStyle/>
          <a:p>
            <a:endParaRPr lang="en-US" dirty="0">
              <a:solidFill>
                <a:schemeClr val="tx1"/>
              </a:solidFill>
            </a:endParaRPr>
          </a:p>
        </p:txBody>
      </p:sp>
      <p:sp>
        <p:nvSpPr>
          <p:cNvPr id="50" name="Oval 94"/>
          <p:cNvSpPr/>
          <p:nvPr/>
        </p:nvSpPr>
        <p:spPr>
          <a:xfrm>
            <a:off x="9722417" y="3295643"/>
            <a:ext cx="585787" cy="585787"/>
          </a:xfrm>
          <a:prstGeom prst="ellipse">
            <a:avLst/>
          </a:prstGeom>
          <a:solidFill>
            <a:schemeClr val="accent1"/>
          </a:solidFill>
          <a:ln>
            <a:noFill/>
          </a:ln>
        </p:spPr>
        <p:txBody>
          <a:bodyPr vert="horz" wrap="square" lIns="91440" tIns="45720" rIns="91440" bIns="45720" numCol="1" anchor="t" anchorCtr="0" compatLnSpc="1"/>
          <a:lstStyle/>
          <a:p>
            <a:endParaRPr lang="en-US" dirty="0">
              <a:solidFill>
                <a:schemeClr val="tx1"/>
              </a:solidFill>
            </a:endParaRPr>
          </a:p>
        </p:txBody>
      </p:sp>
      <p:sp>
        <p:nvSpPr>
          <p:cNvPr id="51" name="Rectangle 95"/>
          <p:cNvSpPr/>
          <p:nvPr/>
        </p:nvSpPr>
        <p:spPr>
          <a:xfrm>
            <a:off x="1476885" y="5119788"/>
            <a:ext cx="9584596" cy="3838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2" name="文本框 8"/>
          <p:cNvSpPr txBox="1"/>
          <p:nvPr/>
        </p:nvSpPr>
        <p:spPr>
          <a:xfrm>
            <a:off x="2879504" y="5645825"/>
            <a:ext cx="2978574" cy="8679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点击输入简要内容，文字内容需概括精炼，不用多余的文字修饰，言简意赅的说明该项内容</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53" name="矩形 52"/>
          <p:cNvSpPr/>
          <p:nvPr/>
        </p:nvSpPr>
        <p:spPr>
          <a:xfrm>
            <a:off x="2879504" y="5361541"/>
            <a:ext cx="2147127" cy="338554"/>
          </a:xfrm>
          <a:prstGeom prst="rect">
            <a:avLst/>
          </a:prstGeom>
        </p:spPr>
        <p:txBody>
          <a:bodyPr wrap="square">
            <a:spAutoFit/>
          </a:bodyPr>
          <a:lstStyle/>
          <a:p>
            <a:pPr defTabSz="608965"/>
            <a:r>
              <a:rPr lang="zh-CN" altLang="en-US" sz="1600" b="1" dirty="0">
                <a:solidFill>
                  <a:schemeClr val="accent1"/>
                </a:solidFill>
                <a:latin typeface="微软雅黑" pitchFamily="34" charset="-122"/>
                <a:ea typeface="微软雅黑" pitchFamily="34" charset="-122"/>
              </a:rPr>
              <a:t>点击此处添加标题</a:t>
            </a:r>
          </a:p>
        </p:txBody>
      </p:sp>
      <p:sp>
        <p:nvSpPr>
          <p:cNvPr id="54" name="文本框 8"/>
          <p:cNvSpPr txBox="1"/>
          <p:nvPr/>
        </p:nvSpPr>
        <p:spPr>
          <a:xfrm>
            <a:off x="7575290" y="5645825"/>
            <a:ext cx="2902210" cy="8679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点击输入简要内容，文字内容需概括精炼，不用多余的文字修饰，言简意赅的说明该项内容</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55" name="矩形 54"/>
          <p:cNvSpPr/>
          <p:nvPr/>
        </p:nvSpPr>
        <p:spPr>
          <a:xfrm>
            <a:off x="7575290" y="5361541"/>
            <a:ext cx="2147127" cy="338554"/>
          </a:xfrm>
          <a:prstGeom prst="rect">
            <a:avLst/>
          </a:prstGeom>
        </p:spPr>
        <p:txBody>
          <a:bodyPr wrap="square">
            <a:spAutoFit/>
          </a:bodyPr>
          <a:lstStyle/>
          <a:p>
            <a:pPr defTabSz="608965"/>
            <a:r>
              <a:rPr lang="zh-CN" altLang="en-US" sz="1600" b="1" dirty="0">
                <a:solidFill>
                  <a:schemeClr val="accent1"/>
                </a:solidFill>
                <a:latin typeface="微软雅黑" pitchFamily="34" charset="-122"/>
                <a:ea typeface="微软雅黑" pitchFamily="34" charset="-122"/>
              </a:rPr>
              <a:t>点击此处添加标题</a:t>
            </a:r>
          </a:p>
        </p:txBody>
      </p:sp>
      <p:sp>
        <p:nvSpPr>
          <p:cNvPr id="56" name="Freeform 17"/>
          <p:cNvSpPr>
            <a:spLocks noChangeArrowheads="1"/>
          </p:cNvSpPr>
          <p:nvPr/>
        </p:nvSpPr>
        <p:spPr bwMode="auto">
          <a:xfrm>
            <a:off x="6663707" y="5385722"/>
            <a:ext cx="856800" cy="856800"/>
          </a:xfrm>
          <a:custGeom>
            <a:avLst/>
            <a:gdLst>
              <a:gd name="T0" fmla="*/ 231 w 461"/>
              <a:gd name="T1" fmla="*/ 9 h 461"/>
              <a:gd name="T2" fmla="*/ 231 w 461"/>
              <a:gd name="T3" fmla="*/ 9 h 461"/>
              <a:gd name="T4" fmla="*/ 0 w 461"/>
              <a:gd name="T5" fmla="*/ 239 h 461"/>
              <a:gd name="T6" fmla="*/ 231 w 461"/>
              <a:gd name="T7" fmla="*/ 460 h 461"/>
              <a:gd name="T8" fmla="*/ 460 w 461"/>
              <a:gd name="T9" fmla="*/ 230 h 461"/>
              <a:gd name="T10" fmla="*/ 231 w 461"/>
              <a:gd name="T11" fmla="*/ 9 h 461"/>
              <a:gd name="T12" fmla="*/ 231 w 461"/>
              <a:gd name="T13" fmla="*/ 372 h 461"/>
              <a:gd name="T14" fmla="*/ 231 w 461"/>
              <a:gd name="T15" fmla="*/ 372 h 461"/>
              <a:gd name="T16" fmla="*/ 221 w 461"/>
              <a:gd name="T17" fmla="*/ 372 h 461"/>
              <a:gd name="T18" fmla="*/ 195 w 461"/>
              <a:gd name="T19" fmla="*/ 336 h 461"/>
              <a:gd name="T20" fmla="*/ 231 w 461"/>
              <a:gd name="T21" fmla="*/ 301 h 461"/>
              <a:gd name="T22" fmla="*/ 231 w 461"/>
              <a:gd name="T23" fmla="*/ 301 h 461"/>
              <a:gd name="T24" fmla="*/ 257 w 461"/>
              <a:gd name="T25" fmla="*/ 336 h 461"/>
              <a:gd name="T26" fmla="*/ 231 w 461"/>
              <a:gd name="T27" fmla="*/ 372 h 461"/>
              <a:gd name="T28" fmla="*/ 310 w 461"/>
              <a:gd name="T29" fmla="*/ 213 h 461"/>
              <a:gd name="T30" fmla="*/ 310 w 461"/>
              <a:gd name="T31" fmla="*/ 213 h 461"/>
              <a:gd name="T32" fmla="*/ 284 w 461"/>
              <a:gd name="T33" fmla="*/ 230 h 461"/>
              <a:gd name="T34" fmla="*/ 266 w 461"/>
              <a:gd name="T35" fmla="*/ 248 h 461"/>
              <a:gd name="T36" fmla="*/ 257 w 461"/>
              <a:gd name="T37" fmla="*/ 257 h 461"/>
              <a:gd name="T38" fmla="*/ 248 w 461"/>
              <a:gd name="T39" fmla="*/ 274 h 461"/>
              <a:gd name="T40" fmla="*/ 248 w 461"/>
              <a:gd name="T41" fmla="*/ 274 h 461"/>
              <a:gd name="T42" fmla="*/ 195 w 461"/>
              <a:gd name="T43" fmla="*/ 274 h 461"/>
              <a:gd name="T44" fmla="*/ 195 w 461"/>
              <a:gd name="T45" fmla="*/ 274 h 461"/>
              <a:gd name="T46" fmla="*/ 204 w 461"/>
              <a:gd name="T47" fmla="*/ 230 h 461"/>
              <a:gd name="T48" fmla="*/ 248 w 461"/>
              <a:gd name="T49" fmla="*/ 204 h 461"/>
              <a:gd name="T50" fmla="*/ 257 w 461"/>
              <a:gd name="T51" fmla="*/ 195 h 461"/>
              <a:gd name="T52" fmla="*/ 266 w 461"/>
              <a:gd name="T53" fmla="*/ 176 h 461"/>
              <a:gd name="T54" fmla="*/ 257 w 461"/>
              <a:gd name="T55" fmla="*/ 150 h 461"/>
              <a:gd name="T56" fmla="*/ 231 w 461"/>
              <a:gd name="T57" fmla="*/ 141 h 461"/>
              <a:gd name="T58" fmla="*/ 204 w 461"/>
              <a:gd name="T59" fmla="*/ 150 h 461"/>
              <a:gd name="T60" fmla="*/ 195 w 461"/>
              <a:gd name="T61" fmla="*/ 176 h 461"/>
              <a:gd name="T62" fmla="*/ 195 w 461"/>
              <a:gd name="T63" fmla="*/ 185 h 461"/>
              <a:gd name="T64" fmla="*/ 142 w 461"/>
              <a:gd name="T65" fmla="*/ 185 h 461"/>
              <a:gd name="T66" fmla="*/ 142 w 461"/>
              <a:gd name="T67" fmla="*/ 176 h 461"/>
              <a:gd name="T68" fmla="*/ 177 w 461"/>
              <a:gd name="T69" fmla="*/ 106 h 461"/>
              <a:gd name="T70" fmla="*/ 231 w 461"/>
              <a:gd name="T71" fmla="*/ 97 h 461"/>
              <a:gd name="T72" fmla="*/ 293 w 461"/>
              <a:gd name="T73" fmla="*/ 115 h 461"/>
              <a:gd name="T74" fmla="*/ 319 w 461"/>
              <a:gd name="T75" fmla="*/ 168 h 461"/>
              <a:gd name="T76" fmla="*/ 310 w 461"/>
              <a:gd name="T77" fmla="*/ 21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1" h="461">
                <a:moveTo>
                  <a:pt x="231" y="9"/>
                </a:moveTo>
                <a:lnTo>
                  <a:pt x="231" y="9"/>
                </a:lnTo>
                <a:cubicBezTo>
                  <a:pt x="97" y="9"/>
                  <a:pt x="0" y="106"/>
                  <a:pt x="0" y="239"/>
                </a:cubicBezTo>
                <a:cubicBezTo>
                  <a:pt x="0" y="363"/>
                  <a:pt x="106" y="460"/>
                  <a:pt x="231" y="460"/>
                </a:cubicBezTo>
                <a:cubicBezTo>
                  <a:pt x="363" y="460"/>
                  <a:pt x="460" y="354"/>
                  <a:pt x="460" y="230"/>
                </a:cubicBezTo>
                <a:cubicBezTo>
                  <a:pt x="460" y="106"/>
                  <a:pt x="354" y="0"/>
                  <a:pt x="231" y="9"/>
                </a:cubicBezTo>
                <a:close/>
                <a:moveTo>
                  <a:pt x="231" y="372"/>
                </a:moveTo>
                <a:lnTo>
                  <a:pt x="231" y="372"/>
                </a:lnTo>
                <a:cubicBezTo>
                  <a:pt x="221" y="372"/>
                  <a:pt x="221" y="372"/>
                  <a:pt x="221" y="372"/>
                </a:cubicBezTo>
                <a:cubicBezTo>
                  <a:pt x="204" y="372"/>
                  <a:pt x="195" y="354"/>
                  <a:pt x="195" y="336"/>
                </a:cubicBezTo>
                <a:cubicBezTo>
                  <a:pt x="195" y="319"/>
                  <a:pt x="204" y="301"/>
                  <a:pt x="231" y="301"/>
                </a:cubicBezTo>
                <a:lnTo>
                  <a:pt x="231" y="301"/>
                </a:lnTo>
                <a:cubicBezTo>
                  <a:pt x="248" y="310"/>
                  <a:pt x="257" y="319"/>
                  <a:pt x="257" y="336"/>
                </a:cubicBezTo>
                <a:cubicBezTo>
                  <a:pt x="257" y="363"/>
                  <a:pt x="248" y="372"/>
                  <a:pt x="231" y="372"/>
                </a:cubicBezTo>
                <a:close/>
                <a:moveTo>
                  <a:pt x="310" y="213"/>
                </a:moveTo>
                <a:lnTo>
                  <a:pt x="310" y="213"/>
                </a:lnTo>
                <a:cubicBezTo>
                  <a:pt x="301" y="213"/>
                  <a:pt x="293" y="221"/>
                  <a:pt x="284" y="230"/>
                </a:cubicBezTo>
                <a:cubicBezTo>
                  <a:pt x="266" y="248"/>
                  <a:pt x="266" y="248"/>
                  <a:pt x="266" y="248"/>
                </a:cubicBezTo>
                <a:cubicBezTo>
                  <a:pt x="257" y="248"/>
                  <a:pt x="257" y="257"/>
                  <a:pt x="257" y="257"/>
                </a:cubicBezTo>
                <a:cubicBezTo>
                  <a:pt x="248" y="266"/>
                  <a:pt x="248" y="266"/>
                  <a:pt x="248" y="274"/>
                </a:cubicBezTo>
                <a:lnTo>
                  <a:pt x="248" y="274"/>
                </a:lnTo>
                <a:cubicBezTo>
                  <a:pt x="195" y="274"/>
                  <a:pt x="195" y="274"/>
                  <a:pt x="195" y="274"/>
                </a:cubicBezTo>
                <a:lnTo>
                  <a:pt x="195" y="274"/>
                </a:lnTo>
                <a:cubicBezTo>
                  <a:pt x="195" y="257"/>
                  <a:pt x="195" y="248"/>
                  <a:pt x="204" y="230"/>
                </a:cubicBezTo>
                <a:cubicBezTo>
                  <a:pt x="221" y="221"/>
                  <a:pt x="248" y="204"/>
                  <a:pt x="248" y="204"/>
                </a:cubicBezTo>
                <a:lnTo>
                  <a:pt x="257" y="195"/>
                </a:lnTo>
                <a:cubicBezTo>
                  <a:pt x="257" y="185"/>
                  <a:pt x="266" y="176"/>
                  <a:pt x="266" y="176"/>
                </a:cubicBezTo>
                <a:cubicBezTo>
                  <a:pt x="266" y="168"/>
                  <a:pt x="257" y="160"/>
                  <a:pt x="257" y="150"/>
                </a:cubicBezTo>
                <a:cubicBezTo>
                  <a:pt x="248" y="141"/>
                  <a:pt x="240" y="141"/>
                  <a:pt x="231" y="141"/>
                </a:cubicBezTo>
                <a:cubicBezTo>
                  <a:pt x="221" y="141"/>
                  <a:pt x="213" y="141"/>
                  <a:pt x="204" y="150"/>
                </a:cubicBezTo>
                <a:cubicBezTo>
                  <a:pt x="195" y="160"/>
                  <a:pt x="195" y="168"/>
                  <a:pt x="195" y="176"/>
                </a:cubicBezTo>
                <a:cubicBezTo>
                  <a:pt x="195" y="185"/>
                  <a:pt x="195" y="185"/>
                  <a:pt x="195" y="185"/>
                </a:cubicBezTo>
                <a:cubicBezTo>
                  <a:pt x="142" y="185"/>
                  <a:pt x="142" y="185"/>
                  <a:pt x="142" y="185"/>
                </a:cubicBezTo>
                <a:cubicBezTo>
                  <a:pt x="142" y="176"/>
                  <a:pt x="142" y="176"/>
                  <a:pt x="142" y="176"/>
                </a:cubicBezTo>
                <a:cubicBezTo>
                  <a:pt x="142" y="141"/>
                  <a:pt x="150" y="123"/>
                  <a:pt x="177" y="106"/>
                </a:cubicBezTo>
                <a:cubicBezTo>
                  <a:pt x="186" y="97"/>
                  <a:pt x="204" y="97"/>
                  <a:pt x="231" y="97"/>
                </a:cubicBezTo>
                <a:cubicBezTo>
                  <a:pt x="257" y="97"/>
                  <a:pt x="275" y="97"/>
                  <a:pt x="293" y="115"/>
                </a:cubicBezTo>
                <a:cubicBezTo>
                  <a:pt x="310" y="123"/>
                  <a:pt x="319" y="141"/>
                  <a:pt x="319" y="168"/>
                </a:cubicBezTo>
                <a:cubicBezTo>
                  <a:pt x="319" y="185"/>
                  <a:pt x="319" y="195"/>
                  <a:pt x="310" y="213"/>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57" name="Freeform 11"/>
          <p:cNvSpPr>
            <a:spLocks noChangeArrowheads="1"/>
          </p:cNvSpPr>
          <p:nvPr/>
        </p:nvSpPr>
        <p:spPr bwMode="auto">
          <a:xfrm>
            <a:off x="1969396" y="5385722"/>
            <a:ext cx="855788" cy="855792"/>
          </a:xfrm>
          <a:custGeom>
            <a:avLst/>
            <a:gdLst>
              <a:gd name="T0" fmla="*/ 204 w 418"/>
              <a:gd name="T1" fmla="*/ 0 h 417"/>
              <a:gd name="T2" fmla="*/ 204 w 418"/>
              <a:gd name="T3" fmla="*/ 0 h 417"/>
              <a:gd name="T4" fmla="*/ 0 w 418"/>
              <a:gd name="T5" fmla="*/ 204 h 417"/>
              <a:gd name="T6" fmla="*/ 204 w 418"/>
              <a:gd name="T7" fmla="*/ 416 h 417"/>
              <a:gd name="T8" fmla="*/ 417 w 418"/>
              <a:gd name="T9" fmla="*/ 204 h 417"/>
              <a:gd name="T10" fmla="*/ 204 w 418"/>
              <a:gd name="T11" fmla="*/ 0 h 417"/>
              <a:gd name="T12" fmla="*/ 328 w 418"/>
              <a:gd name="T13" fmla="*/ 177 h 417"/>
              <a:gd name="T14" fmla="*/ 328 w 418"/>
              <a:gd name="T15" fmla="*/ 177 h 417"/>
              <a:gd name="T16" fmla="*/ 328 w 418"/>
              <a:gd name="T17" fmla="*/ 230 h 417"/>
              <a:gd name="T18" fmla="*/ 80 w 418"/>
              <a:gd name="T19" fmla="*/ 230 h 417"/>
              <a:gd name="T20" fmla="*/ 80 w 418"/>
              <a:gd name="T21" fmla="*/ 177 h 417"/>
              <a:gd name="T22" fmla="*/ 328 w 418"/>
              <a:gd name="T23" fmla="*/ 17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417">
                <a:moveTo>
                  <a:pt x="204" y="0"/>
                </a:moveTo>
                <a:lnTo>
                  <a:pt x="204" y="0"/>
                </a:lnTo>
                <a:cubicBezTo>
                  <a:pt x="89" y="0"/>
                  <a:pt x="0" y="88"/>
                  <a:pt x="0" y="204"/>
                </a:cubicBezTo>
                <a:cubicBezTo>
                  <a:pt x="0" y="319"/>
                  <a:pt x="89" y="416"/>
                  <a:pt x="204" y="416"/>
                </a:cubicBezTo>
                <a:cubicBezTo>
                  <a:pt x="319" y="416"/>
                  <a:pt x="417" y="319"/>
                  <a:pt x="417" y="204"/>
                </a:cubicBezTo>
                <a:cubicBezTo>
                  <a:pt x="417" y="88"/>
                  <a:pt x="319" y="0"/>
                  <a:pt x="204" y="0"/>
                </a:cubicBezTo>
                <a:close/>
                <a:moveTo>
                  <a:pt x="328" y="177"/>
                </a:moveTo>
                <a:lnTo>
                  <a:pt x="328" y="177"/>
                </a:lnTo>
                <a:cubicBezTo>
                  <a:pt x="328" y="230"/>
                  <a:pt x="328" y="230"/>
                  <a:pt x="328" y="230"/>
                </a:cubicBezTo>
                <a:cubicBezTo>
                  <a:pt x="80" y="230"/>
                  <a:pt x="80" y="230"/>
                  <a:pt x="80" y="230"/>
                </a:cubicBezTo>
                <a:cubicBezTo>
                  <a:pt x="80" y="177"/>
                  <a:pt x="80" y="177"/>
                  <a:pt x="80" y="177"/>
                </a:cubicBezTo>
                <a:lnTo>
                  <a:pt x="328" y="177"/>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58" name="文本框 57"/>
          <p:cNvSpPr txBox="1"/>
          <p:nvPr/>
        </p:nvSpPr>
        <p:spPr>
          <a:xfrm>
            <a:off x="2256456" y="3398873"/>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59" name="文本框 58"/>
          <p:cNvSpPr txBox="1"/>
          <p:nvPr/>
        </p:nvSpPr>
        <p:spPr>
          <a:xfrm>
            <a:off x="3486567" y="2455899"/>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0" name="文本框 59"/>
          <p:cNvSpPr txBox="1"/>
          <p:nvPr/>
        </p:nvSpPr>
        <p:spPr>
          <a:xfrm>
            <a:off x="4771161" y="1441486"/>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1" name="文本框 60"/>
          <p:cNvSpPr txBox="1"/>
          <p:nvPr/>
        </p:nvSpPr>
        <p:spPr>
          <a:xfrm>
            <a:off x="5990344" y="2818916"/>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2" name="文本框 61"/>
          <p:cNvSpPr txBox="1"/>
          <p:nvPr/>
        </p:nvSpPr>
        <p:spPr>
          <a:xfrm>
            <a:off x="7228077" y="2047215"/>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3" name="文本框 62"/>
          <p:cNvSpPr txBox="1"/>
          <p:nvPr/>
        </p:nvSpPr>
        <p:spPr>
          <a:xfrm>
            <a:off x="8514939" y="3633620"/>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4" name="文本框 63"/>
          <p:cNvSpPr txBox="1"/>
          <p:nvPr/>
        </p:nvSpPr>
        <p:spPr>
          <a:xfrm>
            <a:off x="9739451" y="3398873"/>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grpSp>
        <p:nvGrpSpPr>
          <p:cNvPr id="65" name="组合 64"/>
          <p:cNvGrpSpPr/>
          <p:nvPr/>
        </p:nvGrpSpPr>
        <p:grpSpPr>
          <a:xfrm>
            <a:off x="4165600" y="277508"/>
            <a:ext cx="3860800" cy="461665"/>
            <a:chOff x="4165600" y="226708"/>
            <a:chExt cx="3860800" cy="461665"/>
          </a:xfrm>
        </p:grpSpPr>
        <p:sp>
          <p:nvSpPr>
            <p:cNvPr id="66" name="文本框 65"/>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研究结论</a:t>
              </a:r>
            </a:p>
          </p:txBody>
        </p:sp>
        <p:cxnSp>
          <p:nvCxnSpPr>
            <p:cNvPr id="67" name="直接连接符 66"/>
            <p:cNvCxnSpPr/>
            <p:nvPr/>
          </p:nvCxnSpPr>
          <p:spPr>
            <a:xfrm>
              <a:off x="4831844"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861408"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5" y="1762099"/>
            <a:ext cx="6098382" cy="4006716"/>
          </a:xfrm>
          <a:prstGeom prst="rect">
            <a:avLst/>
          </a:prstGeom>
        </p:spPr>
      </p:pic>
      <p:sp>
        <p:nvSpPr>
          <p:cNvPr id="5" name="Freeform 41"/>
          <p:cNvSpPr/>
          <p:nvPr/>
        </p:nvSpPr>
        <p:spPr>
          <a:xfrm>
            <a:off x="5397730" y="3015784"/>
            <a:ext cx="1488361" cy="1488361"/>
          </a:xfrm>
          <a:custGeom>
            <a:avLst/>
            <a:gdLst>
              <a:gd name="connsiteX0" fmla="*/ 742413 w 1484828"/>
              <a:gd name="connsiteY0" fmla="*/ 0 h 1484828"/>
              <a:gd name="connsiteX1" fmla="*/ 742414 w 1484828"/>
              <a:gd name="connsiteY1" fmla="*/ 0 h 1484828"/>
              <a:gd name="connsiteX2" fmla="*/ 1484828 w 1484828"/>
              <a:gd name="connsiteY2" fmla="*/ 742414 h 1484828"/>
              <a:gd name="connsiteX3" fmla="*/ 742414 w 1484828"/>
              <a:gd name="connsiteY3" fmla="*/ 1484828 h 1484828"/>
              <a:gd name="connsiteX4" fmla="*/ 742413 w 1484828"/>
              <a:gd name="connsiteY4" fmla="*/ 1484828 h 1484828"/>
              <a:gd name="connsiteX5" fmla="*/ 666506 w 1484828"/>
              <a:gd name="connsiteY5" fmla="*/ 1480995 h 1484828"/>
              <a:gd name="connsiteX6" fmla="*/ 0 w 1484828"/>
              <a:gd name="connsiteY6" fmla="*/ 742414 h 1484828"/>
              <a:gd name="connsiteX7" fmla="*/ 666506 w 1484828"/>
              <a:gd name="connsiteY7" fmla="*/ 3833 h 148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4828" h="1484828">
                <a:moveTo>
                  <a:pt x="742413" y="0"/>
                </a:moveTo>
                <a:lnTo>
                  <a:pt x="742414" y="0"/>
                </a:lnTo>
                <a:cubicBezTo>
                  <a:pt x="1152438" y="0"/>
                  <a:pt x="1484828" y="332390"/>
                  <a:pt x="1484828" y="742414"/>
                </a:cubicBezTo>
                <a:cubicBezTo>
                  <a:pt x="1484828" y="1152438"/>
                  <a:pt x="1152438" y="1484828"/>
                  <a:pt x="742414" y="1484828"/>
                </a:cubicBezTo>
                <a:lnTo>
                  <a:pt x="742413" y="1484828"/>
                </a:lnTo>
                <a:lnTo>
                  <a:pt x="666506" y="1480995"/>
                </a:lnTo>
                <a:cubicBezTo>
                  <a:pt x="292139" y="1442976"/>
                  <a:pt x="0" y="1126812"/>
                  <a:pt x="0" y="742414"/>
                </a:cubicBezTo>
                <a:cubicBezTo>
                  <a:pt x="0" y="358017"/>
                  <a:pt x="292139" y="41852"/>
                  <a:pt x="666506" y="383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34"/>
          <p:cNvSpPr/>
          <p:nvPr/>
        </p:nvSpPr>
        <p:spPr>
          <a:xfrm>
            <a:off x="6096000" y="1751526"/>
            <a:ext cx="6096000" cy="4018209"/>
          </a:xfrm>
          <a:custGeom>
            <a:avLst/>
            <a:gdLst>
              <a:gd name="connsiteX0" fmla="*/ 0 w 6096000"/>
              <a:gd name="connsiteY0" fmla="*/ 0 h 4018209"/>
              <a:gd name="connsiteX1" fmla="*/ 6096000 w 6096000"/>
              <a:gd name="connsiteY1" fmla="*/ 0 h 4018209"/>
              <a:gd name="connsiteX2" fmla="*/ 6096000 w 6096000"/>
              <a:gd name="connsiteY2" fmla="*/ 4018209 h 4018209"/>
              <a:gd name="connsiteX3" fmla="*/ 0 w 6096000"/>
              <a:gd name="connsiteY3" fmla="*/ 4018209 h 4018209"/>
              <a:gd name="connsiteX4" fmla="*/ 0 w 6096000"/>
              <a:gd name="connsiteY4" fmla="*/ 2749639 h 4018209"/>
              <a:gd name="connsiteX5" fmla="*/ 1 w 6096000"/>
              <a:gd name="connsiteY5" fmla="*/ 2749639 h 4018209"/>
              <a:gd name="connsiteX6" fmla="*/ 742415 w 6096000"/>
              <a:gd name="connsiteY6" fmla="*/ 2007225 h 4018209"/>
              <a:gd name="connsiteX7" fmla="*/ 1 w 6096000"/>
              <a:gd name="connsiteY7" fmla="*/ 1264811 h 4018209"/>
              <a:gd name="connsiteX8" fmla="*/ 0 w 6096000"/>
              <a:gd name="connsiteY8" fmla="*/ 1264811 h 4018209"/>
              <a:gd name="connsiteX9" fmla="*/ 0 w 6096000"/>
              <a:gd name="connsiteY9" fmla="*/ 0 h 401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4018209">
                <a:moveTo>
                  <a:pt x="0" y="0"/>
                </a:moveTo>
                <a:lnTo>
                  <a:pt x="6096000" y="0"/>
                </a:lnTo>
                <a:lnTo>
                  <a:pt x="6096000" y="4018209"/>
                </a:lnTo>
                <a:lnTo>
                  <a:pt x="0" y="4018209"/>
                </a:lnTo>
                <a:lnTo>
                  <a:pt x="0" y="2749639"/>
                </a:lnTo>
                <a:lnTo>
                  <a:pt x="1" y="2749639"/>
                </a:lnTo>
                <a:cubicBezTo>
                  <a:pt x="410025" y="2749639"/>
                  <a:pt x="742415" y="2417249"/>
                  <a:pt x="742415" y="2007225"/>
                </a:cubicBezTo>
                <a:cubicBezTo>
                  <a:pt x="742415" y="1597201"/>
                  <a:pt x="410025" y="1264811"/>
                  <a:pt x="1" y="1264811"/>
                </a:cubicBezTo>
                <a:lnTo>
                  <a:pt x="0" y="12648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7" name="Group 13"/>
          <p:cNvGrpSpPr/>
          <p:nvPr/>
        </p:nvGrpSpPr>
        <p:grpSpPr>
          <a:xfrm>
            <a:off x="5725554" y="3411682"/>
            <a:ext cx="740893" cy="742161"/>
            <a:chOff x="7275629" y="3973834"/>
            <a:chExt cx="464344" cy="465138"/>
          </a:xfrm>
          <a:solidFill>
            <a:schemeClr val="bg1"/>
          </a:solidFill>
        </p:grpSpPr>
        <p:sp>
          <p:nvSpPr>
            <p:cNvPr id="8"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4" name="TextBox 28"/>
          <p:cNvSpPr txBox="1"/>
          <p:nvPr/>
        </p:nvSpPr>
        <p:spPr>
          <a:xfrm>
            <a:off x="7710871" y="3267993"/>
            <a:ext cx="800219" cy="338554"/>
          </a:xfrm>
          <a:prstGeom prst="rect">
            <a:avLst/>
          </a:prstGeom>
          <a:noFill/>
        </p:spPr>
        <p:txBody>
          <a:bodyPr wrap="none" rtlCol="0">
            <a:spAutoFit/>
          </a:bodyPr>
          <a:lstStyle/>
          <a:p>
            <a:r>
              <a:rPr lang="zh-CN" altLang="en-US" sz="1600" b="1" dirty="0">
                <a:solidFill>
                  <a:schemeClr val="bg1"/>
                </a:solidFill>
                <a:cs typeface="Lato Regular"/>
              </a:rPr>
              <a:t>标题一</a:t>
            </a:r>
            <a:endParaRPr lang="id-ID" altLang="zh-CN" sz="1600" b="1" dirty="0">
              <a:solidFill>
                <a:schemeClr val="bg1"/>
              </a:solidFill>
              <a:cs typeface="Lato Regular"/>
            </a:endParaRPr>
          </a:p>
        </p:txBody>
      </p:sp>
      <p:sp>
        <p:nvSpPr>
          <p:cNvPr id="15" name="TextBox 29"/>
          <p:cNvSpPr txBox="1"/>
          <p:nvPr/>
        </p:nvSpPr>
        <p:spPr>
          <a:xfrm>
            <a:off x="7710871" y="3537181"/>
            <a:ext cx="3681030" cy="646331"/>
          </a:xfrm>
          <a:prstGeom prst="rect">
            <a:avLst/>
          </a:prstGeom>
          <a:noFill/>
        </p:spPr>
        <p:txBody>
          <a:bodyPr wrap="square" rtlCol="0">
            <a:spAutoFit/>
          </a:bodyPr>
          <a:lstStyle/>
          <a:p>
            <a:r>
              <a:rPr lang="zh-CN" altLang="en-US" sz="1200" dirty="0">
                <a:solidFill>
                  <a:schemeClr val="bg1"/>
                </a:solidFill>
                <a:cs typeface="+mn-ea"/>
                <a:sym typeface="+mn-lt"/>
              </a:rPr>
              <a:t>毕业论文，泛指专科毕业论文、本科毕业论文（学士学位毕业论文）、硕士研究生毕业论文（硕士学位论文）毕业论文</a:t>
            </a:r>
            <a:endParaRPr lang="en-US" altLang="zh-CN" sz="1200" b="1" dirty="0">
              <a:solidFill>
                <a:schemeClr val="bg1"/>
              </a:solidFill>
              <a:cs typeface="Lato Light"/>
            </a:endParaRPr>
          </a:p>
        </p:txBody>
      </p:sp>
      <p:sp>
        <p:nvSpPr>
          <p:cNvPr id="16" name="TextBox 30"/>
          <p:cNvSpPr txBox="1"/>
          <p:nvPr/>
        </p:nvSpPr>
        <p:spPr>
          <a:xfrm>
            <a:off x="7710871" y="4430663"/>
            <a:ext cx="800219" cy="338554"/>
          </a:xfrm>
          <a:prstGeom prst="rect">
            <a:avLst/>
          </a:prstGeom>
          <a:noFill/>
        </p:spPr>
        <p:txBody>
          <a:bodyPr wrap="none" rtlCol="0">
            <a:spAutoFit/>
          </a:bodyPr>
          <a:lstStyle/>
          <a:p>
            <a:r>
              <a:rPr lang="zh-CN" altLang="en-US" sz="1600" b="1" dirty="0">
                <a:solidFill>
                  <a:schemeClr val="bg1"/>
                </a:solidFill>
                <a:cs typeface="Lato Regular"/>
              </a:rPr>
              <a:t>标题一</a:t>
            </a:r>
            <a:endParaRPr lang="id-ID" altLang="zh-CN" sz="1600" b="1" dirty="0">
              <a:solidFill>
                <a:schemeClr val="bg1"/>
              </a:solidFill>
              <a:cs typeface="Lato Regular"/>
            </a:endParaRPr>
          </a:p>
        </p:txBody>
      </p:sp>
      <p:sp>
        <p:nvSpPr>
          <p:cNvPr id="17" name="TextBox 31"/>
          <p:cNvSpPr txBox="1"/>
          <p:nvPr/>
        </p:nvSpPr>
        <p:spPr>
          <a:xfrm>
            <a:off x="7710871" y="4699851"/>
            <a:ext cx="3681030" cy="646331"/>
          </a:xfrm>
          <a:prstGeom prst="rect">
            <a:avLst/>
          </a:prstGeom>
          <a:noFill/>
        </p:spPr>
        <p:txBody>
          <a:bodyPr wrap="square" rtlCol="0">
            <a:spAutoFit/>
          </a:bodyPr>
          <a:lstStyle/>
          <a:p>
            <a:r>
              <a:rPr lang="zh-CN" altLang="en-US" sz="1200" dirty="0">
                <a:solidFill>
                  <a:schemeClr val="bg1"/>
                </a:solidFill>
                <a:cs typeface="+mn-ea"/>
                <a:sym typeface="+mn-lt"/>
              </a:rPr>
              <a:t>毕业论文，泛指专科毕业论文、本科毕业论文（学士学位毕业论文）、硕士研究生毕业论文（硕士学位论文）毕业论文</a:t>
            </a:r>
            <a:endParaRPr lang="en-US" altLang="zh-CN" sz="1200" b="1" dirty="0">
              <a:solidFill>
                <a:schemeClr val="bg1"/>
              </a:solidFill>
              <a:cs typeface="Lato Light"/>
            </a:endParaRPr>
          </a:p>
        </p:txBody>
      </p:sp>
      <p:sp>
        <p:nvSpPr>
          <p:cNvPr id="18" name="TextBox 35"/>
          <p:cNvSpPr txBox="1"/>
          <p:nvPr/>
        </p:nvSpPr>
        <p:spPr>
          <a:xfrm>
            <a:off x="7710871" y="2168007"/>
            <a:ext cx="800219" cy="338554"/>
          </a:xfrm>
          <a:prstGeom prst="rect">
            <a:avLst/>
          </a:prstGeom>
          <a:noFill/>
        </p:spPr>
        <p:txBody>
          <a:bodyPr wrap="none" rtlCol="0">
            <a:spAutoFit/>
          </a:bodyPr>
          <a:lstStyle/>
          <a:p>
            <a:r>
              <a:rPr lang="zh-CN" altLang="en-US" sz="1600" b="1" dirty="0">
                <a:solidFill>
                  <a:schemeClr val="bg1"/>
                </a:solidFill>
                <a:cs typeface="Lato Regular"/>
              </a:rPr>
              <a:t>标题一</a:t>
            </a:r>
            <a:endParaRPr lang="id-ID" sz="1600" b="1" dirty="0">
              <a:solidFill>
                <a:schemeClr val="bg1"/>
              </a:solidFill>
              <a:cs typeface="Lato Regular"/>
            </a:endParaRPr>
          </a:p>
        </p:txBody>
      </p:sp>
      <p:sp>
        <p:nvSpPr>
          <p:cNvPr id="19" name="TextBox 36"/>
          <p:cNvSpPr txBox="1"/>
          <p:nvPr/>
        </p:nvSpPr>
        <p:spPr>
          <a:xfrm>
            <a:off x="7710871" y="2437195"/>
            <a:ext cx="3681030" cy="646331"/>
          </a:xfrm>
          <a:prstGeom prst="rect">
            <a:avLst/>
          </a:prstGeom>
          <a:noFill/>
        </p:spPr>
        <p:txBody>
          <a:bodyPr wrap="square" rtlCol="0">
            <a:spAutoFit/>
          </a:bodyPr>
          <a:lstStyle/>
          <a:p>
            <a:r>
              <a:rPr lang="zh-CN" altLang="en-US" sz="1200" dirty="0">
                <a:solidFill>
                  <a:schemeClr val="bg1"/>
                </a:solidFill>
                <a:cs typeface="+mn-ea"/>
                <a:sym typeface="+mn-lt"/>
              </a:rPr>
              <a:t>毕业论文，泛指专科毕业论文、本科毕业论文（学士学位毕业论文）、硕士研究生毕业论文（硕士学位论文）毕业论文</a:t>
            </a:r>
            <a:endParaRPr lang="en-US" sz="1200" b="1" dirty="0">
              <a:solidFill>
                <a:schemeClr val="bg1"/>
              </a:solidFill>
              <a:cs typeface="Lato Light"/>
            </a:endParaRPr>
          </a:p>
        </p:txBody>
      </p:sp>
      <p:sp>
        <p:nvSpPr>
          <p:cNvPr id="20" name="Rectangle 37"/>
          <p:cNvSpPr/>
          <p:nvPr/>
        </p:nvSpPr>
        <p:spPr>
          <a:xfrm rot="2700000">
            <a:off x="7159412" y="2388684"/>
            <a:ext cx="330589" cy="3305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38"/>
          <p:cNvSpPr/>
          <p:nvPr/>
        </p:nvSpPr>
        <p:spPr>
          <a:xfrm rot="2700000">
            <a:off x="7159413" y="3491643"/>
            <a:ext cx="330589" cy="3305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39"/>
          <p:cNvSpPr/>
          <p:nvPr/>
        </p:nvSpPr>
        <p:spPr>
          <a:xfrm rot="2700000">
            <a:off x="7159414" y="4705218"/>
            <a:ext cx="330589" cy="3305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组合 25"/>
          <p:cNvGrpSpPr/>
          <p:nvPr/>
        </p:nvGrpSpPr>
        <p:grpSpPr>
          <a:xfrm>
            <a:off x="4165600" y="277508"/>
            <a:ext cx="3860800" cy="461665"/>
            <a:chOff x="4165600" y="226708"/>
            <a:chExt cx="3860800" cy="461665"/>
          </a:xfrm>
        </p:grpSpPr>
        <p:sp>
          <p:nvSpPr>
            <p:cNvPr id="28" name="文本框 27"/>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研究结论</a:t>
              </a:r>
            </a:p>
          </p:txBody>
        </p:sp>
        <p:cxnSp>
          <p:nvCxnSpPr>
            <p:cNvPr id="31" name="直接连接符 30"/>
            <p:cNvCxnSpPr/>
            <p:nvPr/>
          </p:nvCxnSpPr>
          <p:spPr>
            <a:xfrm>
              <a:off x="4831844"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861408"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p:bldP spid="15" grpId="0"/>
      <p:bldP spid="16" grpId="0"/>
      <p:bldP spid="17" grpId="0"/>
      <p:bldP spid="18" grpId="0"/>
      <p:bldP spid="19" grpId="0"/>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3"/>
          <p:cNvGrpSpPr/>
          <p:nvPr/>
        </p:nvGrpSpPr>
        <p:grpSpPr>
          <a:xfrm>
            <a:off x="5438953" y="4090102"/>
            <a:ext cx="5447698" cy="1500196"/>
            <a:chOff x="5278659" y="3528599"/>
            <a:chExt cx="5447698" cy="1500196"/>
          </a:xfrm>
        </p:grpSpPr>
        <p:sp>
          <p:nvSpPr>
            <p:cNvPr id="50" name="Oval 25"/>
            <p:cNvSpPr>
              <a:spLocks noChangeArrowheads="1"/>
            </p:cNvSpPr>
            <p:nvPr/>
          </p:nvSpPr>
          <p:spPr bwMode="auto">
            <a:xfrm>
              <a:off x="9466288" y="3759626"/>
              <a:ext cx="1028072" cy="1032621"/>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nvGrpSpPr>
            <p:cNvPr id="51" name="Group 5"/>
            <p:cNvGrpSpPr/>
            <p:nvPr/>
          </p:nvGrpSpPr>
          <p:grpSpPr>
            <a:xfrm>
              <a:off x="9234289" y="3529901"/>
              <a:ext cx="1492068" cy="1498894"/>
              <a:chOff x="9220221" y="3150065"/>
              <a:chExt cx="1492068" cy="1498894"/>
            </a:xfrm>
            <a:solidFill>
              <a:schemeClr val="bg1">
                <a:lumMod val="85000"/>
              </a:schemeClr>
            </a:solidFill>
          </p:grpSpPr>
          <p:sp>
            <p:nvSpPr>
              <p:cNvPr id="88" name="Oval 26"/>
              <p:cNvSpPr>
                <a:spLocks noChangeArrowheads="1"/>
              </p:cNvSpPr>
              <p:nvPr/>
            </p:nvSpPr>
            <p:spPr bwMode="auto">
              <a:xfrm>
                <a:off x="9879825" y="4480646"/>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89" name="Oval 27"/>
              <p:cNvSpPr>
                <a:spLocks noChangeArrowheads="1"/>
              </p:cNvSpPr>
              <p:nvPr/>
            </p:nvSpPr>
            <p:spPr bwMode="auto">
              <a:xfrm>
                <a:off x="9220221" y="3818767"/>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0" name="Oval 28"/>
              <p:cNvSpPr>
                <a:spLocks noChangeArrowheads="1"/>
              </p:cNvSpPr>
              <p:nvPr/>
            </p:nvSpPr>
            <p:spPr bwMode="auto">
              <a:xfrm>
                <a:off x="10546252" y="3818767"/>
                <a:ext cx="166037"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1" name="Oval 29"/>
              <p:cNvSpPr>
                <a:spLocks noChangeArrowheads="1"/>
              </p:cNvSpPr>
              <p:nvPr/>
            </p:nvSpPr>
            <p:spPr bwMode="auto">
              <a:xfrm>
                <a:off x="10493939" y="4064413"/>
                <a:ext cx="168313"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2" name="Oval 30"/>
              <p:cNvSpPr>
                <a:spLocks noChangeArrowheads="1"/>
              </p:cNvSpPr>
              <p:nvPr/>
            </p:nvSpPr>
            <p:spPr bwMode="auto">
              <a:xfrm>
                <a:off x="10355194" y="4278215"/>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3" name="Oval 31"/>
              <p:cNvSpPr>
                <a:spLocks noChangeArrowheads="1"/>
              </p:cNvSpPr>
              <p:nvPr/>
            </p:nvSpPr>
            <p:spPr bwMode="auto">
              <a:xfrm>
                <a:off x="10150489" y="4419234"/>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4" name="Oval 32"/>
              <p:cNvSpPr>
                <a:spLocks noChangeArrowheads="1"/>
              </p:cNvSpPr>
              <p:nvPr/>
            </p:nvSpPr>
            <p:spPr bwMode="auto">
              <a:xfrm>
                <a:off x="9265711" y="4064413"/>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5" name="Oval 33"/>
              <p:cNvSpPr>
                <a:spLocks noChangeArrowheads="1"/>
              </p:cNvSpPr>
              <p:nvPr/>
            </p:nvSpPr>
            <p:spPr bwMode="auto">
              <a:xfrm>
                <a:off x="9413552" y="4278215"/>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6" name="Oval 34"/>
              <p:cNvSpPr>
                <a:spLocks noChangeArrowheads="1"/>
              </p:cNvSpPr>
              <p:nvPr/>
            </p:nvSpPr>
            <p:spPr bwMode="auto">
              <a:xfrm>
                <a:off x="9609159" y="4419234"/>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7" name="Oval 35"/>
              <p:cNvSpPr>
                <a:spLocks noChangeArrowheads="1"/>
              </p:cNvSpPr>
              <p:nvPr/>
            </p:nvSpPr>
            <p:spPr bwMode="auto">
              <a:xfrm>
                <a:off x="9265711" y="3573121"/>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8" name="Oval 36"/>
              <p:cNvSpPr>
                <a:spLocks noChangeArrowheads="1"/>
              </p:cNvSpPr>
              <p:nvPr/>
            </p:nvSpPr>
            <p:spPr bwMode="auto">
              <a:xfrm>
                <a:off x="9413552" y="3350221"/>
                <a:ext cx="166037" cy="166039"/>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9" name="Oval 37"/>
              <p:cNvSpPr>
                <a:spLocks noChangeArrowheads="1"/>
              </p:cNvSpPr>
              <p:nvPr/>
            </p:nvSpPr>
            <p:spPr bwMode="auto">
              <a:xfrm>
                <a:off x="9609159" y="3211477"/>
                <a:ext cx="166037"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0" name="Oval 38"/>
              <p:cNvSpPr>
                <a:spLocks noChangeArrowheads="1"/>
              </p:cNvSpPr>
              <p:nvPr/>
            </p:nvSpPr>
            <p:spPr bwMode="auto">
              <a:xfrm>
                <a:off x="9879825" y="3150065"/>
                <a:ext cx="168313" cy="170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1" name="Oval 39"/>
              <p:cNvSpPr>
                <a:spLocks noChangeArrowheads="1"/>
              </p:cNvSpPr>
              <p:nvPr/>
            </p:nvSpPr>
            <p:spPr bwMode="auto">
              <a:xfrm>
                <a:off x="10161862" y="3211477"/>
                <a:ext cx="168313"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2" name="Oval 40"/>
              <p:cNvSpPr>
                <a:spLocks noChangeArrowheads="1"/>
              </p:cNvSpPr>
              <p:nvPr/>
            </p:nvSpPr>
            <p:spPr bwMode="auto">
              <a:xfrm>
                <a:off x="10352920" y="3350221"/>
                <a:ext cx="168313"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3" name="Oval 41"/>
              <p:cNvSpPr>
                <a:spLocks noChangeArrowheads="1"/>
              </p:cNvSpPr>
              <p:nvPr/>
            </p:nvSpPr>
            <p:spPr bwMode="auto">
              <a:xfrm>
                <a:off x="10498488" y="3573121"/>
                <a:ext cx="168313"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52" name="Oval 25"/>
            <p:cNvSpPr>
              <a:spLocks noChangeArrowheads="1"/>
            </p:cNvSpPr>
            <p:nvPr/>
          </p:nvSpPr>
          <p:spPr bwMode="auto">
            <a:xfrm>
              <a:off x="7521861" y="3758324"/>
              <a:ext cx="1028072" cy="1032621"/>
            </a:xfrm>
            <a:prstGeom prst="ellipse">
              <a:avLst/>
            </a:pr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grpSp>
          <p:nvGrpSpPr>
            <p:cNvPr id="53" name="Group 7"/>
            <p:cNvGrpSpPr/>
            <p:nvPr/>
          </p:nvGrpSpPr>
          <p:grpSpPr>
            <a:xfrm>
              <a:off x="7289862" y="3528599"/>
              <a:ext cx="1492068" cy="1498894"/>
              <a:chOff x="9220221" y="3150065"/>
              <a:chExt cx="1492068" cy="1498894"/>
            </a:xfrm>
            <a:solidFill>
              <a:schemeClr val="bg1">
                <a:lumMod val="85000"/>
              </a:schemeClr>
            </a:solidFill>
          </p:grpSpPr>
          <p:sp>
            <p:nvSpPr>
              <p:cNvPr id="72" name="Oval 26"/>
              <p:cNvSpPr>
                <a:spLocks noChangeArrowheads="1"/>
              </p:cNvSpPr>
              <p:nvPr/>
            </p:nvSpPr>
            <p:spPr bwMode="auto">
              <a:xfrm>
                <a:off x="9879825" y="4480646"/>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73" name="Oval 27"/>
              <p:cNvSpPr>
                <a:spLocks noChangeArrowheads="1"/>
              </p:cNvSpPr>
              <p:nvPr/>
            </p:nvSpPr>
            <p:spPr bwMode="auto">
              <a:xfrm>
                <a:off x="9220221" y="3818767"/>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74" name="Oval 28"/>
              <p:cNvSpPr>
                <a:spLocks noChangeArrowheads="1"/>
              </p:cNvSpPr>
              <p:nvPr/>
            </p:nvSpPr>
            <p:spPr bwMode="auto">
              <a:xfrm>
                <a:off x="10546252" y="3818767"/>
                <a:ext cx="166037"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5" name="Oval 29"/>
              <p:cNvSpPr>
                <a:spLocks noChangeArrowheads="1"/>
              </p:cNvSpPr>
              <p:nvPr/>
            </p:nvSpPr>
            <p:spPr bwMode="auto">
              <a:xfrm>
                <a:off x="10493939" y="4064413"/>
                <a:ext cx="168313"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6" name="Oval 30"/>
              <p:cNvSpPr>
                <a:spLocks noChangeArrowheads="1"/>
              </p:cNvSpPr>
              <p:nvPr/>
            </p:nvSpPr>
            <p:spPr bwMode="auto">
              <a:xfrm>
                <a:off x="10355194" y="4278215"/>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77" name="Oval 31"/>
              <p:cNvSpPr>
                <a:spLocks noChangeArrowheads="1"/>
              </p:cNvSpPr>
              <p:nvPr/>
            </p:nvSpPr>
            <p:spPr bwMode="auto">
              <a:xfrm>
                <a:off x="10150489" y="4419234"/>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78" name="Oval 32"/>
              <p:cNvSpPr>
                <a:spLocks noChangeArrowheads="1"/>
              </p:cNvSpPr>
              <p:nvPr/>
            </p:nvSpPr>
            <p:spPr bwMode="auto">
              <a:xfrm>
                <a:off x="9265711" y="4064413"/>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79" name="Oval 33"/>
              <p:cNvSpPr>
                <a:spLocks noChangeArrowheads="1"/>
              </p:cNvSpPr>
              <p:nvPr/>
            </p:nvSpPr>
            <p:spPr bwMode="auto">
              <a:xfrm>
                <a:off x="9413552" y="4278215"/>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80" name="Oval 34"/>
              <p:cNvSpPr>
                <a:spLocks noChangeArrowheads="1"/>
              </p:cNvSpPr>
              <p:nvPr/>
            </p:nvSpPr>
            <p:spPr bwMode="auto">
              <a:xfrm>
                <a:off x="9609159" y="4419234"/>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81" name="Oval 35"/>
              <p:cNvSpPr>
                <a:spLocks noChangeArrowheads="1"/>
              </p:cNvSpPr>
              <p:nvPr/>
            </p:nvSpPr>
            <p:spPr bwMode="auto">
              <a:xfrm>
                <a:off x="9265711" y="3573121"/>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82" name="Oval 36"/>
              <p:cNvSpPr>
                <a:spLocks noChangeArrowheads="1"/>
              </p:cNvSpPr>
              <p:nvPr/>
            </p:nvSpPr>
            <p:spPr bwMode="auto">
              <a:xfrm>
                <a:off x="9413552" y="3350221"/>
                <a:ext cx="166037" cy="166039"/>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83" name="Oval 37"/>
              <p:cNvSpPr>
                <a:spLocks noChangeArrowheads="1"/>
              </p:cNvSpPr>
              <p:nvPr/>
            </p:nvSpPr>
            <p:spPr bwMode="auto">
              <a:xfrm>
                <a:off x="9609159" y="3211477"/>
                <a:ext cx="166037"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4" name="Oval 38"/>
              <p:cNvSpPr>
                <a:spLocks noChangeArrowheads="1"/>
              </p:cNvSpPr>
              <p:nvPr/>
            </p:nvSpPr>
            <p:spPr bwMode="auto">
              <a:xfrm>
                <a:off x="9879825" y="3150065"/>
                <a:ext cx="168313" cy="170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5" name="Oval 39"/>
              <p:cNvSpPr>
                <a:spLocks noChangeArrowheads="1"/>
              </p:cNvSpPr>
              <p:nvPr/>
            </p:nvSpPr>
            <p:spPr bwMode="auto">
              <a:xfrm>
                <a:off x="10161862" y="3211477"/>
                <a:ext cx="168313"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6" name="Oval 40"/>
              <p:cNvSpPr>
                <a:spLocks noChangeArrowheads="1"/>
              </p:cNvSpPr>
              <p:nvPr/>
            </p:nvSpPr>
            <p:spPr bwMode="auto">
              <a:xfrm>
                <a:off x="10352920" y="3350221"/>
                <a:ext cx="168313"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7" name="Oval 41"/>
              <p:cNvSpPr>
                <a:spLocks noChangeArrowheads="1"/>
              </p:cNvSpPr>
              <p:nvPr/>
            </p:nvSpPr>
            <p:spPr bwMode="auto">
              <a:xfrm>
                <a:off x="10498488" y="3573121"/>
                <a:ext cx="168313"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54" name="Oval 25"/>
            <p:cNvSpPr>
              <a:spLocks noChangeArrowheads="1"/>
            </p:cNvSpPr>
            <p:nvPr/>
          </p:nvSpPr>
          <p:spPr bwMode="auto">
            <a:xfrm>
              <a:off x="5510658" y="3758324"/>
              <a:ext cx="1028072" cy="1032621"/>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nvGrpSpPr>
            <p:cNvPr id="55" name="Group 9"/>
            <p:cNvGrpSpPr/>
            <p:nvPr/>
          </p:nvGrpSpPr>
          <p:grpSpPr>
            <a:xfrm>
              <a:off x="5278659" y="3528599"/>
              <a:ext cx="1492068" cy="1498894"/>
              <a:chOff x="9220221" y="3150065"/>
              <a:chExt cx="1492068" cy="1498894"/>
            </a:xfrm>
            <a:solidFill>
              <a:schemeClr val="bg1">
                <a:lumMod val="85000"/>
              </a:schemeClr>
            </a:solidFill>
          </p:grpSpPr>
          <p:sp>
            <p:nvSpPr>
              <p:cNvPr id="56" name="Oval 26"/>
              <p:cNvSpPr>
                <a:spLocks noChangeArrowheads="1"/>
              </p:cNvSpPr>
              <p:nvPr/>
            </p:nvSpPr>
            <p:spPr bwMode="auto">
              <a:xfrm>
                <a:off x="9879825" y="4480646"/>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57" name="Oval 27"/>
              <p:cNvSpPr>
                <a:spLocks noChangeArrowheads="1"/>
              </p:cNvSpPr>
              <p:nvPr/>
            </p:nvSpPr>
            <p:spPr bwMode="auto">
              <a:xfrm>
                <a:off x="9220221" y="3818767"/>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58" name="Oval 28"/>
              <p:cNvSpPr>
                <a:spLocks noChangeArrowheads="1"/>
              </p:cNvSpPr>
              <p:nvPr/>
            </p:nvSpPr>
            <p:spPr bwMode="auto">
              <a:xfrm>
                <a:off x="10546252" y="3818767"/>
                <a:ext cx="166037"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9" name="Oval 29"/>
              <p:cNvSpPr>
                <a:spLocks noChangeArrowheads="1"/>
              </p:cNvSpPr>
              <p:nvPr/>
            </p:nvSpPr>
            <p:spPr bwMode="auto">
              <a:xfrm>
                <a:off x="10493939" y="4064413"/>
                <a:ext cx="168313"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0" name="Oval 30"/>
              <p:cNvSpPr>
                <a:spLocks noChangeArrowheads="1"/>
              </p:cNvSpPr>
              <p:nvPr/>
            </p:nvSpPr>
            <p:spPr bwMode="auto">
              <a:xfrm>
                <a:off x="10355194" y="4278215"/>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1" name="Oval 31"/>
              <p:cNvSpPr>
                <a:spLocks noChangeArrowheads="1"/>
              </p:cNvSpPr>
              <p:nvPr/>
            </p:nvSpPr>
            <p:spPr bwMode="auto">
              <a:xfrm>
                <a:off x="10150489" y="4419234"/>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2" name="Oval 32"/>
              <p:cNvSpPr>
                <a:spLocks noChangeArrowheads="1"/>
              </p:cNvSpPr>
              <p:nvPr/>
            </p:nvSpPr>
            <p:spPr bwMode="auto">
              <a:xfrm>
                <a:off x="9265711" y="4064413"/>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3" name="Oval 33"/>
              <p:cNvSpPr>
                <a:spLocks noChangeArrowheads="1"/>
              </p:cNvSpPr>
              <p:nvPr/>
            </p:nvSpPr>
            <p:spPr bwMode="auto">
              <a:xfrm>
                <a:off x="9413552" y="4278215"/>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4" name="Oval 34"/>
              <p:cNvSpPr>
                <a:spLocks noChangeArrowheads="1"/>
              </p:cNvSpPr>
              <p:nvPr/>
            </p:nvSpPr>
            <p:spPr bwMode="auto">
              <a:xfrm>
                <a:off x="9609159" y="4419234"/>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5" name="Oval 35"/>
              <p:cNvSpPr>
                <a:spLocks noChangeArrowheads="1"/>
              </p:cNvSpPr>
              <p:nvPr/>
            </p:nvSpPr>
            <p:spPr bwMode="auto">
              <a:xfrm>
                <a:off x="9265711" y="3573121"/>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6" name="Oval 36"/>
              <p:cNvSpPr>
                <a:spLocks noChangeArrowheads="1"/>
              </p:cNvSpPr>
              <p:nvPr/>
            </p:nvSpPr>
            <p:spPr bwMode="auto">
              <a:xfrm>
                <a:off x="9413552" y="3350221"/>
                <a:ext cx="166037" cy="166039"/>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7" name="Oval 37"/>
              <p:cNvSpPr>
                <a:spLocks noChangeArrowheads="1"/>
              </p:cNvSpPr>
              <p:nvPr/>
            </p:nvSpPr>
            <p:spPr bwMode="auto">
              <a:xfrm>
                <a:off x="9609159" y="3211477"/>
                <a:ext cx="166037"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8" name="Oval 38"/>
              <p:cNvSpPr>
                <a:spLocks noChangeArrowheads="1"/>
              </p:cNvSpPr>
              <p:nvPr/>
            </p:nvSpPr>
            <p:spPr bwMode="auto">
              <a:xfrm>
                <a:off x="9879825" y="3150065"/>
                <a:ext cx="168313" cy="170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9" name="Oval 39"/>
              <p:cNvSpPr>
                <a:spLocks noChangeArrowheads="1"/>
              </p:cNvSpPr>
              <p:nvPr/>
            </p:nvSpPr>
            <p:spPr bwMode="auto">
              <a:xfrm>
                <a:off x="10161862" y="3211477"/>
                <a:ext cx="168313"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0" name="Oval 40"/>
              <p:cNvSpPr>
                <a:spLocks noChangeArrowheads="1"/>
              </p:cNvSpPr>
              <p:nvPr/>
            </p:nvSpPr>
            <p:spPr bwMode="auto">
              <a:xfrm>
                <a:off x="10352920" y="3350221"/>
                <a:ext cx="168313"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1" name="Oval 41"/>
              <p:cNvSpPr>
                <a:spLocks noChangeArrowheads="1"/>
              </p:cNvSpPr>
              <p:nvPr/>
            </p:nvSpPr>
            <p:spPr bwMode="auto">
              <a:xfrm>
                <a:off x="10498488" y="3573121"/>
                <a:ext cx="168313"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sp>
        <p:nvSpPr>
          <p:cNvPr id="104" name="Content Placeholder 2"/>
          <p:cNvSpPr txBox="1"/>
          <p:nvPr/>
        </p:nvSpPr>
        <p:spPr>
          <a:xfrm>
            <a:off x="5368430" y="2097810"/>
            <a:ext cx="5532289" cy="568646"/>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1600" b="1" dirty="0">
                <a:solidFill>
                  <a:schemeClr val="accent2"/>
                </a:solidFill>
                <a:cs typeface="+mn-ea"/>
                <a:sym typeface="+mn-lt"/>
              </a:rPr>
              <a:t>点击输入标题</a:t>
            </a:r>
            <a:endParaRPr lang="en-US" altLang="zh-CN" sz="1600" b="1" dirty="0">
              <a:solidFill>
                <a:schemeClr val="accent2"/>
              </a:solidFill>
              <a:cs typeface="+mn-ea"/>
              <a:sym typeface="+mn-lt"/>
            </a:endParaRPr>
          </a:p>
        </p:txBody>
      </p:sp>
      <p:grpSp>
        <p:nvGrpSpPr>
          <p:cNvPr id="105" name="Group 385"/>
          <p:cNvGrpSpPr/>
          <p:nvPr/>
        </p:nvGrpSpPr>
        <p:grpSpPr>
          <a:xfrm>
            <a:off x="5436585" y="4088344"/>
            <a:ext cx="5448245" cy="1498928"/>
            <a:chOff x="5276291" y="3526841"/>
            <a:chExt cx="5448245" cy="1498928"/>
          </a:xfrm>
        </p:grpSpPr>
        <p:grpSp>
          <p:nvGrpSpPr>
            <p:cNvPr id="106" name="Group 386"/>
            <p:cNvGrpSpPr/>
            <p:nvPr/>
          </p:nvGrpSpPr>
          <p:grpSpPr>
            <a:xfrm>
              <a:off x="9892072" y="3526841"/>
              <a:ext cx="832464" cy="1296463"/>
              <a:chOff x="9879825" y="3150065"/>
              <a:chExt cx="832464" cy="1296463"/>
            </a:xfrm>
            <a:solidFill>
              <a:schemeClr val="accent2"/>
            </a:solidFill>
          </p:grpSpPr>
          <p:sp>
            <p:nvSpPr>
              <p:cNvPr id="118" name="Oval 28"/>
              <p:cNvSpPr>
                <a:spLocks noChangeArrowheads="1"/>
              </p:cNvSpPr>
              <p:nvPr/>
            </p:nvSpPr>
            <p:spPr bwMode="auto">
              <a:xfrm>
                <a:off x="10546252" y="3818767"/>
                <a:ext cx="166037" cy="168313"/>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19" name="Oval 29"/>
              <p:cNvSpPr>
                <a:spLocks noChangeArrowheads="1"/>
              </p:cNvSpPr>
              <p:nvPr/>
            </p:nvSpPr>
            <p:spPr bwMode="auto">
              <a:xfrm>
                <a:off x="10493939" y="4064413"/>
                <a:ext cx="168313" cy="168313"/>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20" name="Oval 30"/>
              <p:cNvSpPr>
                <a:spLocks noChangeArrowheads="1"/>
              </p:cNvSpPr>
              <p:nvPr/>
            </p:nvSpPr>
            <p:spPr bwMode="auto">
              <a:xfrm>
                <a:off x="10355194" y="4278215"/>
                <a:ext cx="168313" cy="168313"/>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21" name="Oval 38"/>
              <p:cNvSpPr>
                <a:spLocks noChangeArrowheads="1"/>
              </p:cNvSpPr>
              <p:nvPr/>
            </p:nvSpPr>
            <p:spPr bwMode="auto">
              <a:xfrm>
                <a:off x="9879825" y="3150065"/>
                <a:ext cx="168313" cy="170588"/>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22" name="Oval 39"/>
              <p:cNvSpPr>
                <a:spLocks noChangeArrowheads="1"/>
              </p:cNvSpPr>
              <p:nvPr/>
            </p:nvSpPr>
            <p:spPr bwMode="auto">
              <a:xfrm>
                <a:off x="10161862" y="3211477"/>
                <a:ext cx="168313" cy="16603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23" name="Oval 40"/>
              <p:cNvSpPr>
                <a:spLocks noChangeArrowheads="1"/>
              </p:cNvSpPr>
              <p:nvPr/>
            </p:nvSpPr>
            <p:spPr bwMode="auto">
              <a:xfrm>
                <a:off x="10352920" y="3350221"/>
                <a:ext cx="168313" cy="16603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24" name="Oval 41"/>
              <p:cNvSpPr>
                <a:spLocks noChangeArrowheads="1"/>
              </p:cNvSpPr>
              <p:nvPr/>
            </p:nvSpPr>
            <p:spPr bwMode="auto">
              <a:xfrm>
                <a:off x="10498488" y="3573121"/>
                <a:ext cx="168313" cy="168313"/>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07" name="Group 387"/>
            <p:cNvGrpSpPr/>
            <p:nvPr/>
          </p:nvGrpSpPr>
          <p:grpSpPr>
            <a:xfrm>
              <a:off x="7333529" y="4441223"/>
              <a:ext cx="1050815" cy="584546"/>
              <a:chOff x="9265711" y="4064413"/>
              <a:chExt cx="1050815" cy="584546"/>
            </a:xfrm>
            <a:solidFill>
              <a:schemeClr val="accent2"/>
            </a:solidFill>
          </p:grpSpPr>
          <p:sp>
            <p:nvSpPr>
              <p:cNvPr id="113" name="Oval 26"/>
              <p:cNvSpPr>
                <a:spLocks noChangeArrowheads="1"/>
              </p:cNvSpPr>
              <p:nvPr/>
            </p:nvSpPr>
            <p:spPr bwMode="auto">
              <a:xfrm>
                <a:off x="9879825" y="4480646"/>
                <a:ext cx="168313" cy="168313"/>
              </a:xfrm>
              <a:prstGeom prst="ellipse">
                <a:avLst/>
              </a:pr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114" name="Oval 31"/>
              <p:cNvSpPr>
                <a:spLocks noChangeArrowheads="1"/>
              </p:cNvSpPr>
              <p:nvPr/>
            </p:nvSpPr>
            <p:spPr bwMode="auto">
              <a:xfrm>
                <a:off x="10150489" y="4419234"/>
                <a:ext cx="166037" cy="168313"/>
              </a:xfrm>
              <a:prstGeom prst="ellipse">
                <a:avLst/>
              </a:pr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115" name="Oval 32"/>
              <p:cNvSpPr>
                <a:spLocks noChangeArrowheads="1"/>
              </p:cNvSpPr>
              <p:nvPr/>
            </p:nvSpPr>
            <p:spPr bwMode="auto">
              <a:xfrm>
                <a:off x="9265711" y="4064413"/>
                <a:ext cx="168313" cy="168313"/>
              </a:xfrm>
              <a:prstGeom prst="ellipse">
                <a:avLst/>
              </a:pr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116" name="Oval 33"/>
              <p:cNvSpPr>
                <a:spLocks noChangeArrowheads="1"/>
              </p:cNvSpPr>
              <p:nvPr/>
            </p:nvSpPr>
            <p:spPr bwMode="auto">
              <a:xfrm>
                <a:off x="9413552" y="4278215"/>
                <a:ext cx="166037" cy="168313"/>
              </a:xfrm>
              <a:prstGeom prst="ellipse">
                <a:avLst/>
              </a:pr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117" name="Oval 34"/>
              <p:cNvSpPr>
                <a:spLocks noChangeArrowheads="1"/>
              </p:cNvSpPr>
              <p:nvPr/>
            </p:nvSpPr>
            <p:spPr bwMode="auto">
              <a:xfrm>
                <a:off x="9609159" y="4419234"/>
                <a:ext cx="166037" cy="168313"/>
              </a:xfrm>
              <a:prstGeom prst="ellipse">
                <a:avLst/>
              </a:pr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08" name="Group 388"/>
            <p:cNvGrpSpPr/>
            <p:nvPr/>
          </p:nvGrpSpPr>
          <p:grpSpPr>
            <a:xfrm>
              <a:off x="5276291" y="3589806"/>
              <a:ext cx="554975" cy="775603"/>
              <a:chOff x="6809656" y="4701283"/>
              <a:chExt cx="554975" cy="775603"/>
            </a:xfrm>
            <a:solidFill>
              <a:schemeClr val="accent2"/>
            </a:solidFill>
          </p:grpSpPr>
          <p:sp>
            <p:nvSpPr>
              <p:cNvPr id="109" name="Oval 27"/>
              <p:cNvSpPr>
                <a:spLocks noChangeArrowheads="1"/>
              </p:cNvSpPr>
              <p:nvPr/>
            </p:nvSpPr>
            <p:spPr bwMode="auto">
              <a:xfrm>
                <a:off x="6809656" y="5308573"/>
                <a:ext cx="168313" cy="168313"/>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10" name="Oval 35"/>
              <p:cNvSpPr>
                <a:spLocks noChangeArrowheads="1"/>
              </p:cNvSpPr>
              <p:nvPr/>
            </p:nvSpPr>
            <p:spPr bwMode="auto">
              <a:xfrm>
                <a:off x="6855146" y="5062927"/>
                <a:ext cx="168313" cy="168313"/>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11" name="Oval 36"/>
              <p:cNvSpPr>
                <a:spLocks noChangeArrowheads="1"/>
              </p:cNvSpPr>
              <p:nvPr/>
            </p:nvSpPr>
            <p:spPr bwMode="auto">
              <a:xfrm>
                <a:off x="7002987" y="4840027"/>
                <a:ext cx="166037" cy="16603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12" name="Oval 37"/>
              <p:cNvSpPr>
                <a:spLocks noChangeArrowheads="1"/>
              </p:cNvSpPr>
              <p:nvPr/>
            </p:nvSpPr>
            <p:spPr bwMode="auto">
              <a:xfrm>
                <a:off x="7198594" y="4701283"/>
                <a:ext cx="166037" cy="16603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grpSp>
      <p:sp>
        <p:nvSpPr>
          <p:cNvPr id="125" name="Content Placeholder 2"/>
          <p:cNvSpPr txBox="1"/>
          <p:nvPr/>
        </p:nvSpPr>
        <p:spPr>
          <a:xfrm>
            <a:off x="5434792" y="5933526"/>
            <a:ext cx="1496229" cy="659393"/>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40000"/>
              </a:lnSpc>
            </a:pPr>
            <a:r>
              <a:rPr lang="id-ID" sz="2400" dirty="0">
                <a:solidFill>
                  <a:schemeClr val="tx1">
                    <a:lumMod val="50000"/>
                    <a:lumOff val="50000"/>
                  </a:schemeClr>
                </a:solidFill>
                <a:cs typeface="+mn-ea"/>
                <a:sym typeface="+mn-lt"/>
              </a:rPr>
              <a:t>25%</a:t>
            </a:r>
            <a:endParaRPr lang="en-US" sz="2400" dirty="0">
              <a:solidFill>
                <a:schemeClr val="tx1">
                  <a:lumMod val="50000"/>
                  <a:lumOff val="50000"/>
                </a:schemeClr>
              </a:solidFill>
              <a:cs typeface="+mn-ea"/>
              <a:sym typeface="+mn-lt"/>
            </a:endParaRPr>
          </a:p>
        </p:txBody>
      </p:sp>
      <p:sp>
        <p:nvSpPr>
          <p:cNvPr id="126" name="Content Placeholder 2"/>
          <p:cNvSpPr txBox="1"/>
          <p:nvPr/>
        </p:nvSpPr>
        <p:spPr>
          <a:xfrm>
            <a:off x="7450156" y="5918690"/>
            <a:ext cx="1492068" cy="659393"/>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40000"/>
              </a:lnSpc>
            </a:pPr>
            <a:r>
              <a:rPr lang="id-ID" sz="2400" dirty="0">
                <a:solidFill>
                  <a:schemeClr val="tx1">
                    <a:lumMod val="50000"/>
                    <a:lumOff val="50000"/>
                  </a:schemeClr>
                </a:solidFill>
                <a:cs typeface="+mn-ea"/>
                <a:sym typeface="+mn-lt"/>
              </a:rPr>
              <a:t>30%</a:t>
            </a:r>
            <a:endParaRPr lang="en-US" sz="2400" dirty="0">
              <a:solidFill>
                <a:schemeClr val="tx1">
                  <a:lumMod val="50000"/>
                  <a:lumOff val="50000"/>
                </a:schemeClr>
              </a:solidFill>
              <a:cs typeface="+mn-ea"/>
              <a:sym typeface="+mn-lt"/>
            </a:endParaRPr>
          </a:p>
        </p:txBody>
      </p:sp>
      <p:sp>
        <p:nvSpPr>
          <p:cNvPr id="127" name="Content Placeholder 2"/>
          <p:cNvSpPr txBox="1"/>
          <p:nvPr/>
        </p:nvSpPr>
        <p:spPr>
          <a:xfrm>
            <a:off x="9394582" y="5888542"/>
            <a:ext cx="1506137" cy="659393"/>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40000"/>
              </a:lnSpc>
            </a:pPr>
            <a:r>
              <a:rPr lang="id-ID" sz="2400" dirty="0">
                <a:solidFill>
                  <a:schemeClr val="tx1">
                    <a:lumMod val="50000"/>
                    <a:lumOff val="50000"/>
                  </a:schemeClr>
                </a:solidFill>
                <a:cs typeface="+mn-ea"/>
                <a:sym typeface="+mn-lt"/>
              </a:rPr>
              <a:t>45%</a:t>
            </a:r>
            <a:endParaRPr lang="en-US" sz="2400" dirty="0">
              <a:solidFill>
                <a:schemeClr val="tx1">
                  <a:lumMod val="50000"/>
                  <a:lumOff val="50000"/>
                </a:schemeClr>
              </a:solidFill>
              <a:cs typeface="+mn-ea"/>
              <a:sym typeface="+mn-lt"/>
            </a:endParaRPr>
          </a:p>
        </p:txBody>
      </p:sp>
      <p:sp>
        <p:nvSpPr>
          <p:cNvPr id="128" name="Content Placeholder 2"/>
          <p:cNvSpPr txBox="1"/>
          <p:nvPr/>
        </p:nvSpPr>
        <p:spPr>
          <a:xfrm>
            <a:off x="5434792" y="3765088"/>
            <a:ext cx="1496229" cy="3155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40000"/>
              </a:lnSpc>
            </a:pPr>
            <a:r>
              <a:rPr lang="id-ID" sz="1800" dirty="0">
                <a:solidFill>
                  <a:schemeClr val="accent1"/>
                </a:solidFill>
                <a:cs typeface="+mn-ea"/>
                <a:sym typeface="+mn-lt"/>
              </a:rPr>
              <a:t>Taste</a:t>
            </a:r>
            <a:endParaRPr lang="en-US" sz="1800" dirty="0">
              <a:solidFill>
                <a:schemeClr val="accent1"/>
              </a:solidFill>
              <a:cs typeface="+mn-ea"/>
              <a:sym typeface="+mn-lt"/>
            </a:endParaRPr>
          </a:p>
        </p:txBody>
      </p:sp>
      <p:sp>
        <p:nvSpPr>
          <p:cNvPr id="129" name="Content Placeholder 2"/>
          <p:cNvSpPr txBox="1"/>
          <p:nvPr/>
        </p:nvSpPr>
        <p:spPr>
          <a:xfrm>
            <a:off x="7450156" y="3750252"/>
            <a:ext cx="1492068" cy="3155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40000"/>
              </a:lnSpc>
            </a:pPr>
            <a:r>
              <a:rPr lang="id-ID" sz="1800" dirty="0">
                <a:solidFill>
                  <a:schemeClr val="accent1"/>
                </a:solidFill>
                <a:cs typeface="+mn-ea"/>
                <a:sym typeface="+mn-lt"/>
              </a:rPr>
              <a:t>Intuition</a:t>
            </a:r>
            <a:endParaRPr lang="en-US" sz="1800" dirty="0">
              <a:solidFill>
                <a:schemeClr val="accent1"/>
              </a:solidFill>
              <a:cs typeface="+mn-ea"/>
              <a:sym typeface="+mn-lt"/>
            </a:endParaRPr>
          </a:p>
        </p:txBody>
      </p:sp>
      <p:sp>
        <p:nvSpPr>
          <p:cNvPr id="130" name="Content Placeholder 2"/>
          <p:cNvSpPr txBox="1"/>
          <p:nvPr/>
        </p:nvSpPr>
        <p:spPr>
          <a:xfrm>
            <a:off x="9394582" y="3748240"/>
            <a:ext cx="1506137" cy="3155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40000"/>
              </a:lnSpc>
            </a:pPr>
            <a:r>
              <a:rPr lang="id-ID" sz="1800" dirty="0">
                <a:solidFill>
                  <a:schemeClr val="accent1"/>
                </a:solidFill>
                <a:cs typeface="+mn-ea"/>
                <a:sym typeface="+mn-lt"/>
              </a:rPr>
              <a:t>Idea</a:t>
            </a:r>
            <a:endParaRPr lang="en-US" sz="1800" dirty="0">
              <a:solidFill>
                <a:schemeClr val="accent1"/>
              </a:solidFill>
              <a:cs typeface="+mn-ea"/>
              <a:sym typeface="+mn-lt"/>
            </a:endParaRPr>
          </a:p>
        </p:txBody>
      </p:sp>
      <p:grpSp>
        <p:nvGrpSpPr>
          <p:cNvPr id="131" name="Group 411"/>
          <p:cNvGrpSpPr/>
          <p:nvPr/>
        </p:nvGrpSpPr>
        <p:grpSpPr>
          <a:xfrm>
            <a:off x="5962997" y="4571092"/>
            <a:ext cx="4353034" cy="467617"/>
            <a:chOff x="5802703" y="4009589"/>
            <a:chExt cx="4353034" cy="467617"/>
          </a:xfrm>
          <a:solidFill>
            <a:schemeClr val="bg1"/>
          </a:solidFill>
        </p:grpSpPr>
        <p:sp>
          <p:nvSpPr>
            <p:cNvPr id="132" name="Freeform 31"/>
            <p:cNvSpPr>
              <a:spLocks noChangeAspect="1" noEditPoints="1"/>
            </p:cNvSpPr>
            <p:nvPr/>
          </p:nvSpPr>
          <p:spPr bwMode="auto">
            <a:xfrm>
              <a:off x="9818974" y="4009589"/>
              <a:ext cx="336763" cy="459222"/>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grpFill/>
            <a:ln>
              <a:noFill/>
            </a:ln>
          </p:spPr>
          <p:txBody>
            <a:bodyPr vert="horz" wrap="square" lIns="91440" tIns="45720" rIns="91440" bIns="45720" numCol="1" anchor="t" anchorCtr="0" compatLnSpc="1"/>
            <a:lstStyle/>
            <a:p>
              <a:endParaRPr lang="en-US" dirty="0">
                <a:cs typeface="+mn-ea"/>
                <a:sym typeface="+mn-lt"/>
              </a:endParaRPr>
            </a:p>
          </p:txBody>
        </p:sp>
        <p:sp>
          <p:nvSpPr>
            <p:cNvPr id="133" name="Freeform 6"/>
            <p:cNvSpPr>
              <a:spLocks noChangeAspect="1" noEditPoints="1"/>
            </p:cNvSpPr>
            <p:nvPr/>
          </p:nvSpPr>
          <p:spPr bwMode="auto">
            <a:xfrm>
              <a:off x="7853865" y="4083587"/>
              <a:ext cx="369512" cy="39361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grpFill/>
            <a:ln>
              <a:noFill/>
            </a:ln>
          </p:spPr>
          <p:txBody>
            <a:bodyPr vert="horz" wrap="square" lIns="91440" tIns="45720" rIns="91440" bIns="45720" numCol="1" anchor="t" anchorCtr="0" compatLnSpc="1"/>
            <a:lstStyle/>
            <a:p>
              <a:endParaRPr lang="en-US" dirty="0">
                <a:cs typeface="+mn-ea"/>
                <a:sym typeface="+mn-lt"/>
              </a:endParaRPr>
            </a:p>
          </p:txBody>
        </p:sp>
        <p:sp>
          <p:nvSpPr>
            <p:cNvPr id="134" name="Freeform 31"/>
            <p:cNvSpPr>
              <a:spLocks noChangeAspect="1" noEditPoints="1"/>
            </p:cNvSpPr>
            <p:nvPr/>
          </p:nvSpPr>
          <p:spPr bwMode="auto">
            <a:xfrm>
              <a:off x="5802703" y="4081795"/>
              <a:ext cx="445045" cy="393619"/>
            </a:xfrm>
            <a:custGeom>
              <a:avLst/>
              <a:gdLst>
                <a:gd name="T0" fmla="*/ 196 w 392"/>
                <a:gd name="T1" fmla="*/ 267 h 347"/>
                <a:gd name="T2" fmla="*/ 156 w 392"/>
                <a:gd name="T3" fmla="*/ 307 h 347"/>
                <a:gd name="T4" fmla="*/ 196 w 392"/>
                <a:gd name="T5" fmla="*/ 347 h 347"/>
                <a:gd name="T6" fmla="*/ 235 w 392"/>
                <a:gd name="T7" fmla="*/ 307 h 347"/>
                <a:gd name="T8" fmla="*/ 196 w 392"/>
                <a:gd name="T9" fmla="*/ 267 h 347"/>
                <a:gd name="T10" fmla="*/ 112 w 392"/>
                <a:gd name="T11" fmla="*/ 222 h 347"/>
                <a:gd name="T12" fmla="*/ 140 w 392"/>
                <a:gd name="T13" fmla="*/ 250 h 347"/>
                <a:gd name="T14" fmla="*/ 252 w 392"/>
                <a:gd name="T15" fmla="*/ 250 h 347"/>
                <a:gd name="T16" fmla="*/ 280 w 392"/>
                <a:gd name="T17" fmla="*/ 222 h 347"/>
                <a:gd name="T18" fmla="*/ 112 w 392"/>
                <a:gd name="T19" fmla="*/ 222 h 347"/>
                <a:gd name="T20" fmla="*/ 56 w 392"/>
                <a:gd name="T21" fmla="*/ 165 h 347"/>
                <a:gd name="T22" fmla="*/ 84 w 392"/>
                <a:gd name="T23" fmla="*/ 194 h 347"/>
                <a:gd name="T24" fmla="*/ 308 w 392"/>
                <a:gd name="T25" fmla="*/ 194 h 347"/>
                <a:gd name="T26" fmla="*/ 336 w 392"/>
                <a:gd name="T27" fmla="*/ 165 h 347"/>
                <a:gd name="T28" fmla="*/ 56 w 392"/>
                <a:gd name="T29" fmla="*/ 165 h 347"/>
                <a:gd name="T30" fmla="*/ 0 w 392"/>
                <a:gd name="T31" fmla="*/ 109 h 347"/>
                <a:gd name="T32" fmla="*/ 28 w 392"/>
                <a:gd name="T33" fmla="*/ 137 h 347"/>
                <a:gd name="T34" fmla="*/ 364 w 392"/>
                <a:gd name="T35" fmla="*/ 137 h 347"/>
                <a:gd name="T36" fmla="*/ 392 w 392"/>
                <a:gd name="T37" fmla="*/ 109 h 347"/>
                <a:gd name="T38" fmla="*/ 0 w 392"/>
                <a:gd name="T39"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grpFill/>
            <a:ln>
              <a:noFill/>
            </a:ln>
          </p:spPr>
          <p:txBody>
            <a:bodyPr vert="horz" wrap="square" lIns="91440" tIns="45720" rIns="91440" bIns="45720" numCol="1" anchor="t" anchorCtr="0" compatLnSpc="1"/>
            <a:lstStyle/>
            <a:p>
              <a:endParaRPr lang="en-US" dirty="0">
                <a:cs typeface="+mn-ea"/>
                <a:sym typeface="+mn-lt"/>
              </a:endParaRPr>
            </a:p>
          </p:txBody>
        </p:sp>
      </p:grpSp>
      <p:cxnSp>
        <p:nvCxnSpPr>
          <p:cNvPr id="135" name="Straight Connector 415"/>
          <p:cNvCxnSpPr/>
          <p:nvPr/>
        </p:nvCxnSpPr>
        <p:spPr>
          <a:xfrm flipV="1">
            <a:off x="5495342" y="6240337"/>
            <a:ext cx="5393502" cy="10749"/>
          </a:xfrm>
          <a:prstGeom prst="line">
            <a:avLst/>
          </a:prstGeom>
          <a:ln w="12700">
            <a:solidFill>
              <a:schemeClr val="tx1">
                <a:lumMod val="50000"/>
                <a:lumOff val="50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grpSp>
        <p:nvGrpSpPr>
          <p:cNvPr id="136" name="Group 59"/>
          <p:cNvGrpSpPr/>
          <p:nvPr/>
        </p:nvGrpSpPr>
        <p:grpSpPr>
          <a:xfrm>
            <a:off x="1100973" y="1686484"/>
            <a:ext cx="3514028" cy="4820584"/>
            <a:chOff x="1238133" y="1686484"/>
            <a:chExt cx="3514028" cy="4820584"/>
          </a:xfrm>
          <a:solidFill>
            <a:schemeClr val="accent1"/>
          </a:solidFill>
        </p:grpSpPr>
        <p:grpSp>
          <p:nvGrpSpPr>
            <p:cNvPr id="137" name="Group 60"/>
            <p:cNvGrpSpPr/>
            <p:nvPr/>
          </p:nvGrpSpPr>
          <p:grpSpPr>
            <a:xfrm flipH="1">
              <a:off x="1441205" y="1707388"/>
              <a:ext cx="3075317" cy="4799680"/>
              <a:chOff x="-6707188" y="-431800"/>
              <a:chExt cx="5697538" cy="9431338"/>
            </a:xfrm>
            <a:grpFill/>
          </p:grpSpPr>
          <p:sp>
            <p:nvSpPr>
              <p:cNvPr id="360" name="Freeform 5"/>
              <p:cNvSpPr/>
              <p:nvPr/>
            </p:nvSpPr>
            <p:spPr bwMode="auto">
              <a:xfrm>
                <a:off x="-5016500" y="7881938"/>
                <a:ext cx="474663" cy="404813"/>
              </a:xfrm>
              <a:custGeom>
                <a:avLst/>
                <a:gdLst>
                  <a:gd name="T0" fmla="*/ 31 w 299"/>
                  <a:gd name="T1" fmla="*/ 255 h 255"/>
                  <a:gd name="T2" fmla="*/ 83 w 299"/>
                  <a:gd name="T3" fmla="*/ 198 h 255"/>
                  <a:gd name="T4" fmla="*/ 299 w 299"/>
                  <a:gd name="T5" fmla="*/ 198 h 255"/>
                  <a:gd name="T6" fmla="*/ 299 w 299"/>
                  <a:gd name="T7" fmla="*/ 139 h 255"/>
                  <a:gd name="T8" fmla="*/ 105 w 299"/>
                  <a:gd name="T9" fmla="*/ 139 h 255"/>
                  <a:gd name="T10" fmla="*/ 93 w 299"/>
                  <a:gd name="T11" fmla="*/ 139 h 255"/>
                  <a:gd name="T12" fmla="*/ 93 w 299"/>
                  <a:gd name="T13" fmla="*/ 130 h 255"/>
                  <a:gd name="T14" fmla="*/ 93 w 299"/>
                  <a:gd name="T15" fmla="*/ 0 h 255"/>
                  <a:gd name="T16" fmla="*/ 0 w 299"/>
                  <a:gd name="T17" fmla="*/ 0 h 255"/>
                  <a:gd name="T18" fmla="*/ 0 w 299"/>
                  <a:gd name="T19" fmla="*/ 198 h 255"/>
                  <a:gd name="T20" fmla="*/ 31 w 299"/>
                  <a:gd name="T21" fmla="*/ 198 h 255"/>
                  <a:gd name="T22" fmla="*/ 31 w 299"/>
                  <a:gd name="T23"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9" h="255">
                    <a:moveTo>
                      <a:pt x="31" y="255"/>
                    </a:moveTo>
                    <a:lnTo>
                      <a:pt x="83" y="198"/>
                    </a:lnTo>
                    <a:lnTo>
                      <a:pt x="299" y="198"/>
                    </a:lnTo>
                    <a:lnTo>
                      <a:pt x="299" y="139"/>
                    </a:lnTo>
                    <a:lnTo>
                      <a:pt x="105" y="139"/>
                    </a:lnTo>
                    <a:lnTo>
                      <a:pt x="93" y="139"/>
                    </a:lnTo>
                    <a:lnTo>
                      <a:pt x="93" y="130"/>
                    </a:lnTo>
                    <a:lnTo>
                      <a:pt x="93" y="0"/>
                    </a:lnTo>
                    <a:lnTo>
                      <a:pt x="0" y="0"/>
                    </a:lnTo>
                    <a:lnTo>
                      <a:pt x="0" y="198"/>
                    </a:lnTo>
                    <a:lnTo>
                      <a:pt x="31" y="198"/>
                    </a:lnTo>
                    <a:lnTo>
                      <a:pt x="31"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61" name="Freeform 6"/>
              <p:cNvSpPr/>
              <p:nvPr/>
            </p:nvSpPr>
            <p:spPr bwMode="auto">
              <a:xfrm>
                <a:off x="-4849813" y="7756525"/>
                <a:ext cx="492125" cy="425450"/>
              </a:xfrm>
              <a:custGeom>
                <a:avLst/>
                <a:gdLst>
                  <a:gd name="T0" fmla="*/ 310 w 310"/>
                  <a:gd name="T1" fmla="*/ 0 h 268"/>
                  <a:gd name="T2" fmla="*/ 0 w 310"/>
                  <a:gd name="T3" fmla="*/ 0 h 268"/>
                  <a:gd name="T4" fmla="*/ 0 w 310"/>
                  <a:gd name="T5" fmla="*/ 79 h 268"/>
                  <a:gd name="T6" fmla="*/ 0 w 310"/>
                  <a:gd name="T7" fmla="*/ 209 h 268"/>
                  <a:gd name="T8" fmla="*/ 194 w 310"/>
                  <a:gd name="T9" fmla="*/ 209 h 268"/>
                  <a:gd name="T10" fmla="*/ 222 w 310"/>
                  <a:gd name="T11" fmla="*/ 209 h 268"/>
                  <a:gd name="T12" fmla="*/ 277 w 310"/>
                  <a:gd name="T13" fmla="*/ 268 h 268"/>
                  <a:gd name="T14" fmla="*/ 277 w 310"/>
                  <a:gd name="T15" fmla="*/ 209 h 268"/>
                  <a:gd name="T16" fmla="*/ 310 w 310"/>
                  <a:gd name="T17" fmla="*/ 209 h 268"/>
                  <a:gd name="T18" fmla="*/ 310 w 310"/>
                  <a:gd name="T19"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268">
                    <a:moveTo>
                      <a:pt x="310" y="0"/>
                    </a:moveTo>
                    <a:lnTo>
                      <a:pt x="0" y="0"/>
                    </a:lnTo>
                    <a:lnTo>
                      <a:pt x="0" y="79"/>
                    </a:lnTo>
                    <a:lnTo>
                      <a:pt x="0" y="209"/>
                    </a:lnTo>
                    <a:lnTo>
                      <a:pt x="194" y="209"/>
                    </a:lnTo>
                    <a:lnTo>
                      <a:pt x="222" y="209"/>
                    </a:lnTo>
                    <a:lnTo>
                      <a:pt x="277" y="268"/>
                    </a:lnTo>
                    <a:lnTo>
                      <a:pt x="277" y="209"/>
                    </a:lnTo>
                    <a:lnTo>
                      <a:pt x="310" y="209"/>
                    </a:lnTo>
                    <a:lnTo>
                      <a:pt x="3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62" name="Freeform 7"/>
              <p:cNvSpPr/>
              <p:nvPr/>
            </p:nvSpPr>
            <p:spPr bwMode="auto">
              <a:xfrm>
                <a:off x="-6127750" y="3248025"/>
                <a:ext cx="577850" cy="574675"/>
              </a:xfrm>
              <a:custGeom>
                <a:avLst/>
                <a:gdLst>
                  <a:gd name="T0" fmla="*/ 151 w 154"/>
                  <a:gd name="T1" fmla="*/ 59 h 153"/>
                  <a:gd name="T2" fmla="*/ 120 w 154"/>
                  <a:gd name="T3" fmla="*/ 72 h 153"/>
                  <a:gd name="T4" fmla="*/ 108 w 154"/>
                  <a:gd name="T5" fmla="*/ 72 h 153"/>
                  <a:gd name="T6" fmla="*/ 102 w 154"/>
                  <a:gd name="T7" fmla="*/ 57 h 153"/>
                  <a:gd name="T8" fmla="*/ 111 w 154"/>
                  <a:gd name="T9" fmla="*/ 49 h 153"/>
                  <a:gd name="T10" fmla="*/ 142 w 154"/>
                  <a:gd name="T11" fmla="*/ 36 h 153"/>
                  <a:gd name="T12" fmla="*/ 128 w 154"/>
                  <a:gd name="T13" fmla="*/ 19 h 153"/>
                  <a:gd name="T14" fmla="*/ 108 w 154"/>
                  <a:gd name="T15" fmla="*/ 11 h 153"/>
                  <a:gd name="T16" fmla="*/ 105 w 154"/>
                  <a:gd name="T17" fmla="*/ 35 h 153"/>
                  <a:gd name="T18" fmla="*/ 90 w 154"/>
                  <a:gd name="T19" fmla="*/ 57 h 153"/>
                  <a:gd name="T20" fmla="*/ 92 w 154"/>
                  <a:gd name="T21" fmla="*/ 34 h 153"/>
                  <a:gd name="T22" fmla="*/ 81 w 154"/>
                  <a:gd name="T23" fmla="*/ 27 h 153"/>
                  <a:gd name="T24" fmla="*/ 81 w 154"/>
                  <a:gd name="T25" fmla="*/ 15 h 153"/>
                  <a:gd name="T26" fmla="*/ 73 w 154"/>
                  <a:gd name="T27" fmla="*/ 15 h 153"/>
                  <a:gd name="T28" fmla="*/ 73 w 154"/>
                  <a:gd name="T29" fmla="*/ 27 h 153"/>
                  <a:gd name="T30" fmla="*/ 62 w 154"/>
                  <a:gd name="T31" fmla="*/ 34 h 153"/>
                  <a:gd name="T32" fmla="*/ 63 w 154"/>
                  <a:gd name="T33" fmla="*/ 57 h 153"/>
                  <a:gd name="T34" fmla="*/ 49 w 154"/>
                  <a:gd name="T35" fmla="*/ 35 h 153"/>
                  <a:gd name="T36" fmla="*/ 45 w 154"/>
                  <a:gd name="T37" fmla="*/ 11 h 153"/>
                  <a:gd name="T38" fmla="*/ 25 w 154"/>
                  <a:gd name="T39" fmla="*/ 19 h 153"/>
                  <a:gd name="T40" fmla="*/ 12 w 154"/>
                  <a:gd name="T41" fmla="*/ 36 h 153"/>
                  <a:gd name="T42" fmla="*/ 43 w 154"/>
                  <a:gd name="T43" fmla="*/ 49 h 153"/>
                  <a:gd name="T44" fmla="*/ 51 w 154"/>
                  <a:gd name="T45" fmla="*/ 57 h 153"/>
                  <a:gd name="T46" fmla="*/ 45 w 154"/>
                  <a:gd name="T47" fmla="*/ 72 h 153"/>
                  <a:gd name="T48" fmla="*/ 33 w 154"/>
                  <a:gd name="T49" fmla="*/ 72 h 153"/>
                  <a:gd name="T50" fmla="*/ 2 w 154"/>
                  <a:gd name="T51" fmla="*/ 59 h 153"/>
                  <a:gd name="T52" fmla="*/ 0 w 154"/>
                  <a:gd name="T53" fmla="*/ 81 h 153"/>
                  <a:gd name="T54" fmla="*/ 8 w 154"/>
                  <a:gd name="T55" fmla="*/ 100 h 153"/>
                  <a:gd name="T56" fmla="*/ 28 w 154"/>
                  <a:gd name="T57" fmla="*/ 86 h 153"/>
                  <a:gd name="T58" fmla="*/ 54 w 154"/>
                  <a:gd name="T59" fmla="*/ 81 h 153"/>
                  <a:gd name="T60" fmla="*/ 36 w 154"/>
                  <a:gd name="T61" fmla="*/ 96 h 153"/>
                  <a:gd name="T62" fmla="*/ 39 w 154"/>
                  <a:gd name="T63" fmla="*/ 108 h 153"/>
                  <a:gd name="T64" fmla="*/ 31 w 154"/>
                  <a:gd name="T65" fmla="*/ 116 h 153"/>
                  <a:gd name="T66" fmla="*/ 37 w 154"/>
                  <a:gd name="T67" fmla="*/ 122 h 153"/>
                  <a:gd name="T68" fmla="*/ 45 w 154"/>
                  <a:gd name="T69" fmla="*/ 114 h 153"/>
                  <a:gd name="T70" fmla="*/ 57 w 154"/>
                  <a:gd name="T71" fmla="*/ 117 h 153"/>
                  <a:gd name="T72" fmla="*/ 73 w 154"/>
                  <a:gd name="T73" fmla="*/ 100 h 153"/>
                  <a:gd name="T74" fmla="*/ 68 w 154"/>
                  <a:gd name="T75" fmla="*/ 125 h 153"/>
                  <a:gd name="T76" fmla="*/ 53 w 154"/>
                  <a:gd name="T77" fmla="*/ 145 h 153"/>
                  <a:gd name="T78" fmla="*/ 73 w 154"/>
                  <a:gd name="T79" fmla="*/ 153 h 153"/>
                  <a:gd name="T80" fmla="*/ 94 w 154"/>
                  <a:gd name="T81" fmla="*/ 151 h 153"/>
                  <a:gd name="T82" fmla="*/ 81 w 154"/>
                  <a:gd name="T83" fmla="*/ 120 h 153"/>
                  <a:gd name="T84" fmla="*/ 81 w 154"/>
                  <a:gd name="T85" fmla="*/ 108 h 153"/>
                  <a:gd name="T86" fmla="*/ 96 w 154"/>
                  <a:gd name="T87" fmla="*/ 102 h 153"/>
                  <a:gd name="T88" fmla="*/ 105 w 154"/>
                  <a:gd name="T89" fmla="*/ 110 h 153"/>
                  <a:gd name="T90" fmla="*/ 117 w 154"/>
                  <a:gd name="T91" fmla="*/ 141 h 153"/>
                  <a:gd name="T92" fmla="*/ 134 w 154"/>
                  <a:gd name="T93" fmla="*/ 128 h 153"/>
                  <a:gd name="T94" fmla="*/ 142 w 154"/>
                  <a:gd name="T95" fmla="*/ 108 h 153"/>
                  <a:gd name="T96" fmla="*/ 118 w 154"/>
                  <a:gd name="T97" fmla="*/ 104 h 153"/>
                  <a:gd name="T98" fmla="*/ 96 w 154"/>
                  <a:gd name="T99" fmla="*/ 90 h 153"/>
                  <a:gd name="T100" fmla="*/ 119 w 154"/>
                  <a:gd name="T101" fmla="*/ 92 h 153"/>
                  <a:gd name="T102" fmla="*/ 126 w 154"/>
                  <a:gd name="T103" fmla="*/ 81 h 153"/>
                  <a:gd name="T104" fmla="*/ 138 w 154"/>
                  <a:gd name="T105" fmla="*/ 8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53">
                    <a:moveTo>
                      <a:pt x="154" y="72"/>
                    </a:moveTo>
                    <a:cubicBezTo>
                      <a:pt x="138" y="72"/>
                      <a:pt x="138" y="72"/>
                      <a:pt x="138" y="72"/>
                    </a:cubicBezTo>
                    <a:cubicBezTo>
                      <a:pt x="151" y="59"/>
                      <a:pt x="151" y="59"/>
                      <a:pt x="151" y="59"/>
                    </a:cubicBezTo>
                    <a:cubicBezTo>
                      <a:pt x="145" y="53"/>
                      <a:pt x="145" y="53"/>
                      <a:pt x="145" y="53"/>
                    </a:cubicBezTo>
                    <a:cubicBezTo>
                      <a:pt x="126" y="72"/>
                      <a:pt x="126" y="72"/>
                      <a:pt x="126" y="72"/>
                    </a:cubicBezTo>
                    <a:cubicBezTo>
                      <a:pt x="120" y="72"/>
                      <a:pt x="120" y="72"/>
                      <a:pt x="120" y="72"/>
                    </a:cubicBezTo>
                    <a:cubicBezTo>
                      <a:pt x="125" y="67"/>
                      <a:pt x="125" y="67"/>
                      <a:pt x="125" y="67"/>
                    </a:cubicBezTo>
                    <a:cubicBezTo>
                      <a:pt x="119" y="61"/>
                      <a:pt x="119" y="61"/>
                      <a:pt x="119" y="61"/>
                    </a:cubicBezTo>
                    <a:cubicBezTo>
                      <a:pt x="108" y="72"/>
                      <a:pt x="108" y="72"/>
                      <a:pt x="108" y="72"/>
                    </a:cubicBezTo>
                    <a:cubicBezTo>
                      <a:pt x="100" y="72"/>
                      <a:pt x="100" y="72"/>
                      <a:pt x="100" y="72"/>
                    </a:cubicBezTo>
                    <a:cubicBezTo>
                      <a:pt x="99" y="69"/>
                      <a:pt x="98" y="66"/>
                      <a:pt x="96" y="63"/>
                    </a:cubicBezTo>
                    <a:cubicBezTo>
                      <a:pt x="102" y="57"/>
                      <a:pt x="102" y="57"/>
                      <a:pt x="102" y="57"/>
                    </a:cubicBezTo>
                    <a:cubicBezTo>
                      <a:pt x="118" y="57"/>
                      <a:pt x="118" y="57"/>
                      <a:pt x="118" y="57"/>
                    </a:cubicBezTo>
                    <a:cubicBezTo>
                      <a:pt x="118" y="49"/>
                      <a:pt x="118" y="49"/>
                      <a:pt x="118" y="49"/>
                    </a:cubicBezTo>
                    <a:cubicBezTo>
                      <a:pt x="111" y="49"/>
                      <a:pt x="111" y="49"/>
                      <a:pt x="111" y="49"/>
                    </a:cubicBezTo>
                    <a:cubicBezTo>
                      <a:pt x="114" y="45"/>
                      <a:pt x="114" y="45"/>
                      <a:pt x="114" y="45"/>
                    </a:cubicBezTo>
                    <a:cubicBezTo>
                      <a:pt x="142" y="45"/>
                      <a:pt x="142" y="45"/>
                      <a:pt x="142" y="45"/>
                    </a:cubicBezTo>
                    <a:cubicBezTo>
                      <a:pt x="142" y="36"/>
                      <a:pt x="142" y="36"/>
                      <a:pt x="142" y="36"/>
                    </a:cubicBezTo>
                    <a:cubicBezTo>
                      <a:pt x="123" y="36"/>
                      <a:pt x="123" y="36"/>
                      <a:pt x="123" y="36"/>
                    </a:cubicBezTo>
                    <a:cubicBezTo>
                      <a:pt x="134" y="25"/>
                      <a:pt x="134" y="25"/>
                      <a:pt x="134" y="25"/>
                    </a:cubicBezTo>
                    <a:cubicBezTo>
                      <a:pt x="128" y="19"/>
                      <a:pt x="128" y="19"/>
                      <a:pt x="128" y="19"/>
                    </a:cubicBezTo>
                    <a:cubicBezTo>
                      <a:pt x="117" y="30"/>
                      <a:pt x="117" y="30"/>
                      <a:pt x="117" y="30"/>
                    </a:cubicBezTo>
                    <a:cubicBezTo>
                      <a:pt x="117" y="11"/>
                      <a:pt x="117" y="11"/>
                      <a:pt x="117" y="11"/>
                    </a:cubicBezTo>
                    <a:cubicBezTo>
                      <a:pt x="108" y="11"/>
                      <a:pt x="108" y="11"/>
                      <a:pt x="108" y="11"/>
                    </a:cubicBezTo>
                    <a:cubicBezTo>
                      <a:pt x="108" y="39"/>
                      <a:pt x="108" y="39"/>
                      <a:pt x="108" y="39"/>
                    </a:cubicBezTo>
                    <a:cubicBezTo>
                      <a:pt x="105" y="43"/>
                      <a:pt x="105" y="43"/>
                      <a:pt x="105" y="43"/>
                    </a:cubicBezTo>
                    <a:cubicBezTo>
                      <a:pt x="105" y="35"/>
                      <a:pt x="105" y="35"/>
                      <a:pt x="105" y="35"/>
                    </a:cubicBezTo>
                    <a:cubicBezTo>
                      <a:pt x="96" y="35"/>
                      <a:pt x="96" y="35"/>
                      <a:pt x="96" y="35"/>
                    </a:cubicBezTo>
                    <a:cubicBezTo>
                      <a:pt x="96" y="51"/>
                      <a:pt x="96" y="51"/>
                      <a:pt x="96" y="51"/>
                    </a:cubicBezTo>
                    <a:cubicBezTo>
                      <a:pt x="90" y="57"/>
                      <a:pt x="90" y="57"/>
                      <a:pt x="90" y="57"/>
                    </a:cubicBezTo>
                    <a:cubicBezTo>
                      <a:pt x="87" y="55"/>
                      <a:pt x="84" y="54"/>
                      <a:pt x="81" y="53"/>
                    </a:cubicBezTo>
                    <a:cubicBezTo>
                      <a:pt x="81" y="45"/>
                      <a:pt x="81" y="45"/>
                      <a:pt x="81" y="45"/>
                    </a:cubicBezTo>
                    <a:cubicBezTo>
                      <a:pt x="92" y="34"/>
                      <a:pt x="92" y="34"/>
                      <a:pt x="92" y="34"/>
                    </a:cubicBezTo>
                    <a:cubicBezTo>
                      <a:pt x="86" y="28"/>
                      <a:pt x="86" y="28"/>
                      <a:pt x="86" y="28"/>
                    </a:cubicBezTo>
                    <a:cubicBezTo>
                      <a:pt x="81" y="33"/>
                      <a:pt x="81" y="33"/>
                      <a:pt x="81" y="33"/>
                    </a:cubicBezTo>
                    <a:cubicBezTo>
                      <a:pt x="81" y="27"/>
                      <a:pt x="81" y="27"/>
                      <a:pt x="81" y="27"/>
                    </a:cubicBezTo>
                    <a:cubicBezTo>
                      <a:pt x="100" y="8"/>
                      <a:pt x="100" y="8"/>
                      <a:pt x="100" y="8"/>
                    </a:cubicBezTo>
                    <a:cubicBezTo>
                      <a:pt x="94" y="2"/>
                      <a:pt x="94" y="2"/>
                      <a:pt x="94" y="2"/>
                    </a:cubicBezTo>
                    <a:cubicBezTo>
                      <a:pt x="81" y="15"/>
                      <a:pt x="81" y="15"/>
                      <a:pt x="81" y="15"/>
                    </a:cubicBezTo>
                    <a:cubicBezTo>
                      <a:pt x="81" y="0"/>
                      <a:pt x="81" y="0"/>
                      <a:pt x="81" y="0"/>
                    </a:cubicBezTo>
                    <a:cubicBezTo>
                      <a:pt x="73" y="0"/>
                      <a:pt x="73" y="0"/>
                      <a:pt x="73" y="0"/>
                    </a:cubicBezTo>
                    <a:cubicBezTo>
                      <a:pt x="73" y="15"/>
                      <a:pt x="73" y="15"/>
                      <a:pt x="73" y="15"/>
                    </a:cubicBezTo>
                    <a:cubicBezTo>
                      <a:pt x="59" y="2"/>
                      <a:pt x="59" y="2"/>
                      <a:pt x="59" y="2"/>
                    </a:cubicBezTo>
                    <a:cubicBezTo>
                      <a:pt x="53" y="8"/>
                      <a:pt x="53" y="8"/>
                      <a:pt x="53" y="8"/>
                    </a:cubicBezTo>
                    <a:cubicBezTo>
                      <a:pt x="73" y="27"/>
                      <a:pt x="73" y="27"/>
                      <a:pt x="73" y="27"/>
                    </a:cubicBezTo>
                    <a:cubicBezTo>
                      <a:pt x="73" y="33"/>
                      <a:pt x="73" y="33"/>
                      <a:pt x="73" y="33"/>
                    </a:cubicBezTo>
                    <a:cubicBezTo>
                      <a:pt x="68" y="28"/>
                      <a:pt x="68" y="28"/>
                      <a:pt x="68" y="28"/>
                    </a:cubicBezTo>
                    <a:cubicBezTo>
                      <a:pt x="62" y="34"/>
                      <a:pt x="62" y="34"/>
                      <a:pt x="62" y="34"/>
                    </a:cubicBezTo>
                    <a:cubicBezTo>
                      <a:pt x="73" y="45"/>
                      <a:pt x="73" y="45"/>
                      <a:pt x="73" y="45"/>
                    </a:cubicBezTo>
                    <a:cubicBezTo>
                      <a:pt x="73" y="53"/>
                      <a:pt x="73" y="53"/>
                      <a:pt x="73" y="53"/>
                    </a:cubicBezTo>
                    <a:cubicBezTo>
                      <a:pt x="69" y="54"/>
                      <a:pt x="66" y="55"/>
                      <a:pt x="63" y="57"/>
                    </a:cubicBezTo>
                    <a:cubicBezTo>
                      <a:pt x="57" y="51"/>
                      <a:pt x="57" y="51"/>
                      <a:pt x="57" y="51"/>
                    </a:cubicBezTo>
                    <a:cubicBezTo>
                      <a:pt x="57" y="35"/>
                      <a:pt x="57" y="35"/>
                      <a:pt x="57" y="35"/>
                    </a:cubicBezTo>
                    <a:cubicBezTo>
                      <a:pt x="49" y="35"/>
                      <a:pt x="49" y="35"/>
                      <a:pt x="49" y="35"/>
                    </a:cubicBezTo>
                    <a:cubicBezTo>
                      <a:pt x="49" y="43"/>
                      <a:pt x="49" y="43"/>
                      <a:pt x="49" y="43"/>
                    </a:cubicBezTo>
                    <a:cubicBezTo>
                      <a:pt x="45" y="39"/>
                      <a:pt x="45" y="39"/>
                      <a:pt x="45" y="39"/>
                    </a:cubicBezTo>
                    <a:cubicBezTo>
                      <a:pt x="45" y="11"/>
                      <a:pt x="45" y="11"/>
                      <a:pt x="45" y="11"/>
                    </a:cubicBezTo>
                    <a:cubicBezTo>
                      <a:pt x="37" y="11"/>
                      <a:pt x="37" y="11"/>
                      <a:pt x="37" y="11"/>
                    </a:cubicBezTo>
                    <a:cubicBezTo>
                      <a:pt x="37" y="30"/>
                      <a:pt x="37" y="30"/>
                      <a:pt x="37" y="30"/>
                    </a:cubicBezTo>
                    <a:cubicBezTo>
                      <a:pt x="25" y="19"/>
                      <a:pt x="25" y="19"/>
                      <a:pt x="25" y="19"/>
                    </a:cubicBezTo>
                    <a:cubicBezTo>
                      <a:pt x="19" y="25"/>
                      <a:pt x="19" y="25"/>
                      <a:pt x="19" y="25"/>
                    </a:cubicBezTo>
                    <a:cubicBezTo>
                      <a:pt x="31" y="36"/>
                      <a:pt x="31" y="36"/>
                      <a:pt x="31" y="36"/>
                    </a:cubicBezTo>
                    <a:cubicBezTo>
                      <a:pt x="12" y="36"/>
                      <a:pt x="12" y="36"/>
                      <a:pt x="12" y="36"/>
                    </a:cubicBezTo>
                    <a:cubicBezTo>
                      <a:pt x="12" y="45"/>
                      <a:pt x="12" y="45"/>
                      <a:pt x="12" y="45"/>
                    </a:cubicBezTo>
                    <a:cubicBezTo>
                      <a:pt x="39" y="45"/>
                      <a:pt x="39" y="45"/>
                      <a:pt x="39" y="45"/>
                    </a:cubicBezTo>
                    <a:cubicBezTo>
                      <a:pt x="43" y="49"/>
                      <a:pt x="43" y="49"/>
                      <a:pt x="43" y="49"/>
                    </a:cubicBezTo>
                    <a:cubicBezTo>
                      <a:pt x="36" y="49"/>
                      <a:pt x="36" y="49"/>
                      <a:pt x="36" y="49"/>
                    </a:cubicBezTo>
                    <a:cubicBezTo>
                      <a:pt x="36" y="57"/>
                      <a:pt x="36" y="57"/>
                      <a:pt x="36" y="57"/>
                    </a:cubicBezTo>
                    <a:cubicBezTo>
                      <a:pt x="51" y="57"/>
                      <a:pt x="51" y="57"/>
                      <a:pt x="51" y="57"/>
                    </a:cubicBezTo>
                    <a:cubicBezTo>
                      <a:pt x="57" y="63"/>
                      <a:pt x="57" y="63"/>
                      <a:pt x="57" y="63"/>
                    </a:cubicBezTo>
                    <a:cubicBezTo>
                      <a:pt x="55" y="66"/>
                      <a:pt x="54" y="69"/>
                      <a:pt x="54" y="72"/>
                    </a:cubicBezTo>
                    <a:cubicBezTo>
                      <a:pt x="45" y="72"/>
                      <a:pt x="45" y="72"/>
                      <a:pt x="45" y="72"/>
                    </a:cubicBezTo>
                    <a:cubicBezTo>
                      <a:pt x="34" y="61"/>
                      <a:pt x="34" y="61"/>
                      <a:pt x="34" y="61"/>
                    </a:cubicBezTo>
                    <a:cubicBezTo>
                      <a:pt x="28" y="67"/>
                      <a:pt x="28" y="67"/>
                      <a:pt x="28" y="67"/>
                    </a:cubicBezTo>
                    <a:cubicBezTo>
                      <a:pt x="33" y="72"/>
                      <a:pt x="33" y="72"/>
                      <a:pt x="33" y="72"/>
                    </a:cubicBezTo>
                    <a:cubicBezTo>
                      <a:pt x="28" y="72"/>
                      <a:pt x="28" y="72"/>
                      <a:pt x="28" y="72"/>
                    </a:cubicBezTo>
                    <a:cubicBezTo>
                      <a:pt x="8" y="53"/>
                      <a:pt x="8" y="53"/>
                      <a:pt x="8" y="53"/>
                    </a:cubicBezTo>
                    <a:cubicBezTo>
                      <a:pt x="2" y="59"/>
                      <a:pt x="2" y="59"/>
                      <a:pt x="2" y="59"/>
                    </a:cubicBezTo>
                    <a:cubicBezTo>
                      <a:pt x="16" y="72"/>
                      <a:pt x="16" y="72"/>
                      <a:pt x="16" y="72"/>
                    </a:cubicBezTo>
                    <a:cubicBezTo>
                      <a:pt x="0" y="72"/>
                      <a:pt x="0" y="72"/>
                      <a:pt x="0" y="72"/>
                    </a:cubicBezTo>
                    <a:cubicBezTo>
                      <a:pt x="0" y="81"/>
                      <a:pt x="0" y="81"/>
                      <a:pt x="0" y="81"/>
                    </a:cubicBezTo>
                    <a:cubicBezTo>
                      <a:pt x="16" y="81"/>
                      <a:pt x="16" y="81"/>
                      <a:pt x="16" y="81"/>
                    </a:cubicBezTo>
                    <a:cubicBezTo>
                      <a:pt x="2" y="94"/>
                      <a:pt x="2" y="94"/>
                      <a:pt x="2" y="94"/>
                    </a:cubicBezTo>
                    <a:cubicBezTo>
                      <a:pt x="8" y="100"/>
                      <a:pt x="8" y="100"/>
                      <a:pt x="8" y="100"/>
                    </a:cubicBezTo>
                    <a:cubicBezTo>
                      <a:pt x="28" y="81"/>
                      <a:pt x="28" y="81"/>
                      <a:pt x="28" y="81"/>
                    </a:cubicBezTo>
                    <a:cubicBezTo>
                      <a:pt x="33" y="81"/>
                      <a:pt x="33" y="81"/>
                      <a:pt x="33" y="81"/>
                    </a:cubicBezTo>
                    <a:cubicBezTo>
                      <a:pt x="28" y="86"/>
                      <a:pt x="28" y="86"/>
                      <a:pt x="28" y="86"/>
                    </a:cubicBezTo>
                    <a:cubicBezTo>
                      <a:pt x="34" y="92"/>
                      <a:pt x="34" y="92"/>
                      <a:pt x="34" y="92"/>
                    </a:cubicBezTo>
                    <a:cubicBezTo>
                      <a:pt x="45" y="81"/>
                      <a:pt x="45" y="81"/>
                      <a:pt x="45" y="81"/>
                    </a:cubicBezTo>
                    <a:cubicBezTo>
                      <a:pt x="54" y="81"/>
                      <a:pt x="54" y="81"/>
                      <a:pt x="54" y="81"/>
                    </a:cubicBezTo>
                    <a:cubicBezTo>
                      <a:pt x="54" y="84"/>
                      <a:pt x="55" y="87"/>
                      <a:pt x="57" y="90"/>
                    </a:cubicBezTo>
                    <a:cubicBezTo>
                      <a:pt x="51" y="96"/>
                      <a:pt x="51" y="96"/>
                      <a:pt x="51" y="96"/>
                    </a:cubicBezTo>
                    <a:cubicBezTo>
                      <a:pt x="36" y="96"/>
                      <a:pt x="36" y="96"/>
                      <a:pt x="36" y="96"/>
                    </a:cubicBezTo>
                    <a:cubicBezTo>
                      <a:pt x="36" y="104"/>
                      <a:pt x="36" y="104"/>
                      <a:pt x="36" y="104"/>
                    </a:cubicBezTo>
                    <a:cubicBezTo>
                      <a:pt x="43" y="104"/>
                      <a:pt x="43" y="104"/>
                      <a:pt x="43" y="104"/>
                    </a:cubicBezTo>
                    <a:cubicBezTo>
                      <a:pt x="39" y="108"/>
                      <a:pt x="39" y="108"/>
                      <a:pt x="39" y="108"/>
                    </a:cubicBezTo>
                    <a:cubicBezTo>
                      <a:pt x="12" y="108"/>
                      <a:pt x="12" y="108"/>
                      <a:pt x="12" y="108"/>
                    </a:cubicBezTo>
                    <a:cubicBezTo>
                      <a:pt x="12" y="116"/>
                      <a:pt x="12" y="116"/>
                      <a:pt x="12" y="116"/>
                    </a:cubicBezTo>
                    <a:cubicBezTo>
                      <a:pt x="31" y="116"/>
                      <a:pt x="31" y="116"/>
                      <a:pt x="31" y="116"/>
                    </a:cubicBezTo>
                    <a:cubicBezTo>
                      <a:pt x="19" y="128"/>
                      <a:pt x="19" y="128"/>
                      <a:pt x="19" y="128"/>
                    </a:cubicBezTo>
                    <a:cubicBezTo>
                      <a:pt x="25" y="134"/>
                      <a:pt x="25" y="134"/>
                      <a:pt x="25" y="134"/>
                    </a:cubicBezTo>
                    <a:cubicBezTo>
                      <a:pt x="37" y="122"/>
                      <a:pt x="37" y="122"/>
                      <a:pt x="37" y="122"/>
                    </a:cubicBezTo>
                    <a:cubicBezTo>
                      <a:pt x="37" y="141"/>
                      <a:pt x="37" y="141"/>
                      <a:pt x="37" y="141"/>
                    </a:cubicBezTo>
                    <a:cubicBezTo>
                      <a:pt x="45" y="141"/>
                      <a:pt x="45" y="141"/>
                      <a:pt x="45" y="141"/>
                    </a:cubicBezTo>
                    <a:cubicBezTo>
                      <a:pt x="45" y="114"/>
                      <a:pt x="45" y="114"/>
                      <a:pt x="45" y="114"/>
                    </a:cubicBezTo>
                    <a:cubicBezTo>
                      <a:pt x="49" y="110"/>
                      <a:pt x="49" y="110"/>
                      <a:pt x="49" y="110"/>
                    </a:cubicBezTo>
                    <a:cubicBezTo>
                      <a:pt x="49" y="117"/>
                      <a:pt x="49" y="117"/>
                      <a:pt x="49" y="117"/>
                    </a:cubicBezTo>
                    <a:cubicBezTo>
                      <a:pt x="57" y="117"/>
                      <a:pt x="57" y="117"/>
                      <a:pt x="57" y="117"/>
                    </a:cubicBezTo>
                    <a:cubicBezTo>
                      <a:pt x="57" y="102"/>
                      <a:pt x="57" y="102"/>
                      <a:pt x="57" y="102"/>
                    </a:cubicBezTo>
                    <a:cubicBezTo>
                      <a:pt x="63" y="96"/>
                      <a:pt x="63" y="96"/>
                      <a:pt x="63" y="96"/>
                    </a:cubicBezTo>
                    <a:cubicBezTo>
                      <a:pt x="66" y="98"/>
                      <a:pt x="69" y="99"/>
                      <a:pt x="73" y="100"/>
                    </a:cubicBezTo>
                    <a:cubicBezTo>
                      <a:pt x="73" y="108"/>
                      <a:pt x="73" y="108"/>
                      <a:pt x="73" y="108"/>
                    </a:cubicBezTo>
                    <a:cubicBezTo>
                      <a:pt x="62" y="119"/>
                      <a:pt x="62" y="119"/>
                      <a:pt x="62" y="119"/>
                    </a:cubicBezTo>
                    <a:cubicBezTo>
                      <a:pt x="68" y="125"/>
                      <a:pt x="68" y="125"/>
                      <a:pt x="68" y="125"/>
                    </a:cubicBezTo>
                    <a:cubicBezTo>
                      <a:pt x="73" y="120"/>
                      <a:pt x="73" y="120"/>
                      <a:pt x="73" y="120"/>
                    </a:cubicBezTo>
                    <a:cubicBezTo>
                      <a:pt x="73" y="125"/>
                      <a:pt x="73" y="125"/>
                      <a:pt x="73" y="125"/>
                    </a:cubicBezTo>
                    <a:cubicBezTo>
                      <a:pt x="53" y="145"/>
                      <a:pt x="53" y="145"/>
                      <a:pt x="53" y="145"/>
                    </a:cubicBezTo>
                    <a:cubicBezTo>
                      <a:pt x="59" y="151"/>
                      <a:pt x="59" y="151"/>
                      <a:pt x="59" y="151"/>
                    </a:cubicBezTo>
                    <a:cubicBezTo>
                      <a:pt x="73" y="137"/>
                      <a:pt x="73" y="137"/>
                      <a:pt x="73" y="137"/>
                    </a:cubicBezTo>
                    <a:cubicBezTo>
                      <a:pt x="73" y="153"/>
                      <a:pt x="73" y="153"/>
                      <a:pt x="73" y="153"/>
                    </a:cubicBezTo>
                    <a:cubicBezTo>
                      <a:pt x="81" y="153"/>
                      <a:pt x="81" y="153"/>
                      <a:pt x="81" y="153"/>
                    </a:cubicBezTo>
                    <a:cubicBezTo>
                      <a:pt x="81" y="137"/>
                      <a:pt x="81" y="137"/>
                      <a:pt x="81" y="137"/>
                    </a:cubicBezTo>
                    <a:cubicBezTo>
                      <a:pt x="94" y="151"/>
                      <a:pt x="94" y="151"/>
                      <a:pt x="94" y="151"/>
                    </a:cubicBezTo>
                    <a:cubicBezTo>
                      <a:pt x="100" y="145"/>
                      <a:pt x="100" y="145"/>
                      <a:pt x="100" y="145"/>
                    </a:cubicBezTo>
                    <a:cubicBezTo>
                      <a:pt x="81" y="125"/>
                      <a:pt x="81" y="125"/>
                      <a:pt x="81" y="125"/>
                    </a:cubicBezTo>
                    <a:cubicBezTo>
                      <a:pt x="81" y="120"/>
                      <a:pt x="81" y="120"/>
                      <a:pt x="81" y="120"/>
                    </a:cubicBezTo>
                    <a:cubicBezTo>
                      <a:pt x="86" y="125"/>
                      <a:pt x="86" y="125"/>
                      <a:pt x="86" y="125"/>
                    </a:cubicBezTo>
                    <a:cubicBezTo>
                      <a:pt x="92" y="119"/>
                      <a:pt x="92" y="119"/>
                      <a:pt x="92" y="119"/>
                    </a:cubicBezTo>
                    <a:cubicBezTo>
                      <a:pt x="81" y="108"/>
                      <a:pt x="81" y="108"/>
                      <a:pt x="81" y="108"/>
                    </a:cubicBezTo>
                    <a:cubicBezTo>
                      <a:pt x="81" y="100"/>
                      <a:pt x="81" y="100"/>
                      <a:pt x="81" y="100"/>
                    </a:cubicBezTo>
                    <a:cubicBezTo>
                      <a:pt x="84" y="99"/>
                      <a:pt x="87" y="98"/>
                      <a:pt x="90" y="96"/>
                    </a:cubicBezTo>
                    <a:cubicBezTo>
                      <a:pt x="96" y="102"/>
                      <a:pt x="96" y="102"/>
                      <a:pt x="96" y="102"/>
                    </a:cubicBezTo>
                    <a:cubicBezTo>
                      <a:pt x="96" y="117"/>
                      <a:pt x="96" y="117"/>
                      <a:pt x="96" y="117"/>
                    </a:cubicBezTo>
                    <a:cubicBezTo>
                      <a:pt x="105" y="117"/>
                      <a:pt x="105" y="117"/>
                      <a:pt x="105" y="117"/>
                    </a:cubicBezTo>
                    <a:cubicBezTo>
                      <a:pt x="105" y="110"/>
                      <a:pt x="105" y="110"/>
                      <a:pt x="105" y="110"/>
                    </a:cubicBezTo>
                    <a:cubicBezTo>
                      <a:pt x="108" y="114"/>
                      <a:pt x="108" y="114"/>
                      <a:pt x="108" y="114"/>
                    </a:cubicBezTo>
                    <a:cubicBezTo>
                      <a:pt x="108" y="141"/>
                      <a:pt x="108" y="141"/>
                      <a:pt x="108" y="141"/>
                    </a:cubicBezTo>
                    <a:cubicBezTo>
                      <a:pt x="117" y="141"/>
                      <a:pt x="117" y="141"/>
                      <a:pt x="117" y="141"/>
                    </a:cubicBezTo>
                    <a:cubicBezTo>
                      <a:pt x="117" y="122"/>
                      <a:pt x="117" y="122"/>
                      <a:pt x="117" y="122"/>
                    </a:cubicBezTo>
                    <a:cubicBezTo>
                      <a:pt x="128" y="134"/>
                      <a:pt x="128" y="134"/>
                      <a:pt x="128" y="134"/>
                    </a:cubicBezTo>
                    <a:cubicBezTo>
                      <a:pt x="134" y="128"/>
                      <a:pt x="134" y="128"/>
                      <a:pt x="134" y="128"/>
                    </a:cubicBezTo>
                    <a:cubicBezTo>
                      <a:pt x="123" y="116"/>
                      <a:pt x="123" y="116"/>
                      <a:pt x="123" y="116"/>
                    </a:cubicBezTo>
                    <a:cubicBezTo>
                      <a:pt x="142" y="116"/>
                      <a:pt x="142" y="116"/>
                      <a:pt x="142" y="116"/>
                    </a:cubicBezTo>
                    <a:cubicBezTo>
                      <a:pt x="142" y="108"/>
                      <a:pt x="142" y="108"/>
                      <a:pt x="142" y="108"/>
                    </a:cubicBezTo>
                    <a:cubicBezTo>
                      <a:pt x="114" y="108"/>
                      <a:pt x="114" y="108"/>
                      <a:pt x="114" y="108"/>
                    </a:cubicBezTo>
                    <a:cubicBezTo>
                      <a:pt x="111" y="104"/>
                      <a:pt x="111" y="104"/>
                      <a:pt x="111" y="104"/>
                    </a:cubicBezTo>
                    <a:cubicBezTo>
                      <a:pt x="118" y="104"/>
                      <a:pt x="118" y="104"/>
                      <a:pt x="118" y="104"/>
                    </a:cubicBezTo>
                    <a:cubicBezTo>
                      <a:pt x="118" y="96"/>
                      <a:pt x="118" y="96"/>
                      <a:pt x="118" y="96"/>
                    </a:cubicBezTo>
                    <a:cubicBezTo>
                      <a:pt x="102" y="96"/>
                      <a:pt x="102" y="96"/>
                      <a:pt x="102" y="96"/>
                    </a:cubicBezTo>
                    <a:cubicBezTo>
                      <a:pt x="96" y="90"/>
                      <a:pt x="96" y="90"/>
                      <a:pt x="96" y="90"/>
                    </a:cubicBezTo>
                    <a:cubicBezTo>
                      <a:pt x="98" y="87"/>
                      <a:pt x="99" y="84"/>
                      <a:pt x="100" y="81"/>
                    </a:cubicBezTo>
                    <a:cubicBezTo>
                      <a:pt x="108" y="81"/>
                      <a:pt x="108" y="81"/>
                      <a:pt x="108" y="81"/>
                    </a:cubicBezTo>
                    <a:cubicBezTo>
                      <a:pt x="119" y="92"/>
                      <a:pt x="119" y="92"/>
                      <a:pt x="119" y="92"/>
                    </a:cubicBezTo>
                    <a:cubicBezTo>
                      <a:pt x="125" y="86"/>
                      <a:pt x="125" y="86"/>
                      <a:pt x="125" y="86"/>
                    </a:cubicBezTo>
                    <a:cubicBezTo>
                      <a:pt x="120" y="81"/>
                      <a:pt x="120" y="81"/>
                      <a:pt x="120" y="81"/>
                    </a:cubicBezTo>
                    <a:cubicBezTo>
                      <a:pt x="126" y="81"/>
                      <a:pt x="126" y="81"/>
                      <a:pt x="126" y="81"/>
                    </a:cubicBezTo>
                    <a:cubicBezTo>
                      <a:pt x="145" y="100"/>
                      <a:pt x="145" y="100"/>
                      <a:pt x="145" y="100"/>
                    </a:cubicBezTo>
                    <a:cubicBezTo>
                      <a:pt x="151" y="94"/>
                      <a:pt x="151" y="94"/>
                      <a:pt x="151" y="94"/>
                    </a:cubicBezTo>
                    <a:cubicBezTo>
                      <a:pt x="138" y="81"/>
                      <a:pt x="138" y="81"/>
                      <a:pt x="138" y="81"/>
                    </a:cubicBezTo>
                    <a:cubicBezTo>
                      <a:pt x="154" y="81"/>
                      <a:pt x="154" y="81"/>
                      <a:pt x="154" y="81"/>
                    </a:cubicBezTo>
                    <a:lnTo>
                      <a:pt x="15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63" name="Oval 8"/>
              <p:cNvSpPr>
                <a:spLocks noChangeArrowheads="1"/>
              </p:cNvSpPr>
              <p:nvPr/>
            </p:nvSpPr>
            <p:spPr bwMode="auto">
              <a:xfrm>
                <a:off x="-2798763" y="7035800"/>
                <a:ext cx="434975" cy="4365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64" name="Rectangle 9"/>
              <p:cNvSpPr>
                <a:spLocks noChangeArrowheads="1"/>
              </p:cNvSpPr>
              <p:nvPr/>
            </p:nvSpPr>
            <p:spPr bwMode="auto">
              <a:xfrm>
                <a:off x="-2606675" y="6927850"/>
                <a:ext cx="523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65" name="Rectangle 10"/>
              <p:cNvSpPr>
                <a:spLocks noChangeArrowheads="1"/>
              </p:cNvSpPr>
              <p:nvPr/>
            </p:nvSpPr>
            <p:spPr bwMode="auto">
              <a:xfrm>
                <a:off x="-2333625" y="7224713"/>
                <a:ext cx="79375"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66" name="Rectangle 11"/>
              <p:cNvSpPr>
                <a:spLocks noChangeArrowheads="1"/>
              </p:cNvSpPr>
              <p:nvPr/>
            </p:nvSpPr>
            <p:spPr bwMode="auto">
              <a:xfrm>
                <a:off x="-2606675" y="7502525"/>
                <a:ext cx="52388" cy="77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67" name="Rectangle 12"/>
              <p:cNvSpPr>
                <a:spLocks noChangeArrowheads="1"/>
              </p:cNvSpPr>
              <p:nvPr/>
            </p:nvSpPr>
            <p:spPr bwMode="auto">
              <a:xfrm>
                <a:off x="-2908300" y="7224713"/>
                <a:ext cx="79375"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68" name="Freeform 13"/>
              <p:cNvSpPr/>
              <p:nvPr/>
            </p:nvSpPr>
            <p:spPr bwMode="auto">
              <a:xfrm>
                <a:off x="-2422525" y="7002463"/>
                <a:ext cx="93663" cy="93663"/>
              </a:xfrm>
              <a:custGeom>
                <a:avLst/>
                <a:gdLst>
                  <a:gd name="T0" fmla="*/ 59 w 59"/>
                  <a:gd name="T1" fmla="*/ 24 h 59"/>
                  <a:gd name="T2" fmla="*/ 23 w 59"/>
                  <a:gd name="T3" fmla="*/ 59 h 59"/>
                  <a:gd name="T4" fmla="*/ 0 w 59"/>
                  <a:gd name="T5" fmla="*/ 33 h 59"/>
                  <a:gd name="T6" fmla="*/ 33 w 59"/>
                  <a:gd name="T7" fmla="*/ 0 h 59"/>
                  <a:gd name="T8" fmla="*/ 59 w 59"/>
                  <a:gd name="T9" fmla="*/ 24 h 59"/>
                </a:gdLst>
                <a:ahLst/>
                <a:cxnLst>
                  <a:cxn ang="0">
                    <a:pos x="T0" y="T1"/>
                  </a:cxn>
                  <a:cxn ang="0">
                    <a:pos x="T2" y="T3"/>
                  </a:cxn>
                  <a:cxn ang="0">
                    <a:pos x="T4" y="T5"/>
                  </a:cxn>
                  <a:cxn ang="0">
                    <a:pos x="T6" y="T7"/>
                  </a:cxn>
                  <a:cxn ang="0">
                    <a:pos x="T8" y="T9"/>
                  </a:cxn>
                </a:cxnLst>
                <a:rect l="0" t="0" r="r" b="b"/>
                <a:pathLst>
                  <a:path w="59" h="59">
                    <a:moveTo>
                      <a:pt x="59" y="24"/>
                    </a:moveTo>
                    <a:lnTo>
                      <a:pt x="23" y="59"/>
                    </a:lnTo>
                    <a:lnTo>
                      <a:pt x="0" y="33"/>
                    </a:lnTo>
                    <a:lnTo>
                      <a:pt x="33" y="0"/>
                    </a:lnTo>
                    <a:lnTo>
                      <a:pt x="5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69" name="Freeform 14"/>
              <p:cNvSpPr/>
              <p:nvPr/>
            </p:nvSpPr>
            <p:spPr bwMode="auto">
              <a:xfrm>
                <a:off x="-2422525" y="7408863"/>
                <a:ext cx="93663" cy="93663"/>
              </a:xfrm>
              <a:custGeom>
                <a:avLst/>
                <a:gdLst>
                  <a:gd name="T0" fmla="*/ 23 w 59"/>
                  <a:gd name="T1" fmla="*/ 0 h 59"/>
                  <a:gd name="T2" fmla="*/ 59 w 59"/>
                  <a:gd name="T3" fmla="*/ 35 h 59"/>
                  <a:gd name="T4" fmla="*/ 33 w 59"/>
                  <a:gd name="T5" fmla="*/ 59 h 59"/>
                  <a:gd name="T6" fmla="*/ 0 w 59"/>
                  <a:gd name="T7" fmla="*/ 26 h 59"/>
                  <a:gd name="T8" fmla="*/ 23 w 59"/>
                  <a:gd name="T9" fmla="*/ 0 h 59"/>
                </a:gdLst>
                <a:ahLst/>
                <a:cxnLst>
                  <a:cxn ang="0">
                    <a:pos x="T0" y="T1"/>
                  </a:cxn>
                  <a:cxn ang="0">
                    <a:pos x="T2" y="T3"/>
                  </a:cxn>
                  <a:cxn ang="0">
                    <a:pos x="T4" y="T5"/>
                  </a:cxn>
                  <a:cxn ang="0">
                    <a:pos x="T6" y="T7"/>
                  </a:cxn>
                  <a:cxn ang="0">
                    <a:pos x="T8" y="T9"/>
                  </a:cxn>
                </a:cxnLst>
                <a:rect l="0" t="0" r="r" b="b"/>
                <a:pathLst>
                  <a:path w="59" h="59">
                    <a:moveTo>
                      <a:pt x="23" y="0"/>
                    </a:moveTo>
                    <a:lnTo>
                      <a:pt x="59" y="35"/>
                    </a:lnTo>
                    <a:lnTo>
                      <a:pt x="33" y="59"/>
                    </a:lnTo>
                    <a:lnTo>
                      <a:pt x="0" y="26"/>
                    </a:lnTo>
                    <a:lnTo>
                      <a:pt x="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0" name="Freeform 15"/>
              <p:cNvSpPr/>
              <p:nvPr/>
            </p:nvSpPr>
            <p:spPr bwMode="auto">
              <a:xfrm>
                <a:off x="-2832100" y="7408863"/>
                <a:ext cx="93663" cy="93663"/>
              </a:xfrm>
              <a:custGeom>
                <a:avLst/>
                <a:gdLst>
                  <a:gd name="T0" fmla="*/ 35 w 59"/>
                  <a:gd name="T1" fmla="*/ 0 h 59"/>
                  <a:gd name="T2" fmla="*/ 59 w 59"/>
                  <a:gd name="T3" fmla="*/ 26 h 59"/>
                  <a:gd name="T4" fmla="*/ 26 w 59"/>
                  <a:gd name="T5" fmla="*/ 59 h 59"/>
                  <a:gd name="T6" fmla="*/ 0 w 59"/>
                  <a:gd name="T7" fmla="*/ 35 h 59"/>
                  <a:gd name="T8" fmla="*/ 35 w 59"/>
                  <a:gd name="T9" fmla="*/ 0 h 59"/>
                </a:gdLst>
                <a:ahLst/>
                <a:cxnLst>
                  <a:cxn ang="0">
                    <a:pos x="T0" y="T1"/>
                  </a:cxn>
                  <a:cxn ang="0">
                    <a:pos x="T2" y="T3"/>
                  </a:cxn>
                  <a:cxn ang="0">
                    <a:pos x="T4" y="T5"/>
                  </a:cxn>
                  <a:cxn ang="0">
                    <a:pos x="T6" y="T7"/>
                  </a:cxn>
                  <a:cxn ang="0">
                    <a:pos x="T8" y="T9"/>
                  </a:cxn>
                </a:cxnLst>
                <a:rect l="0" t="0" r="r" b="b"/>
                <a:pathLst>
                  <a:path w="59" h="59">
                    <a:moveTo>
                      <a:pt x="35" y="0"/>
                    </a:moveTo>
                    <a:lnTo>
                      <a:pt x="59" y="26"/>
                    </a:lnTo>
                    <a:lnTo>
                      <a:pt x="26" y="59"/>
                    </a:lnTo>
                    <a:lnTo>
                      <a:pt x="0" y="35"/>
                    </a:lnTo>
                    <a:lnTo>
                      <a:pt x="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1" name="Freeform 16"/>
              <p:cNvSpPr/>
              <p:nvPr/>
            </p:nvSpPr>
            <p:spPr bwMode="auto">
              <a:xfrm>
                <a:off x="-2832100" y="7002463"/>
                <a:ext cx="93663" cy="93663"/>
              </a:xfrm>
              <a:custGeom>
                <a:avLst/>
                <a:gdLst>
                  <a:gd name="T0" fmla="*/ 59 w 59"/>
                  <a:gd name="T1" fmla="*/ 33 h 59"/>
                  <a:gd name="T2" fmla="*/ 35 w 59"/>
                  <a:gd name="T3" fmla="*/ 59 h 59"/>
                  <a:gd name="T4" fmla="*/ 0 w 59"/>
                  <a:gd name="T5" fmla="*/ 24 h 59"/>
                  <a:gd name="T6" fmla="*/ 26 w 59"/>
                  <a:gd name="T7" fmla="*/ 0 h 59"/>
                  <a:gd name="T8" fmla="*/ 59 w 59"/>
                  <a:gd name="T9" fmla="*/ 33 h 59"/>
                </a:gdLst>
                <a:ahLst/>
                <a:cxnLst>
                  <a:cxn ang="0">
                    <a:pos x="T0" y="T1"/>
                  </a:cxn>
                  <a:cxn ang="0">
                    <a:pos x="T2" y="T3"/>
                  </a:cxn>
                  <a:cxn ang="0">
                    <a:pos x="T4" y="T5"/>
                  </a:cxn>
                  <a:cxn ang="0">
                    <a:pos x="T6" y="T7"/>
                  </a:cxn>
                  <a:cxn ang="0">
                    <a:pos x="T8" y="T9"/>
                  </a:cxn>
                </a:cxnLst>
                <a:rect l="0" t="0" r="r" b="b"/>
                <a:pathLst>
                  <a:path w="59" h="59">
                    <a:moveTo>
                      <a:pt x="59" y="33"/>
                    </a:moveTo>
                    <a:lnTo>
                      <a:pt x="35" y="59"/>
                    </a:lnTo>
                    <a:lnTo>
                      <a:pt x="0" y="24"/>
                    </a:lnTo>
                    <a:lnTo>
                      <a:pt x="26" y="0"/>
                    </a:lnTo>
                    <a:lnTo>
                      <a:pt x="5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2" name="Freeform 17"/>
              <p:cNvSpPr/>
              <p:nvPr/>
            </p:nvSpPr>
            <p:spPr bwMode="auto">
              <a:xfrm>
                <a:off x="-2513013" y="6938963"/>
                <a:ext cx="82550" cy="93663"/>
              </a:xfrm>
              <a:custGeom>
                <a:avLst/>
                <a:gdLst>
                  <a:gd name="T0" fmla="*/ 52 w 52"/>
                  <a:gd name="T1" fmla="*/ 14 h 59"/>
                  <a:gd name="T2" fmla="*/ 33 w 52"/>
                  <a:gd name="T3" fmla="*/ 59 h 59"/>
                  <a:gd name="T4" fmla="*/ 0 w 52"/>
                  <a:gd name="T5" fmla="*/ 45 h 59"/>
                  <a:gd name="T6" fmla="*/ 19 w 52"/>
                  <a:gd name="T7" fmla="*/ 0 h 59"/>
                  <a:gd name="T8" fmla="*/ 52 w 52"/>
                  <a:gd name="T9" fmla="*/ 14 h 59"/>
                </a:gdLst>
                <a:ahLst/>
                <a:cxnLst>
                  <a:cxn ang="0">
                    <a:pos x="T0" y="T1"/>
                  </a:cxn>
                  <a:cxn ang="0">
                    <a:pos x="T2" y="T3"/>
                  </a:cxn>
                  <a:cxn ang="0">
                    <a:pos x="T4" y="T5"/>
                  </a:cxn>
                  <a:cxn ang="0">
                    <a:pos x="T6" y="T7"/>
                  </a:cxn>
                  <a:cxn ang="0">
                    <a:pos x="T8" y="T9"/>
                  </a:cxn>
                </a:cxnLst>
                <a:rect l="0" t="0" r="r" b="b"/>
                <a:pathLst>
                  <a:path w="52" h="59">
                    <a:moveTo>
                      <a:pt x="52" y="14"/>
                    </a:moveTo>
                    <a:lnTo>
                      <a:pt x="33" y="59"/>
                    </a:lnTo>
                    <a:lnTo>
                      <a:pt x="0" y="45"/>
                    </a:lnTo>
                    <a:lnTo>
                      <a:pt x="19" y="0"/>
                    </a:lnTo>
                    <a:lnTo>
                      <a:pt x="5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3" name="Freeform 18"/>
              <p:cNvSpPr/>
              <p:nvPr/>
            </p:nvSpPr>
            <p:spPr bwMode="auto">
              <a:xfrm>
                <a:off x="-2359025" y="7321550"/>
                <a:ext cx="90488" cy="79375"/>
              </a:xfrm>
              <a:custGeom>
                <a:avLst/>
                <a:gdLst>
                  <a:gd name="T0" fmla="*/ 12 w 57"/>
                  <a:gd name="T1" fmla="*/ 0 h 50"/>
                  <a:gd name="T2" fmla="*/ 57 w 57"/>
                  <a:gd name="T3" fmla="*/ 19 h 50"/>
                  <a:gd name="T4" fmla="*/ 45 w 57"/>
                  <a:gd name="T5" fmla="*/ 50 h 50"/>
                  <a:gd name="T6" fmla="*/ 0 w 57"/>
                  <a:gd name="T7" fmla="*/ 33 h 50"/>
                  <a:gd name="T8" fmla="*/ 12 w 57"/>
                  <a:gd name="T9" fmla="*/ 0 h 50"/>
                </a:gdLst>
                <a:ahLst/>
                <a:cxnLst>
                  <a:cxn ang="0">
                    <a:pos x="T0" y="T1"/>
                  </a:cxn>
                  <a:cxn ang="0">
                    <a:pos x="T2" y="T3"/>
                  </a:cxn>
                  <a:cxn ang="0">
                    <a:pos x="T4" y="T5"/>
                  </a:cxn>
                  <a:cxn ang="0">
                    <a:pos x="T6" y="T7"/>
                  </a:cxn>
                  <a:cxn ang="0">
                    <a:pos x="T8" y="T9"/>
                  </a:cxn>
                </a:cxnLst>
                <a:rect l="0" t="0" r="r" b="b"/>
                <a:pathLst>
                  <a:path w="57" h="50">
                    <a:moveTo>
                      <a:pt x="12" y="0"/>
                    </a:moveTo>
                    <a:lnTo>
                      <a:pt x="57" y="19"/>
                    </a:lnTo>
                    <a:lnTo>
                      <a:pt x="45" y="50"/>
                    </a:lnTo>
                    <a:lnTo>
                      <a:pt x="0" y="33"/>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4" name="Freeform 19"/>
              <p:cNvSpPr/>
              <p:nvPr/>
            </p:nvSpPr>
            <p:spPr bwMode="auto">
              <a:xfrm>
                <a:off x="-2730500" y="7472363"/>
                <a:ext cx="82550" cy="93663"/>
              </a:xfrm>
              <a:custGeom>
                <a:avLst/>
                <a:gdLst>
                  <a:gd name="T0" fmla="*/ 52 w 52"/>
                  <a:gd name="T1" fmla="*/ 14 h 59"/>
                  <a:gd name="T2" fmla="*/ 33 w 52"/>
                  <a:gd name="T3" fmla="*/ 59 h 59"/>
                  <a:gd name="T4" fmla="*/ 0 w 52"/>
                  <a:gd name="T5" fmla="*/ 45 h 59"/>
                  <a:gd name="T6" fmla="*/ 18 w 52"/>
                  <a:gd name="T7" fmla="*/ 0 h 59"/>
                  <a:gd name="T8" fmla="*/ 52 w 52"/>
                  <a:gd name="T9" fmla="*/ 14 h 59"/>
                </a:gdLst>
                <a:ahLst/>
                <a:cxnLst>
                  <a:cxn ang="0">
                    <a:pos x="T0" y="T1"/>
                  </a:cxn>
                  <a:cxn ang="0">
                    <a:pos x="T2" y="T3"/>
                  </a:cxn>
                  <a:cxn ang="0">
                    <a:pos x="T4" y="T5"/>
                  </a:cxn>
                  <a:cxn ang="0">
                    <a:pos x="T6" y="T7"/>
                  </a:cxn>
                  <a:cxn ang="0">
                    <a:pos x="T8" y="T9"/>
                  </a:cxn>
                </a:cxnLst>
                <a:rect l="0" t="0" r="r" b="b"/>
                <a:pathLst>
                  <a:path w="52" h="59">
                    <a:moveTo>
                      <a:pt x="52" y="14"/>
                    </a:moveTo>
                    <a:lnTo>
                      <a:pt x="33" y="59"/>
                    </a:lnTo>
                    <a:lnTo>
                      <a:pt x="0" y="45"/>
                    </a:lnTo>
                    <a:lnTo>
                      <a:pt x="18" y="0"/>
                    </a:lnTo>
                    <a:lnTo>
                      <a:pt x="5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5" name="Freeform 20"/>
              <p:cNvSpPr/>
              <p:nvPr/>
            </p:nvSpPr>
            <p:spPr bwMode="auto">
              <a:xfrm>
                <a:off x="-2892425" y="7104063"/>
                <a:ext cx="90488" cy="79375"/>
              </a:xfrm>
              <a:custGeom>
                <a:avLst/>
                <a:gdLst>
                  <a:gd name="T0" fmla="*/ 45 w 57"/>
                  <a:gd name="T1" fmla="*/ 50 h 50"/>
                  <a:gd name="T2" fmla="*/ 0 w 57"/>
                  <a:gd name="T3" fmla="*/ 31 h 50"/>
                  <a:gd name="T4" fmla="*/ 12 w 57"/>
                  <a:gd name="T5" fmla="*/ 0 h 50"/>
                  <a:gd name="T6" fmla="*/ 57 w 57"/>
                  <a:gd name="T7" fmla="*/ 19 h 50"/>
                  <a:gd name="T8" fmla="*/ 45 w 57"/>
                  <a:gd name="T9" fmla="*/ 50 h 50"/>
                </a:gdLst>
                <a:ahLst/>
                <a:cxnLst>
                  <a:cxn ang="0">
                    <a:pos x="T0" y="T1"/>
                  </a:cxn>
                  <a:cxn ang="0">
                    <a:pos x="T2" y="T3"/>
                  </a:cxn>
                  <a:cxn ang="0">
                    <a:pos x="T4" y="T5"/>
                  </a:cxn>
                  <a:cxn ang="0">
                    <a:pos x="T6" y="T7"/>
                  </a:cxn>
                  <a:cxn ang="0">
                    <a:pos x="T8" y="T9"/>
                  </a:cxn>
                </a:cxnLst>
                <a:rect l="0" t="0" r="r" b="b"/>
                <a:pathLst>
                  <a:path w="57" h="50">
                    <a:moveTo>
                      <a:pt x="45" y="50"/>
                    </a:moveTo>
                    <a:lnTo>
                      <a:pt x="0" y="31"/>
                    </a:lnTo>
                    <a:lnTo>
                      <a:pt x="12" y="0"/>
                    </a:lnTo>
                    <a:lnTo>
                      <a:pt x="57" y="19"/>
                    </a:lnTo>
                    <a:lnTo>
                      <a:pt x="4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6" name="Freeform 21"/>
              <p:cNvSpPr/>
              <p:nvPr/>
            </p:nvSpPr>
            <p:spPr bwMode="auto">
              <a:xfrm>
                <a:off x="-2363788" y="7100888"/>
                <a:ext cx="95250" cy="82550"/>
              </a:xfrm>
              <a:custGeom>
                <a:avLst/>
                <a:gdLst>
                  <a:gd name="T0" fmla="*/ 0 w 60"/>
                  <a:gd name="T1" fmla="*/ 18 h 52"/>
                  <a:gd name="T2" fmla="*/ 45 w 60"/>
                  <a:gd name="T3" fmla="*/ 0 h 52"/>
                  <a:gd name="T4" fmla="*/ 60 w 60"/>
                  <a:gd name="T5" fmla="*/ 33 h 52"/>
                  <a:gd name="T6" fmla="*/ 15 w 60"/>
                  <a:gd name="T7" fmla="*/ 52 h 52"/>
                  <a:gd name="T8" fmla="*/ 0 w 60"/>
                  <a:gd name="T9" fmla="*/ 18 h 52"/>
                </a:gdLst>
                <a:ahLst/>
                <a:cxnLst>
                  <a:cxn ang="0">
                    <a:pos x="T0" y="T1"/>
                  </a:cxn>
                  <a:cxn ang="0">
                    <a:pos x="T2" y="T3"/>
                  </a:cxn>
                  <a:cxn ang="0">
                    <a:pos x="T4" y="T5"/>
                  </a:cxn>
                  <a:cxn ang="0">
                    <a:pos x="T6" y="T7"/>
                  </a:cxn>
                  <a:cxn ang="0">
                    <a:pos x="T8" y="T9"/>
                  </a:cxn>
                </a:cxnLst>
                <a:rect l="0" t="0" r="r" b="b"/>
                <a:pathLst>
                  <a:path w="60" h="52">
                    <a:moveTo>
                      <a:pt x="0" y="18"/>
                    </a:moveTo>
                    <a:lnTo>
                      <a:pt x="45" y="0"/>
                    </a:lnTo>
                    <a:lnTo>
                      <a:pt x="60" y="33"/>
                    </a:lnTo>
                    <a:lnTo>
                      <a:pt x="15" y="52"/>
                    </a:ln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7" name="Freeform 22"/>
              <p:cNvSpPr/>
              <p:nvPr/>
            </p:nvSpPr>
            <p:spPr bwMode="auto">
              <a:xfrm>
                <a:off x="-2509838" y="7472363"/>
                <a:ext cx="79375" cy="93663"/>
              </a:xfrm>
              <a:custGeom>
                <a:avLst/>
                <a:gdLst>
                  <a:gd name="T0" fmla="*/ 50 w 50"/>
                  <a:gd name="T1" fmla="*/ 45 h 59"/>
                  <a:gd name="T2" fmla="*/ 19 w 50"/>
                  <a:gd name="T3" fmla="*/ 59 h 59"/>
                  <a:gd name="T4" fmla="*/ 0 w 50"/>
                  <a:gd name="T5" fmla="*/ 14 h 59"/>
                  <a:gd name="T6" fmla="*/ 31 w 50"/>
                  <a:gd name="T7" fmla="*/ 0 h 59"/>
                  <a:gd name="T8" fmla="*/ 50 w 50"/>
                  <a:gd name="T9" fmla="*/ 45 h 59"/>
                </a:gdLst>
                <a:ahLst/>
                <a:cxnLst>
                  <a:cxn ang="0">
                    <a:pos x="T0" y="T1"/>
                  </a:cxn>
                  <a:cxn ang="0">
                    <a:pos x="T2" y="T3"/>
                  </a:cxn>
                  <a:cxn ang="0">
                    <a:pos x="T4" y="T5"/>
                  </a:cxn>
                  <a:cxn ang="0">
                    <a:pos x="T6" y="T7"/>
                  </a:cxn>
                  <a:cxn ang="0">
                    <a:pos x="T8" y="T9"/>
                  </a:cxn>
                </a:cxnLst>
                <a:rect l="0" t="0" r="r" b="b"/>
                <a:pathLst>
                  <a:path w="50" h="59">
                    <a:moveTo>
                      <a:pt x="50" y="45"/>
                    </a:moveTo>
                    <a:lnTo>
                      <a:pt x="19" y="59"/>
                    </a:lnTo>
                    <a:lnTo>
                      <a:pt x="0" y="14"/>
                    </a:lnTo>
                    <a:lnTo>
                      <a:pt x="31" y="0"/>
                    </a:lnTo>
                    <a:lnTo>
                      <a:pt x="5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8" name="Freeform 23"/>
              <p:cNvSpPr/>
              <p:nvPr/>
            </p:nvSpPr>
            <p:spPr bwMode="auto">
              <a:xfrm>
                <a:off x="-2892425" y="7321550"/>
                <a:ext cx="93663" cy="82550"/>
              </a:xfrm>
              <a:custGeom>
                <a:avLst/>
                <a:gdLst>
                  <a:gd name="T0" fmla="*/ 59 w 59"/>
                  <a:gd name="T1" fmla="*/ 33 h 52"/>
                  <a:gd name="T2" fmla="*/ 14 w 59"/>
                  <a:gd name="T3" fmla="*/ 52 h 52"/>
                  <a:gd name="T4" fmla="*/ 0 w 59"/>
                  <a:gd name="T5" fmla="*/ 19 h 52"/>
                  <a:gd name="T6" fmla="*/ 45 w 59"/>
                  <a:gd name="T7" fmla="*/ 0 h 52"/>
                  <a:gd name="T8" fmla="*/ 59 w 59"/>
                  <a:gd name="T9" fmla="*/ 33 h 52"/>
                </a:gdLst>
                <a:ahLst/>
                <a:cxnLst>
                  <a:cxn ang="0">
                    <a:pos x="T0" y="T1"/>
                  </a:cxn>
                  <a:cxn ang="0">
                    <a:pos x="T2" y="T3"/>
                  </a:cxn>
                  <a:cxn ang="0">
                    <a:pos x="T4" y="T5"/>
                  </a:cxn>
                  <a:cxn ang="0">
                    <a:pos x="T6" y="T7"/>
                  </a:cxn>
                  <a:cxn ang="0">
                    <a:pos x="T8" y="T9"/>
                  </a:cxn>
                </a:cxnLst>
                <a:rect l="0" t="0" r="r" b="b"/>
                <a:pathLst>
                  <a:path w="59" h="52">
                    <a:moveTo>
                      <a:pt x="59" y="33"/>
                    </a:moveTo>
                    <a:lnTo>
                      <a:pt x="14" y="52"/>
                    </a:lnTo>
                    <a:lnTo>
                      <a:pt x="0" y="19"/>
                    </a:lnTo>
                    <a:lnTo>
                      <a:pt x="45" y="0"/>
                    </a:lnTo>
                    <a:lnTo>
                      <a:pt x="5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9" name="Freeform 24"/>
              <p:cNvSpPr/>
              <p:nvPr/>
            </p:nvSpPr>
            <p:spPr bwMode="auto">
              <a:xfrm>
                <a:off x="-2730500" y="6938963"/>
                <a:ext cx="77788" cy="93663"/>
              </a:xfrm>
              <a:custGeom>
                <a:avLst/>
                <a:gdLst>
                  <a:gd name="T0" fmla="*/ 49 w 49"/>
                  <a:gd name="T1" fmla="*/ 45 h 59"/>
                  <a:gd name="T2" fmla="*/ 18 w 49"/>
                  <a:gd name="T3" fmla="*/ 59 h 59"/>
                  <a:gd name="T4" fmla="*/ 0 w 49"/>
                  <a:gd name="T5" fmla="*/ 14 h 59"/>
                  <a:gd name="T6" fmla="*/ 30 w 49"/>
                  <a:gd name="T7" fmla="*/ 0 h 59"/>
                  <a:gd name="T8" fmla="*/ 49 w 49"/>
                  <a:gd name="T9" fmla="*/ 45 h 59"/>
                </a:gdLst>
                <a:ahLst/>
                <a:cxnLst>
                  <a:cxn ang="0">
                    <a:pos x="T0" y="T1"/>
                  </a:cxn>
                  <a:cxn ang="0">
                    <a:pos x="T2" y="T3"/>
                  </a:cxn>
                  <a:cxn ang="0">
                    <a:pos x="T4" y="T5"/>
                  </a:cxn>
                  <a:cxn ang="0">
                    <a:pos x="T6" y="T7"/>
                  </a:cxn>
                  <a:cxn ang="0">
                    <a:pos x="T8" y="T9"/>
                  </a:cxn>
                </a:cxnLst>
                <a:rect l="0" t="0" r="r" b="b"/>
                <a:pathLst>
                  <a:path w="49" h="59">
                    <a:moveTo>
                      <a:pt x="49" y="45"/>
                    </a:moveTo>
                    <a:lnTo>
                      <a:pt x="18" y="59"/>
                    </a:lnTo>
                    <a:lnTo>
                      <a:pt x="0" y="14"/>
                    </a:lnTo>
                    <a:lnTo>
                      <a:pt x="30" y="0"/>
                    </a:lnTo>
                    <a:lnTo>
                      <a:pt x="49"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0" name="Freeform 25"/>
              <p:cNvSpPr/>
              <p:nvPr/>
            </p:nvSpPr>
            <p:spPr bwMode="auto">
              <a:xfrm>
                <a:off x="-2193925" y="3438525"/>
                <a:ext cx="465138" cy="417513"/>
              </a:xfrm>
              <a:custGeom>
                <a:avLst/>
                <a:gdLst>
                  <a:gd name="T0" fmla="*/ 13 w 124"/>
                  <a:gd name="T1" fmla="*/ 11 h 111"/>
                  <a:gd name="T2" fmla="*/ 1 w 124"/>
                  <a:gd name="T3" fmla="*/ 33 h 111"/>
                  <a:gd name="T4" fmla="*/ 0 w 124"/>
                  <a:gd name="T5" fmla="*/ 40 h 111"/>
                  <a:gd name="T6" fmla="*/ 0 w 124"/>
                  <a:gd name="T7" fmla="*/ 41 h 111"/>
                  <a:gd name="T8" fmla="*/ 0 w 124"/>
                  <a:gd name="T9" fmla="*/ 47 h 111"/>
                  <a:gd name="T10" fmla="*/ 1 w 124"/>
                  <a:gd name="T11" fmla="*/ 52 h 111"/>
                  <a:gd name="T12" fmla="*/ 5 w 124"/>
                  <a:gd name="T13" fmla="*/ 72 h 111"/>
                  <a:gd name="T14" fmla="*/ 19 w 124"/>
                  <a:gd name="T15" fmla="*/ 97 h 111"/>
                  <a:gd name="T16" fmla="*/ 19 w 124"/>
                  <a:gd name="T17" fmla="*/ 97 h 111"/>
                  <a:gd name="T18" fmla="*/ 27 w 124"/>
                  <a:gd name="T19" fmla="*/ 106 h 111"/>
                  <a:gd name="T20" fmla="*/ 30 w 124"/>
                  <a:gd name="T21" fmla="*/ 108 h 111"/>
                  <a:gd name="T22" fmla="*/ 43 w 124"/>
                  <a:gd name="T23" fmla="*/ 110 h 111"/>
                  <a:gd name="T24" fmla="*/ 44 w 124"/>
                  <a:gd name="T25" fmla="*/ 109 h 111"/>
                  <a:gd name="T26" fmla="*/ 50 w 124"/>
                  <a:gd name="T27" fmla="*/ 107 h 111"/>
                  <a:gd name="T28" fmla="*/ 54 w 124"/>
                  <a:gd name="T29" fmla="*/ 106 h 111"/>
                  <a:gd name="T30" fmla="*/ 62 w 124"/>
                  <a:gd name="T31" fmla="*/ 105 h 111"/>
                  <a:gd name="T32" fmla="*/ 62 w 124"/>
                  <a:gd name="T33" fmla="*/ 105 h 111"/>
                  <a:gd name="T34" fmla="*/ 70 w 124"/>
                  <a:gd name="T35" fmla="*/ 106 h 111"/>
                  <a:gd name="T36" fmla="*/ 74 w 124"/>
                  <a:gd name="T37" fmla="*/ 107 h 111"/>
                  <a:gd name="T38" fmla="*/ 81 w 124"/>
                  <a:gd name="T39" fmla="*/ 109 h 111"/>
                  <a:gd name="T40" fmla="*/ 81 w 124"/>
                  <a:gd name="T41" fmla="*/ 110 h 111"/>
                  <a:gd name="T42" fmla="*/ 94 w 124"/>
                  <a:gd name="T43" fmla="*/ 108 h 111"/>
                  <a:gd name="T44" fmla="*/ 97 w 124"/>
                  <a:gd name="T45" fmla="*/ 106 h 111"/>
                  <a:gd name="T46" fmla="*/ 105 w 124"/>
                  <a:gd name="T47" fmla="*/ 97 h 111"/>
                  <a:gd name="T48" fmla="*/ 105 w 124"/>
                  <a:gd name="T49" fmla="*/ 97 h 111"/>
                  <a:gd name="T50" fmla="*/ 119 w 124"/>
                  <a:gd name="T51" fmla="*/ 72 h 111"/>
                  <a:gd name="T52" fmla="*/ 124 w 124"/>
                  <a:gd name="T53" fmla="*/ 52 h 111"/>
                  <a:gd name="T54" fmla="*/ 124 w 124"/>
                  <a:gd name="T55" fmla="*/ 47 h 111"/>
                  <a:gd name="T56" fmla="*/ 124 w 124"/>
                  <a:gd name="T57" fmla="*/ 41 h 111"/>
                  <a:gd name="T58" fmla="*/ 124 w 124"/>
                  <a:gd name="T59" fmla="*/ 40 h 111"/>
                  <a:gd name="T60" fmla="*/ 123 w 124"/>
                  <a:gd name="T61" fmla="*/ 33 h 111"/>
                  <a:gd name="T62" fmla="*/ 111 w 124"/>
                  <a:gd name="T63" fmla="*/ 11 h 111"/>
                  <a:gd name="T64" fmla="*/ 109 w 124"/>
                  <a:gd name="T65" fmla="*/ 8 h 111"/>
                  <a:gd name="T66" fmla="*/ 91 w 124"/>
                  <a:gd name="T67" fmla="*/ 1 h 111"/>
                  <a:gd name="T68" fmla="*/ 72 w 124"/>
                  <a:gd name="T69" fmla="*/ 3 h 111"/>
                  <a:gd name="T70" fmla="*/ 62 w 124"/>
                  <a:gd name="T71" fmla="*/ 7 h 111"/>
                  <a:gd name="T72" fmla="*/ 52 w 124"/>
                  <a:gd name="T73" fmla="*/ 3 h 111"/>
                  <a:gd name="T74" fmla="*/ 33 w 124"/>
                  <a:gd name="T75" fmla="*/ 1 h 111"/>
                  <a:gd name="T76" fmla="*/ 15 w 124"/>
                  <a:gd name="T77" fmla="*/ 8 h 111"/>
                  <a:gd name="T78" fmla="*/ 13 w 124"/>
                  <a:gd name="T79" fmla="*/ 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11">
                    <a:moveTo>
                      <a:pt x="13" y="11"/>
                    </a:moveTo>
                    <a:cubicBezTo>
                      <a:pt x="6" y="17"/>
                      <a:pt x="3" y="25"/>
                      <a:pt x="1" y="33"/>
                    </a:cubicBezTo>
                    <a:cubicBezTo>
                      <a:pt x="1" y="36"/>
                      <a:pt x="1" y="38"/>
                      <a:pt x="0" y="40"/>
                    </a:cubicBezTo>
                    <a:cubicBezTo>
                      <a:pt x="0" y="40"/>
                      <a:pt x="0" y="41"/>
                      <a:pt x="0" y="41"/>
                    </a:cubicBezTo>
                    <a:cubicBezTo>
                      <a:pt x="0" y="43"/>
                      <a:pt x="0" y="45"/>
                      <a:pt x="0" y="47"/>
                    </a:cubicBezTo>
                    <a:cubicBezTo>
                      <a:pt x="0" y="49"/>
                      <a:pt x="0" y="50"/>
                      <a:pt x="1" y="52"/>
                    </a:cubicBezTo>
                    <a:cubicBezTo>
                      <a:pt x="1" y="59"/>
                      <a:pt x="3" y="65"/>
                      <a:pt x="5" y="72"/>
                    </a:cubicBezTo>
                    <a:cubicBezTo>
                      <a:pt x="8" y="81"/>
                      <a:pt x="13" y="89"/>
                      <a:pt x="19" y="97"/>
                    </a:cubicBezTo>
                    <a:cubicBezTo>
                      <a:pt x="19" y="97"/>
                      <a:pt x="19" y="97"/>
                      <a:pt x="19" y="97"/>
                    </a:cubicBezTo>
                    <a:cubicBezTo>
                      <a:pt x="22" y="101"/>
                      <a:pt x="24" y="104"/>
                      <a:pt x="27" y="106"/>
                    </a:cubicBezTo>
                    <a:cubicBezTo>
                      <a:pt x="28" y="107"/>
                      <a:pt x="29" y="107"/>
                      <a:pt x="30" y="108"/>
                    </a:cubicBezTo>
                    <a:cubicBezTo>
                      <a:pt x="34" y="111"/>
                      <a:pt x="38" y="111"/>
                      <a:pt x="43" y="110"/>
                    </a:cubicBezTo>
                    <a:cubicBezTo>
                      <a:pt x="43" y="110"/>
                      <a:pt x="43" y="110"/>
                      <a:pt x="44" y="109"/>
                    </a:cubicBezTo>
                    <a:cubicBezTo>
                      <a:pt x="46" y="109"/>
                      <a:pt x="48" y="108"/>
                      <a:pt x="50" y="107"/>
                    </a:cubicBezTo>
                    <a:cubicBezTo>
                      <a:pt x="51" y="107"/>
                      <a:pt x="53" y="106"/>
                      <a:pt x="54" y="106"/>
                    </a:cubicBezTo>
                    <a:cubicBezTo>
                      <a:pt x="57" y="105"/>
                      <a:pt x="62" y="105"/>
                      <a:pt x="62" y="105"/>
                    </a:cubicBezTo>
                    <a:cubicBezTo>
                      <a:pt x="62" y="105"/>
                      <a:pt x="62" y="105"/>
                      <a:pt x="62" y="105"/>
                    </a:cubicBezTo>
                    <a:cubicBezTo>
                      <a:pt x="65" y="105"/>
                      <a:pt x="67" y="105"/>
                      <a:pt x="70" y="106"/>
                    </a:cubicBezTo>
                    <a:cubicBezTo>
                      <a:pt x="71" y="106"/>
                      <a:pt x="73" y="107"/>
                      <a:pt x="74" y="107"/>
                    </a:cubicBezTo>
                    <a:cubicBezTo>
                      <a:pt x="76" y="108"/>
                      <a:pt x="78" y="109"/>
                      <a:pt x="81" y="109"/>
                    </a:cubicBezTo>
                    <a:cubicBezTo>
                      <a:pt x="81" y="110"/>
                      <a:pt x="81" y="110"/>
                      <a:pt x="81" y="110"/>
                    </a:cubicBezTo>
                    <a:cubicBezTo>
                      <a:pt x="86" y="111"/>
                      <a:pt x="90" y="111"/>
                      <a:pt x="94" y="108"/>
                    </a:cubicBezTo>
                    <a:cubicBezTo>
                      <a:pt x="95" y="107"/>
                      <a:pt x="96" y="107"/>
                      <a:pt x="97" y="106"/>
                    </a:cubicBezTo>
                    <a:cubicBezTo>
                      <a:pt x="100" y="104"/>
                      <a:pt x="102" y="101"/>
                      <a:pt x="105" y="97"/>
                    </a:cubicBezTo>
                    <a:cubicBezTo>
                      <a:pt x="105" y="97"/>
                      <a:pt x="105" y="97"/>
                      <a:pt x="105" y="97"/>
                    </a:cubicBezTo>
                    <a:cubicBezTo>
                      <a:pt x="111" y="89"/>
                      <a:pt x="116" y="81"/>
                      <a:pt x="119" y="72"/>
                    </a:cubicBezTo>
                    <a:cubicBezTo>
                      <a:pt x="121" y="65"/>
                      <a:pt x="123" y="59"/>
                      <a:pt x="124" y="52"/>
                    </a:cubicBezTo>
                    <a:cubicBezTo>
                      <a:pt x="124" y="50"/>
                      <a:pt x="124" y="49"/>
                      <a:pt x="124" y="47"/>
                    </a:cubicBezTo>
                    <a:cubicBezTo>
                      <a:pt x="124" y="45"/>
                      <a:pt x="124" y="43"/>
                      <a:pt x="124" y="41"/>
                    </a:cubicBezTo>
                    <a:cubicBezTo>
                      <a:pt x="124" y="41"/>
                      <a:pt x="124" y="40"/>
                      <a:pt x="124" y="40"/>
                    </a:cubicBezTo>
                    <a:cubicBezTo>
                      <a:pt x="124" y="38"/>
                      <a:pt x="123" y="36"/>
                      <a:pt x="123" y="33"/>
                    </a:cubicBezTo>
                    <a:cubicBezTo>
                      <a:pt x="121" y="25"/>
                      <a:pt x="118" y="17"/>
                      <a:pt x="111" y="11"/>
                    </a:cubicBezTo>
                    <a:cubicBezTo>
                      <a:pt x="110" y="10"/>
                      <a:pt x="110" y="9"/>
                      <a:pt x="109" y="8"/>
                    </a:cubicBezTo>
                    <a:cubicBezTo>
                      <a:pt x="104" y="4"/>
                      <a:pt x="98" y="2"/>
                      <a:pt x="91" y="1"/>
                    </a:cubicBezTo>
                    <a:cubicBezTo>
                      <a:pt x="84" y="0"/>
                      <a:pt x="78" y="1"/>
                      <a:pt x="72" y="3"/>
                    </a:cubicBezTo>
                    <a:cubicBezTo>
                      <a:pt x="69" y="4"/>
                      <a:pt x="62" y="7"/>
                      <a:pt x="62" y="7"/>
                    </a:cubicBezTo>
                    <a:cubicBezTo>
                      <a:pt x="62" y="7"/>
                      <a:pt x="55" y="4"/>
                      <a:pt x="52" y="3"/>
                    </a:cubicBezTo>
                    <a:cubicBezTo>
                      <a:pt x="46" y="1"/>
                      <a:pt x="40" y="0"/>
                      <a:pt x="33" y="1"/>
                    </a:cubicBezTo>
                    <a:cubicBezTo>
                      <a:pt x="26" y="2"/>
                      <a:pt x="20" y="4"/>
                      <a:pt x="15" y="8"/>
                    </a:cubicBezTo>
                    <a:cubicBezTo>
                      <a:pt x="14" y="9"/>
                      <a:pt x="14" y="10"/>
                      <a:pt x="1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1" name="Freeform 26"/>
              <p:cNvSpPr/>
              <p:nvPr/>
            </p:nvSpPr>
            <p:spPr bwMode="auto">
              <a:xfrm>
                <a:off x="-2070100" y="3308350"/>
                <a:ext cx="109538" cy="127000"/>
              </a:xfrm>
              <a:custGeom>
                <a:avLst/>
                <a:gdLst>
                  <a:gd name="T0" fmla="*/ 9 w 29"/>
                  <a:gd name="T1" fmla="*/ 25 h 34"/>
                  <a:gd name="T2" fmla="*/ 21 w 29"/>
                  <a:gd name="T3" fmla="*/ 33 h 34"/>
                  <a:gd name="T4" fmla="*/ 28 w 29"/>
                  <a:gd name="T5" fmla="*/ 34 h 34"/>
                  <a:gd name="T6" fmla="*/ 29 w 29"/>
                  <a:gd name="T7" fmla="*/ 33 h 34"/>
                  <a:gd name="T8" fmla="*/ 23 w 29"/>
                  <a:gd name="T9" fmla="*/ 13 h 34"/>
                  <a:gd name="T10" fmla="*/ 2 w 29"/>
                  <a:gd name="T11" fmla="*/ 1 h 34"/>
                  <a:gd name="T12" fmla="*/ 1 w 29"/>
                  <a:gd name="T13" fmla="*/ 0 h 34"/>
                  <a:gd name="T14" fmla="*/ 0 w 29"/>
                  <a:gd name="T15" fmla="*/ 0 h 34"/>
                  <a:gd name="T16" fmla="*/ 0 w 29"/>
                  <a:gd name="T17" fmla="*/ 9 h 34"/>
                  <a:gd name="T18" fmla="*/ 9 w 29"/>
                  <a:gd name="T1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4">
                    <a:moveTo>
                      <a:pt x="9" y="25"/>
                    </a:moveTo>
                    <a:cubicBezTo>
                      <a:pt x="12" y="29"/>
                      <a:pt x="16" y="32"/>
                      <a:pt x="21" y="33"/>
                    </a:cubicBezTo>
                    <a:cubicBezTo>
                      <a:pt x="23" y="34"/>
                      <a:pt x="26" y="34"/>
                      <a:pt x="28" y="34"/>
                    </a:cubicBezTo>
                    <a:cubicBezTo>
                      <a:pt x="29" y="34"/>
                      <a:pt x="29" y="34"/>
                      <a:pt x="29" y="33"/>
                    </a:cubicBezTo>
                    <a:cubicBezTo>
                      <a:pt x="29" y="26"/>
                      <a:pt x="27" y="19"/>
                      <a:pt x="23" y="13"/>
                    </a:cubicBezTo>
                    <a:cubicBezTo>
                      <a:pt x="18" y="6"/>
                      <a:pt x="11" y="2"/>
                      <a:pt x="2" y="1"/>
                    </a:cubicBezTo>
                    <a:cubicBezTo>
                      <a:pt x="2" y="1"/>
                      <a:pt x="1" y="1"/>
                      <a:pt x="1" y="0"/>
                    </a:cubicBezTo>
                    <a:cubicBezTo>
                      <a:pt x="1" y="0"/>
                      <a:pt x="0" y="0"/>
                      <a:pt x="0" y="0"/>
                    </a:cubicBezTo>
                    <a:cubicBezTo>
                      <a:pt x="0" y="3"/>
                      <a:pt x="0" y="6"/>
                      <a:pt x="0" y="9"/>
                    </a:cubicBezTo>
                    <a:cubicBezTo>
                      <a:pt x="1" y="15"/>
                      <a:pt x="4" y="21"/>
                      <a:pt x="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2" name="Freeform 27"/>
              <p:cNvSpPr>
                <a:spLocks noEditPoints="1"/>
              </p:cNvSpPr>
              <p:nvPr/>
            </p:nvSpPr>
            <p:spPr bwMode="auto">
              <a:xfrm>
                <a:off x="-5324475" y="3683000"/>
                <a:ext cx="255588" cy="533400"/>
              </a:xfrm>
              <a:custGeom>
                <a:avLst/>
                <a:gdLst>
                  <a:gd name="T0" fmla="*/ 34 w 68"/>
                  <a:gd name="T1" fmla="*/ 122 h 142"/>
                  <a:gd name="T2" fmla="*/ 67 w 68"/>
                  <a:gd name="T3" fmla="*/ 138 h 142"/>
                  <a:gd name="T4" fmla="*/ 68 w 68"/>
                  <a:gd name="T5" fmla="*/ 138 h 142"/>
                  <a:gd name="T6" fmla="*/ 68 w 68"/>
                  <a:gd name="T7" fmla="*/ 31 h 142"/>
                  <a:gd name="T8" fmla="*/ 66 w 68"/>
                  <a:gd name="T9" fmla="*/ 15 h 142"/>
                  <a:gd name="T10" fmla="*/ 34 w 68"/>
                  <a:gd name="T11" fmla="*/ 0 h 142"/>
                  <a:gd name="T12" fmla="*/ 34 w 68"/>
                  <a:gd name="T13" fmla="*/ 19 h 142"/>
                  <a:gd name="T14" fmla="*/ 57 w 68"/>
                  <a:gd name="T15" fmla="*/ 23 h 142"/>
                  <a:gd name="T16" fmla="*/ 58 w 68"/>
                  <a:gd name="T17" fmla="*/ 26 h 142"/>
                  <a:gd name="T18" fmla="*/ 56 w 68"/>
                  <a:gd name="T19" fmla="*/ 27 h 142"/>
                  <a:gd name="T20" fmla="*/ 55 w 68"/>
                  <a:gd name="T21" fmla="*/ 27 h 142"/>
                  <a:gd name="T22" fmla="*/ 51 w 68"/>
                  <a:gd name="T23" fmla="*/ 25 h 142"/>
                  <a:gd name="T24" fmla="*/ 34 w 68"/>
                  <a:gd name="T25" fmla="*/ 23 h 142"/>
                  <a:gd name="T26" fmla="*/ 34 w 68"/>
                  <a:gd name="T27" fmla="*/ 38 h 142"/>
                  <a:gd name="T28" fmla="*/ 57 w 68"/>
                  <a:gd name="T29" fmla="*/ 43 h 142"/>
                  <a:gd name="T30" fmla="*/ 58 w 68"/>
                  <a:gd name="T31" fmla="*/ 45 h 142"/>
                  <a:gd name="T32" fmla="*/ 56 w 68"/>
                  <a:gd name="T33" fmla="*/ 46 h 142"/>
                  <a:gd name="T34" fmla="*/ 55 w 68"/>
                  <a:gd name="T35" fmla="*/ 46 h 142"/>
                  <a:gd name="T36" fmla="*/ 51 w 68"/>
                  <a:gd name="T37" fmla="*/ 44 h 142"/>
                  <a:gd name="T38" fmla="*/ 34 w 68"/>
                  <a:gd name="T39" fmla="*/ 42 h 142"/>
                  <a:gd name="T40" fmla="*/ 34 w 68"/>
                  <a:gd name="T41" fmla="*/ 57 h 142"/>
                  <a:gd name="T42" fmla="*/ 57 w 68"/>
                  <a:gd name="T43" fmla="*/ 62 h 142"/>
                  <a:gd name="T44" fmla="*/ 58 w 68"/>
                  <a:gd name="T45" fmla="*/ 64 h 142"/>
                  <a:gd name="T46" fmla="*/ 56 w 68"/>
                  <a:gd name="T47" fmla="*/ 65 h 142"/>
                  <a:gd name="T48" fmla="*/ 55 w 68"/>
                  <a:gd name="T49" fmla="*/ 65 h 142"/>
                  <a:gd name="T50" fmla="*/ 51 w 68"/>
                  <a:gd name="T51" fmla="*/ 63 h 142"/>
                  <a:gd name="T52" fmla="*/ 34 w 68"/>
                  <a:gd name="T53" fmla="*/ 61 h 142"/>
                  <a:gd name="T54" fmla="*/ 34 w 68"/>
                  <a:gd name="T55" fmla="*/ 122 h 142"/>
                  <a:gd name="T56" fmla="*/ 1 w 68"/>
                  <a:gd name="T57" fmla="*/ 138 h 142"/>
                  <a:gd name="T58" fmla="*/ 34 w 68"/>
                  <a:gd name="T59" fmla="*/ 122 h 142"/>
                  <a:gd name="T60" fmla="*/ 34 w 68"/>
                  <a:gd name="T61" fmla="*/ 61 h 142"/>
                  <a:gd name="T62" fmla="*/ 17 w 68"/>
                  <a:gd name="T63" fmla="*/ 63 h 142"/>
                  <a:gd name="T64" fmla="*/ 13 w 68"/>
                  <a:gd name="T65" fmla="*/ 65 h 142"/>
                  <a:gd name="T66" fmla="*/ 10 w 68"/>
                  <a:gd name="T67" fmla="*/ 64 h 142"/>
                  <a:gd name="T68" fmla="*/ 11 w 68"/>
                  <a:gd name="T69" fmla="*/ 62 h 142"/>
                  <a:gd name="T70" fmla="*/ 11 w 68"/>
                  <a:gd name="T71" fmla="*/ 62 h 142"/>
                  <a:gd name="T72" fmla="*/ 34 w 68"/>
                  <a:gd name="T73" fmla="*/ 57 h 142"/>
                  <a:gd name="T74" fmla="*/ 34 w 68"/>
                  <a:gd name="T75" fmla="*/ 42 h 142"/>
                  <a:gd name="T76" fmla="*/ 17 w 68"/>
                  <a:gd name="T77" fmla="*/ 44 h 142"/>
                  <a:gd name="T78" fmla="*/ 13 w 68"/>
                  <a:gd name="T79" fmla="*/ 46 h 142"/>
                  <a:gd name="T80" fmla="*/ 10 w 68"/>
                  <a:gd name="T81" fmla="*/ 45 h 142"/>
                  <a:gd name="T82" fmla="*/ 11 w 68"/>
                  <a:gd name="T83" fmla="*/ 43 h 142"/>
                  <a:gd name="T84" fmla="*/ 11 w 68"/>
                  <a:gd name="T85" fmla="*/ 43 h 142"/>
                  <a:gd name="T86" fmla="*/ 34 w 68"/>
                  <a:gd name="T87" fmla="*/ 38 h 142"/>
                  <a:gd name="T88" fmla="*/ 34 w 68"/>
                  <a:gd name="T89" fmla="*/ 23 h 142"/>
                  <a:gd name="T90" fmla="*/ 17 w 68"/>
                  <a:gd name="T91" fmla="*/ 25 h 142"/>
                  <a:gd name="T92" fmla="*/ 13 w 68"/>
                  <a:gd name="T93" fmla="*/ 27 h 142"/>
                  <a:gd name="T94" fmla="*/ 10 w 68"/>
                  <a:gd name="T95" fmla="*/ 26 h 142"/>
                  <a:gd name="T96" fmla="*/ 11 w 68"/>
                  <a:gd name="T97" fmla="*/ 23 h 142"/>
                  <a:gd name="T98" fmla="*/ 11 w 68"/>
                  <a:gd name="T99" fmla="*/ 23 h 142"/>
                  <a:gd name="T100" fmla="*/ 34 w 68"/>
                  <a:gd name="T101" fmla="*/ 19 h 142"/>
                  <a:gd name="T102" fmla="*/ 34 w 68"/>
                  <a:gd name="T103" fmla="*/ 0 h 142"/>
                  <a:gd name="T104" fmla="*/ 2 w 68"/>
                  <a:gd name="T105" fmla="*/ 15 h 142"/>
                  <a:gd name="T106" fmla="*/ 0 w 68"/>
                  <a:gd name="T107" fmla="*/ 31 h 142"/>
                  <a:gd name="T108" fmla="*/ 0 w 68"/>
                  <a:gd name="T109" fmla="*/ 138 h 142"/>
                  <a:gd name="T110" fmla="*/ 1 w 68"/>
                  <a:gd name="T111" fmla="*/ 13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 h="142">
                    <a:moveTo>
                      <a:pt x="34" y="122"/>
                    </a:moveTo>
                    <a:cubicBezTo>
                      <a:pt x="50" y="122"/>
                      <a:pt x="63" y="126"/>
                      <a:pt x="67" y="138"/>
                    </a:cubicBezTo>
                    <a:cubicBezTo>
                      <a:pt x="68" y="142"/>
                      <a:pt x="68" y="142"/>
                      <a:pt x="68" y="138"/>
                    </a:cubicBezTo>
                    <a:cubicBezTo>
                      <a:pt x="68" y="116"/>
                      <a:pt x="68" y="53"/>
                      <a:pt x="68" y="31"/>
                    </a:cubicBezTo>
                    <a:cubicBezTo>
                      <a:pt x="68" y="26"/>
                      <a:pt x="68" y="19"/>
                      <a:pt x="66" y="15"/>
                    </a:cubicBezTo>
                    <a:cubicBezTo>
                      <a:pt x="62" y="3"/>
                      <a:pt x="49" y="0"/>
                      <a:pt x="34" y="0"/>
                    </a:cubicBezTo>
                    <a:cubicBezTo>
                      <a:pt x="34" y="19"/>
                      <a:pt x="34" y="19"/>
                      <a:pt x="34" y="19"/>
                    </a:cubicBezTo>
                    <a:cubicBezTo>
                      <a:pt x="44" y="19"/>
                      <a:pt x="51" y="21"/>
                      <a:pt x="57" y="23"/>
                    </a:cubicBezTo>
                    <a:cubicBezTo>
                      <a:pt x="58" y="24"/>
                      <a:pt x="58" y="25"/>
                      <a:pt x="58" y="26"/>
                    </a:cubicBezTo>
                    <a:cubicBezTo>
                      <a:pt x="58" y="27"/>
                      <a:pt x="57" y="27"/>
                      <a:pt x="56" y="27"/>
                    </a:cubicBezTo>
                    <a:cubicBezTo>
                      <a:pt x="56" y="27"/>
                      <a:pt x="56" y="27"/>
                      <a:pt x="55" y="27"/>
                    </a:cubicBezTo>
                    <a:cubicBezTo>
                      <a:pt x="54" y="26"/>
                      <a:pt x="52" y="26"/>
                      <a:pt x="51" y="25"/>
                    </a:cubicBezTo>
                    <a:cubicBezTo>
                      <a:pt x="46" y="24"/>
                      <a:pt x="41" y="23"/>
                      <a:pt x="34" y="23"/>
                    </a:cubicBezTo>
                    <a:cubicBezTo>
                      <a:pt x="34" y="38"/>
                      <a:pt x="34" y="38"/>
                      <a:pt x="34" y="38"/>
                    </a:cubicBezTo>
                    <a:cubicBezTo>
                      <a:pt x="44" y="38"/>
                      <a:pt x="51" y="40"/>
                      <a:pt x="57" y="43"/>
                    </a:cubicBezTo>
                    <a:cubicBezTo>
                      <a:pt x="58" y="43"/>
                      <a:pt x="58" y="44"/>
                      <a:pt x="58" y="45"/>
                    </a:cubicBezTo>
                    <a:cubicBezTo>
                      <a:pt x="58" y="46"/>
                      <a:pt x="57" y="46"/>
                      <a:pt x="56" y="46"/>
                    </a:cubicBezTo>
                    <a:cubicBezTo>
                      <a:pt x="56" y="46"/>
                      <a:pt x="56" y="46"/>
                      <a:pt x="55" y="46"/>
                    </a:cubicBezTo>
                    <a:cubicBezTo>
                      <a:pt x="54" y="45"/>
                      <a:pt x="52" y="45"/>
                      <a:pt x="51" y="44"/>
                    </a:cubicBezTo>
                    <a:cubicBezTo>
                      <a:pt x="46" y="43"/>
                      <a:pt x="41" y="42"/>
                      <a:pt x="34" y="42"/>
                    </a:cubicBezTo>
                    <a:cubicBezTo>
                      <a:pt x="34" y="57"/>
                      <a:pt x="34" y="57"/>
                      <a:pt x="34" y="57"/>
                    </a:cubicBezTo>
                    <a:cubicBezTo>
                      <a:pt x="44" y="57"/>
                      <a:pt x="51" y="59"/>
                      <a:pt x="57" y="62"/>
                    </a:cubicBezTo>
                    <a:cubicBezTo>
                      <a:pt x="58" y="62"/>
                      <a:pt x="58" y="63"/>
                      <a:pt x="58" y="64"/>
                    </a:cubicBezTo>
                    <a:cubicBezTo>
                      <a:pt x="58" y="65"/>
                      <a:pt x="57" y="65"/>
                      <a:pt x="56" y="65"/>
                    </a:cubicBezTo>
                    <a:cubicBezTo>
                      <a:pt x="56" y="65"/>
                      <a:pt x="56" y="65"/>
                      <a:pt x="55" y="65"/>
                    </a:cubicBezTo>
                    <a:cubicBezTo>
                      <a:pt x="54" y="64"/>
                      <a:pt x="52" y="64"/>
                      <a:pt x="51" y="63"/>
                    </a:cubicBezTo>
                    <a:cubicBezTo>
                      <a:pt x="46" y="62"/>
                      <a:pt x="41" y="61"/>
                      <a:pt x="34" y="61"/>
                    </a:cubicBezTo>
                    <a:lnTo>
                      <a:pt x="34" y="122"/>
                    </a:lnTo>
                    <a:close/>
                    <a:moveTo>
                      <a:pt x="1" y="138"/>
                    </a:moveTo>
                    <a:cubicBezTo>
                      <a:pt x="5" y="126"/>
                      <a:pt x="18" y="122"/>
                      <a:pt x="34" y="122"/>
                    </a:cubicBezTo>
                    <a:cubicBezTo>
                      <a:pt x="34" y="61"/>
                      <a:pt x="34" y="61"/>
                      <a:pt x="34" y="61"/>
                    </a:cubicBezTo>
                    <a:cubicBezTo>
                      <a:pt x="27" y="61"/>
                      <a:pt x="22" y="62"/>
                      <a:pt x="17" y="63"/>
                    </a:cubicBezTo>
                    <a:cubicBezTo>
                      <a:pt x="16" y="64"/>
                      <a:pt x="14" y="64"/>
                      <a:pt x="13" y="65"/>
                    </a:cubicBezTo>
                    <a:cubicBezTo>
                      <a:pt x="12" y="66"/>
                      <a:pt x="10" y="65"/>
                      <a:pt x="10" y="64"/>
                    </a:cubicBezTo>
                    <a:cubicBezTo>
                      <a:pt x="9" y="63"/>
                      <a:pt x="10" y="62"/>
                      <a:pt x="11" y="62"/>
                    </a:cubicBezTo>
                    <a:cubicBezTo>
                      <a:pt x="11" y="62"/>
                      <a:pt x="11" y="62"/>
                      <a:pt x="11" y="62"/>
                    </a:cubicBezTo>
                    <a:cubicBezTo>
                      <a:pt x="17" y="59"/>
                      <a:pt x="24" y="57"/>
                      <a:pt x="34" y="57"/>
                    </a:cubicBezTo>
                    <a:cubicBezTo>
                      <a:pt x="34" y="42"/>
                      <a:pt x="34" y="42"/>
                      <a:pt x="34" y="42"/>
                    </a:cubicBezTo>
                    <a:cubicBezTo>
                      <a:pt x="27" y="42"/>
                      <a:pt x="22" y="43"/>
                      <a:pt x="17" y="44"/>
                    </a:cubicBezTo>
                    <a:cubicBezTo>
                      <a:pt x="16" y="45"/>
                      <a:pt x="14" y="45"/>
                      <a:pt x="13" y="46"/>
                    </a:cubicBezTo>
                    <a:cubicBezTo>
                      <a:pt x="12" y="47"/>
                      <a:pt x="10" y="46"/>
                      <a:pt x="10" y="45"/>
                    </a:cubicBezTo>
                    <a:cubicBezTo>
                      <a:pt x="9" y="44"/>
                      <a:pt x="10" y="43"/>
                      <a:pt x="11" y="43"/>
                    </a:cubicBezTo>
                    <a:cubicBezTo>
                      <a:pt x="11" y="43"/>
                      <a:pt x="11" y="43"/>
                      <a:pt x="11" y="43"/>
                    </a:cubicBezTo>
                    <a:cubicBezTo>
                      <a:pt x="17" y="40"/>
                      <a:pt x="24" y="38"/>
                      <a:pt x="34" y="38"/>
                    </a:cubicBezTo>
                    <a:cubicBezTo>
                      <a:pt x="34" y="23"/>
                      <a:pt x="34" y="23"/>
                      <a:pt x="34" y="23"/>
                    </a:cubicBezTo>
                    <a:cubicBezTo>
                      <a:pt x="27" y="23"/>
                      <a:pt x="22" y="24"/>
                      <a:pt x="17" y="25"/>
                    </a:cubicBezTo>
                    <a:cubicBezTo>
                      <a:pt x="15" y="26"/>
                      <a:pt x="14" y="26"/>
                      <a:pt x="13" y="27"/>
                    </a:cubicBezTo>
                    <a:cubicBezTo>
                      <a:pt x="12" y="27"/>
                      <a:pt x="10" y="27"/>
                      <a:pt x="10" y="26"/>
                    </a:cubicBezTo>
                    <a:cubicBezTo>
                      <a:pt x="9" y="25"/>
                      <a:pt x="10" y="24"/>
                      <a:pt x="11" y="23"/>
                    </a:cubicBezTo>
                    <a:cubicBezTo>
                      <a:pt x="11" y="23"/>
                      <a:pt x="11" y="23"/>
                      <a:pt x="11" y="23"/>
                    </a:cubicBezTo>
                    <a:cubicBezTo>
                      <a:pt x="17" y="21"/>
                      <a:pt x="24" y="19"/>
                      <a:pt x="34" y="19"/>
                    </a:cubicBezTo>
                    <a:cubicBezTo>
                      <a:pt x="34" y="0"/>
                      <a:pt x="34" y="0"/>
                      <a:pt x="34" y="0"/>
                    </a:cubicBezTo>
                    <a:cubicBezTo>
                      <a:pt x="19" y="0"/>
                      <a:pt x="6" y="3"/>
                      <a:pt x="2" y="15"/>
                    </a:cubicBezTo>
                    <a:cubicBezTo>
                      <a:pt x="0" y="19"/>
                      <a:pt x="0" y="26"/>
                      <a:pt x="0" y="31"/>
                    </a:cubicBezTo>
                    <a:cubicBezTo>
                      <a:pt x="0" y="53"/>
                      <a:pt x="0" y="116"/>
                      <a:pt x="0" y="138"/>
                    </a:cubicBezTo>
                    <a:cubicBezTo>
                      <a:pt x="0" y="142"/>
                      <a:pt x="0" y="142"/>
                      <a:pt x="1"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3" name="Freeform 28"/>
              <p:cNvSpPr>
                <a:spLocks noEditPoints="1"/>
              </p:cNvSpPr>
              <p:nvPr/>
            </p:nvSpPr>
            <p:spPr bwMode="auto">
              <a:xfrm>
                <a:off x="-5045075" y="3683000"/>
                <a:ext cx="250825" cy="533400"/>
              </a:xfrm>
              <a:custGeom>
                <a:avLst/>
                <a:gdLst>
                  <a:gd name="T0" fmla="*/ 67 w 67"/>
                  <a:gd name="T1" fmla="*/ 138 h 142"/>
                  <a:gd name="T2" fmla="*/ 66 w 67"/>
                  <a:gd name="T3" fmla="*/ 15 h 142"/>
                  <a:gd name="T4" fmla="*/ 33 w 67"/>
                  <a:gd name="T5" fmla="*/ 19 h 142"/>
                  <a:gd name="T6" fmla="*/ 57 w 67"/>
                  <a:gd name="T7" fmla="*/ 26 h 142"/>
                  <a:gd name="T8" fmla="*/ 56 w 67"/>
                  <a:gd name="T9" fmla="*/ 27 h 142"/>
                  <a:gd name="T10" fmla="*/ 50 w 67"/>
                  <a:gd name="T11" fmla="*/ 25 h 142"/>
                  <a:gd name="T12" fmla="*/ 33 w 67"/>
                  <a:gd name="T13" fmla="*/ 38 h 142"/>
                  <a:gd name="T14" fmla="*/ 57 w 67"/>
                  <a:gd name="T15" fmla="*/ 45 h 142"/>
                  <a:gd name="T16" fmla="*/ 56 w 67"/>
                  <a:gd name="T17" fmla="*/ 46 h 142"/>
                  <a:gd name="T18" fmla="*/ 50 w 67"/>
                  <a:gd name="T19" fmla="*/ 44 h 142"/>
                  <a:gd name="T20" fmla="*/ 33 w 67"/>
                  <a:gd name="T21" fmla="*/ 57 h 142"/>
                  <a:gd name="T22" fmla="*/ 57 w 67"/>
                  <a:gd name="T23" fmla="*/ 64 h 142"/>
                  <a:gd name="T24" fmla="*/ 56 w 67"/>
                  <a:gd name="T25" fmla="*/ 65 h 142"/>
                  <a:gd name="T26" fmla="*/ 50 w 67"/>
                  <a:gd name="T27" fmla="*/ 63 h 142"/>
                  <a:gd name="T28" fmla="*/ 33 w 67"/>
                  <a:gd name="T29" fmla="*/ 122 h 142"/>
                  <a:gd name="T30" fmla="*/ 66 w 67"/>
                  <a:gd name="T31" fmla="*/ 138 h 142"/>
                  <a:gd name="T32" fmla="*/ 33 w 67"/>
                  <a:gd name="T33" fmla="*/ 0 h 142"/>
                  <a:gd name="T34" fmla="*/ 0 w 67"/>
                  <a:gd name="T35" fmla="*/ 31 h 142"/>
                  <a:gd name="T36" fmla="*/ 1 w 67"/>
                  <a:gd name="T37" fmla="*/ 138 h 142"/>
                  <a:gd name="T38" fmla="*/ 33 w 67"/>
                  <a:gd name="T39" fmla="*/ 61 h 142"/>
                  <a:gd name="T40" fmla="*/ 17 w 67"/>
                  <a:gd name="T41" fmla="*/ 63 h 142"/>
                  <a:gd name="T42" fmla="*/ 9 w 67"/>
                  <a:gd name="T43" fmla="*/ 64 h 142"/>
                  <a:gd name="T44" fmla="*/ 33 w 67"/>
                  <a:gd name="T45" fmla="*/ 57 h 142"/>
                  <a:gd name="T46" fmla="*/ 33 w 67"/>
                  <a:gd name="T47" fmla="*/ 42 h 142"/>
                  <a:gd name="T48" fmla="*/ 17 w 67"/>
                  <a:gd name="T49" fmla="*/ 44 h 142"/>
                  <a:gd name="T50" fmla="*/ 9 w 67"/>
                  <a:gd name="T51" fmla="*/ 45 h 142"/>
                  <a:gd name="T52" fmla="*/ 33 w 67"/>
                  <a:gd name="T53" fmla="*/ 38 h 142"/>
                  <a:gd name="T54" fmla="*/ 33 w 67"/>
                  <a:gd name="T55" fmla="*/ 23 h 142"/>
                  <a:gd name="T56" fmla="*/ 17 w 67"/>
                  <a:gd name="T57" fmla="*/ 25 h 142"/>
                  <a:gd name="T58" fmla="*/ 9 w 67"/>
                  <a:gd name="T59" fmla="*/ 26 h 142"/>
                  <a:gd name="T60" fmla="*/ 33 w 67"/>
                  <a:gd name="T61" fmla="*/ 19 h 142"/>
                  <a:gd name="T62" fmla="*/ 33 w 67"/>
                  <a:gd name="T6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142">
                    <a:moveTo>
                      <a:pt x="66" y="138"/>
                    </a:moveTo>
                    <a:cubicBezTo>
                      <a:pt x="67" y="142"/>
                      <a:pt x="67" y="142"/>
                      <a:pt x="67" y="138"/>
                    </a:cubicBezTo>
                    <a:cubicBezTo>
                      <a:pt x="67" y="116"/>
                      <a:pt x="67" y="53"/>
                      <a:pt x="67" y="31"/>
                    </a:cubicBezTo>
                    <a:cubicBezTo>
                      <a:pt x="67" y="26"/>
                      <a:pt x="67" y="19"/>
                      <a:pt x="66" y="15"/>
                    </a:cubicBezTo>
                    <a:cubicBezTo>
                      <a:pt x="62" y="3"/>
                      <a:pt x="49" y="0"/>
                      <a:pt x="33" y="0"/>
                    </a:cubicBezTo>
                    <a:cubicBezTo>
                      <a:pt x="33" y="19"/>
                      <a:pt x="33" y="19"/>
                      <a:pt x="33" y="19"/>
                    </a:cubicBezTo>
                    <a:cubicBezTo>
                      <a:pt x="43" y="19"/>
                      <a:pt x="51" y="21"/>
                      <a:pt x="57" y="23"/>
                    </a:cubicBezTo>
                    <a:cubicBezTo>
                      <a:pt x="58" y="24"/>
                      <a:pt x="58" y="25"/>
                      <a:pt x="57" y="26"/>
                    </a:cubicBezTo>
                    <a:cubicBezTo>
                      <a:pt x="57" y="26"/>
                      <a:pt x="57" y="26"/>
                      <a:pt x="57" y="26"/>
                    </a:cubicBezTo>
                    <a:cubicBezTo>
                      <a:pt x="57" y="27"/>
                      <a:pt x="56" y="27"/>
                      <a:pt x="56" y="27"/>
                    </a:cubicBezTo>
                    <a:cubicBezTo>
                      <a:pt x="55" y="27"/>
                      <a:pt x="55" y="27"/>
                      <a:pt x="55" y="27"/>
                    </a:cubicBezTo>
                    <a:cubicBezTo>
                      <a:pt x="53" y="26"/>
                      <a:pt x="52" y="26"/>
                      <a:pt x="50" y="25"/>
                    </a:cubicBezTo>
                    <a:cubicBezTo>
                      <a:pt x="46" y="24"/>
                      <a:pt x="40" y="23"/>
                      <a:pt x="33" y="23"/>
                    </a:cubicBezTo>
                    <a:cubicBezTo>
                      <a:pt x="33" y="38"/>
                      <a:pt x="33" y="38"/>
                      <a:pt x="33" y="38"/>
                    </a:cubicBezTo>
                    <a:cubicBezTo>
                      <a:pt x="43" y="38"/>
                      <a:pt x="51" y="40"/>
                      <a:pt x="57" y="43"/>
                    </a:cubicBezTo>
                    <a:cubicBezTo>
                      <a:pt x="58" y="43"/>
                      <a:pt x="58" y="44"/>
                      <a:pt x="57" y="45"/>
                    </a:cubicBezTo>
                    <a:cubicBezTo>
                      <a:pt x="57" y="45"/>
                      <a:pt x="57" y="45"/>
                      <a:pt x="57" y="45"/>
                    </a:cubicBezTo>
                    <a:cubicBezTo>
                      <a:pt x="57" y="46"/>
                      <a:pt x="56" y="46"/>
                      <a:pt x="56" y="46"/>
                    </a:cubicBezTo>
                    <a:cubicBezTo>
                      <a:pt x="55" y="46"/>
                      <a:pt x="55" y="46"/>
                      <a:pt x="55" y="46"/>
                    </a:cubicBezTo>
                    <a:cubicBezTo>
                      <a:pt x="53" y="45"/>
                      <a:pt x="52" y="45"/>
                      <a:pt x="50" y="44"/>
                    </a:cubicBezTo>
                    <a:cubicBezTo>
                      <a:pt x="46" y="43"/>
                      <a:pt x="40" y="42"/>
                      <a:pt x="33" y="42"/>
                    </a:cubicBezTo>
                    <a:cubicBezTo>
                      <a:pt x="33" y="57"/>
                      <a:pt x="33" y="57"/>
                      <a:pt x="33" y="57"/>
                    </a:cubicBezTo>
                    <a:cubicBezTo>
                      <a:pt x="43" y="57"/>
                      <a:pt x="51" y="59"/>
                      <a:pt x="57" y="62"/>
                    </a:cubicBezTo>
                    <a:cubicBezTo>
                      <a:pt x="58" y="62"/>
                      <a:pt x="58" y="63"/>
                      <a:pt x="57" y="64"/>
                    </a:cubicBezTo>
                    <a:cubicBezTo>
                      <a:pt x="57" y="64"/>
                      <a:pt x="57" y="64"/>
                      <a:pt x="57" y="64"/>
                    </a:cubicBezTo>
                    <a:cubicBezTo>
                      <a:pt x="57" y="65"/>
                      <a:pt x="56" y="65"/>
                      <a:pt x="56" y="65"/>
                    </a:cubicBezTo>
                    <a:cubicBezTo>
                      <a:pt x="55" y="65"/>
                      <a:pt x="55" y="65"/>
                      <a:pt x="55" y="65"/>
                    </a:cubicBezTo>
                    <a:cubicBezTo>
                      <a:pt x="53" y="64"/>
                      <a:pt x="52" y="64"/>
                      <a:pt x="50" y="63"/>
                    </a:cubicBezTo>
                    <a:cubicBezTo>
                      <a:pt x="46" y="62"/>
                      <a:pt x="40" y="61"/>
                      <a:pt x="33" y="61"/>
                    </a:cubicBezTo>
                    <a:cubicBezTo>
                      <a:pt x="33" y="122"/>
                      <a:pt x="33" y="122"/>
                      <a:pt x="33" y="122"/>
                    </a:cubicBezTo>
                    <a:cubicBezTo>
                      <a:pt x="33" y="122"/>
                      <a:pt x="33" y="122"/>
                      <a:pt x="33" y="122"/>
                    </a:cubicBezTo>
                    <a:cubicBezTo>
                      <a:pt x="49" y="122"/>
                      <a:pt x="62" y="126"/>
                      <a:pt x="66" y="138"/>
                    </a:cubicBezTo>
                    <a:close/>
                    <a:moveTo>
                      <a:pt x="33" y="0"/>
                    </a:moveTo>
                    <a:cubicBezTo>
                      <a:pt x="33" y="0"/>
                      <a:pt x="33" y="0"/>
                      <a:pt x="33" y="0"/>
                    </a:cubicBezTo>
                    <a:cubicBezTo>
                      <a:pt x="18" y="0"/>
                      <a:pt x="5" y="3"/>
                      <a:pt x="1" y="15"/>
                    </a:cubicBezTo>
                    <a:cubicBezTo>
                      <a:pt x="0" y="19"/>
                      <a:pt x="0" y="26"/>
                      <a:pt x="0" y="31"/>
                    </a:cubicBezTo>
                    <a:cubicBezTo>
                      <a:pt x="0" y="53"/>
                      <a:pt x="0" y="116"/>
                      <a:pt x="0" y="138"/>
                    </a:cubicBezTo>
                    <a:cubicBezTo>
                      <a:pt x="0" y="142"/>
                      <a:pt x="0" y="142"/>
                      <a:pt x="1" y="138"/>
                    </a:cubicBezTo>
                    <a:cubicBezTo>
                      <a:pt x="5" y="126"/>
                      <a:pt x="18" y="122"/>
                      <a:pt x="33" y="122"/>
                    </a:cubicBezTo>
                    <a:cubicBezTo>
                      <a:pt x="33" y="61"/>
                      <a:pt x="33" y="61"/>
                      <a:pt x="33" y="61"/>
                    </a:cubicBezTo>
                    <a:cubicBezTo>
                      <a:pt x="33" y="61"/>
                      <a:pt x="33" y="61"/>
                      <a:pt x="33" y="61"/>
                    </a:cubicBezTo>
                    <a:cubicBezTo>
                      <a:pt x="27" y="61"/>
                      <a:pt x="21" y="62"/>
                      <a:pt x="17" y="63"/>
                    </a:cubicBezTo>
                    <a:cubicBezTo>
                      <a:pt x="15" y="64"/>
                      <a:pt x="13" y="64"/>
                      <a:pt x="12" y="65"/>
                    </a:cubicBezTo>
                    <a:cubicBezTo>
                      <a:pt x="11" y="66"/>
                      <a:pt x="10" y="65"/>
                      <a:pt x="9" y="64"/>
                    </a:cubicBezTo>
                    <a:cubicBezTo>
                      <a:pt x="9" y="63"/>
                      <a:pt x="9" y="62"/>
                      <a:pt x="10" y="62"/>
                    </a:cubicBezTo>
                    <a:cubicBezTo>
                      <a:pt x="16" y="59"/>
                      <a:pt x="24" y="57"/>
                      <a:pt x="33" y="57"/>
                    </a:cubicBezTo>
                    <a:cubicBezTo>
                      <a:pt x="33" y="57"/>
                      <a:pt x="33" y="57"/>
                      <a:pt x="33" y="57"/>
                    </a:cubicBezTo>
                    <a:cubicBezTo>
                      <a:pt x="33" y="42"/>
                      <a:pt x="33" y="42"/>
                      <a:pt x="33" y="42"/>
                    </a:cubicBezTo>
                    <a:cubicBezTo>
                      <a:pt x="33" y="42"/>
                      <a:pt x="33" y="42"/>
                      <a:pt x="33" y="42"/>
                    </a:cubicBezTo>
                    <a:cubicBezTo>
                      <a:pt x="27" y="42"/>
                      <a:pt x="21" y="43"/>
                      <a:pt x="17" y="44"/>
                    </a:cubicBezTo>
                    <a:cubicBezTo>
                      <a:pt x="15" y="45"/>
                      <a:pt x="13" y="45"/>
                      <a:pt x="12" y="46"/>
                    </a:cubicBezTo>
                    <a:cubicBezTo>
                      <a:pt x="11" y="47"/>
                      <a:pt x="10" y="46"/>
                      <a:pt x="9" y="45"/>
                    </a:cubicBezTo>
                    <a:cubicBezTo>
                      <a:pt x="9" y="44"/>
                      <a:pt x="9" y="43"/>
                      <a:pt x="10" y="43"/>
                    </a:cubicBezTo>
                    <a:cubicBezTo>
                      <a:pt x="16" y="40"/>
                      <a:pt x="24" y="38"/>
                      <a:pt x="33" y="38"/>
                    </a:cubicBezTo>
                    <a:cubicBezTo>
                      <a:pt x="33" y="38"/>
                      <a:pt x="33" y="38"/>
                      <a:pt x="33" y="38"/>
                    </a:cubicBezTo>
                    <a:cubicBezTo>
                      <a:pt x="33" y="23"/>
                      <a:pt x="33" y="23"/>
                      <a:pt x="33" y="23"/>
                    </a:cubicBezTo>
                    <a:cubicBezTo>
                      <a:pt x="33" y="23"/>
                      <a:pt x="33" y="23"/>
                      <a:pt x="33" y="23"/>
                    </a:cubicBezTo>
                    <a:cubicBezTo>
                      <a:pt x="27" y="23"/>
                      <a:pt x="21" y="24"/>
                      <a:pt x="17" y="25"/>
                    </a:cubicBezTo>
                    <a:cubicBezTo>
                      <a:pt x="15" y="26"/>
                      <a:pt x="13" y="26"/>
                      <a:pt x="12" y="27"/>
                    </a:cubicBezTo>
                    <a:cubicBezTo>
                      <a:pt x="11" y="27"/>
                      <a:pt x="10" y="27"/>
                      <a:pt x="9" y="26"/>
                    </a:cubicBezTo>
                    <a:cubicBezTo>
                      <a:pt x="9" y="25"/>
                      <a:pt x="9" y="24"/>
                      <a:pt x="10" y="23"/>
                    </a:cubicBezTo>
                    <a:cubicBezTo>
                      <a:pt x="16" y="21"/>
                      <a:pt x="24" y="19"/>
                      <a:pt x="33" y="19"/>
                    </a:cubicBezTo>
                    <a:cubicBezTo>
                      <a:pt x="33" y="19"/>
                      <a:pt x="33" y="19"/>
                      <a:pt x="33" y="19"/>
                    </a:cubicBez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4" name="Freeform 29"/>
              <p:cNvSpPr/>
              <p:nvPr/>
            </p:nvSpPr>
            <p:spPr bwMode="auto">
              <a:xfrm>
                <a:off x="-3678238" y="7881938"/>
                <a:ext cx="288925" cy="555625"/>
              </a:xfrm>
              <a:custGeom>
                <a:avLst/>
                <a:gdLst>
                  <a:gd name="T0" fmla="*/ 77 w 77"/>
                  <a:gd name="T1" fmla="*/ 109 h 148"/>
                  <a:gd name="T2" fmla="*/ 77 w 77"/>
                  <a:gd name="T3" fmla="*/ 35 h 148"/>
                  <a:gd name="T4" fmla="*/ 45 w 77"/>
                  <a:gd name="T5" fmla="*/ 0 h 148"/>
                  <a:gd name="T6" fmla="*/ 31 w 77"/>
                  <a:gd name="T7" fmla="*/ 0 h 148"/>
                  <a:gd name="T8" fmla="*/ 0 w 77"/>
                  <a:gd name="T9" fmla="*/ 35 h 148"/>
                  <a:gd name="T10" fmla="*/ 0 w 77"/>
                  <a:gd name="T11" fmla="*/ 118 h 148"/>
                  <a:gd name="T12" fmla="*/ 29 w 77"/>
                  <a:gd name="T13" fmla="*/ 148 h 148"/>
                  <a:gd name="T14" fmla="*/ 30 w 77"/>
                  <a:gd name="T15" fmla="*/ 148 h 148"/>
                  <a:gd name="T16" fmla="*/ 60 w 77"/>
                  <a:gd name="T17" fmla="*/ 118 h 148"/>
                  <a:gd name="T18" fmla="*/ 60 w 77"/>
                  <a:gd name="T19" fmla="*/ 61 h 148"/>
                  <a:gd name="T20" fmla="*/ 40 w 77"/>
                  <a:gd name="T21" fmla="*/ 39 h 148"/>
                  <a:gd name="T22" fmla="*/ 37 w 77"/>
                  <a:gd name="T23" fmla="*/ 39 h 148"/>
                  <a:gd name="T24" fmla="*/ 17 w 77"/>
                  <a:gd name="T25" fmla="*/ 61 h 148"/>
                  <a:gd name="T26" fmla="*/ 17 w 77"/>
                  <a:gd name="T27" fmla="*/ 109 h 148"/>
                  <a:gd name="T28" fmla="*/ 29 w 77"/>
                  <a:gd name="T29" fmla="*/ 109 h 148"/>
                  <a:gd name="T30" fmla="*/ 29 w 77"/>
                  <a:gd name="T31" fmla="*/ 61 h 148"/>
                  <a:gd name="T32" fmla="*/ 37 w 77"/>
                  <a:gd name="T33" fmla="*/ 51 h 148"/>
                  <a:gd name="T34" fmla="*/ 40 w 77"/>
                  <a:gd name="T35" fmla="*/ 51 h 148"/>
                  <a:gd name="T36" fmla="*/ 49 w 77"/>
                  <a:gd name="T37" fmla="*/ 61 h 148"/>
                  <a:gd name="T38" fmla="*/ 49 w 77"/>
                  <a:gd name="T39" fmla="*/ 118 h 148"/>
                  <a:gd name="T40" fmla="*/ 30 w 77"/>
                  <a:gd name="T41" fmla="*/ 137 h 148"/>
                  <a:gd name="T42" fmla="*/ 16 w 77"/>
                  <a:gd name="T43" fmla="*/ 130 h 148"/>
                  <a:gd name="T44" fmla="*/ 11 w 77"/>
                  <a:gd name="T45" fmla="*/ 112 h 148"/>
                  <a:gd name="T46" fmla="*/ 11 w 77"/>
                  <a:gd name="T47" fmla="*/ 35 h 148"/>
                  <a:gd name="T48" fmla="*/ 31 w 77"/>
                  <a:gd name="T49" fmla="*/ 11 h 148"/>
                  <a:gd name="T50" fmla="*/ 45 w 77"/>
                  <a:gd name="T51" fmla="*/ 11 h 148"/>
                  <a:gd name="T52" fmla="*/ 66 w 77"/>
                  <a:gd name="T53" fmla="*/ 35 h 148"/>
                  <a:gd name="T54" fmla="*/ 66 w 77"/>
                  <a:gd name="T55" fmla="*/ 109 h 148"/>
                  <a:gd name="T56" fmla="*/ 77 w 77"/>
                  <a:gd name="T57" fmla="*/ 10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148">
                    <a:moveTo>
                      <a:pt x="77" y="109"/>
                    </a:moveTo>
                    <a:cubicBezTo>
                      <a:pt x="77" y="35"/>
                      <a:pt x="77" y="35"/>
                      <a:pt x="77" y="35"/>
                    </a:cubicBezTo>
                    <a:cubicBezTo>
                      <a:pt x="77" y="14"/>
                      <a:pt x="64" y="0"/>
                      <a:pt x="45" y="0"/>
                    </a:cubicBezTo>
                    <a:cubicBezTo>
                      <a:pt x="31" y="0"/>
                      <a:pt x="31" y="0"/>
                      <a:pt x="31" y="0"/>
                    </a:cubicBezTo>
                    <a:cubicBezTo>
                      <a:pt x="12" y="0"/>
                      <a:pt x="0" y="14"/>
                      <a:pt x="0" y="35"/>
                    </a:cubicBezTo>
                    <a:cubicBezTo>
                      <a:pt x="0" y="35"/>
                      <a:pt x="0" y="118"/>
                      <a:pt x="0" y="118"/>
                    </a:cubicBezTo>
                    <a:cubicBezTo>
                      <a:pt x="0" y="134"/>
                      <a:pt x="13" y="148"/>
                      <a:pt x="29" y="148"/>
                    </a:cubicBezTo>
                    <a:cubicBezTo>
                      <a:pt x="30" y="148"/>
                      <a:pt x="30" y="148"/>
                      <a:pt x="30" y="148"/>
                    </a:cubicBezTo>
                    <a:cubicBezTo>
                      <a:pt x="47" y="148"/>
                      <a:pt x="60" y="135"/>
                      <a:pt x="60" y="118"/>
                    </a:cubicBezTo>
                    <a:cubicBezTo>
                      <a:pt x="60" y="61"/>
                      <a:pt x="60" y="61"/>
                      <a:pt x="60" y="61"/>
                    </a:cubicBezTo>
                    <a:cubicBezTo>
                      <a:pt x="60" y="49"/>
                      <a:pt x="51" y="39"/>
                      <a:pt x="40" y="39"/>
                    </a:cubicBezTo>
                    <a:cubicBezTo>
                      <a:pt x="37" y="39"/>
                      <a:pt x="37" y="39"/>
                      <a:pt x="37" y="39"/>
                    </a:cubicBezTo>
                    <a:cubicBezTo>
                      <a:pt x="26" y="39"/>
                      <a:pt x="17" y="49"/>
                      <a:pt x="17" y="61"/>
                    </a:cubicBezTo>
                    <a:cubicBezTo>
                      <a:pt x="17" y="109"/>
                      <a:pt x="17" y="109"/>
                      <a:pt x="17" y="109"/>
                    </a:cubicBezTo>
                    <a:cubicBezTo>
                      <a:pt x="29" y="109"/>
                      <a:pt x="29" y="109"/>
                      <a:pt x="29" y="109"/>
                    </a:cubicBezTo>
                    <a:cubicBezTo>
                      <a:pt x="29" y="61"/>
                      <a:pt x="29" y="61"/>
                      <a:pt x="29" y="61"/>
                    </a:cubicBezTo>
                    <a:cubicBezTo>
                      <a:pt x="29" y="56"/>
                      <a:pt x="31" y="51"/>
                      <a:pt x="37" y="51"/>
                    </a:cubicBezTo>
                    <a:cubicBezTo>
                      <a:pt x="40" y="51"/>
                      <a:pt x="40" y="51"/>
                      <a:pt x="40" y="51"/>
                    </a:cubicBezTo>
                    <a:cubicBezTo>
                      <a:pt x="45" y="51"/>
                      <a:pt x="49" y="55"/>
                      <a:pt x="49" y="61"/>
                    </a:cubicBezTo>
                    <a:cubicBezTo>
                      <a:pt x="49" y="118"/>
                      <a:pt x="49" y="118"/>
                      <a:pt x="49" y="118"/>
                    </a:cubicBezTo>
                    <a:cubicBezTo>
                      <a:pt x="49" y="128"/>
                      <a:pt x="41" y="137"/>
                      <a:pt x="30" y="137"/>
                    </a:cubicBezTo>
                    <a:cubicBezTo>
                      <a:pt x="24" y="137"/>
                      <a:pt x="19" y="134"/>
                      <a:pt x="16" y="130"/>
                    </a:cubicBezTo>
                    <a:cubicBezTo>
                      <a:pt x="13" y="127"/>
                      <a:pt x="11" y="121"/>
                      <a:pt x="11" y="112"/>
                    </a:cubicBezTo>
                    <a:cubicBezTo>
                      <a:pt x="11" y="35"/>
                      <a:pt x="11" y="35"/>
                      <a:pt x="11" y="35"/>
                    </a:cubicBezTo>
                    <a:cubicBezTo>
                      <a:pt x="11" y="17"/>
                      <a:pt x="21" y="11"/>
                      <a:pt x="31" y="11"/>
                    </a:cubicBezTo>
                    <a:cubicBezTo>
                      <a:pt x="45" y="11"/>
                      <a:pt x="45" y="11"/>
                      <a:pt x="45" y="11"/>
                    </a:cubicBezTo>
                    <a:cubicBezTo>
                      <a:pt x="60" y="11"/>
                      <a:pt x="66" y="23"/>
                      <a:pt x="66" y="35"/>
                    </a:cubicBezTo>
                    <a:cubicBezTo>
                      <a:pt x="66" y="109"/>
                      <a:pt x="66" y="109"/>
                      <a:pt x="66" y="109"/>
                    </a:cubicBezTo>
                    <a:lnTo>
                      <a:pt x="77" y="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5" name="Freeform 30"/>
              <p:cNvSpPr/>
              <p:nvPr/>
            </p:nvSpPr>
            <p:spPr bwMode="auto">
              <a:xfrm>
                <a:off x="-4321175" y="4551363"/>
                <a:ext cx="312738" cy="311150"/>
              </a:xfrm>
              <a:custGeom>
                <a:avLst/>
                <a:gdLst>
                  <a:gd name="T0" fmla="*/ 39 w 83"/>
                  <a:gd name="T1" fmla="*/ 83 h 83"/>
                  <a:gd name="T2" fmla="*/ 41 w 83"/>
                  <a:gd name="T3" fmla="*/ 83 h 83"/>
                  <a:gd name="T4" fmla="*/ 83 w 83"/>
                  <a:gd name="T5" fmla="*/ 42 h 83"/>
                  <a:gd name="T6" fmla="*/ 41 w 83"/>
                  <a:gd name="T7" fmla="*/ 0 h 83"/>
                  <a:gd name="T8" fmla="*/ 0 w 83"/>
                  <a:gd name="T9" fmla="*/ 41 h 83"/>
                  <a:gd name="T10" fmla="*/ 23 w 83"/>
                  <a:gd name="T11" fmla="*/ 55 h 83"/>
                  <a:gd name="T12" fmla="*/ 39 w 83"/>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83" h="83">
                    <a:moveTo>
                      <a:pt x="39" y="83"/>
                    </a:moveTo>
                    <a:cubicBezTo>
                      <a:pt x="40" y="83"/>
                      <a:pt x="40" y="83"/>
                      <a:pt x="41" y="83"/>
                    </a:cubicBezTo>
                    <a:cubicBezTo>
                      <a:pt x="64" y="83"/>
                      <a:pt x="83" y="65"/>
                      <a:pt x="83" y="42"/>
                    </a:cubicBezTo>
                    <a:cubicBezTo>
                      <a:pt x="83" y="19"/>
                      <a:pt x="64" y="0"/>
                      <a:pt x="41" y="0"/>
                    </a:cubicBezTo>
                    <a:cubicBezTo>
                      <a:pt x="19" y="0"/>
                      <a:pt x="0" y="18"/>
                      <a:pt x="0" y="41"/>
                    </a:cubicBezTo>
                    <a:cubicBezTo>
                      <a:pt x="8" y="44"/>
                      <a:pt x="16" y="49"/>
                      <a:pt x="23" y="55"/>
                    </a:cubicBezTo>
                    <a:cubicBezTo>
                      <a:pt x="31" y="63"/>
                      <a:pt x="36" y="73"/>
                      <a:pt x="39"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6" name="Freeform 31"/>
              <p:cNvSpPr/>
              <p:nvPr/>
            </p:nvSpPr>
            <p:spPr bwMode="auto">
              <a:xfrm>
                <a:off x="-4208463" y="4464050"/>
                <a:ext cx="87313" cy="68263"/>
              </a:xfrm>
              <a:custGeom>
                <a:avLst/>
                <a:gdLst>
                  <a:gd name="T0" fmla="*/ 55 w 55"/>
                  <a:gd name="T1" fmla="*/ 43 h 43"/>
                  <a:gd name="T2" fmla="*/ 26 w 55"/>
                  <a:gd name="T3" fmla="*/ 0 h 43"/>
                  <a:gd name="T4" fmla="*/ 0 w 55"/>
                  <a:gd name="T5" fmla="*/ 43 h 43"/>
                  <a:gd name="T6" fmla="*/ 55 w 55"/>
                  <a:gd name="T7" fmla="*/ 43 h 43"/>
                </a:gdLst>
                <a:ahLst/>
                <a:cxnLst>
                  <a:cxn ang="0">
                    <a:pos x="T0" y="T1"/>
                  </a:cxn>
                  <a:cxn ang="0">
                    <a:pos x="T2" y="T3"/>
                  </a:cxn>
                  <a:cxn ang="0">
                    <a:pos x="T4" y="T5"/>
                  </a:cxn>
                  <a:cxn ang="0">
                    <a:pos x="T6" y="T7"/>
                  </a:cxn>
                </a:cxnLst>
                <a:rect l="0" t="0" r="r" b="b"/>
                <a:pathLst>
                  <a:path w="55" h="43">
                    <a:moveTo>
                      <a:pt x="55" y="43"/>
                    </a:moveTo>
                    <a:lnTo>
                      <a:pt x="26" y="0"/>
                    </a:lnTo>
                    <a:lnTo>
                      <a:pt x="0" y="43"/>
                    </a:lnTo>
                    <a:lnTo>
                      <a:pt x="55"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7" name="Freeform 32"/>
              <p:cNvSpPr/>
              <p:nvPr/>
            </p:nvSpPr>
            <p:spPr bwMode="auto">
              <a:xfrm>
                <a:off x="-3989388" y="4664075"/>
                <a:ext cx="66675" cy="88900"/>
              </a:xfrm>
              <a:custGeom>
                <a:avLst/>
                <a:gdLst>
                  <a:gd name="T0" fmla="*/ 0 w 42"/>
                  <a:gd name="T1" fmla="*/ 56 h 56"/>
                  <a:gd name="T2" fmla="*/ 42 w 42"/>
                  <a:gd name="T3" fmla="*/ 28 h 56"/>
                  <a:gd name="T4" fmla="*/ 0 w 42"/>
                  <a:gd name="T5" fmla="*/ 0 h 56"/>
                  <a:gd name="T6" fmla="*/ 0 w 42"/>
                  <a:gd name="T7" fmla="*/ 56 h 56"/>
                </a:gdLst>
                <a:ahLst/>
                <a:cxnLst>
                  <a:cxn ang="0">
                    <a:pos x="T0" y="T1"/>
                  </a:cxn>
                  <a:cxn ang="0">
                    <a:pos x="T2" y="T3"/>
                  </a:cxn>
                  <a:cxn ang="0">
                    <a:pos x="T4" y="T5"/>
                  </a:cxn>
                  <a:cxn ang="0">
                    <a:pos x="T6" y="T7"/>
                  </a:cxn>
                </a:cxnLst>
                <a:rect l="0" t="0" r="r" b="b"/>
                <a:pathLst>
                  <a:path w="42" h="56">
                    <a:moveTo>
                      <a:pt x="0" y="56"/>
                    </a:moveTo>
                    <a:lnTo>
                      <a:pt x="42" y="28"/>
                    </a:lnTo>
                    <a:lnTo>
                      <a:pt x="0" y="0"/>
                    </a:ln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8" name="Freeform 33"/>
              <p:cNvSpPr/>
              <p:nvPr/>
            </p:nvSpPr>
            <p:spPr bwMode="auto">
              <a:xfrm>
                <a:off x="-4384675" y="4664075"/>
                <a:ext cx="41275" cy="33338"/>
              </a:xfrm>
              <a:custGeom>
                <a:avLst/>
                <a:gdLst>
                  <a:gd name="T0" fmla="*/ 11 w 11"/>
                  <a:gd name="T1" fmla="*/ 0 h 9"/>
                  <a:gd name="T2" fmla="*/ 0 w 11"/>
                  <a:gd name="T3" fmla="*/ 8 h 9"/>
                  <a:gd name="T4" fmla="*/ 11 w 11"/>
                  <a:gd name="T5" fmla="*/ 9 h 9"/>
                  <a:gd name="T6" fmla="*/ 11 w 11"/>
                  <a:gd name="T7" fmla="*/ 0 h 9"/>
                </a:gdLst>
                <a:ahLst/>
                <a:cxnLst>
                  <a:cxn ang="0">
                    <a:pos x="T0" y="T1"/>
                  </a:cxn>
                  <a:cxn ang="0">
                    <a:pos x="T2" y="T3"/>
                  </a:cxn>
                  <a:cxn ang="0">
                    <a:pos x="T4" y="T5"/>
                  </a:cxn>
                  <a:cxn ang="0">
                    <a:pos x="T6" y="T7"/>
                  </a:cxn>
                </a:cxnLst>
                <a:rect l="0" t="0" r="r" b="b"/>
                <a:pathLst>
                  <a:path w="11" h="9">
                    <a:moveTo>
                      <a:pt x="11" y="0"/>
                    </a:moveTo>
                    <a:cubicBezTo>
                      <a:pt x="0" y="8"/>
                      <a:pt x="0" y="8"/>
                      <a:pt x="0" y="8"/>
                    </a:cubicBezTo>
                    <a:cubicBezTo>
                      <a:pt x="4" y="8"/>
                      <a:pt x="8" y="8"/>
                      <a:pt x="11" y="9"/>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9" name="Freeform 34"/>
              <p:cNvSpPr/>
              <p:nvPr/>
            </p:nvSpPr>
            <p:spPr bwMode="auto">
              <a:xfrm>
                <a:off x="-4071938" y="4535488"/>
                <a:ext cx="77788" cy="79375"/>
              </a:xfrm>
              <a:custGeom>
                <a:avLst/>
                <a:gdLst>
                  <a:gd name="T0" fmla="*/ 0 w 49"/>
                  <a:gd name="T1" fmla="*/ 12 h 50"/>
                  <a:gd name="T2" fmla="*/ 37 w 49"/>
                  <a:gd name="T3" fmla="*/ 50 h 50"/>
                  <a:gd name="T4" fmla="*/ 49 w 49"/>
                  <a:gd name="T5" fmla="*/ 0 h 50"/>
                  <a:gd name="T6" fmla="*/ 0 w 49"/>
                  <a:gd name="T7" fmla="*/ 12 h 50"/>
                </a:gdLst>
                <a:ahLst/>
                <a:cxnLst>
                  <a:cxn ang="0">
                    <a:pos x="T0" y="T1"/>
                  </a:cxn>
                  <a:cxn ang="0">
                    <a:pos x="T2" y="T3"/>
                  </a:cxn>
                  <a:cxn ang="0">
                    <a:pos x="T4" y="T5"/>
                  </a:cxn>
                  <a:cxn ang="0">
                    <a:pos x="T6" y="T7"/>
                  </a:cxn>
                </a:cxnLst>
                <a:rect l="0" t="0" r="r" b="b"/>
                <a:pathLst>
                  <a:path w="49" h="50">
                    <a:moveTo>
                      <a:pt x="0" y="12"/>
                    </a:moveTo>
                    <a:lnTo>
                      <a:pt x="37" y="50"/>
                    </a:lnTo>
                    <a:lnTo>
                      <a:pt x="49" y="0"/>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0" name="Freeform 35"/>
              <p:cNvSpPr/>
              <p:nvPr/>
            </p:nvSpPr>
            <p:spPr bwMode="auto">
              <a:xfrm>
                <a:off x="-4071938" y="4802188"/>
                <a:ext cx="77788" cy="79375"/>
              </a:xfrm>
              <a:custGeom>
                <a:avLst/>
                <a:gdLst>
                  <a:gd name="T0" fmla="*/ 37 w 49"/>
                  <a:gd name="T1" fmla="*/ 0 h 50"/>
                  <a:gd name="T2" fmla="*/ 0 w 49"/>
                  <a:gd name="T3" fmla="*/ 38 h 50"/>
                  <a:gd name="T4" fmla="*/ 49 w 49"/>
                  <a:gd name="T5" fmla="*/ 50 h 50"/>
                  <a:gd name="T6" fmla="*/ 37 w 49"/>
                  <a:gd name="T7" fmla="*/ 0 h 50"/>
                </a:gdLst>
                <a:ahLst/>
                <a:cxnLst>
                  <a:cxn ang="0">
                    <a:pos x="T0" y="T1"/>
                  </a:cxn>
                  <a:cxn ang="0">
                    <a:pos x="T2" y="T3"/>
                  </a:cxn>
                  <a:cxn ang="0">
                    <a:pos x="T4" y="T5"/>
                  </a:cxn>
                  <a:cxn ang="0">
                    <a:pos x="T6" y="T7"/>
                  </a:cxn>
                </a:cxnLst>
                <a:rect l="0" t="0" r="r" b="b"/>
                <a:pathLst>
                  <a:path w="49" h="50">
                    <a:moveTo>
                      <a:pt x="37" y="0"/>
                    </a:moveTo>
                    <a:lnTo>
                      <a:pt x="0" y="38"/>
                    </a:lnTo>
                    <a:lnTo>
                      <a:pt x="49" y="50"/>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1" name="Freeform 36"/>
              <p:cNvSpPr/>
              <p:nvPr/>
            </p:nvSpPr>
            <p:spPr bwMode="auto">
              <a:xfrm>
                <a:off x="-4340225" y="4535488"/>
                <a:ext cx="79375" cy="79375"/>
              </a:xfrm>
              <a:custGeom>
                <a:avLst/>
                <a:gdLst>
                  <a:gd name="T0" fmla="*/ 12 w 50"/>
                  <a:gd name="T1" fmla="*/ 50 h 50"/>
                  <a:gd name="T2" fmla="*/ 50 w 50"/>
                  <a:gd name="T3" fmla="*/ 12 h 50"/>
                  <a:gd name="T4" fmla="*/ 0 w 50"/>
                  <a:gd name="T5" fmla="*/ 0 h 50"/>
                  <a:gd name="T6" fmla="*/ 12 w 50"/>
                  <a:gd name="T7" fmla="*/ 50 h 50"/>
                </a:gdLst>
                <a:ahLst/>
                <a:cxnLst>
                  <a:cxn ang="0">
                    <a:pos x="T0" y="T1"/>
                  </a:cxn>
                  <a:cxn ang="0">
                    <a:pos x="T2" y="T3"/>
                  </a:cxn>
                  <a:cxn ang="0">
                    <a:pos x="T4" y="T5"/>
                  </a:cxn>
                  <a:cxn ang="0">
                    <a:pos x="T6" y="T7"/>
                  </a:cxn>
                </a:cxnLst>
                <a:rect l="0" t="0" r="r" b="b"/>
                <a:pathLst>
                  <a:path w="50" h="50">
                    <a:moveTo>
                      <a:pt x="12" y="50"/>
                    </a:moveTo>
                    <a:lnTo>
                      <a:pt x="50" y="12"/>
                    </a:lnTo>
                    <a:lnTo>
                      <a:pt x="0" y="0"/>
                    </a:lnTo>
                    <a:lnTo>
                      <a:pt x="1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2" name="Freeform 37"/>
              <p:cNvSpPr/>
              <p:nvPr/>
            </p:nvSpPr>
            <p:spPr bwMode="auto">
              <a:xfrm>
                <a:off x="-4670425" y="4711700"/>
                <a:ext cx="684213" cy="417513"/>
              </a:xfrm>
              <a:custGeom>
                <a:avLst/>
                <a:gdLst>
                  <a:gd name="T0" fmla="*/ 149 w 182"/>
                  <a:gd name="T1" fmla="*/ 47 h 111"/>
                  <a:gd name="T2" fmla="*/ 145 w 182"/>
                  <a:gd name="T3" fmla="*/ 47 h 111"/>
                  <a:gd name="T4" fmla="*/ 129 w 182"/>
                  <a:gd name="T5" fmla="*/ 54 h 111"/>
                  <a:gd name="T6" fmla="*/ 128 w 182"/>
                  <a:gd name="T7" fmla="*/ 46 h 111"/>
                  <a:gd name="T8" fmla="*/ 126 w 182"/>
                  <a:gd name="T9" fmla="*/ 40 h 111"/>
                  <a:gd name="T10" fmla="*/ 93 w 182"/>
                  <a:gd name="T11" fmla="*/ 4 h 111"/>
                  <a:gd name="T12" fmla="*/ 87 w 182"/>
                  <a:gd name="T13" fmla="*/ 2 h 111"/>
                  <a:gd name="T14" fmla="*/ 73 w 182"/>
                  <a:gd name="T15" fmla="*/ 0 h 111"/>
                  <a:gd name="T16" fmla="*/ 71 w 182"/>
                  <a:gd name="T17" fmla="*/ 0 h 111"/>
                  <a:gd name="T18" fmla="*/ 17 w 182"/>
                  <a:gd name="T19" fmla="*/ 56 h 111"/>
                  <a:gd name="T20" fmla="*/ 20 w 182"/>
                  <a:gd name="T21" fmla="*/ 72 h 111"/>
                  <a:gd name="T22" fmla="*/ 0 w 182"/>
                  <a:gd name="T23" fmla="*/ 92 h 111"/>
                  <a:gd name="T24" fmla="*/ 20 w 182"/>
                  <a:gd name="T25" fmla="*/ 111 h 111"/>
                  <a:gd name="T26" fmla="*/ 73 w 182"/>
                  <a:gd name="T27" fmla="*/ 111 h 111"/>
                  <a:gd name="T28" fmla="*/ 75 w 182"/>
                  <a:gd name="T29" fmla="*/ 111 h 111"/>
                  <a:gd name="T30" fmla="*/ 149 w 182"/>
                  <a:gd name="T31" fmla="*/ 111 h 111"/>
                  <a:gd name="T32" fmla="*/ 182 w 182"/>
                  <a:gd name="T33" fmla="*/ 79 h 111"/>
                  <a:gd name="T34" fmla="*/ 149 w 182"/>
                  <a:gd name="T35" fmla="*/ 4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11">
                    <a:moveTo>
                      <a:pt x="149" y="47"/>
                    </a:moveTo>
                    <a:cubicBezTo>
                      <a:pt x="148" y="47"/>
                      <a:pt x="146" y="47"/>
                      <a:pt x="145" y="47"/>
                    </a:cubicBezTo>
                    <a:cubicBezTo>
                      <a:pt x="139" y="48"/>
                      <a:pt x="133" y="51"/>
                      <a:pt x="129" y="54"/>
                    </a:cubicBezTo>
                    <a:cubicBezTo>
                      <a:pt x="129" y="51"/>
                      <a:pt x="128" y="49"/>
                      <a:pt x="128" y="46"/>
                    </a:cubicBezTo>
                    <a:cubicBezTo>
                      <a:pt x="127" y="44"/>
                      <a:pt x="127" y="42"/>
                      <a:pt x="126" y="40"/>
                    </a:cubicBezTo>
                    <a:cubicBezTo>
                      <a:pt x="121" y="23"/>
                      <a:pt x="109" y="10"/>
                      <a:pt x="93" y="4"/>
                    </a:cubicBezTo>
                    <a:cubicBezTo>
                      <a:pt x="91" y="3"/>
                      <a:pt x="89" y="2"/>
                      <a:pt x="87" y="2"/>
                    </a:cubicBezTo>
                    <a:cubicBezTo>
                      <a:pt x="83" y="0"/>
                      <a:pt x="78" y="0"/>
                      <a:pt x="73" y="0"/>
                    </a:cubicBezTo>
                    <a:cubicBezTo>
                      <a:pt x="72" y="0"/>
                      <a:pt x="71" y="0"/>
                      <a:pt x="71" y="0"/>
                    </a:cubicBezTo>
                    <a:cubicBezTo>
                      <a:pt x="41" y="1"/>
                      <a:pt x="17" y="26"/>
                      <a:pt x="17" y="56"/>
                    </a:cubicBezTo>
                    <a:cubicBezTo>
                      <a:pt x="17" y="61"/>
                      <a:pt x="18" y="67"/>
                      <a:pt x="20" y="72"/>
                    </a:cubicBezTo>
                    <a:cubicBezTo>
                      <a:pt x="9" y="72"/>
                      <a:pt x="0" y="81"/>
                      <a:pt x="0" y="92"/>
                    </a:cubicBezTo>
                    <a:cubicBezTo>
                      <a:pt x="0" y="102"/>
                      <a:pt x="9" y="111"/>
                      <a:pt x="20" y="111"/>
                    </a:cubicBezTo>
                    <a:cubicBezTo>
                      <a:pt x="73" y="111"/>
                      <a:pt x="73" y="111"/>
                      <a:pt x="73" y="111"/>
                    </a:cubicBezTo>
                    <a:cubicBezTo>
                      <a:pt x="75" y="111"/>
                      <a:pt x="75" y="111"/>
                      <a:pt x="75" y="111"/>
                    </a:cubicBezTo>
                    <a:cubicBezTo>
                      <a:pt x="149" y="111"/>
                      <a:pt x="149" y="111"/>
                      <a:pt x="149" y="111"/>
                    </a:cubicBezTo>
                    <a:cubicBezTo>
                      <a:pt x="167" y="111"/>
                      <a:pt x="182" y="97"/>
                      <a:pt x="182" y="79"/>
                    </a:cubicBezTo>
                    <a:cubicBezTo>
                      <a:pt x="182" y="61"/>
                      <a:pt x="167" y="47"/>
                      <a:pt x="149"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3" name="Freeform 38"/>
              <p:cNvSpPr/>
              <p:nvPr/>
            </p:nvSpPr>
            <p:spPr bwMode="auto">
              <a:xfrm>
                <a:off x="-5305425" y="5665788"/>
                <a:ext cx="473075" cy="288925"/>
              </a:xfrm>
              <a:custGeom>
                <a:avLst/>
                <a:gdLst>
                  <a:gd name="T0" fmla="*/ 14 w 126"/>
                  <a:gd name="T1" fmla="*/ 77 h 77"/>
                  <a:gd name="T2" fmla="*/ 46 w 126"/>
                  <a:gd name="T3" fmla="*/ 77 h 77"/>
                  <a:gd name="T4" fmla="*/ 89 w 126"/>
                  <a:gd name="T5" fmla="*/ 51 h 77"/>
                  <a:gd name="T6" fmla="*/ 123 w 126"/>
                  <a:gd name="T7" fmla="*/ 65 h 77"/>
                  <a:gd name="T8" fmla="*/ 123 w 126"/>
                  <a:gd name="T9" fmla="*/ 65 h 77"/>
                  <a:gd name="T10" fmla="*/ 126 w 126"/>
                  <a:gd name="T11" fmla="*/ 55 h 77"/>
                  <a:gd name="T12" fmla="*/ 104 w 126"/>
                  <a:gd name="T13" fmla="*/ 32 h 77"/>
                  <a:gd name="T14" fmla="*/ 89 w 126"/>
                  <a:gd name="T15" fmla="*/ 38 h 77"/>
                  <a:gd name="T16" fmla="*/ 51 w 126"/>
                  <a:gd name="T17" fmla="*/ 0 h 77"/>
                  <a:gd name="T18" fmla="*/ 12 w 126"/>
                  <a:gd name="T19" fmla="*/ 38 h 77"/>
                  <a:gd name="T20" fmla="*/ 14 w 126"/>
                  <a:gd name="T21" fmla="*/ 50 h 77"/>
                  <a:gd name="T22" fmla="*/ 0 w 126"/>
                  <a:gd name="T23" fmla="*/ 63 h 77"/>
                  <a:gd name="T24" fmla="*/ 14 w 126"/>
                  <a:gd name="T25"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77">
                    <a:moveTo>
                      <a:pt x="14" y="77"/>
                    </a:moveTo>
                    <a:cubicBezTo>
                      <a:pt x="46" y="77"/>
                      <a:pt x="46" y="77"/>
                      <a:pt x="46" y="77"/>
                    </a:cubicBezTo>
                    <a:cubicBezTo>
                      <a:pt x="54" y="62"/>
                      <a:pt x="70" y="51"/>
                      <a:pt x="89" y="51"/>
                    </a:cubicBezTo>
                    <a:cubicBezTo>
                      <a:pt x="102" y="51"/>
                      <a:pt x="114" y="56"/>
                      <a:pt x="123" y="65"/>
                    </a:cubicBezTo>
                    <a:cubicBezTo>
                      <a:pt x="123" y="65"/>
                      <a:pt x="123" y="65"/>
                      <a:pt x="123" y="65"/>
                    </a:cubicBezTo>
                    <a:cubicBezTo>
                      <a:pt x="125" y="62"/>
                      <a:pt x="126" y="59"/>
                      <a:pt x="126" y="55"/>
                    </a:cubicBezTo>
                    <a:cubicBezTo>
                      <a:pt x="126" y="42"/>
                      <a:pt x="116" y="32"/>
                      <a:pt x="104" y="32"/>
                    </a:cubicBezTo>
                    <a:cubicBezTo>
                      <a:pt x="98" y="32"/>
                      <a:pt x="93" y="34"/>
                      <a:pt x="89" y="38"/>
                    </a:cubicBezTo>
                    <a:cubicBezTo>
                      <a:pt x="89" y="16"/>
                      <a:pt x="72" y="0"/>
                      <a:pt x="51" y="0"/>
                    </a:cubicBezTo>
                    <a:cubicBezTo>
                      <a:pt x="29" y="0"/>
                      <a:pt x="12" y="17"/>
                      <a:pt x="12" y="38"/>
                    </a:cubicBezTo>
                    <a:cubicBezTo>
                      <a:pt x="12" y="42"/>
                      <a:pt x="13" y="46"/>
                      <a:pt x="14" y="50"/>
                    </a:cubicBezTo>
                    <a:cubicBezTo>
                      <a:pt x="6" y="50"/>
                      <a:pt x="0" y="56"/>
                      <a:pt x="0" y="63"/>
                    </a:cubicBezTo>
                    <a:cubicBezTo>
                      <a:pt x="0" y="71"/>
                      <a:pt x="6" y="77"/>
                      <a:pt x="14"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4" name="Freeform 39"/>
              <p:cNvSpPr/>
              <p:nvPr/>
            </p:nvSpPr>
            <p:spPr bwMode="auto">
              <a:xfrm>
                <a:off x="-5184775" y="5872163"/>
                <a:ext cx="536575" cy="330200"/>
              </a:xfrm>
              <a:custGeom>
                <a:avLst/>
                <a:gdLst>
                  <a:gd name="T0" fmla="*/ 117 w 143"/>
                  <a:gd name="T1" fmla="*/ 38 h 88"/>
                  <a:gd name="T2" fmla="*/ 101 w 143"/>
                  <a:gd name="T3" fmla="*/ 44 h 88"/>
                  <a:gd name="T4" fmla="*/ 89 w 143"/>
                  <a:gd name="T5" fmla="*/ 14 h 88"/>
                  <a:gd name="T6" fmla="*/ 57 w 143"/>
                  <a:gd name="T7" fmla="*/ 0 h 88"/>
                  <a:gd name="T8" fmla="*/ 19 w 143"/>
                  <a:gd name="T9" fmla="*/ 22 h 88"/>
                  <a:gd name="T10" fmla="*/ 13 w 143"/>
                  <a:gd name="T11" fmla="*/ 44 h 88"/>
                  <a:gd name="T12" fmla="*/ 15 w 143"/>
                  <a:gd name="T13" fmla="*/ 57 h 88"/>
                  <a:gd name="T14" fmla="*/ 0 w 143"/>
                  <a:gd name="T15" fmla="*/ 73 h 88"/>
                  <a:gd name="T16" fmla="*/ 15 w 143"/>
                  <a:gd name="T17" fmla="*/ 88 h 88"/>
                  <a:gd name="T18" fmla="*/ 57 w 143"/>
                  <a:gd name="T19" fmla="*/ 88 h 88"/>
                  <a:gd name="T20" fmla="*/ 59 w 143"/>
                  <a:gd name="T21" fmla="*/ 88 h 88"/>
                  <a:gd name="T22" fmla="*/ 117 w 143"/>
                  <a:gd name="T23" fmla="*/ 88 h 88"/>
                  <a:gd name="T24" fmla="*/ 143 w 143"/>
                  <a:gd name="T25" fmla="*/ 63 h 88"/>
                  <a:gd name="T26" fmla="*/ 117 w 143"/>
                  <a:gd name="T27" fmla="*/ 3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88">
                    <a:moveTo>
                      <a:pt x="117" y="38"/>
                    </a:moveTo>
                    <a:cubicBezTo>
                      <a:pt x="111" y="38"/>
                      <a:pt x="105" y="40"/>
                      <a:pt x="101" y="44"/>
                    </a:cubicBezTo>
                    <a:cubicBezTo>
                      <a:pt x="101" y="32"/>
                      <a:pt x="96" y="22"/>
                      <a:pt x="89" y="14"/>
                    </a:cubicBezTo>
                    <a:cubicBezTo>
                      <a:pt x="81" y="6"/>
                      <a:pt x="69" y="0"/>
                      <a:pt x="57" y="0"/>
                    </a:cubicBezTo>
                    <a:cubicBezTo>
                      <a:pt x="41" y="0"/>
                      <a:pt x="27" y="9"/>
                      <a:pt x="19" y="22"/>
                    </a:cubicBezTo>
                    <a:cubicBezTo>
                      <a:pt x="15" y="29"/>
                      <a:pt x="13" y="36"/>
                      <a:pt x="13" y="44"/>
                    </a:cubicBezTo>
                    <a:cubicBezTo>
                      <a:pt x="13" y="49"/>
                      <a:pt x="13" y="53"/>
                      <a:pt x="15" y="57"/>
                    </a:cubicBezTo>
                    <a:cubicBezTo>
                      <a:pt x="6" y="58"/>
                      <a:pt x="0" y="64"/>
                      <a:pt x="0" y="73"/>
                    </a:cubicBezTo>
                    <a:cubicBezTo>
                      <a:pt x="0" y="81"/>
                      <a:pt x="6" y="88"/>
                      <a:pt x="15" y="88"/>
                    </a:cubicBezTo>
                    <a:cubicBezTo>
                      <a:pt x="57" y="88"/>
                      <a:pt x="57" y="88"/>
                      <a:pt x="57" y="88"/>
                    </a:cubicBezTo>
                    <a:cubicBezTo>
                      <a:pt x="59" y="88"/>
                      <a:pt x="59" y="88"/>
                      <a:pt x="59" y="88"/>
                    </a:cubicBezTo>
                    <a:cubicBezTo>
                      <a:pt x="117" y="88"/>
                      <a:pt x="117" y="88"/>
                      <a:pt x="117" y="88"/>
                    </a:cubicBezTo>
                    <a:cubicBezTo>
                      <a:pt x="131" y="88"/>
                      <a:pt x="143" y="77"/>
                      <a:pt x="143" y="63"/>
                    </a:cubicBezTo>
                    <a:cubicBezTo>
                      <a:pt x="143" y="49"/>
                      <a:pt x="131" y="38"/>
                      <a:pt x="11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5" name="Freeform 40"/>
              <p:cNvSpPr/>
              <p:nvPr/>
            </p:nvSpPr>
            <p:spPr bwMode="auto">
              <a:xfrm>
                <a:off x="-2963863" y="1122363"/>
                <a:ext cx="49213" cy="500063"/>
              </a:xfrm>
              <a:custGeom>
                <a:avLst/>
                <a:gdLst>
                  <a:gd name="T0" fmla="*/ 0 w 13"/>
                  <a:gd name="T1" fmla="*/ 0 h 133"/>
                  <a:gd name="T2" fmla="*/ 0 w 13"/>
                  <a:gd name="T3" fmla="*/ 133 h 133"/>
                  <a:gd name="T4" fmla="*/ 13 w 13"/>
                  <a:gd name="T5" fmla="*/ 133 h 133"/>
                  <a:gd name="T6" fmla="*/ 13 w 13"/>
                  <a:gd name="T7" fmla="*/ 0 h 133"/>
                  <a:gd name="T8" fmla="*/ 7 w 13"/>
                  <a:gd name="T9" fmla="*/ 1 h 133"/>
                  <a:gd name="T10" fmla="*/ 0 w 13"/>
                  <a:gd name="T11" fmla="*/ 0 h 133"/>
                </a:gdLst>
                <a:ahLst/>
                <a:cxnLst>
                  <a:cxn ang="0">
                    <a:pos x="T0" y="T1"/>
                  </a:cxn>
                  <a:cxn ang="0">
                    <a:pos x="T2" y="T3"/>
                  </a:cxn>
                  <a:cxn ang="0">
                    <a:pos x="T4" y="T5"/>
                  </a:cxn>
                  <a:cxn ang="0">
                    <a:pos x="T6" y="T7"/>
                  </a:cxn>
                  <a:cxn ang="0">
                    <a:pos x="T8" y="T9"/>
                  </a:cxn>
                  <a:cxn ang="0">
                    <a:pos x="T10" y="T11"/>
                  </a:cxn>
                </a:cxnLst>
                <a:rect l="0" t="0" r="r" b="b"/>
                <a:pathLst>
                  <a:path w="13" h="133">
                    <a:moveTo>
                      <a:pt x="0" y="0"/>
                    </a:moveTo>
                    <a:cubicBezTo>
                      <a:pt x="0" y="133"/>
                      <a:pt x="0" y="133"/>
                      <a:pt x="0" y="133"/>
                    </a:cubicBezTo>
                    <a:cubicBezTo>
                      <a:pt x="13" y="133"/>
                      <a:pt x="13" y="133"/>
                      <a:pt x="13" y="133"/>
                    </a:cubicBezTo>
                    <a:cubicBezTo>
                      <a:pt x="13" y="0"/>
                      <a:pt x="13" y="0"/>
                      <a:pt x="13" y="0"/>
                    </a:cubicBezTo>
                    <a:cubicBezTo>
                      <a:pt x="11" y="1"/>
                      <a:pt x="9" y="1"/>
                      <a:pt x="7" y="1"/>
                    </a:cubicBezTo>
                    <a:cubicBezTo>
                      <a:pt x="4" y="1"/>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6" name="Oval 41"/>
              <p:cNvSpPr>
                <a:spLocks noChangeArrowheads="1"/>
              </p:cNvSpPr>
              <p:nvPr/>
            </p:nvSpPr>
            <p:spPr bwMode="auto">
              <a:xfrm>
                <a:off x="-2979738" y="1031875"/>
                <a:ext cx="79375" cy="793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7" name="Rectangle 42"/>
              <p:cNvSpPr>
                <a:spLocks noChangeArrowheads="1"/>
              </p:cNvSpPr>
              <p:nvPr/>
            </p:nvSpPr>
            <p:spPr bwMode="auto">
              <a:xfrm>
                <a:off x="-2881313" y="1127125"/>
                <a:ext cx="431800" cy="306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98" name="Rectangle 43"/>
              <p:cNvSpPr>
                <a:spLocks noChangeArrowheads="1"/>
              </p:cNvSpPr>
              <p:nvPr/>
            </p:nvSpPr>
            <p:spPr bwMode="auto">
              <a:xfrm>
                <a:off x="-1811338" y="168275"/>
                <a:ext cx="9525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99" name="Freeform 44"/>
              <p:cNvSpPr>
                <a:spLocks noEditPoints="1"/>
              </p:cNvSpPr>
              <p:nvPr/>
            </p:nvSpPr>
            <p:spPr bwMode="auto">
              <a:xfrm>
                <a:off x="-2166938" y="220663"/>
                <a:ext cx="514350" cy="368300"/>
              </a:xfrm>
              <a:custGeom>
                <a:avLst/>
                <a:gdLst>
                  <a:gd name="T0" fmla="*/ 69 w 137"/>
                  <a:gd name="T1" fmla="*/ 98 h 98"/>
                  <a:gd name="T2" fmla="*/ 137 w 137"/>
                  <a:gd name="T3" fmla="*/ 98 h 98"/>
                  <a:gd name="T4" fmla="*/ 137 w 137"/>
                  <a:gd name="T5" fmla="*/ 0 h 98"/>
                  <a:gd name="T6" fmla="*/ 69 w 137"/>
                  <a:gd name="T7" fmla="*/ 0 h 98"/>
                  <a:gd name="T8" fmla="*/ 69 w 137"/>
                  <a:gd name="T9" fmla="*/ 11 h 98"/>
                  <a:gd name="T10" fmla="*/ 69 w 137"/>
                  <a:gd name="T11" fmla="*/ 11 h 98"/>
                  <a:gd name="T12" fmla="*/ 107 w 137"/>
                  <a:gd name="T13" fmla="*/ 49 h 98"/>
                  <a:gd name="T14" fmla="*/ 69 w 137"/>
                  <a:gd name="T15" fmla="*/ 87 h 98"/>
                  <a:gd name="T16" fmla="*/ 69 w 137"/>
                  <a:gd name="T17" fmla="*/ 98 h 98"/>
                  <a:gd name="T18" fmla="*/ 0 w 137"/>
                  <a:gd name="T19" fmla="*/ 98 h 98"/>
                  <a:gd name="T20" fmla="*/ 69 w 137"/>
                  <a:gd name="T21" fmla="*/ 98 h 98"/>
                  <a:gd name="T22" fmla="*/ 69 w 137"/>
                  <a:gd name="T23" fmla="*/ 87 h 98"/>
                  <a:gd name="T24" fmla="*/ 31 w 137"/>
                  <a:gd name="T25" fmla="*/ 49 h 98"/>
                  <a:gd name="T26" fmla="*/ 69 w 137"/>
                  <a:gd name="T27" fmla="*/ 11 h 98"/>
                  <a:gd name="T28" fmla="*/ 69 w 137"/>
                  <a:gd name="T29" fmla="*/ 0 h 98"/>
                  <a:gd name="T30" fmla="*/ 0 w 137"/>
                  <a:gd name="T31" fmla="*/ 0 h 98"/>
                  <a:gd name="T32" fmla="*/ 0 w 137"/>
                  <a:gd name="T33" fmla="*/ 98 h 98"/>
                  <a:gd name="T34" fmla="*/ 69 w 137"/>
                  <a:gd name="T35" fmla="*/ 11 h 98"/>
                  <a:gd name="T36" fmla="*/ 69 w 137"/>
                  <a:gd name="T37" fmla="*/ 1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 h="98">
                    <a:moveTo>
                      <a:pt x="69" y="98"/>
                    </a:moveTo>
                    <a:cubicBezTo>
                      <a:pt x="137" y="98"/>
                      <a:pt x="137" y="98"/>
                      <a:pt x="137" y="98"/>
                    </a:cubicBezTo>
                    <a:cubicBezTo>
                      <a:pt x="137" y="0"/>
                      <a:pt x="137" y="0"/>
                      <a:pt x="137" y="0"/>
                    </a:cubicBezTo>
                    <a:cubicBezTo>
                      <a:pt x="69" y="0"/>
                      <a:pt x="69" y="0"/>
                      <a:pt x="69" y="0"/>
                    </a:cubicBezTo>
                    <a:cubicBezTo>
                      <a:pt x="69" y="11"/>
                      <a:pt x="69" y="11"/>
                      <a:pt x="69" y="11"/>
                    </a:cubicBezTo>
                    <a:cubicBezTo>
                      <a:pt x="69" y="11"/>
                      <a:pt x="69" y="11"/>
                      <a:pt x="69" y="11"/>
                    </a:cubicBezTo>
                    <a:cubicBezTo>
                      <a:pt x="90" y="11"/>
                      <a:pt x="107" y="28"/>
                      <a:pt x="107" y="49"/>
                    </a:cubicBezTo>
                    <a:cubicBezTo>
                      <a:pt x="107" y="70"/>
                      <a:pt x="90" y="87"/>
                      <a:pt x="69" y="87"/>
                    </a:cubicBezTo>
                    <a:lnTo>
                      <a:pt x="69" y="98"/>
                    </a:lnTo>
                    <a:close/>
                    <a:moveTo>
                      <a:pt x="0" y="98"/>
                    </a:moveTo>
                    <a:cubicBezTo>
                      <a:pt x="69" y="98"/>
                      <a:pt x="69" y="98"/>
                      <a:pt x="69" y="98"/>
                    </a:cubicBezTo>
                    <a:cubicBezTo>
                      <a:pt x="69" y="87"/>
                      <a:pt x="69" y="87"/>
                      <a:pt x="69" y="87"/>
                    </a:cubicBezTo>
                    <a:cubicBezTo>
                      <a:pt x="48" y="87"/>
                      <a:pt x="31" y="70"/>
                      <a:pt x="31" y="49"/>
                    </a:cubicBezTo>
                    <a:cubicBezTo>
                      <a:pt x="31" y="28"/>
                      <a:pt x="48" y="11"/>
                      <a:pt x="69" y="11"/>
                    </a:cubicBezTo>
                    <a:cubicBezTo>
                      <a:pt x="69" y="0"/>
                      <a:pt x="69" y="0"/>
                      <a:pt x="69" y="0"/>
                    </a:cubicBezTo>
                    <a:cubicBezTo>
                      <a:pt x="0" y="0"/>
                      <a:pt x="0" y="0"/>
                      <a:pt x="0" y="0"/>
                    </a:cubicBezTo>
                    <a:cubicBezTo>
                      <a:pt x="0" y="98"/>
                      <a:pt x="0" y="98"/>
                      <a:pt x="0" y="98"/>
                    </a:cubicBezTo>
                    <a:close/>
                    <a:moveTo>
                      <a:pt x="69" y="11"/>
                    </a:moveTo>
                    <a:cubicBezTo>
                      <a:pt x="69" y="11"/>
                      <a:pt x="69" y="11"/>
                      <a:pt x="69"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0" name="Oval 45"/>
              <p:cNvSpPr>
                <a:spLocks noChangeArrowheads="1"/>
              </p:cNvSpPr>
              <p:nvPr/>
            </p:nvSpPr>
            <p:spPr bwMode="auto">
              <a:xfrm>
                <a:off x="-2006600" y="307975"/>
                <a:ext cx="192088" cy="195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1" name="Rectangle 46"/>
              <p:cNvSpPr>
                <a:spLocks noChangeArrowheads="1"/>
              </p:cNvSpPr>
              <p:nvPr/>
            </p:nvSpPr>
            <p:spPr bwMode="auto">
              <a:xfrm>
                <a:off x="-2509838" y="7775575"/>
                <a:ext cx="673100" cy="428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02" name="Freeform 47"/>
              <p:cNvSpPr/>
              <p:nvPr/>
            </p:nvSpPr>
            <p:spPr bwMode="auto">
              <a:xfrm>
                <a:off x="-2457450" y="8264525"/>
                <a:ext cx="106363" cy="66675"/>
              </a:xfrm>
              <a:custGeom>
                <a:avLst/>
                <a:gdLst>
                  <a:gd name="T0" fmla="*/ 2 w 28"/>
                  <a:gd name="T1" fmla="*/ 18 h 18"/>
                  <a:gd name="T2" fmla="*/ 3 w 28"/>
                  <a:gd name="T3" fmla="*/ 18 h 18"/>
                  <a:gd name="T4" fmla="*/ 26 w 28"/>
                  <a:gd name="T5" fmla="*/ 18 h 18"/>
                  <a:gd name="T6" fmla="*/ 26 w 28"/>
                  <a:gd name="T7" fmla="*/ 18 h 18"/>
                  <a:gd name="T8" fmla="*/ 28 w 28"/>
                  <a:gd name="T9" fmla="*/ 16 h 18"/>
                  <a:gd name="T10" fmla="*/ 28 w 28"/>
                  <a:gd name="T11" fmla="*/ 14 h 18"/>
                  <a:gd name="T12" fmla="*/ 14 w 28"/>
                  <a:gd name="T13" fmla="*/ 0 h 18"/>
                  <a:gd name="T14" fmla="*/ 0 w 28"/>
                  <a:gd name="T15" fmla="*/ 14 h 18"/>
                  <a:gd name="T16" fmla="*/ 0 w 28"/>
                  <a:gd name="T17" fmla="*/ 16 h 18"/>
                  <a:gd name="T18" fmla="*/ 2 w 2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8">
                    <a:moveTo>
                      <a:pt x="2" y="18"/>
                    </a:moveTo>
                    <a:cubicBezTo>
                      <a:pt x="2" y="18"/>
                      <a:pt x="3" y="18"/>
                      <a:pt x="3" y="18"/>
                    </a:cubicBezTo>
                    <a:cubicBezTo>
                      <a:pt x="26" y="18"/>
                      <a:pt x="26" y="18"/>
                      <a:pt x="26" y="18"/>
                    </a:cubicBezTo>
                    <a:cubicBezTo>
                      <a:pt x="26" y="18"/>
                      <a:pt x="26" y="18"/>
                      <a:pt x="26" y="18"/>
                    </a:cubicBezTo>
                    <a:cubicBezTo>
                      <a:pt x="27" y="17"/>
                      <a:pt x="28" y="16"/>
                      <a:pt x="28" y="16"/>
                    </a:cubicBezTo>
                    <a:cubicBezTo>
                      <a:pt x="28" y="15"/>
                      <a:pt x="28" y="15"/>
                      <a:pt x="28" y="14"/>
                    </a:cubicBezTo>
                    <a:cubicBezTo>
                      <a:pt x="28" y="6"/>
                      <a:pt x="22" y="0"/>
                      <a:pt x="14" y="0"/>
                    </a:cubicBezTo>
                    <a:cubicBezTo>
                      <a:pt x="6" y="0"/>
                      <a:pt x="0" y="6"/>
                      <a:pt x="0" y="14"/>
                    </a:cubicBezTo>
                    <a:cubicBezTo>
                      <a:pt x="0" y="15"/>
                      <a:pt x="0" y="15"/>
                      <a:pt x="0" y="16"/>
                    </a:cubicBezTo>
                    <a:cubicBezTo>
                      <a:pt x="1" y="16"/>
                      <a:pt x="2" y="17"/>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3" name="Freeform 48"/>
              <p:cNvSpPr/>
              <p:nvPr/>
            </p:nvSpPr>
            <p:spPr bwMode="auto">
              <a:xfrm>
                <a:off x="-2227263" y="8264525"/>
                <a:ext cx="104775" cy="66675"/>
              </a:xfrm>
              <a:custGeom>
                <a:avLst/>
                <a:gdLst>
                  <a:gd name="T0" fmla="*/ 2 w 28"/>
                  <a:gd name="T1" fmla="*/ 18 h 18"/>
                  <a:gd name="T2" fmla="*/ 3 w 28"/>
                  <a:gd name="T3" fmla="*/ 18 h 18"/>
                  <a:gd name="T4" fmla="*/ 25 w 28"/>
                  <a:gd name="T5" fmla="*/ 18 h 18"/>
                  <a:gd name="T6" fmla="*/ 26 w 28"/>
                  <a:gd name="T7" fmla="*/ 18 h 18"/>
                  <a:gd name="T8" fmla="*/ 28 w 28"/>
                  <a:gd name="T9" fmla="*/ 16 h 18"/>
                  <a:gd name="T10" fmla="*/ 28 w 28"/>
                  <a:gd name="T11" fmla="*/ 14 h 18"/>
                  <a:gd name="T12" fmla="*/ 14 w 28"/>
                  <a:gd name="T13" fmla="*/ 0 h 18"/>
                  <a:gd name="T14" fmla="*/ 0 w 28"/>
                  <a:gd name="T15" fmla="*/ 14 h 18"/>
                  <a:gd name="T16" fmla="*/ 0 w 28"/>
                  <a:gd name="T17" fmla="*/ 16 h 18"/>
                  <a:gd name="T18" fmla="*/ 2 w 2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8">
                    <a:moveTo>
                      <a:pt x="2" y="18"/>
                    </a:moveTo>
                    <a:cubicBezTo>
                      <a:pt x="2" y="18"/>
                      <a:pt x="2" y="18"/>
                      <a:pt x="3" y="18"/>
                    </a:cubicBezTo>
                    <a:cubicBezTo>
                      <a:pt x="25" y="18"/>
                      <a:pt x="25" y="18"/>
                      <a:pt x="25" y="18"/>
                    </a:cubicBezTo>
                    <a:cubicBezTo>
                      <a:pt x="26" y="18"/>
                      <a:pt x="26" y="18"/>
                      <a:pt x="26" y="18"/>
                    </a:cubicBezTo>
                    <a:cubicBezTo>
                      <a:pt x="27" y="17"/>
                      <a:pt x="27" y="16"/>
                      <a:pt x="28" y="16"/>
                    </a:cubicBezTo>
                    <a:cubicBezTo>
                      <a:pt x="28" y="15"/>
                      <a:pt x="28" y="15"/>
                      <a:pt x="28" y="14"/>
                    </a:cubicBezTo>
                    <a:cubicBezTo>
                      <a:pt x="28" y="6"/>
                      <a:pt x="22" y="0"/>
                      <a:pt x="14" y="0"/>
                    </a:cubicBezTo>
                    <a:cubicBezTo>
                      <a:pt x="6" y="0"/>
                      <a:pt x="0" y="6"/>
                      <a:pt x="0" y="14"/>
                    </a:cubicBezTo>
                    <a:cubicBezTo>
                      <a:pt x="0" y="15"/>
                      <a:pt x="0" y="15"/>
                      <a:pt x="0" y="16"/>
                    </a:cubicBezTo>
                    <a:cubicBezTo>
                      <a:pt x="1" y="16"/>
                      <a:pt x="1" y="17"/>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4" name="Freeform 49"/>
              <p:cNvSpPr/>
              <p:nvPr/>
            </p:nvSpPr>
            <p:spPr bwMode="auto">
              <a:xfrm>
                <a:off x="-1995488" y="8264525"/>
                <a:ext cx="106363" cy="66675"/>
              </a:xfrm>
              <a:custGeom>
                <a:avLst/>
                <a:gdLst>
                  <a:gd name="T0" fmla="*/ 2 w 28"/>
                  <a:gd name="T1" fmla="*/ 18 h 18"/>
                  <a:gd name="T2" fmla="*/ 24 w 28"/>
                  <a:gd name="T3" fmla="*/ 18 h 18"/>
                  <a:gd name="T4" fmla="*/ 25 w 28"/>
                  <a:gd name="T5" fmla="*/ 18 h 18"/>
                  <a:gd name="T6" fmla="*/ 28 w 28"/>
                  <a:gd name="T7" fmla="*/ 15 h 18"/>
                  <a:gd name="T8" fmla="*/ 28 w 28"/>
                  <a:gd name="T9" fmla="*/ 14 h 18"/>
                  <a:gd name="T10" fmla="*/ 14 w 28"/>
                  <a:gd name="T11" fmla="*/ 0 h 18"/>
                  <a:gd name="T12" fmla="*/ 0 w 28"/>
                  <a:gd name="T13" fmla="*/ 14 h 18"/>
                  <a:gd name="T14" fmla="*/ 0 w 28"/>
                  <a:gd name="T15" fmla="*/ 17 h 18"/>
                  <a:gd name="T16" fmla="*/ 1 w 28"/>
                  <a:gd name="T17" fmla="*/ 18 h 18"/>
                  <a:gd name="T18" fmla="*/ 2 w 2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8">
                    <a:moveTo>
                      <a:pt x="2" y="18"/>
                    </a:moveTo>
                    <a:cubicBezTo>
                      <a:pt x="24" y="18"/>
                      <a:pt x="24" y="18"/>
                      <a:pt x="24" y="18"/>
                    </a:cubicBezTo>
                    <a:cubicBezTo>
                      <a:pt x="25" y="18"/>
                      <a:pt x="25" y="18"/>
                      <a:pt x="25" y="18"/>
                    </a:cubicBezTo>
                    <a:cubicBezTo>
                      <a:pt x="26" y="17"/>
                      <a:pt x="27" y="16"/>
                      <a:pt x="28" y="15"/>
                    </a:cubicBezTo>
                    <a:cubicBezTo>
                      <a:pt x="28" y="15"/>
                      <a:pt x="28" y="14"/>
                      <a:pt x="28" y="14"/>
                    </a:cubicBezTo>
                    <a:cubicBezTo>
                      <a:pt x="28" y="6"/>
                      <a:pt x="22" y="0"/>
                      <a:pt x="14" y="0"/>
                    </a:cubicBezTo>
                    <a:cubicBezTo>
                      <a:pt x="6" y="0"/>
                      <a:pt x="0" y="6"/>
                      <a:pt x="0" y="14"/>
                    </a:cubicBezTo>
                    <a:cubicBezTo>
                      <a:pt x="0" y="15"/>
                      <a:pt x="0" y="16"/>
                      <a:pt x="0" y="17"/>
                    </a:cubicBezTo>
                    <a:cubicBezTo>
                      <a:pt x="0" y="17"/>
                      <a:pt x="1" y="17"/>
                      <a:pt x="1" y="18"/>
                    </a:cubicBezTo>
                    <a:cubicBezTo>
                      <a:pt x="1" y="18"/>
                      <a:pt x="1" y="18"/>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5" name="Freeform 50"/>
              <p:cNvSpPr/>
              <p:nvPr/>
            </p:nvSpPr>
            <p:spPr bwMode="auto">
              <a:xfrm>
                <a:off x="-2513013" y="8331200"/>
                <a:ext cx="217488" cy="71438"/>
              </a:xfrm>
              <a:custGeom>
                <a:avLst/>
                <a:gdLst>
                  <a:gd name="T0" fmla="*/ 8 w 58"/>
                  <a:gd name="T1" fmla="*/ 0 h 19"/>
                  <a:gd name="T2" fmla="*/ 4 w 58"/>
                  <a:gd name="T3" fmla="*/ 1 h 19"/>
                  <a:gd name="T4" fmla="*/ 3 w 58"/>
                  <a:gd name="T5" fmla="*/ 12 h 19"/>
                  <a:gd name="T6" fmla="*/ 18 w 58"/>
                  <a:gd name="T7" fmla="*/ 19 h 19"/>
                  <a:gd name="T8" fmla="*/ 41 w 58"/>
                  <a:gd name="T9" fmla="*/ 19 h 19"/>
                  <a:gd name="T10" fmla="*/ 56 w 58"/>
                  <a:gd name="T11" fmla="*/ 12 h 19"/>
                  <a:gd name="T12" fmla="*/ 55 w 58"/>
                  <a:gd name="T13" fmla="*/ 1 h 19"/>
                  <a:gd name="T14" fmla="*/ 50 w 58"/>
                  <a:gd name="T15" fmla="*/ 0 h 19"/>
                  <a:gd name="T16" fmla="*/ 44 w 58"/>
                  <a:gd name="T17" fmla="*/ 2 h 19"/>
                  <a:gd name="T18" fmla="*/ 41 w 58"/>
                  <a:gd name="T19" fmla="*/ 4 h 19"/>
                  <a:gd name="T20" fmla="*/ 41 w 58"/>
                  <a:gd name="T21" fmla="*/ 4 h 19"/>
                  <a:gd name="T22" fmla="*/ 18 w 58"/>
                  <a:gd name="T23" fmla="*/ 4 h 19"/>
                  <a:gd name="T24" fmla="*/ 17 w 58"/>
                  <a:gd name="T25" fmla="*/ 4 h 19"/>
                  <a:gd name="T26" fmla="*/ 14 w 58"/>
                  <a:gd name="T27" fmla="*/ 2 h 19"/>
                  <a:gd name="T28" fmla="*/ 8 w 58"/>
                  <a:gd name="T2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19">
                    <a:moveTo>
                      <a:pt x="8" y="0"/>
                    </a:moveTo>
                    <a:cubicBezTo>
                      <a:pt x="7" y="0"/>
                      <a:pt x="5" y="0"/>
                      <a:pt x="4" y="1"/>
                    </a:cubicBezTo>
                    <a:cubicBezTo>
                      <a:pt x="1" y="4"/>
                      <a:pt x="0" y="9"/>
                      <a:pt x="3" y="12"/>
                    </a:cubicBezTo>
                    <a:cubicBezTo>
                      <a:pt x="7" y="16"/>
                      <a:pt x="12" y="19"/>
                      <a:pt x="18" y="19"/>
                    </a:cubicBezTo>
                    <a:cubicBezTo>
                      <a:pt x="41" y="19"/>
                      <a:pt x="41" y="19"/>
                      <a:pt x="41" y="19"/>
                    </a:cubicBezTo>
                    <a:cubicBezTo>
                      <a:pt x="46" y="19"/>
                      <a:pt x="52" y="16"/>
                      <a:pt x="56" y="12"/>
                    </a:cubicBezTo>
                    <a:cubicBezTo>
                      <a:pt x="58" y="9"/>
                      <a:pt x="58" y="4"/>
                      <a:pt x="55" y="1"/>
                    </a:cubicBezTo>
                    <a:cubicBezTo>
                      <a:pt x="53" y="0"/>
                      <a:pt x="52" y="0"/>
                      <a:pt x="50" y="0"/>
                    </a:cubicBezTo>
                    <a:cubicBezTo>
                      <a:pt x="48" y="0"/>
                      <a:pt x="46" y="1"/>
                      <a:pt x="44" y="2"/>
                    </a:cubicBezTo>
                    <a:cubicBezTo>
                      <a:pt x="43" y="3"/>
                      <a:pt x="42" y="4"/>
                      <a:pt x="41" y="4"/>
                    </a:cubicBezTo>
                    <a:cubicBezTo>
                      <a:pt x="41" y="4"/>
                      <a:pt x="41" y="4"/>
                      <a:pt x="41" y="4"/>
                    </a:cubicBezTo>
                    <a:cubicBezTo>
                      <a:pt x="18" y="4"/>
                      <a:pt x="18" y="4"/>
                      <a:pt x="18" y="4"/>
                    </a:cubicBezTo>
                    <a:cubicBezTo>
                      <a:pt x="18" y="4"/>
                      <a:pt x="18" y="4"/>
                      <a:pt x="17" y="4"/>
                    </a:cubicBezTo>
                    <a:cubicBezTo>
                      <a:pt x="16" y="4"/>
                      <a:pt x="15" y="3"/>
                      <a:pt x="14" y="2"/>
                    </a:cubicBezTo>
                    <a:cubicBezTo>
                      <a:pt x="13" y="1"/>
                      <a:pt x="11"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6" name="Freeform 51"/>
              <p:cNvSpPr/>
              <p:nvPr/>
            </p:nvSpPr>
            <p:spPr bwMode="auto">
              <a:xfrm>
                <a:off x="-2284413" y="8331200"/>
                <a:ext cx="217488" cy="71438"/>
              </a:xfrm>
              <a:custGeom>
                <a:avLst/>
                <a:gdLst>
                  <a:gd name="T0" fmla="*/ 13 w 58"/>
                  <a:gd name="T1" fmla="*/ 2 h 19"/>
                  <a:gd name="T2" fmla="*/ 13 w 58"/>
                  <a:gd name="T3" fmla="*/ 2 h 19"/>
                  <a:gd name="T4" fmla="*/ 13 w 58"/>
                  <a:gd name="T5" fmla="*/ 1 h 19"/>
                  <a:gd name="T6" fmla="*/ 13 w 58"/>
                  <a:gd name="T7" fmla="*/ 1 h 19"/>
                  <a:gd name="T8" fmla="*/ 12 w 58"/>
                  <a:gd name="T9" fmla="*/ 1 h 19"/>
                  <a:gd name="T10" fmla="*/ 12 w 58"/>
                  <a:gd name="T11" fmla="*/ 1 h 19"/>
                  <a:gd name="T12" fmla="*/ 12 w 58"/>
                  <a:gd name="T13" fmla="*/ 0 h 19"/>
                  <a:gd name="T14" fmla="*/ 11 w 58"/>
                  <a:gd name="T15" fmla="*/ 0 h 19"/>
                  <a:gd name="T16" fmla="*/ 11 w 58"/>
                  <a:gd name="T17" fmla="*/ 0 h 19"/>
                  <a:gd name="T18" fmla="*/ 11 w 58"/>
                  <a:gd name="T19" fmla="*/ 0 h 19"/>
                  <a:gd name="T20" fmla="*/ 10 w 58"/>
                  <a:gd name="T21" fmla="*/ 0 h 19"/>
                  <a:gd name="T22" fmla="*/ 10 w 58"/>
                  <a:gd name="T23" fmla="*/ 0 h 19"/>
                  <a:gd name="T24" fmla="*/ 9 w 58"/>
                  <a:gd name="T25" fmla="*/ 0 h 19"/>
                  <a:gd name="T26" fmla="*/ 9 w 58"/>
                  <a:gd name="T27" fmla="*/ 0 h 19"/>
                  <a:gd name="T28" fmla="*/ 9 w 58"/>
                  <a:gd name="T29" fmla="*/ 0 h 19"/>
                  <a:gd name="T30" fmla="*/ 8 w 58"/>
                  <a:gd name="T31" fmla="*/ 0 h 19"/>
                  <a:gd name="T32" fmla="*/ 8 w 58"/>
                  <a:gd name="T33" fmla="*/ 0 h 19"/>
                  <a:gd name="T34" fmla="*/ 7 w 58"/>
                  <a:gd name="T35" fmla="*/ 0 h 19"/>
                  <a:gd name="T36" fmla="*/ 7 w 58"/>
                  <a:gd name="T37" fmla="*/ 0 h 19"/>
                  <a:gd name="T38" fmla="*/ 6 w 58"/>
                  <a:gd name="T39" fmla="*/ 0 h 19"/>
                  <a:gd name="T40" fmla="*/ 6 w 58"/>
                  <a:gd name="T41" fmla="*/ 0 h 19"/>
                  <a:gd name="T42" fmla="*/ 5 w 58"/>
                  <a:gd name="T43" fmla="*/ 1 h 19"/>
                  <a:gd name="T44" fmla="*/ 5 w 58"/>
                  <a:gd name="T45" fmla="*/ 1 h 19"/>
                  <a:gd name="T46" fmla="*/ 4 w 58"/>
                  <a:gd name="T47" fmla="*/ 1 h 19"/>
                  <a:gd name="T48" fmla="*/ 3 w 58"/>
                  <a:gd name="T49" fmla="*/ 12 h 19"/>
                  <a:gd name="T50" fmla="*/ 18 w 58"/>
                  <a:gd name="T51" fmla="*/ 19 h 19"/>
                  <a:gd name="T52" fmla="*/ 40 w 58"/>
                  <a:gd name="T53" fmla="*/ 19 h 19"/>
                  <a:gd name="T54" fmla="*/ 56 w 58"/>
                  <a:gd name="T55" fmla="*/ 12 h 19"/>
                  <a:gd name="T56" fmla="*/ 55 w 58"/>
                  <a:gd name="T57" fmla="*/ 1 h 19"/>
                  <a:gd name="T58" fmla="*/ 54 w 58"/>
                  <a:gd name="T59" fmla="*/ 1 h 19"/>
                  <a:gd name="T60" fmla="*/ 53 w 58"/>
                  <a:gd name="T61" fmla="*/ 1 h 19"/>
                  <a:gd name="T62" fmla="*/ 52 w 58"/>
                  <a:gd name="T63" fmla="*/ 0 h 19"/>
                  <a:gd name="T64" fmla="*/ 52 w 58"/>
                  <a:gd name="T65" fmla="*/ 0 h 19"/>
                  <a:gd name="T66" fmla="*/ 51 w 58"/>
                  <a:gd name="T67" fmla="*/ 0 h 19"/>
                  <a:gd name="T68" fmla="*/ 51 w 58"/>
                  <a:gd name="T69" fmla="*/ 0 h 19"/>
                  <a:gd name="T70" fmla="*/ 50 w 58"/>
                  <a:gd name="T71" fmla="*/ 0 h 19"/>
                  <a:gd name="T72" fmla="*/ 50 w 58"/>
                  <a:gd name="T73" fmla="*/ 0 h 19"/>
                  <a:gd name="T74" fmla="*/ 50 w 58"/>
                  <a:gd name="T75" fmla="*/ 0 h 19"/>
                  <a:gd name="T76" fmla="*/ 49 w 58"/>
                  <a:gd name="T77" fmla="*/ 0 h 19"/>
                  <a:gd name="T78" fmla="*/ 49 w 58"/>
                  <a:gd name="T79" fmla="*/ 0 h 19"/>
                  <a:gd name="T80" fmla="*/ 48 w 58"/>
                  <a:gd name="T81" fmla="*/ 0 h 19"/>
                  <a:gd name="T82" fmla="*/ 48 w 58"/>
                  <a:gd name="T83" fmla="*/ 0 h 19"/>
                  <a:gd name="T84" fmla="*/ 48 w 58"/>
                  <a:gd name="T85" fmla="*/ 0 h 19"/>
                  <a:gd name="T86" fmla="*/ 47 w 58"/>
                  <a:gd name="T87" fmla="*/ 0 h 19"/>
                  <a:gd name="T88" fmla="*/ 47 w 58"/>
                  <a:gd name="T89" fmla="*/ 0 h 19"/>
                  <a:gd name="T90" fmla="*/ 47 w 58"/>
                  <a:gd name="T91" fmla="*/ 0 h 19"/>
                  <a:gd name="T92" fmla="*/ 46 w 58"/>
                  <a:gd name="T93" fmla="*/ 1 h 19"/>
                  <a:gd name="T94" fmla="*/ 46 w 58"/>
                  <a:gd name="T95" fmla="*/ 1 h 19"/>
                  <a:gd name="T96" fmla="*/ 46 w 58"/>
                  <a:gd name="T97" fmla="*/ 1 h 19"/>
                  <a:gd name="T98" fmla="*/ 45 w 58"/>
                  <a:gd name="T99" fmla="*/ 1 h 19"/>
                  <a:gd name="T100" fmla="*/ 45 w 58"/>
                  <a:gd name="T101" fmla="*/ 2 h 19"/>
                  <a:gd name="T102" fmla="*/ 45 w 58"/>
                  <a:gd name="T103" fmla="*/ 2 h 19"/>
                  <a:gd name="T104" fmla="*/ 44 w 58"/>
                  <a:gd name="T105" fmla="*/ 2 h 19"/>
                  <a:gd name="T106" fmla="*/ 41 w 58"/>
                  <a:gd name="T107" fmla="*/ 4 h 19"/>
                  <a:gd name="T108" fmla="*/ 40 w 58"/>
                  <a:gd name="T109" fmla="*/ 4 h 19"/>
                  <a:gd name="T110" fmla="*/ 18 w 58"/>
                  <a:gd name="T111" fmla="*/ 4 h 19"/>
                  <a:gd name="T112" fmla="*/ 17 w 58"/>
                  <a:gd name="T113" fmla="*/ 4 h 19"/>
                  <a:gd name="T114" fmla="*/ 14 w 58"/>
                  <a:gd name="T115" fmla="*/ 2 h 19"/>
                  <a:gd name="T116" fmla="*/ 13 w 58"/>
                  <a:gd name="T11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 h="19">
                    <a:moveTo>
                      <a:pt x="13" y="2"/>
                    </a:moveTo>
                    <a:cubicBezTo>
                      <a:pt x="13" y="2"/>
                      <a:pt x="13" y="2"/>
                      <a:pt x="13" y="2"/>
                    </a:cubicBezTo>
                    <a:cubicBezTo>
                      <a:pt x="13" y="1"/>
                      <a:pt x="13" y="1"/>
                      <a:pt x="13" y="1"/>
                    </a:cubicBezTo>
                    <a:cubicBezTo>
                      <a:pt x="13" y="1"/>
                      <a:pt x="13" y="1"/>
                      <a:pt x="13" y="1"/>
                    </a:cubicBezTo>
                    <a:cubicBezTo>
                      <a:pt x="12" y="1"/>
                      <a:pt x="12" y="1"/>
                      <a:pt x="12" y="1"/>
                    </a:cubicBezTo>
                    <a:cubicBezTo>
                      <a:pt x="12" y="1"/>
                      <a:pt x="12" y="1"/>
                      <a:pt x="12" y="1"/>
                    </a:cubicBezTo>
                    <a:cubicBezTo>
                      <a:pt x="12" y="1"/>
                      <a:pt x="12" y="0"/>
                      <a:pt x="12" y="0"/>
                    </a:cubicBezTo>
                    <a:cubicBezTo>
                      <a:pt x="11" y="0"/>
                      <a:pt x="11" y="0"/>
                      <a:pt x="11" y="0"/>
                    </a:cubicBezTo>
                    <a:cubicBezTo>
                      <a:pt x="11" y="0"/>
                      <a:pt x="11" y="0"/>
                      <a:pt x="11" y="0"/>
                    </a:cubicBezTo>
                    <a:cubicBezTo>
                      <a:pt x="11" y="0"/>
                      <a:pt x="11" y="0"/>
                      <a:pt x="11" y="0"/>
                    </a:cubicBezTo>
                    <a:cubicBezTo>
                      <a:pt x="10" y="0"/>
                      <a:pt x="10" y="0"/>
                      <a:pt x="10" y="0"/>
                    </a:cubicBezTo>
                    <a:cubicBezTo>
                      <a:pt x="10" y="0"/>
                      <a:pt x="10" y="0"/>
                      <a:pt x="10" y="0"/>
                    </a:cubicBezTo>
                    <a:cubicBezTo>
                      <a:pt x="10" y="0"/>
                      <a:pt x="10" y="0"/>
                      <a:pt x="9" y="0"/>
                    </a:cubicBezTo>
                    <a:cubicBezTo>
                      <a:pt x="9" y="0"/>
                      <a:pt x="9" y="0"/>
                      <a:pt x="9" y="0"/>
                    </a:cubicBezTo>
                    <a:cubicBezTo>
                      <a:pt x="9" y="0"/>
                      <a:pt x="9" y="0"/>
                      <a:pt x="9" y="0"/>
                    </a:cubicBezTo>
                    <a:cubicBezTo>
                      <a:pt x="8" y="0"/>
                      <a:pt x="8" y="0"/>
                      <a:pt x="8" y="0"/>
                    </a:cubicBezTo>
                    <a:cubicBezTo>
                      <a:pt x="8" y="0"/>
                      <a:pt x="8" y="0"/>
                      <a:pt x="8" y="0"/>
                    </a:cubicBezTo>
                    <a:cubicBezTo>
                      <a:pt x="8" y="0"/>
                      <a:pt x="8" y="0"/>
                      <a:pt x="7" y="0"/>
                    </a:cubicBezTo>
                    <a:cubicBezTo>
                      <a:pt x="7" y="0"/>
                      <a:pt x="7" y="0"/>
                      <a:pt x="7" y="0"/>
                    </a:cubicBezTo>
                    <a:cubicBezTo>
                      <a:pt x="7" y="0"/>
                      <a:pt x="6" y="0"/>
                      <a:pt x="6" y="0"/>
                    </a:cubicBezTo>
                    <a:cubicBezTo>
                      <a:pt x="6" y="0"/>
                      <a:pt x="6" y="0"/>
                      <a:pt x="6" y="0"/>
                    </a:cubicBezTo>
                    <a:cubicBezTo>
                      <a:pt x="5" y="0"/>
                      <a:pt x="5" y="0"/>
                      <a:pt x="5" y="1"/>
                    </a:cubicBezTo>
                    <a:cubicBezTo>
                      <a:pt x="5" y="1"/>
                      <a:pt x="5" y="1"/>
                      <a:pt x="5" y="1"/>
                    </a:cubicBezTo>
                    <a:cubicBezTo>
                      <a:pt x="4" y="1"/>
                      <a:pt x="4" y="1"/>
                      <a:pt x="4" y="1"/>
                    </a:cubicBezTo>
                    <a:cubicBezTo>
                      <a:pt x="1" y="4"/>
                      <a:pt x="0" y="9"/>
                      <a:pt x="3" y="12"/>
                    </a:cubicBezTo>
                    <a:cubicBezTo>
                      <a:pt x="6" y="16"/>
                      <a:pt x="12" y="19"/>
                      <a:pt x="18" y="19"/>
                    </a:cubicBezTo>
                    <a:cubicBezTo>
                      <a:pt x="40" y="19"/>
                      <a:pt x="40" y="19"/>
                      <a:pt x="40" y="19"/>
                    </a:cubicBezTo>
                    <a:cubicBezTo>
                      <a:pt x="46" y="19"/>
                      <a:pt x="52" y="16"/>
                      <a:pt x="56" y="12"/>
                    </a:cubicBezTo>
                    <a:cubicBezTo>
                      <a:pt x="58" y="9"/>
                      <a:pt x="58" y="4"/>
                      <a:pt x="55" y="1"/>
                    </a:cubicBezTo>
                    <a:cubicBezTo>
                      <a:pt x="54" y="1"/>
                      <a:pt x="54" y="1"/>
                      <a:pt x="54" y="1"/>
                    </a:cubicBezTo>
                    <a:cubicBezTo>
                      <a:pt x="54" y="1"/>
                      <a:pt x="53" y="1"/>
                      <a:pt x="53" y="1"/>
                    </a:cubicBezTo>
                    <a:cubicBezTo>
                      <a:pt x="53" y="0"/>
                      <a:pt x="53" y="0"/>
                      <a:pt x="52" y="0"/>
                    </a:cubicBezTo>
                    <a:cubicBezTo>
                      <a:pt x="52" y="0"/>
                      <a:pt x="52" y="0"/>
                      <a:pt x="52" y="0"/>
                    </a:cubicBezTo>
                    <a:cubicBezTo>
                      <a:pt x="52" y="0"/>
                      <a:pt x="52" y="0"/>
                      <a:pt x="51" y="0"/>
                    </a:cubicBezTo>
                    <a:cubicBezTo>
                      <a:pt x="51" y="0"/>
                      <a:pt x="51" y="0"/>
                      <a:pt x="51" y="0"/>
                    </a:cubicBezTo>
                    <a:cubicBezTo>
                      <a:pt x="51" y="0"/>
                      <a:pt x="50" y="0"/>
                      <a:pt x="50" y="0"/>
                    </a:cubicBezTo>
                    <a:cubicBezTo>
                      <a:pt x="50" y="0"/>
                      <a:pt x="50" y="0"/>
                      <a:pt x="50" y="0"/>
                    </a:cubicBezTo>
                    <a:cubicBezTo>
                      <a:pt x="50" y="0"/>
                      <a:pt x="50" y="0"/>
                      <a:pt x="50" y="0"/>
                    </a:cubicBezTo>
                    <a:cubicBezTo>
                      <a:pt x="49" y="0"/>
                      <a:pt x="49" y="0"/>
                      <a:pt x="49" y="0"/>
                    </a:cubicBezTo>
                    <a:cubicBezTo>
                      <a:pt x="49" y="0"/>
                      <a:pt x="49" y="0"/>
                      <a:pt x="49" y="0"/>
                    </a:cubicBezTo>
                    <a:cubicBezTo>
                      <a:pt x="49" y="0"/>
                      <a:pt x="49" y="0"/>
                      <a:pt x="48" y="0"/>
                    </a:cubicBezTo>
                    <a:cubicBezTo>
                      <a:pt x="48" y="0"/>
                      <a:pt x="48" y="0"/>
                      <a:pt x="48" y="0"/>
                    </a:cubicBezTo>
                    <a:cubicBezTo>
                      <a:pt x="48" y="0"/>
                      <a:pt x="48" y="0"/>
                      <a:pt x="48" y="0"/>
                    </a:cubicBezTo>
                    <a:cubicBezTo>
                      <a:pt x="48" y="0"/>
                      <a:pt x="47" y="0"/>
                      <a:pt x="47" y="0"/>
                    </a:cubicBezTo>
                    <a:cubicBezTo>
                      <a:pt x="47" y="0"/>
                      <a:pt x="47" y="0"/>
                      <a:pt x="47" y="0"/>
                    </a:cubicBezTo>
                    <a:cubicBezTo>
                      <a:pt x="47" y="0"/>
                      <a:pt x="47" y="0"/>
                      <a:pt x="47" y="0"/>
                    </a:cubicBezTo>
                    <a:cubicBezTo>
                      <a:pt x="47" y="0"/>
                      <a:pt x="46" y="1"/>
                      <a:pt x="46" y="1"/>
                    </a:cubicBezTo>
                    <a:cubicBezTo>
                      <a:pt x="46" y="1"/>
                      <a:pt x="46" y="1"/>
                      <a:pt x="46" y="1"/>
                    </a:cubicBezTo>
                    <a:cubicBezTo>
                      <a:pt x="46" y="1"/>
                      <a:pt x="46" y="1"/>
                      <a:pt x="46" y="1"/>
                    </a:cubicBezTo>
                    <a:cubicBezTo>
                      <a:pt x="46" y="1"/>
                      <a:pt x="45" y="1"/>
                      <a:pt x="45" y="1"/>
                    </a:cubicBezTo>
                    <a:cubicBezTo>
                      <a:pt x="45" y="1"/>
                      <a:pt x="45" y="1"/>
                      <a:pt x="45" y="2"/>
                    </a:cubicBezTo>
                    <a:cubicBezTo>
                      <a:pt x="45" y="2"/>
                      <a:pt x="45" y="2"/>
                      <a:pt x="45" y="2"/>
                    </a:cubicBezTo>
                    <a:cubicBezTo>
                      <a:pt x="45" y="2"/>
                      <a:pt x="44" y="2"/>
                      <a:pt x="44" y="2"/>
                    </a:cubicBezTo>
                    <a:cubicBezTo>
                      <a:pt x="43" y="3"/>
                      <a:pt x="42" y="4"/>
                      <a:pt x="41" y="4"/>
                    </a:cubicBezTo>
                    <a:cubicBezTo>
                      <a:pt x="41" y="4"/>
                      <a:pt x="41" y="4"/>
                      <a:pt x="40" y="4"/>
                    </a:cubicBezTo>
                    <a:cubicBezTo>
                      <a:pt x="18" y="4"/>
                      <a:pt x="18" y="4"/>
                      <a:pt x="18" y="4"/>
                    </a:cubicBezTo>
                    <a:cubicBezTo>
                      <a:pt x="18" y="4"/>
                      <a:pt x="17" y="4"/>
                      <a:pt x="17" y="4"/>
                    </a:cubicBezTo>
                    <a:cubicBezTo>
                      <a:pt x="16" y="4"/>
                      <a:pt x="15" y="3"/>
                      <a:pt x="14" y="2"/>
                    </a:cubicBezTo>
                    <a:cubicBezTo>
                      <a:pt x="14" y="2"/>
                      <a:pt x="14" y="2"/>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7" name="Freeform 52"/>
              <p:cNvSpPr/>
              <p:nvPr/>
            </p:nvSpPr>
            <p:spPr bwMode="auto">
              <a:xfrm>
                <a:off x="-2054225" y="8331200"/>
                <a:ext cx="217488" cy="71438"/>
              </a:xfrm>
              <a:custGeom>
                <a:avLst/>
                <a:gdLst>
                  <a:gd name="T0" fmla="*/ 14 w 58"/>
                  <a:gd name="T1" fmla="*/ 2 h 19"/>
                  <a:gd name="T2" fmla="*/ 8 w 58"/>
                  <a:gd name="T3" fmla="*/ 0 h 19"/>
                  <a:gd name="T4" fmla="*/ 3 w 58"/>
                  <a:gd name="T5" fmla="*/ 1 h 19"/>
                  <a:gd name="T6" fmla="*/ 3 w 58"/>
                  <a:gd name="T7" fmla="*/ 12 h 19"/>
                  <a:gd name="T8" fmla="*/ 18 w 58"/>
                  <a:gd name="T9" fmla="*/ 19 h 19"/>
                  <a:gd name="T10" fmla="*/ 40 w 58"/>
                  <a:gd name="T11" fmla="*/ 19 h 19"/>
                  <a:gd name="T12" fmla="*/ 55 w 58"/>
                  <a:gd name="T13" fmla="*/ 12 h 19"/>
                  <a:gd name="T14" fmla="*/ 54 w 58"/>
                  <a:gd name="T15" fmla="*/ 1 h 19"/>
                  <a:gd name="T16" fmla="*/ 50 w 58"/>
                  <a:gd name="T17" fmla="*/ 0 h 19"/>
                  <a:gd name="T18" fmla="*/ 44 w 58"/>
                  <a:gd name="T19" fmla="*/ 2 h 19"/>
                  <a:gd name="T20" fmla="*/ 42 w 58"/>
                  <a:gd name="T21" fmla="*/ 4 h 19"/>
                  <a:gd name="T22" fmla="*/ 40 w 58"/>
                  <a:gd name="T23" fmla="*/ 4 h 19"/>
                  <a:gd name="T24" fmla="*/ 18 w 58"/>
                  <a:gd name="T25" fmla="*/ 4 h 19"/>
                  <a:gd name="T26" fmla="*/ 18 w 58"/>
                  <a:gd name="T27" fmla="*/ 4 h 19"/>
                  <a:gd name="T28" fmla="*/ 14 w 58"/>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19">
                    <a:moveTo>
                      <a:pt x="14" y="2"/>
                    </a:moveTo>
                    <a:cubicBezTo>
                      <a:pt x="12" y="1"/>
                      <a:pt x="10" y="0"/>
                      <a:pt x="8" y="0"/>
                    </a:cubicBezTo>
                    <a:cubicBezTo>
                      <a:pt x="7" y="0"/>
                      <a:pt x="5" y="0"/>
                      <a:pt x="3" y="1"/>
                    </a:cubicBezTo>
                    <a:cubicBezTo>
                      <a:pt x="0" y="4"/>
                      <a:pt x="0" y="9"/>
                      <a:pt x="3" y="12"/>
                    </a:cubicBezTo>
                    <a:cubicBezTo>
                      <a:pt x="6" y="16"/>
                      <a:pt x="12" y="19"/>
                      <a:pt x="18" y="19"/>
                    </a:cubicBezTo>
                    <a:cubicBezTo>
                      <a:pt x="40" y="19"/>
                      <a:pt x="40" y="19"/>
                      <a:pt x="40" y="19"/>
                    </a:cubicBezTo>
                    <a:cubicBezTo>
                      <a:pt x="46" y="19"/>
                      <a:pt x="52" y="16"/>
                      <a:pt x="55" y="12"/>
                    </a:cubicBezTo>
                    <a:cubicBezTo>
                      <a:pt x="58" y="9"/>
                      <a:pt x="58" y="4"/>
                      <a:pt x="54" y="1"/>
                    </a:cubicBezTo>
                    <a:cubicBezTo>
                      <a:pt x="53" y="0"/>
                      <a:pt x="51" y="0"/>
                      <a:pt x="50" y="0"/>
                    </a:cubicBezTo>
                    <a:cubicBezTo>
                      <a:pt x="48" y="0"/>
                      <a:pt x="46" y="1"/>
                      <a:pt x="44" y="2"/>
                    </a:cubicBezTo>
                    <a:cubicBezTo>
                      <a:pt x="43" y="3"/>
                      <a:pt x="43" y="4"/>
                      <a:pt x="42" y="4"/>
                    </a:cubicBezTo>
                    <a:cubicBezTo>
                      <a:pt x="41" y="4"/>
                      <a:pt x="41" y="4"/>
                      <a:pt x="40" y="4"/>
                    </a:cubicBezTo>
                    <a:cubicBezTo>
                      <a:pt x="18" y="4"/>
                      <a:pt x="18" y="4"/>
                      <a:pt x="18" y="4"/>
                    </a:cubicBezTo>
                    <a:cubicBezTo>
                      <a:pt x="18" y="4"/>
                      <a:pt x="18" y="4"/>
                      <a:pt x="18" y="4"/>
                    </a:cubicBezTo>
                    <a:cubicBezTo>
                      <a:pt x="16" y="4"/>
                      <a:pt x="15" y="3"/>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8" name="Freeform 53"/>
              <p:cNvSpPr/>
              <p:nvPr/>
            </p:nvSpPr>
            <p:spPr bwMode="auto">
              <a:xfrm>
                <a:off x="-2949575" y="1719263"/>
                <a:ext cx="574675" cy="544513"/>
              </a:xfrm>
              <a:custGeom>
                <a:avLst/>
                <a:gdLst>
                  <a:gd name="T0" fmla="*/ 26 w 153"/>
                  <a:gd name="T1" fmla="*/ 145 h 145"/>
                  <a:gd name="T2" fmla="*/ 52 w 153"/>
                  <a:gd name="T3" fmla="*/ 119 h 145"/>
                  <a:gd name="T4" fmla="*/ 52 w 153"/>
                  <a:gd name="T5" fmla="*/ 119 h 145"/>
                  <a:gd name="T6" fmla="*/ 52 w 153"/>
                  <a:gd name="T7" fmla="*/ 33 h 145"/>
                  <a:gd name="T8" fmla="*/ 137 w 153"/>
                  <a:gd name="T9" fmla="*/ 33 h 145"/>
                  <a:gd name="T10" fmla="*/ 137 w 153"/>
                  <a:gd name="T11" fmla="*/ 94 h 145"/>
                  <a:gd name="T12" fmla="*/ 127 w 153"/>
                  <a:gd name="T13" fmla="*/ 93 h 145"/>
                  <a:gd name="T14" fmla="*/ 101 w 153"/>
                  <a:gd name="T15" fmla="*/ 119 h 145"/>
                  <a:gd name="T16" fmla="*/ 127 w 153"/>
                  <a:gd name="T17" fmla="*/ 145 h 145"/>
                  <a:gd name="T18" fmla="*/ 153 w 153"/>
                  <a:gd name="T19" fmla="*/ 119 h 145"/>
                  <a:gd name="T20" fmla="*/ 153 w 153"/>
                  <a:gd name="T21" fmla="*/ 119 h 145"/>
                  <a:gd name="T22" fmla="*/ 153 w 153"/>
                  <a:gd name="T23" fmla="*/ 119 h 145"/>
                  <a:gd name="T24" fmla="*/ 153 w 153"/>
                  <a:gd name="T25" fmla="*/ 33 h 145"/>
                  <a:gd name="T26" fmla="*/ 153 w 153"/>
                  <a:gd name="T27" fmla="*/ 0 h 145"/>
                  <a:gd name="T28" fmla="*/ 137 w 153"/>
                  <a:gd name="T29" fmla="*/ 0 h 145"/>
                  <a:gd name="T30" fmla="*/ 52 w 153"/>
                  <a:gd name="T31" fmla="*/ 0 h 145"/>
                  <a:gd name="T32" fmla="*/ 36 w 153"/>
                  <a:gd name="T33" fmla="*/ 0 h 145"/>
                  <a:gd name="T34" fmla="*/ 36 w 153"/>
                  <a:gd name="T35" fmla="*/ 33 h 145"/>
                  <a:gd name="T36" fmla="*/ 36 w 153"/>
                  <a:gd name="T37" fmla="*/ 94 h 145"/>
                  <a:gd name="T38" fmla="*/ 26 w 153"/>
                  <a:gd name="T39" fmla="*/ 93 h 145"/>
                  <a:gd name="T40" fmla="*/ 0 w 153"/>
                  <a:gd name="T41" fmla="*/ 119 h 145"/>
                  <a:gd name="T42" fmla="*/ 26 w 153"/>
                  <a:gd name="T43"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145">
                    <a:moveTo>
                      <a:pt x="26" y="145"/>
                    </a:moveTo>
                    <a:cubicBezTo>
                      <a:pt x="40" y="145"/>
                      <a:pt x="52" y="133"/>
                      <a:pt x="52" y="119"/>
                    </a:cubicBezTo>
                    <a:cubicBezTo>
                      <a:pt x="52" y="119"/>
                      <a:pt x="52" y="119"/>
                      <a:pt x="52" y="119"/>
                    </a:cubicBezTo>
                    <a:cubicBezTo>
                      <a:pt x="52" y="33"/>
                      <a:pt x="52" y="33"/>
                      <a:pt x="52" y="33"/>
                    </a:cubicBezTo>
                    <a:cubicBezTo>
                      <a:pt x="137" y="33"/>
                      <a:pt x="137" y="33"/>
                      <a:pt x="137" y="33"/>
                    </a:cubicBezTo>
                    <a:cubicBezTo>
                      <a:pt x="137" y="94"/>
                      <a:pt x="137" y="94"/>
                      <a:pt x="137" y="94"/>
                    </a:cubicBezTo>
                    <a:cubicBezTo>
                      <a:pt x="134" y="93"/>
                      <a:pt x="130" y="93"/>
                      <a:pt x="127" y="93"/>
                    </a:cubicBezTo>
                    <a:cubicBezTo>
                      <a:pt x="112" y="93"/>
                      <a:pt x="101" y="104"/>
                      <a:pt x="101" y="119"/>
                    </a:cubicBezTo>
                    <a:cubicBezTo>
                      <a:pt x="101" y="133"/>
                      <a:pt x="112" y="145"/>
                      <a:pt x="127" y="145"/>
                    </a:cubicBezTo>
                    <a:cubicBezTo>
                      <a:pt x="141" y="145"/>
                      <a:pt x="153" y="133"/>
                      <a:pt x="153" y="119"/>
                    </a:cubicBezTo>
                    <a:cubicBezTo>
                      <a:pt x="153" y="119"/>
                      <a:pt x="153" y="119"/>
                      <a:pt x="153" y="119"/>
                    </a:cubicBezTo>
                    <a:cubicBezTo>
                      <a:pt x="153" y="119"/>
                      <a:pt x="153" y="119"/>
                      <a:pt x="153" y="119"/>
                    </a:cubicBezTo>
                    <a:cubicBezTo>
                      <a:pt x="153" y="33"/>
                      <a:pt x="153" y="33"/>
                      <a:pt x="153" y="33"/>
                    </a:cubicBezTo>
                    <a:cubicBezTo>
                      <a:pt x="153" y="0"/>
                      <a:pt x="153" y="0"/>
                      <a:pt x="153" y="0"/>
                    </a:cubicBezTo>
                    <a:cubicBezTo>
                      <a:pt x="137" y="0"/>
                      <a:pt x="137" y="0"/>
                      <a:pt x="137" y="0"/>
                    </a:cubicBezTo>
                    <a:cubicBezTo>
                      <a:pt x="52" y="0"/>
                      <a:pt x="52" y="0"/>
                      <a:pt x="52" y="0"/>
                    </a:cubicBezTo>
                    <a:cubicBezTo>
                      <a:pt x="36" y="0"/>
                      <a:pt x="36" y="0"/>
                      <a:pt x="36" y="0"/>
                    </a:cubicBezTo>
                    <a:cubicBezTo>
                      <a:pt x="36" y="33"/>
                      <a:pt x="36" y="33"/>
                      <a:pt x="36" y="33"/>
                    </a:cubicBezTo>
                    <a:cubicBezTo>
                      <a:pt x="36" y="94"/>
                      <a:pt x="36" y="94"/>
                      <a:pt x="36" y="94"/>
                    </a:cubicBezTo>
                    <a:cubicBezTo>
                      <a:pt x="33" y="93"/>
                      <a:pt x="29" y="93"/>
                      <a:pt x="26" y="93"/>
                    </a:cubicBezTo>
                    <a:cubicBezTo>
                      <a:pt x="11" y="93"/>
                      <a:pt x="0" y="104"/>
                      <a:pt x="0" y="119"/>
                    </a:cubicBezTo>
                    <a:cubicBezTo>
                      <a:pt x="0" y="133"/>
                      <a:pt x="11" y="145"/>
                      <a:pt x="26"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9" name="Freeform 54"/>
              <p:cNvSpPr/>
              <p:nvPr/>
            </p:nvSpPr>
            <p:spPr bwMode="auto">
              <a:xfrm>
                <a:off x="-1382713" y="8283575"/>
                <a:ext cx="195263" cy="63500"/>
              </a:xfrm>
              <a:custGeom>
                <a:avLst/>
                <a:gdLst>
                  <a:gd name="T0" fmla="*/ 3 w 123"/>
                  <a:gd name="T1" fmla="*/ 0 h 40"/>
                  <a:gd name="T2" fmla="*/ 0 w 123"/>
                  <a:gd name="T3" fmla="*/ 40 h 40"/>
                  <a:gd name="T4" fmla="*/ 123 w 123"/>
                  <a:gd name="T5" fmla="*/ 40 h 40"/>
                  <a:gd name="T6" fmla="*/ 121 w 123"/>
                  <a:gd name="T7" fmla="*/ 0 h 40"/>
                  <a:gd name="T8" fmla="*/ 3 w 123"/>
                  <a:gd name="T9" fmla="*/ 0 h 40"/>
                </a:gdLst>
                <a:ahLst/>
                <a:cxnLst>
                  <a:cxn ang="0">
                    <a:pos x="T0" y="T1"/>
                  </a:cxn>
                  <a:cxn ang="0">
                    <a:pos x="T2" y="T3"/>
                  </a:cxn>
                  <a:cxn ang="0">
                    <a:pos x="T4" y="T5"/>
                  </a:cxn>
                  <a:cxn ang="0">
                    <a:pos x="T6" y="T7"/>
                  </a:cxn>
                  <a:cxn ang="0">
                    <a:pos x="T8" y="T9"/>
                  </a:cxn>
                </a:cxnLst>
                <a:rect l="0" t="0" r="r" b="b"/>
                <a:pathLst>
                  <a:path w="123" h="40">
                    <a:moveTo>
                      <a:pt x="3" y="0"/>
                    </a:moveTo>
                    <a:lnTo>
                      <a:pt x="0" y="40"/>
                    </a:lnTo>
                    <a:lnTo>
                      <a:pt x="123" y="40"/>
                    </a:lnTo>
                    <a:lnTo>
                      <a:pt x="121"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0" name="Freeform 55"/>
              <p:cNvSpPr>
                <a:spLocks noEditPoints="1"/>
              </p:cNvSpPr>
              <p:nvPr/>
            </p:nvSpPr>
            <p:spPr bwMode="auto">
              <a:xfrm>
                <a:off x="-1555750" y="7926388"/>
                <a:ext cx="546100" cy="338138"/>
              </a:xfrm>
              <a:custGeom>
                <a:avLst/>
                <a:gdLst>
                  <a:gd name="T0" fmla="*/ 230 w 344"/>
                  <a:gd name="T1" fmla="*/ 213 h 213"/>
                  <a:gd name="T2" fmla="*/ 344 w 344"/>
                  <a:gd name="T3" fmla="*/ 213 h 213"/>
                  <a:gd name="T4" fmla="*/ 344 w 344"/>
                  <a:gd name="T5" fmla="*/ 0 h 213"/>
                  <a:gd name="T6" fmla="*/ 171 w 344"/>
                  <a:gd name="T7" fmla="*/ 0 h 213"/>
                  <a:gd name="T8" fmla="*/ 171 w 344"/>
                  <a:gd name="T9" fmla="*/ 26 h 213"/>
                  <a:gd name="T10" fmla="*/ 313 w 344"/>
                  <a:gd name="T11" fmla="*/ 26 h 213"/>
                  <a:gd name="T12" fmla="*/ 313 w 344"/>
                  <a:gd name="T13" fmla="*/ 187 h 213"/>
                  <a:gd name="T14" fmla="*/ 228 w 344"/>
                  <a:gd name="T15" fmla="*/ 187 h 213"/>
                  <a:gd name="T16" fmla="*/ 171 w 344"/>
                  <a:gd name="T17" fmla="*/ 187 h 213"/>
                  <a:gd name="T18" fmla="*/ 171 w 344"/>
                  <a:gd name="T19" fmla="*/ 213 h 213"/>
                  <a:gd name="T20" fmla="*/ 230 w 344"/>
                  <a:gd name="T21" fmla="*/ 213 h 213"/>
                  <a:gd name="T22" fmla="*/ 171 w 344"/>
                  <a:gd name="T23" fmla="*/ 0 h 213"/>
                  <a:gd name="T24" fmla="*/ 0 w 344"/>
                  <a:gd name="T25" fmla="*/ 0 h 213"/>
                  <a:gd name="T26" fmla="*/ 0 w 344"/>
                  <a:gd name="T27" fmla="*/ 213 h 213"/>
                  <a:gd name="T28" fmla="*/ 112 w 344"/>
                  <a:gd name="T29" fmla="*/ 213 h 213"/>
                  <a:gd name="T30" fmla="*/ 171 w 344"/>
                  <a:gd name="T31" fmla="*/ 213 h 213"/>
                  <a:gd name="T32" fmla="*/ 171 w 344"/>
                  <a:gd name="T33" fmla="*/ 187 h 213"/>
                  <a:gd name="T34" fmla="*/ 114 w 344"/>
                  <a:gd name="T35" fmla="*/ 187 h 213"/>
                  <a:gd name="T36" fmla="*/ 31 w 344"/>
                  <a:gd name="T37" fmla="*/ 187 h 213"/>
                  <a:gd name="T38" fmla="*/ 31 w 344"/>
                  <a:gd name="T39" fmla="*/ 187 h 213"/>
                  <a:gd name="T40" fmla="*/ 31 w 344"/>
                  <a:gd name="T41" fmla="*/ 26 h 213"/>
                  <a:gd name="T42" fmla="*/ 171 w 344"/>
                  <a:gd name="T43" fmla="*/ 26 h 213"/>
                  <a:gd name="T44" fmla="*/ 171 w 344"/>
                  <a:gd name="T4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4" h="213">
                    <a:moveTo>
                      <a:pt x="230" y="213"/>
                    </a:moveTo>
                    <a:lnTo>
                      <a:pt x="344" y="213"/>
                    </a:lnTo>
                    <a:lnTo>
                      <a:pt x="344" y="0"/>
                    </a:lnTo>
                    <a:lnTo>
                      <a:pt x="171" y="0"/>
                    </a:lnTo>
                    <a:lnTo>
                      <a:pt x="171" y="26"/>
                    </a:lnTo>
                    <a:lnTo>
                      <a:pt x="313" y="26"/>
                    </a:lnTo>
                    <a:lnTo>
                      <a:pt x="313" y="187"/>
                    </a:lnTo>
                    <a:lnTo>
                      <a:pt x="228" y="187"/>
                    </a:lnTo>
                    <a:lnTo>
                      <a:pt x="171" y="187"/>
                    </a:lnTo>
                    <a:lnTo>
                      <a:pt x="171" y="213"/>
                    </a:lnTo>
                    <a:lnTo>
                      <a:pt x="230" y="213"/>
                    </a:lnTo>
                    <a:close/>
                    <a:moveTo>
                      <a:pt x="171" y="0"/>
                    </a:moveTo>
                    <a:lnTo>
                      <a:pt x="0" y="0"/>
                    </a:lnTo>
                    <a:lnTo>
                      <a:pt x="0" y="213"/>
                    </a:lnTo>
                    <a:lnTo>
                      <a:pt x="112" y="213"/>
                    </a:lnTo>
                    <a:lnTo>
                      <a:pt x="171" y="213"/>
                    </a:lnTo>
                    <a:lnTo>
                      <a:pt x="171" y="187"/>
                    </a:lnTo>
                    <a:lnTo>
                      <a:pt x="114" y="187"/>
                    </a:lnTo>
                    <a:lnTo>
                      <a:pt x="31" y="187"/>
                    </a:lnTo>
                    <a:lnTo>
                      <a:pt x="31" y="187"/>
                    </a:lnTo>
                    <a:lnTo>
                      <a:pt x="31" y="26"/>
                    </a:lnTo>
                    <a:lnTo>
                      <a:pt x="171" y="26"/>
                    </a:lnTo>
                    <a:lnTo>
                      <a:pt x="17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1" name="Freeform 56"/>
              <p:cNvSpPr/>
              <p:nvPr/>
            </p:nvSpPr>
            <p:spPr bwMode="auto">
              <a:xfrm>
                <a:off x="-1419225" y="8366125"/>
                <a:ext cx="269875" cy="25400"/>
              </a:xfrm>
              <a:custGeom>
                <a:avLst/>
                <a:gdLst>
                  <a:gd name="T0" fmla="*/ 0 w 170"/>
                  <a:gd name="T1" fmla="*/ 0 h 16"/>
                  <a:gd name="T2" fmla="*/ 0 w 170"/>
                  <a:gd name="T3" fmla="*/ 16 h 16"/>
                  <a:gd name="T4" fmla="*/ 170 w 170"/>
                  <a:gd name="T5" fmla="*/ 16 h 16"/>
                  <a:gd name="T6" fmla="*/ 170 w 170"/>
                  <a:gd name="T7" fmla="*/ 0 h 16"/>
                  <a:gd name="T8" fmla="*/ 146 w 170"/>
                  <a:gd name="T9" fmla="*/ 0 h 16"/>
                  <a:gd name="T10" fmla="*/ 23 w 170"/>
                  <a:gd name="T11" fmla="*/ 0 h 16"/>
                  <a:gd name="T12" fmla="*/ 0 w 17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70" h="16">
                    <a:moveTo>
                      <a:pt x="0" y="0"/>
                    </a:moveTo>
                    <a:lnTo>
                      <a:pt x="0" y="16"/>
                    </a:lnTo>
                    <a:lnTo>
                      <a:pt x="170" y="16"/>
                    </a:lnTo>
                    <a:lnTo>
                      <a:pt x="170" y="0"/>
                    </a:lnTo>
                    <a:lnTo>
                      <a:pt x="146" y="0"/>
                    </a:lnTo>
                    <a:lnTo>
                      <a:pt x="23"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2" name="Freeform 57"/>
              <p:cNvSpPr>
                <a:spLocks noEditPoints="1"/>
              </p:cNvSpPr>
              <p:nvPr/>
            </p:nvSpPr>
            <p:spPr bwMode="auto">
              <a:xfrm>
                <a:off x="-4494213" y="8478838"/>
                <a:ext cx="233363" cy="520700"/>
              </a:xfrm>
              <a:custGeom>
                <a:avLst/>
                <a:gdLst>
                  <a:gd name="T0" fmla="*/ 31 w 62"/>
                  <a:gd name="T1" fmla="*/ 120 h 139"/>
                  <a:gd name="T2" fmla="*/ 31 w 62"/>
                  <a:gd name="T3" fmla="*/ 120 h 139"/>
                  <a:gd name="T4" fmla="*/ 60 w 62"/>
                  <a:gd name="T5" fmla="*/ 135 h 139"/>
                  <a:gd name="T6" fmla="*/ 61 w 62"/>
                  <a:gd name="T7" fmla="*/ 135 h 139"/>
                  <a:gd name="T8" fmla="*/ 61 w 62"/>
                  <a:gd name="T9" fmla="*/ 36 h 139"/>
                  <a:gd name="T10" fmla="*/ 60 w 62"/>
                  <a:gd name="T11" fmla="*/ 22 h 139"/>
                  <a:gd name="T12" fmla="*/ 52 w 62"/>
                  <a:gd name="T13" fmla="*/ 12 h 139"/>
                  <a:gd name="T14" fmla="*/ 52 w 62"/>
                  <a:gd name="T15" fmla="*/ 4 h 139"/>
                  <a:gd name="T16" fmla="*/ 52 w 62"/>
                  <a:gd name="T17" fmla="*/ 0 h 139"/>
                  <a:gd name="T18" fmla="*/ 48 w 62"/>
                  <a:gd name="T19" fmla="*/ 0 h 139"/>
                  <a:gd name="T20" fmla="*/ 31 w 62"/>
                  <a:gd name="T21" fmla="*/ 0 h 139"/>
                  <a:gd name="T22" fmla="*/ 31 w 62"/>
                  <a:gd name="T23" fmla="*/ 4 h 139"/>
                  <a:gd name="T24" fmla="*/ 48 w 62"/>
                  <a:gd name="T25" fmla="*/ 4 h 139"/>
                  <a:gd name="T26" fmla="*/ 48 w 62"/>
                  <a:gd name="T27" fmla="*/ 10 h 139"/>
                  <a:gd name="T28" fmla="*/ 48 w 62"/>
                  <a:gd name="T29" fmla="*/ 58 h 139"/>
                  <a:gd name="T30" fmla="*/ 31 w 62"/>
                  <a:gd name="T31" fmla="*/ 40 h 139"/>
                  <a:gd name="T32" fmla="*/ 31 w 62"/>
                  <a:gd name="T33" fmla="*/ 41 h 139"/>
                  <a:gd name="T34" fmla="*/ 31 w 62"/>
                  <a:gd name="T35" fmla="*/ 120 h 139"/>
                  <a:gd name="T36" fmla="*/ 1 w 62"/>
                  <a:gd name="T37" fmla="*/ 135 h 139"/>
                  <a:gd name="T38" fmla="*/ 31 w 62"/>
                  <a:gd name="T39" fmla="*/ 120 h 139"/>
                  <a:gd name="T40" fmla="*/ 31 w 62"/>
                  <a:gd name="T41" fmla="*/ 41 h 139"/>
                  <a:gd name="T42" fmla="*/ 13 w 62"/>
                  <a:gd name="T43" fmla="*/ 58 h 139"/>
                  <a:gd name="T44" fmla="*/ 13 w 62"/>
                  <a:gd name="T45" fmla="*/ 10 h 139"/>
                  <a:gd name="T46" fmla="*/ 13 w 62"/>
                  <a:gd name="T47" fmla="*/ 10 h 139"/>
                  <a:gd name="T48" fmla="*/ 13 w 62"/>
                  <a:gd name="T49" fmla="*/ 10 h 139"/>
                  <a:gd name="T50" fmla="*/ 13 w 62"/>
                  <a:gd name="T51" fmla="*/ 4 h 139"/>
                  <a:gd name="T52" fmla="*/ 31 w 62"/>
                  <a:gd name="T53" fmla="*/ 4 h 139"/>
                  <a:gd name="T54" fmla="*/ 31 w 62"/>
                  <a:gd name="T55" fmla="*/ 0 h 139"/>
                  <a:gd name="T56" fmla="*/ 13 w 62"/>
                  <a:gd name="T57" fmla="*/ 0 h 139"/>
                  <a:gd name="T58" fmla="*/ 9 w 62"/>
                  <a:gd name="T59" fmla="*/ 0 h 139"/>
                  <a:gd name="T60" fmla="*/ 9 w 62"/>
                  <a:gd name="T61" fmla="*/ 4 h 139"/>
                  <a:gd name="T62" fmla="*/ 9 w 62"/>
                  <a:gd name="T63" fmla="*/ 12 h 139"/>
                  <a:gd name="T64" fmla="*/ 1 w 62"/>
                  <a:gd name="T65" fmla="*/ 22 h 139"/>
                  <a:gd name="T66" fmla="*/ 0 w 62"/>
                  <a:gd name="T67" fmla="*/ 36 h 139"/>
                  <a:gd name="T68" fmla="*/ 0 w 62"/>
                  <a:gd name="T69" fmla="*/ 135 h 139"/>
                  <a:gd name="T70" fmla="*/ 1 w 62"/>
                  <a:gd name="T71"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139">
                    <a:moveTo>
                      <a:pt x="31" y="120"/>
                    </a:moveTo>
                    <a:cubicBezTo>
                      <a:pt x="31" y="120"/>
                      <a:pt x="31" y="120"/>
                      <a:pt x="31" y="120"/>
                    </a:cubicBezTo>
                    <a:cubicBezTo>
                      <a:pt x="45" y="120"/>
                      <a:pt x="57" y="123"/>
                      <a:pt x="60" y="135"/>
                    </a:cubicBezTo>
                    <a:cubicBezTo>
                      <a:pt x="62" y="139"/>
                      <a:pt x="61" y="139"/>
                      <a:pt x="61" y="135"/>
                    </a:cubicBezTo>
                    <a:cubicBezTo>
                      <a:pt x="61" y="114"/>
                      <a:pt x="61" y="57"/>
                      <a:pt x="61" y="36"/>
                    </a:cubicBezTo>
                    <a:cubicBezTo>
                      <a:pt x="61" y="32"/>
                      <a:pt x="62" y="26"/>
                      <a:pt x="60" y="22"/>
                    </a:cubicBezTo>
                    <a:cubicBezTo>
                      <a:pt x="59" y="17"/>
                      <a:pt x="56" y="14"/>
                      <a:pt x="52" y="12"/>
                    </a:cubicBezTo>
                    <a:cubicBezTo>
                      <a:pt x="52" y="4"/>
                      <a:pt x="52" y="4"/>
                      <a:pt x="52" y="4"/>
                    </a:cubicBezTo>
                    <a:cubicBezTo>
                      <a:pt x="52" y="0"/>
                      <a:pt x="52" y="0"/>
                      <a:pt x="52" y="0"/>
                    </a:cubicBezTo>
                    <a:cubicBezTo>
                      <a:pt x="48" y="0"/>
                      <a:pt x="48" y="0"/>
                      <a:pt x="48" y="0"/>
                    </a:cubicBezTo>
                    <a:cubicBezTo>
                      <a:pt x="31" y="0"/>
                      <a:pt x="31" y="0"/>
                      <a:pt x="31" y="0"/>
                    </a:cubicBezTo>
                    <a:cubicBezTo>
                      <a:pt x="31" y="4"/>
                      <a:pt x="31" y="4"/>
                      <a:pt x="31" y="4"/>
                    </a:cubicBezTo>
                    <a:cubicBezTo>
                      <a:pt x="48" y="4"/>
                      <a:pt x="48" y="4"/>
                      <a:pt x="48" y="4"/>
                    </a:cubicBezTo>
                    <a:cubicBezTo>
                      <a:pt x="48" y="10"/>
                      <a:pt x="48" y="10"/>
                      <a:pt x="48" y="10"/>
                    </a:cubicBezTo>
                    <a:cubicBezTo>
                      <a:pt x="48" y="58"/>
                      <a:pt x="48" y="58"/>
                      <a:pt x="48" y="58"/>
                    </a:cubicBezTo>
                    <a:cubicBezTo>
                      <a:pt x="31" y="40"/>
                      <a:pt x="31" y="40"/>
                      <a:pt x="31" y="40"/>
                    </a:cubicBezTo>
                    <a:cubicBezTo>
                      <a:pt x="31" y="41"/>
                      <a:pt x="31" y="41"/>
                      <a:pt x="31" y="41"/>
                    </a:cubicBezTo>
                    <a:lnTo>
                      <a:pt x="31" y="120"/>
                    </a:lnTo>
                    <a:close/>
                    <a:moveTo>
                      <a:pt x="1" y="135"/>
                    </a:moveTo>
                    <a:cubicBezTo>
                      <a:pt x="4" y="123"/>
                      <a:pt x="16" y="120"/>
                      <a:pt x="31" y="120"/>
                    </a:cubicBezTo>
                    <a:cubicBezTo>
                      <a:pt x="31" y="41"/>
                      <a:pt x="31" y="41"/>
                      <a:pt x="31" y="41"/>
                    </a:cubicBezTo>
                    <a:cubicBezTo>
                      <a:pt x="13" y="58"/>
                      <a:pt x="13" y="58"/>
                      <a:pt x="13" y="58"/>
                    </a:cubicBezTo>
                    <a:cubicBezTo>
                      <a:pt x="13" y="10"/>
                      <a:pt x="13" y="10"/>
                      <a:pt x="13" y="10"/>
                    </a:cubicBezTo>
                    <a:cubicBezTo>
                      <a:pt x="13" y="10"/>
                      <a:pt x="13" y="10"/>
                      <a:pt x="13" y="10"/>
                    </a:cubicBezTo>
                    <a:cubicBezTo>
                      <a:pt x="13" y="10"/>
                      <a:pt x="13" y="10"/>
                      <a:pt x="13" y="10"/>
                    </a:cubicBezTo>
                    <a:cubicBezTo>
                      <a:pt x="13" y="4"/>
                      <a:pt x="13" y="4"/>
                      <a:pt x="13" y="4"/>
                    </a:cubicBezTo>
                    <a:cubicBezTo>
                      <a:pt x="31" y="4"/>
                      <a:pt x="31" y="4"/>
                      <a:pt x="31" y="4"/>
                    </a:cubicBezTo>
                    <a:cubicBezTo>
                      <a:pt x="31" y="0"/>
                      <a:pt x="31" y="0"/>
                      <a:pt x="31" y="0"/>
                    </a:cubicBezTo>
                    <a:cubicBezTo>
                      <a:pt x="13" y="0"/>
                      <a:pt x="13" y="0"/>
                      <a:pt x="13" y="0"/>
                    </a:cubicBezTo>
                    <a:cubicBezTo>
                      <a:pt x="9" y="0"/>
                      <a:pt x="9" y="0"/>
                      <a:pt x="9" y="0"/>
                    </a:cubicBezTo>
                    <a:cubicBezTo>
                      <a:pt x="9" y="4"/>
                      <a:pt x="9" y="4"/>
                      <a:pt x="9" y="4"/>
                    </a:cubicBezTo>
                    <a:cubicBezTo>
                      <a:pt x="9" y="12"/>
                      <a:pt x="9" y="12"/>
                      <a:pt x="9" y="12"/>
                    </a:cubicBezTo>
                    <a:cubicBezTo>
                      <a:pt x="5" y="14"/>
                      <a:pt x="2" y="17"/>
                      <a:pt x="1" y="22"/>
                    </a:cubicBezTo>
                    <a:cubicBezTo>
                      <a:pt x="0" y="26"/>
                      <a:pt x="0" y="32"/>
                      <a:pt x="0" y="36"/>
                    </a:cubicBezTo>
                    <a:cubicBezTo>
                      <a:pt x="0" y="57"/>
                      <a:pt x="0" y="114"/>
                      <a:pt x="0" y="135"/>
                    </a:cubicBezTo>
                    <a:cubicBezTo>
                      <a:pt x="0" y="139"/>
                      <a:pt x="0" y="139"/>
                      <a:pt x="1"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3" name="Freeform 58"/>
              <p:cNvSpPr/>
              <p:nvPr/>
            </p:nvSpPr>
            <p:spPr bwMode="auto">
              <a:xfrm>
                <a:off x="-4249738" y="8509000"/>
                <a:ext cx="236538" cy="490538"/>
              </a:xfrm>
              <a:custGeom>
                <a:avLst/>
                <a:gdLst>
                  <a:gd name="T0" fmla="*/ 2 w 63"/>
                  <a:gd name="T1" fmla="*/ 127 h 131"/>
                  <a:gd name="T2" fmla="*/ 32 w 63"/>
                  <a:gd name="T3" fmla="*/ 112 h 131"/>
                  <a:gd name="T4" fmla="*/ 61 w 63"/>
                  <a:gd name="T5" fmla="*/ 127 h 131"/>
                  <a:gd name="T6" fmla="*/ 62 w 63"/>
                  <a:gd name="T7" fmla="*/ 127 h 131"/>
                  <a:gd name="T8" fmla="*/ 62 w 63"/>
                  <a:gd name="T9" fmla="*/ 28 h 131"/>
                  <a:gd name="T10" fmla="*/ 61 w 63"/>
                  <a:gd name="T11" fmla="*/ 14 h 131"/>
                  <a:gd name="T12" fmla="*/ 32 w 63"/>
                  <a:gd name="T13" fmla="*/ 0 h 131"/>
                  <a:gd name="T14" fmla="*/ 2 w 63"/>
                  <a:gd name="T15" fmla="*/ 14 h 131"/>
                  <a:gd name="T16" fmla="*/ 1 w 63"/>
                  <a:gd name="T17" fmla="*/ 28 h 131"/>
                  <a:gd name="T18" fmla="*/ 1 w 63"/>
                  <a:gd name="T19" fmla="*/ 127 h 131"/>
                  <a:gd name="T20" fmla="*/ 2 w 63"/>
                  <a:gd name="T21" fmla="*/ 12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131">
                    <a:moveTo>
                      <a:pt x="2" y="127"/>
                    </a:moveTo>
                    <a:cubicBezTo>
                      <a:pt x="5" y="115"/>
                      <a:pt x="17" y="112"/>
                      <a:pt x="32" y="112"/>
                    </a:cubicBezTo>
                    <a:cubicBezTo>
                      <a:pt x="46" y="112"/>
                      <a:pt x="58" y="115"/>
                      <a:pt x="61" y="127"/>
                    </a:cubicBezTo>
                    <a:cubicBezTo>
                      <a:pt x="63" y="131"/>
                      <a:pt x="62" y="131"/>
                      <a:pt x="62" y="127"/>
                    </a:cubicBezTo>
                    <a:cubicBezTo>
                      <a:pt x="62" y="106"/>
                      <a:pt x="62" y="49"/>
                      <a:pt x="62" y="28"/>
                    </a:cubicBezTo>
                    <a:cubicBezTo>
                      <a:pt x="62" y="24"/>
                      <a:pt x="62" y="18"/>
                      <a:pt x="61" y="14"/>
                    </a:cubicBezTo>
                    <a:cubicBezTo>
                      <a:pt x="57" y="3"/>
                      <a:pt x="46" y="0"/>
                      <a:pt x="32" y="0"/>
                    </a:cubicBezTo>
                    <a:cubicBezTo>
                      <a:pt x="17" y="0"/>
                      <a:pt x="6" y="3"/>
                      <a:pt x="2" y="14"/>
                    </a:cubicBezTo>
                    <a:cubicBezTo>
                      <a:pt x="1" y="18"/>
                      <a:pt x="1" y="24"/>
                      <a:pt x="1" y="28"/>
                    </a:cubicBezTo>
                    <a:cubicBezTo>
                      <a:pt x="1" y="49"/>
                      <a:pt x="1" y="106"/>
                      <a:pt x="1" y="127"/>
                    </a:cubicBezTo>
                    <a:cubicBezTo>
                      <a:pt x="1" y="131"/>
                      <a:pt x="0" y="131"/>
                      <a:pt x="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4" name="Freeform 59"/>
              <p:cNvSpPr>
                <a:spLocks noEditPoints="1"/>
              </p:cNvSpPr>
              <p:nvPr/>
            </p:nvSpPr>
            <p:spPr bwMode="auto">
              <a:xfrm>
                <a:off x="-1698625" y="3784600"/>
                <a:ext cx="444500" cy="447675"/>
              </a:xfrm>
              <a:custGeom>
                <a:avLst/>
                <a:gdLst>
                  <a:gd name="T0" fmla="*/ 59 w 118"/>
                  <a:gd name="T1" fmla="*/ 119 h 119"/>
                  <a:gd name="T2" fmla="*/ 68 w 118"/>
                  <a:gd name="T3" fmla="*/ 119 h 119"/>
                  <a:gd name="T4" fmla="*/ 68 w 118"/>
                  <a:gd name="T5" fmla="*/ 110 h 119"/>
                  <a:gd name="T6" fmla="*/ 88 w 118"/>
                  <a:gd name="T7" fmla="*/ 102 h 119"/>
                  <a:gd name="T8" fmla="*/ 94 w 118"/>
                  <a:gd name="T9" fmla="*/ 108 h 119"/>
                  <a:gd name="T10" fmla="*/ 108 w 118"/>
                  <a:gd name="T11" fmla="*/ 95 h 119"/>
                  <a:gd name="T12" fmla="*/ 101 w 118"/>
                  <a:gd name="T13" fmla="*/ 89 h 119"/>
                  <a:gd name="T14" fmla="*/ 109 w 118"/>
                  <a:gd name="T15" fmla="*/ 69 h 119"/>
                  <a:gd name="T16" fmla="*/ 118 w 118"/>
                  <a:gd name="T17" fmla="*/ 69 h 119"/>
                  <a:gd name="T18" fmla="*/ 118 w 118"/>
                  <a:gd name="T19" fmla="*/ 50 h 119"/>
                  <a:gd name="T20" fmla="*/ 109 w 118"/>
                  <a:gd name="T21" fmla="*/ 50 h 119"/>
                  <a:gd name="T22" fmla="*/ 101 w 118"/>
                  <a:gd name="T23" fmla="*/ 31 h 119"/>
                  <a:gd name="T24" fmla="*/ 108 w 118"/>
                  <a:gd name="T25" fmla="*/ 24 h 119"/>
                  <a:gd name="T26" fmla="*/ 94 w 118"/>
                  <a:gd name="T27" fmla="*/ 11 h 119"/>
                  <a:gd name="T28" fmla="*/ 88 w 118"/>
                  <a:gd name="T29" fmla="*/ 17 h 119"/>
                  <a:gd name="T30" fmla="*/ 68 w 118"/>
                  <a:gd name="T31" fmla="*/ 9 h 119"/>
                  <a:gd name="T32" fmla="*/ 68 w 118"/>
                  <a:gd name="T33" fmla="*/ 0 h 119"/>
                  <a:gd name="T34" fmla="*/ 59 w 118"/>
                  <a:gd name="T35" fmla="*/ 0 h 119"/>
                  <a:gd name="T36" fmla="*/ 59 w 118"/>
                  <a:gd name="T37" fmla="*/ 22 h 119"/>
                  <a:gd name="T38" fmla="*/ 97 w 118"/>
                  <a:gd name="T39" fmla="*/ 60 h 119"/>
                  <a:gd name="T40" fmla="*/ 59 w 118"/>
                  <a:gd name="T41" fmla="*/ 97 h 119"/>
                  <a:gd name="T42" fmla="*/ 59 w 118"/>
                  <a:gd name="T43" fmla="*/ 119 h 119"/>
                  <a:gd name="T44" fmla="*/ 17 w 118"/>
                  <a:gd name="T45" fmla="*/ 89 h 119"/>
                  <a:gd name="T46" fmla="*/ 11 w 118"/>
                  <a:gd name="T47" fmla="*/ 95 h 119"/>
                  <a:gd name="T48" fmla="*/ 24 w 118"/>
                  <a:gd name="T49" fmla="*/ 108 h 119"/>
                  <a:gd name="T50" fmla="*/ 30 w 118"/>
                  <a:gd name="T51" fmla="*/ 102 h 119"/>
                  <a:gd name="T52" fmla="*/ 50 w 118"/>
                  <a:gd name="T53" fmla="*/ 110 h 119"/>
                  <a:gd name="T54" fmla="*/ 50 w 118"/>
                  <a:gd name="T55" fmla="*/ 119 h 119"/>
                  <a:gd name="T56" fmla="*/ 59 w 118"/>
                  <a:gd name="T57" fmla="*/ 119 h 119"/>
                  <a:gd name="T58" fmla="*/ 59 w 118"/>
                  <a:gd name="T59" fmla="*/ 97 h 119"/>
                  <a:gd name="T60" fmla="*/ 59 w 118"/>
                  <a:gd name="T61" fmla="*/ 97 h 119"/>
                  <a:gd name="T62" fmla="*/ 21 w 118"/>
                  <a:gd name="T63" fmla="*/ 60 h 119"/>
                  <a:gd name="T64" fmla="*/ 59 w 118"/>
                  <a:gd name="T65" fmla="*/ 22 h 119"/>
                  <a:gd name="T66" fmla="*/ 59 w 118"/>
                  <a:gd name="T67" fmla="*/ 22 h 119"/>
                  <a:gd name="T68" fmla="*/ 59 w 118"/>
                  <a:gd name="T69" fmla="*/ 22 h 119"/>
                  <a:gd name="T70" fmla="*/ 59 w 118"/>
                  <a:gd name="T71" fmla="*/ 0 h 119"/>
                  <a:gd name="T72" fmla="*/ 50 w 118"/>
                  <a:gd name="T73" fmla="*/ 0 h 119"/>
                  <a:gd name="T74" fmla="*/ 50 w 118"/>
                  <a:gd name="T75" fmla="*/ 9 h 119"/>
                  <a:gd name="T76" fmla="*/ 30 w 118"/>
                  <a:gd name="T77" fmla="*/ 17 h 119"/>
                  <a:gd name="T78" fmla="*/ 24 w 118"/>
                  <a:gd name="T79" fmla="*/ 11 h 119"/>
                  <a:gd name="T80" fmla="*/ 11 w 118"/>
                  <a:gd name="T81" fmla="*/ 24 h 119"/>
                  <a:gd name="T82" fmla="*/ 17 w 118"/>
                  <a:gd name="T83" fmla="*/ 31 h 119"/>
                  <a:gd name="T84" fmla="*/ 9 w 118"/>
                  <a:gd name="T85" fmla="*/ 50 h 119"/>
                  <a:gd name="T86" fmla="*/ 0 w 118"/>
                  <a:gd name="T87" fmla="*/ 50 h 119"/>
                  <a:gd name="T88" fmla="*/ 0 w 118"/>
                  <a:gd name="T89" fmla="*/ 69 h 119"/>
                  <a:gd name="T90" fmla="*/ 9 w 118"/>
                  <a:gd name="T91" fmla="*/ 69 h 119"/>
                  <a:gd name="T92" fmla="*/ 17 w 118"/>
                  <a:gd name="T93" fmla="*/ 8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119">
                    <a:moveTo>
                      <a:pt x="59" y="119"/>
                    </a:moveTo>
                    <a:cubicBezTo>
                      <a:pt x="68" y="119"/>
                      <a:pt x="68" y="119"/>
                      <a:pt x="68" y="119"/>
                    </a:cubicBezTo>
                    <a:cubicBezTo>
                      <a:pt x="68" y="110"/>
                      <a:pt x="68" y="110"/>
                      <a:pt x="68" y="110"/>
                    </a:cubicBezTo>
                    <a:cubicBezTo>
                      <a:pt x="76" y="109"/>
                      <a:pt x="82" y="106"/>
                      <a:pt x="88" y="102"/>
                    </a:cubicBezTo>
                    <a:cubicBezTo>
                      <a:pt x="94" y="108"/>
                      <a:pt x="94" y="108"/>
                      <a:pt x="94" y="108"/>
                    </a:cubicBezTo>
                    <a:cubicBezTo>
                      <a:pt x="108" y="95"/>
                      <a:pt x="108" y="95"/>
                      <a:pt x="108" y="95"/>
                    </a:cubicBezTo>
                    <a:cubicBezTo>
                      <a:pt x="101" y="89"/>
                      <a:pt x="101" y="89"/>
                      <a:pt x="101" y="89"/>
                    </a:cubicBezTo>
                    <a:cubicBezTo>
                      <a:pt x="105" y="83"/>
                      <a:pt x="108" y="76"/>
                      <a:pt x="109" y="69"/>
                    </a:cubicBezTo>
                    <a:cubicBezTo>
                      <a:pt x="118" y="69"/>
                      <a:pt x="118" y="69"/>
                      <a:pt x="118" y="69"/>
                    </a:cubicBezTo>
                    <a:cubicBezTo>
                      <a:pt x="118" y="50"/>
                      <a:pt x="118" y="50"/>
                      <a:pt x="118" y="50"/>
                    </a:cubicBezTo>
                    <a:cubicBezTo>
                      <a:pt x="109" y="50"/>
                      <a:pt x="109" y="50"/>
                      <a:pt x="109" y="50"/>
                    </a:cubicBezTo>
                    <a:cubicBezTo>
                      <a:pt x="108" y="43"/>
                      <a:pt x="105" y="36"/>
                      <a:pt x="101" y="31"/>
                    </a:cubicBezTo>
                    <a:cubicBezTo>
                      <a:pt x="108" y="24"/>
                      <a:pt x="108" y="24"/>
                      <a:pt x="108" y="24"/>
                    </a:cubicBezTo>
                    <a:cubicBezTo>
                      <a:pt x="94" y="11"/>
                      <a:pt x="94" y="11"/>
                      <a:pt x="94" y="11"/>
                    </a:cubicBezTo>
                    <a:cubicBezTo>
                      <a:pt x="88" y="17"/>
                      <a:pt x="88" y="17"/>
                      <a:pt x="88" y="17"/>
                    </a:cubicBezTo>
                    <a:cubicBezTo>
                      <a:pt x="82" y="13"/>
                      <a:pt x="76" y="11"/>
                      <a:pt x="68" y="9"/>
                    </a:cubicBezTo>
                    <a:cubicBezTo>
                      <a:pt x="68" y="0"/>
                      <a:pt x="68" y="0"/>
                      <a:pt x="68" y="0"/>
                    </a:cubicBezTo>
                    <a:cubicBezTo>
                      <a:pt x="59" y="0"/>
                      <a:pt x="59" y="0"/>
                      <a:pt x="59" y="0"/>
                    </a:cubicBezTo>
                    <a:cubicBezTo>
                      <a:pt x="59" y="22"/>
                      <a:pt x="59" y="22"/>
                      <a:pt x="59" y="22"/>
                    </a:cubicBezTo>
                    <a:cubicBezTo>
                      <a:pt x="80" y="22"/>
                      <a:pt x="97" y="39"/>
                      <a:pt x="97" y="60"/>
                    </a:cubicBezTo>
                    <a:cubicBezTo>
                      <a:pt x="97" y="81"/>
                      <a:pt x="80" y="97"/>
                      <a:pt x="59" y="97"/>
                    </a:cubicBezTo>
                    <a:lnTo>
                      <a:pt x="59" y="119"/>
                    </a:lnTo>
                    <a:close/>
                    <a:moveTo>
                      <a:pt x="17" y="89"/>
                    </a:moveTo>
                    <a:cubicBezTo>
                      <a:pt x="11" y="95"/>
                      <a:pt x="11" y="95"/>
                      <a:pt x="11" y="95"/>
                    </a:cubicBezTo>
                    <a:cubicBezTo>
                      <a:pt x="24" y="108"/>
                      <a:pt x="24" y="108"/>
                      <a:pt x="24" y="108"/>
                    </a:cubicBezTo>
                    <a:cubicBezTo>
                      <a:pt x="30" y="102"/>
                      <a:pt x="30" y="102"/>
                      <a:pt x="30" y="102"/>
                    </a:cubicBezTo>
                    <a:cubicBezTo>
                      <a:pt x="36" y="106"/>
                      <a:pt x="42" y="109"/>
                      <a:pt x="50" y="110"/>
                    </a:cubicBezTo>
                    <a:cubicBezTo>
                      <a:pt x="50" y="119"/>
                      <a:pt x="50" y="119"/>
                      <a:pt x="50" y="119"/>
                    </a:cubicBezTo>
                    <a:cubicBezTo>
                      <a:pt x="59" y="119"/>
                      <a:pt x="59" y="119"/>
                      <a:pt x="59" y="119"/>
                    </a:cubicBezTo>
                    <a:cubicBezTo>
                      <a:pt x="59" y="97"/>
                      <a:pt x="59" y="97"/>
                      <a:pt x="59" y="97"/>
                    </a:cubicBezTo>
                    <a:cubicBezTo>
                      <a:pt x="59" y="97"/>
                      <a:pt x="59" y="97"/>
                      <a:pt x="59" y="97"/>
                    </a:cubicBezTo>
                    <a:cubicBezTo>
                      <a:pt x="38" y="97"/>
                      <a:pt x="21" y="81"/>
                      <a:pt x="21" y="60"/>
                    </a:cubicBezTo>
                    <a:cubicBezTo>
                      <a:pt x="21" y="39"/>
                      <a:pt x="38" y="22"/>
                      <a:pt x="59" y="22"/>
                    </a:cubicBezTo>
                    <a:cubicBezTo>
                      <a:pt x="59" y="22"/>
                      <a:pt x="59" y="22"/>
                      <a:pt x="59" y="22"/>
                    </a:cubicBezTo>
                    <a:cubicBezTo>
                      <a:pt x="59" y="22"/>
                      <a:pt x="59" y="22"/>
                      <a:pt x="59" y="22"/>
                    </a:cubicBezTo>
                    <a:cubicBezTo>
                      <a:pt x="59" y="0"/>
                      <a:pt x="59" y="0"/>
                      <a:pt x="59" y="0"/>
                    </a:cubicBezTo>
                    <a:cubicBezTo>
                      <a:pt x="50" y="0"/>
                      <a:pt x="50" y="0"/>
                      <a:pt x="50" y="0"/>
                    </a:cubicBezTo>
                    <a:cubicBezTo>
                      <a:pt x="50" y="9"/>
                      <a:pt x="50" y="9"/>
                      <a:pt x="50" y="9"/>
                    </a:cubicBezTo>
                    <a:cubicBezTo>
                      <a:pt x="42" y="11"/>
                      <a:pt x="36" y="13"/>
                      <a:pt x="30" y="17"/>
                    </a:cubicBezTo>
                    <a:cubicBezTo>
                      <a:pt x="24" y="11"/>
                      <a:pt x="24" y="11"/>
                      <a:pt x="24" y="11"/>
                    </a:cubicBezTo>
                    <a:cubicBezTo>
                      <a:pt x="11" y="24"/>
                      <a:pt x="11" y="24"/>
                      <a:pt x="11" y="24"/>
                    </a:cubicBezTo>
                    <a:cubicBezTo>
                      <a:pt x="17" y="31"/>
                      <a:pt x="17" y="31"/>
                      <a:pt x="17" y="31"/>
                    </a:cubicBezTo>
                    <a:cubicBezTo>
                      <a:pt x="13" y="36"/>
                      <a:pt x="10" y="43"/>
                      <a:pt x="9" y="50"/>
                    </a:cubicBezTo>
                    <a:cubicBezTo>
                      <a:pt x="0" y="50"/>
                      <a:pt x="0" y="50"/>
                      <a:pt x="0" y="50"/>
                    </a:cubicBezTo>
                    <a:cubicBezTo>
                      <a:pt x="0" y="69"/>
                      <a:pt x="0" y="69"/>
                      <a:pt x="0" y="69"/>
                    </a:cubicBezTo>
                    <a:cubicBezTo>
                      <a:pt x="9" y="69"/>
                      <a:pt x="9" y="69"/>
                      <a:pt x="9" y="69"/>
                    </a:cubicBezTo>
                    <a:cubicBezTo>
                      <a:pt x="10" y="76"/>
                      <a:pt x="13" y="83"/>
                      <a:pt x="1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5" name="Freeform 60"/>
              <p:cNvSpPr>
                <a:spLocks noEditPoints="1"/>
              </p:cNvSpPr>
              <p:nvPr/>
            </p:nvSpPr>
            <p:spPr bwMode="auto">
              <a:xfrm>
                <a:off x="-1355725" y="3586163"/>
                <a:ext cx="300038" cy="300038"/>
              </a:xfrm>
              <a:custGeom>
                <a:avLst/>
                <a:gdLst>
                  <a:gd name="T0" fmla="*/ 74 w 80"/>
                  <a:gd name="T1" fmla="*/ 33 h 80"/>
                  <a:gd name="T2" fmla="*/ 80 w 80"/>
                  <a:gd name="T3" fmla="*/ 31 h 80"/>
                  <a:gd name="T4" fmla="*/ 74 w 80"/>
                  <a:gd name="T5" fmla="*/ 17 h 80"/>
                  <a:gd name="T6" fmla="*/ 68 w 80"/>
                  <a:gd name="T7" fmla="*/ 20 h 80"/>
                  <a:gd name="T8" fmla="*/ 60 w 80"/>
                  <a:gd name="T9" fmla="*/ 11 h 80"/>
                  <a:gd name="T10" fmla="*/ 62 w 80"/>
                  <a:gd name="T11" fmla="*/ 5 h 80"/>
                  <a:gd name="T12" fmla="*/ 48 w 80"/>
                  <a:gd name="T13" fmla="*/ 0 h 80"/>
                  <a:gd name="T14" fmla="*/ 46 w 80"/>
                  <a:gd name="T15" fmla="*/ 5 h 80"/>
                  <a:gd name="T16" fmla="*/ 40 w 80"/>
                  <a:gd name="T17" fmla="*/ 5 h 80"/>
                  <a:gd name="T18" fmla="*/ 40 w 80"/>
                  <a:gd name="T19" fmla="*/ 16 h 80"/>
                  <a:gd name="T20" fmla="*/ 62 w 80"/>
                  <a:gd name="T21" fmla="*/ 31 h 80"/>
                  <a:gd name="T22" fmla="*/ 49 w 80"/>
                  <a:gd name="T23" fmla="*/ 61 h 80"/>
                  <a:gd name="T24" fmla="*/ 49 w 80"/>
                  <a:gd name="T25" fmla="*/ 61 h 80"/>
                  <a:gd name="T26" fmla="*/ 40 w 80"/>
                  <a:gd name="T27" fmla="*/ 63 h 80"/>
                  <a:gd name="T28" fmla="*/ 40 w 80"/>
                  <a:gd name="T29" fmla="*/ 63 h 80"/>
                  <a:gd name="T30" fmla="*/ 40 w 80"/>
                  <a:gd name="T31" fmla="*/ 75 h 80"/>
                  <a:gd name="T32" fmla="*/ 46 w 80"/>
                  <a:gd name="T33" fmla="*/ 74 h 80"/>
                  <a:gd name="T34" fmla="*/ 49 w 80"/>
                  <a:gd name="T35" fmla="*/ 80 h 80"/>
                  <a:gd name="T36" fmla="*/ 63 w 80"/>
                  <a:gd name="T37" fmla="*/ 74 h 80"/>
                  <a:gd name="T38" fmla="*/ 60 w 80"/>
                  <a:gd name="T39" fmla="*/ 68 h 80"/>
                  <a:gd name="T40" fmla="*/ 69 w 80"/>
                  <a:gd name="T41" fmla="*/ 60 h 80"/>
                  <a:gd name="T42" fmla="*/ 74 w 80"/>
                  <a:gd name="T43" fmla="*/ 62 h 80"/>
                  <a:gd name="T44" fmla="*/ 80 w 80"/>
                  <a:gd name="T45" fmla="*/ 48 h 80"/>
                  <a:gd name="T46" fmla="*/ 74 w 80"/>
                  <a:gd name="T47" fmla="*/ 46 h 80"/>
                  <a:gd name="T48" fmla="*/ 74 w 80"/>
                  <a:gd name="T49" fmla="*/ 33 h 80"/>
                  <a:gd name="T50" fmla="*/ 40 w 80"/>
                  <a:gd name="T51" fmla="*/ 5 h 80"/>
                  <a:gd name="T52" fmla="*/ 33 w 80"/>
                  <a:gd name="T53" fmla="*/ 5 h 80"/>
                  <a:gd name="T54" fmla="*/ 31 w 80"/>
                  <a:gd name="T55" fmla="*/ 0 h 80"/>
                  <a:gd name="T56" fmla="*/ 17 w 80"/>
                  <a:gd name="T57" fmla="*/ 6 h 80"/>
                  <a:gd name="T58" fmla="*/ 20 w 80"/>
                  <a:gd name="T59" fmla="*/ 11 h 80"/>
                  <a:gd name="T60" fmla="*/ 11 w 80"/>
                  <a:gd name="T61" fmla="*/ 20 h 80"/>
                  <a:gd name="T62" fmla="*/ 5 w 80"/>
                  <a:gd name="T63" fmla="*/ 18 h 80"/>
                  <a:gd name="T64" fmla="*/ 0 w 80"/>
                  <a:gd name="T65" fmla="*/ 32 h 80"/>
                  <a:gd name="T66" fmla="*/ 5 w 80"/>
                  <a:gd name="T67" fmla="*/ 34 h 80"/>
                  <a:gd name="T68" fmla="*/ 6 w 80"/>
                  <a:gd name="T69" fmla="*/ 46 h 80"/>
                  <a:gd name="T70" fmla="*/ 0 w 80"/>
                  <a:gd name="T71" fmla="*/ 49 h 80"/>
                  <a:gd name="T72" fmla="*/ 6 w 80"/>
                  <a:gd name="T73" fmla="*/ 62 h 80"/>
                  <a:gd name="T74" fmla="*/ 11 w 80"/>
                  <a:gd name="T75" fmla="*/ 60 h 80"/>
                  <a:gd name="T76" fmla="*/ 20 w 80"/>
                  <a:gd name="T77" fmla="*/ 69 h 80"/>
                  <a:gd name="T78" fmla="*/ 18 w 80"/>
                  <a:gd name="T79" fmla="*/ 74 h 80"/>
                  <a:gd name="T80" fmla="*/ 32 w 80"/>
                  <a:gd name="T81" fmla="*/ 80 h 80"/>
                  <a:gd name="T82" fmla="*/ 34 w 80"/>
                  <a:gd name="T83" fmla="*/ 74 h 80"/>
                  <a:gd name="T84" fmla="*/ 40 w 80"/>
                  <a:gd name="T85" fmla="*/ 75 h 80"/>
                  <a:gd name="T86" fmla="*/ 40 w 80"/>
                  <a:gd name="T87" fmla="*/ 63 h 80"/>
                  <a:gd name="T88" fmla="*/ 18 w 80"/>
                  <a:gd name="T89" fmla="*/ 49 h 80"/>
                  <a:gd name="T90" fmla="*/ 31 w 80"/>
                  <a:gd name="T91" fmla="*/ 18 h 80"/>
                  <a:gd name="T92" fmla="*/ 40 w 80"/>
                  <a:gd name="T93" fmla="*/ 16 h 80"/>
                  <a:gd name="T94" fmla="*/ 40 w 80"/>
                  <a:gd name="T95" fmla="*/ 16 h 80"/>
                  <a:gd name="T96" fmla="*/ 40 w 80"/>
                  <a:gd name="T97" fmla="*/ 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0" h="80">
                    <a:moveTo>
                      <a:pt x="74" y="33"/>
                    </a:moveTo>
                    <a:cubicBezTo>
                      <a:pt x="80" y="31"/>
                      <a:pt x="80" y="31"/>
                      <a:pt x="80" y="31"/>
                    </a:cubicBezTo>
                    <a:cubicBezTo>
                      <a:pt x="74" y="17"/>
                      <a:pt x="74" y="17"/>
                      <a:pt x="74" y="17"/>
                    </a:cubicBezTo>
                    <a:cubicBezTo>
                      <a:pt x="68" y="20"/>
                      <a:pt x="68" y="20"/>
                      <a:pt x="68" y="20"/>
                    </a:cubicBezTo>
                    <a:cubicBezTo>
                      <a:pt x="66" y="16"/>
                      <a:pt x="63" y="13"/>
                      <a:pt x="60" y="11"/>
                    </a:cubicBezTo>
                    <a:cubicBezTo>
                      <a:pt x="62" y="5"/>
                      <a:pt x="62" y="5"/>
                      <a:pt x="62" y="5"/>
                    </a:cubicBezTo>
                    <a:cubicBezTo>
                      <a:pt x="48" y="0"/>
                      <a:pt x="48" y="0"/>
                      <a:pt x="48" y="0"/>
                    </a:cubicBezTo>
                    <a:cubicBezTo>
                      <a:pt x="46" y="5"/>
                      <a:pt x="46" y="5"/>
                      <a:pt x="46" y="5"/>
                    </a:cubicBezTo>
                    <a:cubicBezTo>
                      <a:pt x="44" y="5"/>
                      <a:pt x="42" y="5"/>
                      <a:pt x="40" y="5"/>
                    </a:cubicBezTo>
                    <a:cubicBezTo>
                      <a:pt x="40" y="16"/>
                      <a:pt x="40" y="16"/>
                      <a:pt x="40" y="16"/>
                    </a:cubicBezTo>
                    <a:cubicBezTo>
                      <a:pt x="49" y="16"/>
                      <a:pt x="58" y="22"/>
                      <a:pt x="62" y="31"/>
                    </a:cubicBezTo>
                    <a:cubicBezTo>
                      <a:pt x="67" y="43"/>
                      <a:pt x="61" y="56"/>
                      <a:pt x="49" y="61"/>
                    </a:cubicBezTo>
                    <a:cubicBezTo>
                      <a:pt x="49" y="61"/>
                      <a:pt x="49" y="61"/>
                      <a:pt x="49" y="61"/>
                    </a:cubicBezTo>
                    <a:cubicBezTo>
                      <a:pt x="46" y="63"/>
                      <a:pt x="43" y="63"/>
                      <a:pt x="40" y="63"/>
                    </a:cubicBezTo>
                    <a:cubicBezTo>
                      <a:pt x="40" y="63"/>
                      <a:pt x="40" y="63"/>
                      <a:pt x="40" y="63"/>
                    </a:cubicBezTo>
                    <a:cubicBezTo>
                      <a:pt x="40" y="75"/>
                      <a:pt x="40" y="75"/>
                      <a:pt x="40" y="75"/>
                    </a:cubicBezTo>
                    <a:cubicBezTo>
                      <a:pt x="42" y="75"/>
                      <a:pt x="44" y="75"/>
                      <a:pt x="46" y="74"/>
                    </a:cubicBezTo>
                    <a:cubicBezTo>
                      <a:pt x="49" y="80"/>
                      <a:pt x="49" y="80"/>
                      <a:pt x="49" y="80"/>
                    </a:cubicBezTo>
                    <a:cubicBezTo>
                      <a:pt x="63" y="74"/>
                      <a:pt x="63" y="74"/>
                      <a:pt x="63" y="74"/>
                    </a:cubicBezTo>
                    <a:cubicBezTo>
                      <a:pt x="60" y="68"/>
                      <a:pt x="60" y="68"/>
                      <a:pt x="60" y="68"/>
                    </a:cubicBezTo>
                    <a:cubicBezTo>
                      <a:pt x="64" y="66"/>
                      <a:pt x="67" y="63"/>
                      <a:pt x="69" y="60"/>
                    </a:cubicBezTo>
                    <a:cubicBezTo>
                      <a:pt x="74" y="62"/>
                      <a:pt x="74" y="62"/>
                      <a:pt x="74" y="62"/>
                    </a:cubicBezTo>
                    <a:cubicBezTo>
                      <a:pt x="80" y="48"/>
                      <a:pt x="80" y="48"/>
                      <a:pt x="80" y="48"/>
                    </a:cubicBezTo>
                    <a:cubicBezTo>
                      <a:pt x="74" y="46"/>
                      <a:pt x="74" y="46"/>
                      <a:pt x="74" y="46"/>
                    </a:cubicBezTo>
                    <a:cubicBezTo>
                      <a:pt x="75" y="42"/>
                      <a:pt x="75" y="37"/>
                      <a:pt x="74" y="33"/>
                    </a:cubicBezTo>
                    <a:close/>
                    <a:moveTo>
                      <a:pt x="40" y="5"/>
                    </a:moveTo>
                    <a:cubicBezTo>
                      <a:pt x="38" y="5"/>
                      <a:pt x="36" y="5"/>
                      <a:pt x="33" y="5"/>
                    </a:cubicBezTo>
                    <a:cubicBezTo>
                      <a:pt x="31" y="0"/>
                      <a:pt x="31" y="0"/>
                      <a:pt x="31" y="0"/>
                    </a:cubicBezTo>
                    <a:cubicBezTo>
                      <a:pt x="17" y="6"/>
                      <a:pt x="17" y="6"/>
                      <a:pt x="17" y="6"/>
                    </a:cubicBezTo>
                    <a:cubicBezTo>
                      <a:pt x="20" y="11"/>
                      <a:pt x="20" y="11"/>
                      <a:pt x="20" y="11"/>
                    </a:cubicBezTo>
                    <a:cubicBezTo>
                      <a:pt x="16" y="14"/>
                      <a:pt x="13" y="17"/>
                      <a:pt x="11" y="20"/>
                    </a:cubicBezTo>
                    <a:cubicBezTo>
                      <a:pt x="5" y="18"/>
                      <a:pt x="5" y="18"/>
                      <a:pt x="5" y="18"/>
                    </a:cubicBezTo>
                    <a:cubicBezTo>
                      <a:pt x="0" y="32"/>
                      <a:pt x="0" y="32"/>
                      <a:pt x="0" y="32"/>
                    </a:cubicBezTo>
                    <a:cubicBezTo>
                      <a:pt x="5" y="34"/>
                      <a:pt x="5" y="34"/>
                      <a:pt x="5" y="34"/>
                    </a:cubicBezTo>
                    <a:cubicBezTo>
                      <a:pt x="5" y="38"/>
                      <a:pt x="5" y="42"/>
                      <a:pt x="6" y="46"/>
                    </a:cubicBezTo>
                    <a:cubicBezTo>
                      <a:pt x="0" y="49"/>
                      <a:pt x="0" y="49"/>
                      <a:pt x="0" y="49"/>
                    </a:cubicBezTo>
                    <a:cubicBezTo>
                      <a:pt x="6" y="62"/>
                      <a:pt x="6" y="62"/>
                      <a:pt x="6" y="62"/>
                    </a:cubicBezTo>
                    <a:cubicBezTo>
                      <a:pt x="11" y="60"/>
                      <a:pt x="11" y="60"/>
                      <a:pt x="11" y="60"/>
                    </a:cubicBezTo>
                    <a:cubicBezTo>
                      <a:pt x="14" y="63"/>
                      <a:pt x="17" y="66"/>
                      <a:pt x="20" y="69"/>
                    </a:cubicBezTo>
                    <a:cubicBezTo>
                      <a:pt x="18" y="74"/>
                      <a:pt x="18" y="74"/>
                      <a:pt x="18" y="74"/>
                    </a:cubicBezTo>
                    <a:cubicBezTo>
                      <a:pt x="32" y="80"/>
                      <a:pt x="32" y="80"/>
                      <a:pt x="32" y="80"/>
                    </a:cubicBezTo>
                    <a:cubicBezTo>
                      <a:pt x="34" y="74"/>
                      <a:pt x="34" y="74"/>
                      <a:pt x="34" y="74"/>
                    </a:cubicBezTo>
                    <a:cubicBezTo>
                      <a:pt x="36" y="75"/>
                      <a:pt x="38" y="75"/>
                      <a:pt x="40" y="75"/>
                    </a:cubicBezTo>
                    <a:cubicBezTo>
                      <a:pt x="40" y="63"/>
                      <a:pt x="40" y="63"/>
                      <a:pt x="40" y="63"/>
                    </a:cubicBezTo>
                    <a:cubicBezTo>
                      <a:pt x="31" y="63"/>
                      <a:pt x="22" y="58"/>
                      <a:pt x="18" y="49"/>
                    </a:cubicBezTo>
                    <a:cubicBezTo>
                      <a:pt x="13" y="37"/>
                      <a:pt x="19" y="23"/>
                      <a:pt x="31" y="18"/>
                    </a:cubicBezTo>
                    <a:cubicBezTo>
                      <a:pt x="34" y="17"/>
                      <a:pt x="37" y="16"/>
                      <a:pt x="40" y="16"/>
                    </a:cubicBezTo>
                    <a:cubicBezTo>
                      <a:pt x="40" y="16"/>
                      <a:pt x="40" y="16"/>
                      <a:pt x="40" y="16"/>
                    </a:cubicBezTo>
                    <a:lnTo>
                      <a:pt x="4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6" name="Rectangle 61"/>
              <p:cNvSpPr>
                <a:spLocks noChangeArrowheads="1"/>
              </p:cNvSpPr>
              <p:nvPr/>
            </p:nvSpPr>
            <p:spPr bwMode="auto">
              <a:xfrm>
                <a:off x="-3163888" y="6438900"/>
                <a:ext cx="82550" cy="549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17" name="Rectangle 62"/>
              <p:cNvSpPr>
                <a:spLocks noChangeArrowheads="1"/>
              </p:cNvSpPr>
              <p:nvPr/>
            </p:nvSpPr>
            <p:spPr bwMode="auto">
              <a:xfrm>
                <a:off x="-3282950" y="6740525"/>
                <a:ext cx="82550" cy="247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18" name="Rectangle 63"/>
              <p:cNvSpPr>
                <a:spLocks noChangeArrowheads="1"/>
              </p:cNvSpPr>
              <p:nvPr/>
            </p:nvSpPr>
            <p:spPr bwMode="auto">
              <a:xfrm>
                <a:off x="-3403600" y="6521450"/>
                <a:ext cx="82550" cy="466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19" name="Rectangle 64"/>
              <p:cNvSpPr>
                <a:spLocks noChangeArrowheads="1"/>
              </p:cNvSpPr>
              <p:nvPr/>
            </p:nvSpPr>
            <p:spPr bwMode="auto">
              <a:xfrm>
                <a:off x="-3524250" y="6669088"/>
                <a:ext cx="82550" cy="319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0" name="Rectangle 65"/>
              <p:cNvSpPr>
                <a:spLocks noChangeArrowheads="1"/>
              </p:cNvSpPr>
              <p:nvPr/>
            </p:nvSpPr>
            <p:spPr bwMode="auto">
              <a:xfrm>
                <a:off x="-3644900" y="6615113"/>
                <a:ext cx="82550" cy="373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1" name="Rectangle 66"/>
              <p:cNvSpPr>
                <a:spLocks noChangeArrowheads="1"/>
              </p:cNvSpPr>
              <p:nvPr/>
            </p:nvSpPr>
            <p:spPr bwMode="auto">
              <a:xfrm>
                <a:off x="-3163888" y="6375400"/>
                <a:ext cx="8255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2" name="Rectangle 67"/>
              <p:cNvSpPr>
                <a:spLocks noChangeArrowheads="1"/>
              </p:cNvSpPr>
              <p:nvPr/>
            </p:nvSpPr>
            <p:spPr bwMode="auto">
              <a:xfrm>
                <a:off x="-3403600" y="6461125"/>
                <a:ext cx="8255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3" name="Rectangle 68"/>
              <p:cNvSpPr>
                <a:spLocks noChangeArrowheads="1"/>
              </p:cNvSpPr>
              <p:nvPr/>
            </p:nvSpPr>
            <p:spPr bwMode="auto">
              <a:xfrm>
                <a:off x="-3524250" y="6608763"/>
                <a:ext cx="82550" cy="36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4" name="Rectangle 69"/>
              <p:cNvSpPr>
                <a:spLocks noChangeArrowheads="1"/>
              </p:cNvSpPr>
              <p:nvPr/>
            </p:nvSpPr>
            <p:spPr bwMode="auto">
              <a:xfrm>
                <a:off x="-3644900" y="6556375"/>
                <a:ext cx="82550" cy="36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5" name="Rectangle 70"/>
              <p:cNvSpPr>
                <a:spLocks noChangeArrowheads="1"/>
              </p:cNvSpPr>
              <p:nvPr/>
            </p:nvSpPr>
            <p:spPr bwMode="auto">
              <a:xfrm>
                <a:off x="-3282950" y="6680200"/>
                <a:ext cx="82550" cy="36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6" name="Freeform 71"/>
              <p:cNvSpPr/>
              <p:nvPr/>
            </p:nvSpPr>
            <p:spPr bwMode="auto">
              <a:xfrm>
                <a:off x="-4775200" y="2060575"/>
                <a:ext cx="560388" cy="331788"/>
              </a:xfrm>
              <a:custGeom>
                <a:avLst/>
                <a:gdLst>
                  <a:gd name="T0" fmla="*/ 84 w 149"/>
                  <a:gd name="T1" fmla="*/ 0 h 88"/>
                  <a:gd name="T2" fmla="*/ 84 w 149"/>
                  <a:gd name="T3" fmla="*/ 15 h 88"/>
                  <a:gd name="T4" fmla="*/ 0 w 149"/>
                  <a:gd name="T5" fmla="*/ 88 h 88"/>
                  <a:gd name="T6" fmla="*/ 84 w 149"/>
                  <a:gd name="T7" fmla="*/ 71 h 88"/>
                  <a:gd name="T8" fmla="*/ 84 w 149"/>
                  <a:gd name="T9" fmla="*/ 86 h 88"/>
                  <a:gd name="T10" fmla="*/ 149 w 149"/>
                  <a:gd name="T11" fmla="*/ 43 h 88"/>
                  <a:gd name="T12" fmla="*/ 84 w 149"/>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49" h="88">
                    <a:moveTo>
                      <a:pt x="84" y="0"/>
                    </a:moveTo>
                    <a:cubicBezTo>
                      <a:pt x="84" y="15"/>
                      <a:pt x="84" y="15"/>
                      <a:pt x="84" y="15"/>
                    </a:cubicBezTo>
                    <a:cubicBezTo>
                      <a:pt x="9" y="15"/>
                      <a:pt x="0" y="88"/>
                      <a:pt x="0" y="88"/>
                    </a:cubicBezTo>
                    <a:cubicBezTo>
                      <a:pt x="0" y="88"/>
                      <a:pt x="23" y="71"/>
                      <a:pt x="84" y="71"/>
                    </a:cubicBezTo>
                    <a:cubicBezTo>
                      <a:pt x="84" y="86"/>
                      <a:pt x="84" y="86"/>
                      <a:pt x="84" y="86"/>
                    </a:cubicBezTo>
                    <a:cubicBezTo>
                      <a:pt x="149" y="43"/>
                      <a:pt x="149" y="43"/>
                      <a:pt x="149" y="43"/>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27" name="Freeform 72"/>
              <p:cNvSpPr/>
              <p:nvPr/>
            </p:nvSpPr>
            <p:spPr bwMode="auto">
              <a:xfrm>
                <a:off x="-4832350" y="2354263"/>
                <a:ext cx="557213" cy="330200"/>
              </a:xfrm>
              <a:custGeom>
                <a:avLst/>
                <a:gdLst>
                  <a:gd name="T0" fmla="*/ 65 w 148"/>
                  <a:gd name="T1" fmla="*/ 88 h 88"/>
                  <a:gd name="T2" fmla="*/ 65 w 148"/>
                  <a:gd name="T3" fmla="*/ 73 h 88"/>
                  <a:gd name="T4" fmla="*/ 148 w 148"/>
                  <a:gd name="T5" fmla="*/ 0 h 88"/>
                  <a:gd name="T6" fmla="*/ 65 w 148"/>
                  <a:gd name="T7" fmla="*/ 17 h 88"/>
                  <a:gd name="T8" fmla="*/ 65 w 148"/>
                  <a:gd name="T9" fmla="*/ 2 h 88"/>
                  <a:gd name="T10" fmla="*/ 0 w 148"/>
                  <a:gd name="T11" fmla="*/ 45 h 88"/>
                  <a:gd name="T12" fmla="*/ 65 w 148"/>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148" h="88">
                    <a:moveTo>
                      <a:pt x="65" y="88"/>
                    </a:moveTo>
                    <a:cubicBezTo>
                      <a:pt x="65" y="73"/>
                      <a:pt x="65" y="73"/>
                      <a:pt x="65" y="73"/>
                    </a:cubicBezTo>
                    <a:cubicBezTo>
                      <a:pt x="140" y="73"/>
                      <a:pt x="148" y="0"/>
                      <a:pt x="148" y="0"/>
                    </a:cubicBezTo>
                    <a:cubicBezTo>
                      <a:pt x="148" y="0"/>
                      <a:pt x="126" y="17"/>
                      <a:pt x="65" y="17"/>
                    </a:cubicBezTo>
                    <a:cubicBezTo>
                      <a:pt x="65" y="2"/>
                      <a:pt x="65" y="2"/>
                      <a:pt x="65" y="2"/>
                    </a:cubicBezTo>
                    <a:cubicBezTo>
                      <a:pt x="0" y="45"/>
                      <a:pt x="0" y="45"/>
                      <a:pt x="0" y="45"/>
                    </a:cubicBezTo>
                    <a:lnTo>
                      <a:pt x="65"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28" name="Freeform 73"/>
              <p:cNvSpPr>
                <a:spLocks noEditPoints="1"/>
              </p:cNvSpPr>
              <p:nvPr/>
            </p:nvSpPr>
            <p:spPr bwMode="auto">
              <a:xfrm>
                <a:off x="-2119313" y="1884363"/>
                <a:ext cx="703263" cy="698500"/>
              </a:xfrm>
              <a:custGeom>
                <a:avLst/>
                <a:gdLst>
                  <a:gd name="T0" fmla="*/ 140 w 187"/>
                  <a:gd name="T1" fmla="*/ 174 h 186"/>
                  <a:gd name="T2" fmla="*/ 174 w 187"/>
                  <a:gd name="T3" fmla="*/ 140 h 186"/>
                  <a:gd name="T4" fmla="*/ 185 w 187"/>
                  <a:gd name="T5" fmla="*/ 112 h 186"/>
                  <a:gd name="T6" fmla="*/ 185 w 187"/>
                  <a:gd name="T7" fmla="*/ 74 h 186"/>
                  <a:gd name="T8" fmla="*/ 174 w 187"/>
                  <a:gd name="T9" fmla="*/ 47 h 186"/>
                  <a:gd name="T10" fmla="*/ 140 w 187"/>
                  <a:gd name="T11" fmla="*/ 12 h 186"/>
                  <a:gd name="T12" fmla="*/ 128 w 187"/>
                  <a:gd name="T13" fmla="*/ 6 h 186"/>
                  <a:gd name="T14" fmla="*/ 100 w 187"/>
                  <a:gd name="T15" fmla="*/ 0 h 186"/>
                  <a:gd name="T16" fmla="*/ 104 w 187"/>
                  <a:gd name="T17" fmla="*/ 9 h 186"/>
                  <a:gd name="T18" fmla="*/ 115 w 187"/>
                  <a:gd name="T19" fmla="*/ 9 h 186"/>
                  <a:gd name="T20" fmla="*/ 126 w 187"/>
                  <a:gd name="T21" fmla="*/ 12 h 186"/>
                  <a:gd name="T22" fmla="*/ 123 w 187"/>
                  <a:gd name="T23" fmla="*/ 14 h 186"/>
                  <a:gd name="T24" fmla="*/ 108 w 187"/>
                  <a:gd name="T25" fmla="*/ 20 h 186"/>
                  <a:gd name="T26" fmla="*/ 110 w 187"/>
                  <a:gd name="T27" fmla="*/ 29 h 186"/>
                  <a:gd name="T28" fmla="*/ 119 w 187"/>
                  <a:gd name="T29" fmla="*/ 36 h 186"/>
                  <a:gd name="T30" fmla="*/ 132 w 187"/>
                  <a:gd name="T31" fmla="*/ 18 h 186"/>
                  <a:gd name="T32" fmla="*/ 142 w 187"/>
                  <a:gd name="T33" fmla="*/ 21 h 186"/>
                  <a:gd name="T34" fmla="*/ 150 w 187"/>
                  <a:gd name="T35" fmla="*/ 25 h 186"/>
                  <a:gd name="T36" fmla="*/ 154 w 187"/>
                  <a:gd name="T37" fmla="*/ 38 h 186"/>
                  <a:gd name="T38" fmla="*/ 151 w 187"/>
                  <a:gd name="T39" fmla="*/ 45 h 186"/>
                  <a:gd name="T40" fmla="*/ 146 w 187"/>
                  <a:gd name="T41" fmla="*/ 40 h 186"/>
                  <a:gd name="T42" fmla="*/ 135 w 187"/>
                  <a:gd name="T43" fmla="*/ 41 h 186"/>
                  <a:gd name="T44" fmla="*/ 143 w 187"/>
                  <a:gd name="T45" fmla="*/ 46 h 186"/>
                  <a:gd name="T46" fmla="*/ 123 w 187"/>
                  <a:gd name="T47" fmla="*/ 54 h 186"/>
                  <a:gd name="T48" fmla="*/ 113 w 187"/>
                  <a:gd name="T49" fmla="*/ 60 h 186"/>
                  <a:gd name="T50" fmla="*/ 101 w 187"/>
                  <a:gd name="T51" fmla="*/ 72 h 186"/>
                  <a:gd name="T52" fmla="*/ 108 w 187"/>
                  <a:gd name="T53" fmla="*/ 110 h 186"/>
                  <a:gd name="T54" fmla="*/ 118 w 187"/>
                  <a:gd name="T55" fmla="*/ 113 h 186"/>
                  <a:gd name="T56" fmla="*/ 129 w 187"/>
                  <a:gd name="T57" fmla="*/ 116 h 186"/>
                  <a:gd name="T58" fmla="*/ 146 w 187"/>
                  <a:gd name="T59" fmla="*/ 126 h 186"/>
                  <a:gd name="T60" fmla="*/ 155 w 187"/>
                  <a:gd name="T61" fmla="*/ 135 h 186"/>
                  <a:gd name="T62" fmla="*/ 169 w 187"/>
                  <a:gd name="T63" fmla="*/ 139 h 186"/>
                  <a:gd name="T64" fmla="*/ 107 w 187"/>
                  <a:gd name="T65" fmla="*/ 163 h 186"/>
                  <a:gd name="T66" fmla="*/ 1 w 187"/>
                  <a:gd name="T67" fmla="*/ 79 h 186"/>
                  <a:gd name="T68" fmla="*/ 3 w 187"/>
                  <a:gd name="T69" fmla="*/ 116 h 186"/>
                  <a:gd name="T70" fmla="*/ 20 w 187"/>
                  <a:gd name="T71" fmla="*/ 151 h 186"/>
                  <a:gd name="T72" fmla="*/ 59 w 187"/>
                  <a:gd name="T73" fmla="*/ 180 h 186"/>
                  <a:gd name="T74" fmla="*/ 95 w 187"/>
                  <a:gd name="T75" fmla="*/ 148 h 186"/>
                  <a:gd name="T76" fmla="*/ 92 w 187"/>
                  <a:gd name="T77" fmla="*/ 133 h 186"/>
                  <a:gd name="T78" fmla="*/ 97 w 187"/>
                  <a:gd name="T79" fmla="*/ 119 h 186"/>
                  <a:gd name="T80" fmla="*/ 85 w 187"/>
                  <a:gd name="T81" fmla="*/ 115 h 186"/>
                  <a:gd name="T82" fmla="*/ 73 w 187"/>
                  <a:gd name="T83" fmla="*/ 107 h 186"/>
                  <a:gd name="T84" fmla="*/ 54 w 187"/>
                  <a:gd name="T85" fmla="*/ 99 h 186"/>
                  <a:gd name="T86" fmla="*/ 45 w 187"/>
                  <a:gd name="T87" fmla="*/ 83 h 186"/>
                  <a:gd name="T88" fmla="*/ 41 w 187"/>
                  <a:gd name="T89" fmla="*/ 81 h 186"/>
                  <a:gd name="T90" fmla="*/ 40 w 187"/>
                  <a:gd name="T91" fmla="*/ 84 h 186"/>
                  <a:gd name="T92" fmla="*/ 34 w 187"/>
                  <a:gd name="T93" fmla="*/ 69 h 186"/>
                  <a:gd name="T94" fmla="*/ 34 w 187"/>
                  <a:gd name="T95" fmla="*/ 53 h 186"/>
                  <a:gd name="T96" fmla="*/ 41 w 187"/>
                  <a:gd name="T97" fmla="*/ 36 h 186"/>
                  <a:gd name="T98" fmla="*/ 40 w 187"/>
                  <a:gd name="T99" fmla="*/ 26 h 186"/>
                  <a:gd name="T100" fmla="*/ 84 w 187"/>
                  <a:gd name="T101" fmla="*/ 7 h 186"/>
                  <a:gd name="T102" fmla="*/ 100 w 187"/>
                  <a:gd name="T103" fmla="*/ 0 h 186"/>
                  <a:gd name="T104" fmla="*/ 58 w 187"/>
                  <a:gd name="T105" fmla="*/ 7 h 186"/>
                  <a:gd name="T106" fmla="*/ 27 w 187"/>
                  <a:gd name="T107" fmla="*/ 27 h 186"/>
                  <a:gd name="T108" fmla="*/ 6 w 187"/>
                  <a:gd name="T109" fmla="*/ 59 h 186"/>
                  <a:gd name="T110" fmla="*/ 99 w 187"/>
                  <a:gd name="T111" fmla="*/ 117 h 186"/>
                  <a:gd name="T112" fmla="*/ 86 w 187"/>
                  <a:gd name="T113" fmla="*/ 103 h 186"/>
                  <a:gd name="T114" fmla="*/ 83 w 187"/>
                  <a:gd name="T115" fmla="*/ 94 h 186"/>
                  <a:gd name="T116" fmla="*/ 67 w 187"/>
                  <a:gd name="T117" fmla="*/ 97 h 186"/>
                  <a:gd name="T118" fmla="*/ 75 w 187"/>
                  <a:gd name="T119" fmla="*/ 77 h 186"/>
                  <a:gd name="T120" fmla="*/ 92 w 187"/>
                  <a:gd name="T121" fmla="*/ 77 h 186"/>
                  <a:gd name="T122" fmla="*/ 97 w 187"/>
                  <a:gd name="T123" fmla="*/ 7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7" h="186">
                    <a:moveTo>
                      <a:pt x="100" y="186"/>
                    </a:moveTo>
                    <a:cubicBezTo>
                      <a:pt x="105" y="186"/>
                      <a:pt x="109" y="185"/>
                      <a:pt x="114" y="184"/>
                    </a:cubicBezTo>
                    <a:cubicBezTo>
                      <a:pt x="117" y="183"/>
                      <a:pt x="120" y="183"/>
                      <a:pt x="123" y="182"/>
                    </a:cubicBezTo>
                    <a:cubicBezTo>
                      <a:pt x="125" y="181"/>
                      <a:pt x="126" y="181"/>
                      <a:pt x="128" y="180"/>
                    </a:cubicBezTo>
                    <a:cubicBezTo>
                      <a:pt x="130" y="179"/>
                      <a:pt x="133" y="178"/>
                      <a:pt x="136" y="176"/>
                    </a:cubicBezTo>
                    <a:cubicBezTo>
                      <a:pt x="137" y="176"/>
                      <a:pt x="139" y="175"/>
                      <a:pt x="140" y="174"/>
                    </a:cubicBezTo>
                    <a:cubicBezTo>
                      <a:pt x="146" y="171"/>
                      <a:pt x="151" y="167"/>
                      <a:pt x="156" y="162"/>
                    </a:cubicBezTo>
                    <a:cubicBezTo>
                      <a:pt x="157" y="161"/>
                      <a:pt x="158" y="160"/>
                      <a:pt x="159" y="159"/>
                    </a:cubicBezTo>
                    <a:cubicBezTo>
                      <a:pt x="160" y="158"/>
                      <a:pt x="161" y="157"/>
                      <a:pt x="162" y="156"/>
                    </a:cubicBezTo>
                    <a:cubicBezTo>
                      <a:pt x="164" y="154"/>
                      <a:pt x="165" y="152"/>
                      <a:pt x="167" y="151"/>
                    </a:cubicBezTo>
                    <a:cubicBezTo>
                      <a:pt x="169" y="148"/>
                      <a:pt x="171" y="145"/>
                      <a:pt x="173" y="142"/>
                    </a:cubicBezTo>
                    <a:cubicBezTo>
                      <a:pt x="173" y="141"/>
                      <a:pt x="174" y="140"/>
                      <a:pt x="174" y="140"/>
                    </a:cubicBezTo>
                    <a:cubicBezTo>
                      <a:pt x="175" y="138"/>
                      <a:pt x="176" y="137"/>
                      <a:pt x="177" y="136"/>
                    </a:cubicBezTo>
                    <a:cubicBezTo>
                      <a:pt x="177" y="135"/>
                      <a:pt x="177" y="134"/>
                      <a:pt x="178" y="134"/>
                    </a:cubicBezTo>
                    <a:cubicBezTo>
                      <a:pt x="178" y="132"/>
                      <a:pt x="179" y="131"/>
                      <a:pt x="179" y="129"/>
                    </a:cubicBezTo>
                    <a:cubicBezTo>
                      <a:pt x="180" y="128"/>
                      <a:pt x="181" y="127"/>
                      <a:pt x="181" y="125"/>
                    </a:cubicBezTo>
                    <a:cubicBezTo>
                      <a:pt x="182" y="122"/>
                      <a:pt x="183" y="119"/>
                      <a:pt x="184" y="116"/>
                    </a:cubicBezTo>
                    <a:cubicBezTo>
                      <a:pt x="184" y="115"/>
                      <a:pt x="185" y="113"/>
                      <a:pt x="185" y="112"/>
                    </a:cubicBezTo>
                    <a:cubicBezTo>
                      <a:pt x="185" y="110"/>
                      <a:pt x="185" y="109"/>
                      <a:pt x="186" y="107"/>
                    </a:cubicBezTo>
                    <a:cubicBezTo>
                      <a:pt x="186" y="106"/>
                      <a:pt x="186" y="104"/>
                      <a:pt x="186" y="103"/>
                    </a:cubicBezTo>
                    <a:cubicBezTo>
                      <a:pt x="187" y="99"/>
                      <a:pt x="187" y="96"/>
                      <a:pt x="187" y="93"/>
                    </a:cubicBezTo>
                    <a:cubicBezTo>
                      <a:pt x="187" y="90"/>
                      <a:pt x="187" y="87"/>
                      <a:pt x="186" y="83"/>
                    </a:cubicBezTo>
                    <a:cubicBezTo>
                      <a:pt x="186" y="82"/>
                      <a:pt x="186" y="80"/>
                      <a:pt x="186" y="79"/>
                    </a:cubicBezTo>
                    <a:cubicBezTo>
                      <a:pt x="185" y="77"/>
                      <a:pt x="185" y="76"/>
                      <a:pt x="185" y="74"/>
                    </a:cubicBezTo>
                    <a:cubicBezTo>
                      <a:pt x="185" y="73"/>
                      <a:pt x="184" y="71"/>
                      <a:pt x="184" y="70"/>
                    </a:cubicBezTo>
                    <a:cubicBezTo>
                      <a:pt x="183" y="67"/>
                      <a:pt x="182" y="64"/>
                      <a:pt x="181" y="61"/>
                    </a:cubicBezTo>
                    <a:cubicBezTo>
                      <a:pt x="181" y="60"/>
                      <a:pt x="181" y="60"/>
                      <a:pt x="180" y="59"/>
                    </a:cubicBezTo>
                    <a:cubicBezTo>
                      <a:pt x="179" y="57"/>
                      <a:pt x="179" y="55"/>
                      <a:pt x="178" y="53"/>
                    </a:cubicBezTo>
                    <a:cubicBezTo>
                      <a:pt x="177" y="52"/>
                      <a:pt x="177" y="51"/>
                      <a:pt x="177" y="51"/>
                    </a:cubicBezTo>
                    <a:cubicBezTo>
                      <a:pt x="176" y="49"/>
                      <a:pt x="175" y="48"/>
                      <a:pt x="174" y="47"/>
                    </a:cubicBezTo>
                    <a:cubicBezTo>
                      <a:pt x="172" y="43"/>
                      <a:pt x="170" y="39"/>
                      <a:pt x="167" y="35"/>
                    </a:cubicBezTo>
                    <a:cubicBezTo>
                      <a:pt x="165" y="34"/>
                      <a:pt x="164" y="32"/>
                      <a:pt x="162" y="30"/>
                    </a:cubicBezTo>
                    <a:cubicBezTo>
                      <a:pt x="161" y="29"/>
                      <a:pt x="160" y="28"/>
                      <a:pt x="159" y="27"/>
                    </a:cubicBezTo>
                    <a:cubicBezTo>
                      <a:pt x="158" y="26"/>
                      <a:pt x="157" y="25"/>
                      <a:pt x="156" y="24"/>
                    </a:cubicBezTo>
                    <a:cubicBezTo>
                      <a:pt x="154" y="22"/>
                      <a:pt x="152" y="20"/>
                      <a:pt x="149" y="18"/>
                    </a:cubicBezTo>
                    <a:cubicBezTo>
                      <a:pt x="146" y="16"/>
                      <a:pt x="143" y="14"/>
                      <a:pt x="140" y="12"/>
                    </a:cubicBezTo>
                    <a:cubicBezTo>
                      <a:pt x="139" y="11"/>
                      <a:pt x="137" y="11"/>
                      <a:pt x="136" y="10"/>
                    </a:cubicBezTo>
                    <a:cubicBezTo>
                      <a:pt x="135" y="10"/>
                      <a:pt x="135" y="9"/>
                      <a:pt x="134" y="9"/>
                    </a:cubicBezTo>
                    <a:cubicBezTo>
                      <a:pt x="133" y="9"/>
                      <a:pt x="133" y="8"/>
                      <a:pt x="132" y="8"/>
                    </a:cubicBezTo>
                    <a:cubicBezTo>
                      <a:pt x="131" y="8"/>
                      <a:pt x="131" y="8"/>
                      <a:pt x="131" y="7"/>
                    </a:cubicBezTo>
                    <a:cubicBezTo>
                      <a:pt x="130" y="7"/>
                      <a:pt x="129" y="7"/>
                      <a:pt x="128" y="6"/>
                    </a:cubicBezTo>
                    <a:cubicBezTo>
                      <a:pt x="128" y="6"/>
                      <a:pt x="128" y="6"/>
                      <a:pt x="128" y="6"/>
                    </a:cubicBezTo>
                    <a:cubicBezTo>
                      <a:pt x="126" y="6"/>
                      <a:pt x="125" y="5"/>
                      <a:pt x="124" y="5"/>
                    </a:cubicBezTo>
                    <a:cubicBezTo>
                      <a:pt x="124" y="5"/>
                      <a:pt x="124" y="5"/>
                      <a:pt x="123" y="5"/>
                    </a:cubicBezTo>
                    <a:cubicBezTo>
                      <a:pt x="121" y="4"/>
                      <a:pt x="118" y="3"/>
                      <a:pt x="115" y="2"/>
                    </a:cubicBezTo>
                    <a:cubicBezTo>
                      <a:pt x="114" y="2"/>
                      <a:pt x="113" y="2"/>
                      <a:pt x="112" y="2"/>
                    </a:cubicBezTo>
                    <a:cubicBezTo>
                      <a:pt x="111" y="1"/>
                      <a:pt x="111" y="1"/>
                      <a:pt x="110" y="1"/>
                    </a:cubicBezTo>
                    <a:cubicBezTo>
                      <a:pt x="107" y="1"/>
                      <a:pt x="103" y="0"/>
                      <a:pt x="100" y="0"/>
                    </a:cubicBezTo>
                    <a:cubicBezTo>
                      <a:pt x="100" y="5"/>
                      <a:pt x="100" y="5"/>
                      <a:pt x="100" y="5"/>
                    </a:cubicBezTo>
                    <a:cubicBezTo>
                      <a:pt x="104" y="5"/>
                      <a:pt x="107" y="6"/>
                      <a:pt x="111" y="6"/>
                    </a:cubicBezTo>
                    <a:cubicBezTo>
                      <a:pt x="111" y="7"/>
                      <a:pt x="110" y="7"/>
                      <a:pt x="109" y="7"/>
                    </a:cubicBezTo>
                    <a:cubicBezTo>
                      <a:pt x="109" y="7"/>
                      <a:pt x="108" y="8"/>
                      <a:pt x="108" y="8"/>
                    </a:cubicBezTo>
                    <a:cubicBezTo>
                      <a:pt x="106" y="8"/>
                      <a:pt x="104" y="8"/>
                      <a:pt x="103" y="8"/>
                    </a:cubicBezTo>
                    <a:cubicBezTo>
                      <a:pt x="103" y="8"/>
                      <a:pt x="104" y="9"/>
                      <a:pt x="104" y="9"/>
                    </a:cubicBezTo>
                    <a:cubicBezTo>
                      <a:pt x="106" y="10"/>
                      <a:pt x="107" y="10"/>
                      <a:pt x="109" y="10"/>
                    </a:cubicBezTo>
                    <a:cubicBezTo>
                      <a:pt x="110" y="10"/>
                      <a:pt x="111" y="10"/>
                      <a:pt x="112" y="9"/>
                    </a:cubicBezTo>
                    <a:cubicBezTo>
                      <a:pt x="112" y="9"/>
                      <a:pt x="112" y="8"/>
                      <a:pt x="113" y="8"/>
                    </a:cubicBezTo>
                    <a:cubicBezTo>
                      <a:pt x="113" y="7"/>
                      <a:pt x="113" y="7"/>
                      <a:pt x="114" y="7"/>
                    </a:cubicBezTo>
                    <a:cubicBezTo>
                      <a:pt x="115" y="7"/>
                      <a:pt x="116" y="7"/>
                      <a:pt x="117" y="8"/>
                    </a:cubicBezTo>
                    <a:cubicBezTo>
                      <a:pt x="116" y="8"/>
                      <a:pt x="115" y="8"/>
                      <a:pt x="115" y="9"/>
                    </a:cubicBezTo>
                    <a:cubicBezTo>
                      <a:pt x="116" y="10"/>
                      <a:pt x="118" y="9"/>
                      <a:pt x="118" y="8"/>
                    </a:cubicBezTo>
                    <a:cubicBezTo>
                      <a:pt x="119" y="8"/>
                      <a:pt x="119" y="8"/>
                      <a:pt x="119" y="8"/>
                    </a:cubicBezTo>
                    <a:cubicBezTo>
                      <a:pt x="120" y="9"/>
                      <a:pt x="122" y="9"/>
                      <a:pt x="123" y="10"/>
                    </a:cubicBezTo>
                    <a:cubicBezTo>
                      <a:pt x="125" y="11"/>
                      <a:pt x="127" y="11"/>
                      <a:pt x="129" y="12"/>
                    </a:cubicBezTo>
                    <a:cubicBezTo>
                      <a:pt x="129" y="12"/>
                      <a:pt x="128" y="13"/>
                      <a:pt x="128" y="13"/>
                    </a:cubicBezTo>
                    <a:cubicBezTo>
                      <a:pt x="127" y="13"/>
                      <a:pt x="127" y="12"/>
                      <a:pt x="126" y="12"/>
                    </a:cubicBezTo>
                    <a:cubicBezTo>
                      <a:pt x="126" y="13"/>
                      <a:pt x="127" y="13"/>
                      <a:pt x="128" y="14"/>
                    </a:cubicBezTo>
                    <a:cubicBezTo>
                      <a:pt x="129" y="15"/>
                      <a:pt x="129" y="15"/>
                      <a:pt x="130" y="16"/>
                    </a:cubicBezTo>
                    <a:cubicBezTo>
                      <a:pt x="129" y="18"/>
                      <a:pt x="128" y="16"/>
                      <a:pt x="126" y="16"/>
                    </a:cubicBezTo>
                    <a:cubicBezTo>
                      <a:pt x="125" y="16"/>
                      <a:pt x="123" y="19"/>
                      <a:pt x="122" y="16"/>
                    </a:cubicBezTo>
                    <a:cubicBezTo>
                      <a:pt x="122" y="15"/>
                      <a:pt x="123" y="15"/>
                      <a:pt x="124" y="14"/>
                    </a:cubicBezTo>
                    <a:cubicBezTo>
                      <a:pt x="123" y="14"/>
                      <a:pt x="123" y="14"/>
                      <a:pt x="123" y="14"/>
                    </a:cubicBezTo>
                    <a:cubicBezTo>
                      <a:pt x="122" y="14"/>
                      <a:pt x="122" y="15"/>
                      <a:pt x="121" y="15"/>
                    </a:cubicBezTo>
                    <a:cubicBezTo>
                      <a:pt x="121" y="15"/>
                      <a:pt x="120" y="16"/>
                      <a:pt x="119" y="16"/>
                    </a:cubicBezTo>
                    <a:cubicBezTo>
                      <a:pt x="119" y="16"/>
                      <a:pt x="118" y="16"/>
                      <a:pt x="117" y="16"/>
                    </a:cubicBezTo>
                    <a:cubicBezTo>
                      <a:pt x="116" y="16"/>
                      <a:pt x="115" y="17"/>
                      <a:pt x="114" y="18"/>
                    </a:cubicBezTo>
                    <a:cubicBezTo>
                      <a:pt x="113" y="18"/>
                      <a:pt x="113" y="18"/>
                      <a:pt x="112" y="18"/>
                    </a:cubicBezTo>
                    <a:cubicBezTo>
                      <a:pt x="111" y="18"/>
                      <a:pt x="110" y="19"/>
                      <a:pt x="108" y="20"/>
                    </a:cubicBezTo>
                    <a:cubicBezTo>
                      <a:pt x="107" y="20"/>
                      <a:pt x="106" y="21"/>
                      <a:pt x="105" y="22"/>
                    </a:cubicBezTo>
                    <a:cubicBezTo>
                      <a:pt x="104" y="22"/>
                      <a:pt x="103" y="24"/>
                      <a:pt x="103" y="24"/>
                    </a:cubicBezTo>
                    <a:cubicBezTo>
                      <a:pt x="103" y="25"/>
                      <a:pt x="105" y="25"/>
                      <a:pt x="105" y="25"/>
                    </a:cubicBezTo>
                    <a:cubicBezTo>
                      <a:pt x="105" y="26"/>
                      <a:pt x="104" y="27"/>
                      <a:pt x="104" y="27"/>
                    </a:cubicBezTo>
                    <a:cubicBezTo>
                      <a:pt x="105" y="28"/>
                      <a:pt x="106" y="27"/>
                      <a:pt x="107" y="27"/>
                    </a:cubicBezTo>
                    <a:cubicBezTo>
                      <a:pt x="108" y="27"/>
                      <a:pt x="109" y="29"/>
                      <a:pt x="110" y="29"/>
                    </a:cubicBezTo>
                    <a:cubicBezTo>
                      <a:pt x="111" y="30"/>
                      <a:pt x="112" y="30"/>
                      <a:pt x="113" y="31"/>
                    </a:cubicBezTo>
                    <a:cubicBezTo>
                      <a:pt x="115" y="31"/>
                      <a:pt x="116" y="30"/>
                      <a:pt x="117" y="31"/>
                    </a:cubicBezTo>
                    <a:cubicBezTo>
                      <a:pt x="117" y="32"/>
                      <a:pt x="115" y="33"/>
                      <a:pt x="115" y="33"/>
                    </a:cubicBezTo>
                    <a:cubicBezTo>
                      <a:pt x="116" y="34"/>
                      <a:pt x="115" y="35"/>
                      <a:pt x="115" y="36"/>
                    </a:cubicBezTo>
                    <a:cubicBezTo>
                      <a:pt x="115" y="36"/>
                      <a:pt x="115" y="37"/>
                      <a:pt x="116" y="38"/>
                    </a:cubicBezTo>
                    <a:cubicBezTo>
                      <a:pt x="117" y="38"/>
                      <a:pt x="119" y="37"/>
                      <a:pt x="119" y="36"/>
                    </a:cubicBezTo>
                    <a:cubicBezTo>
                      <a:pt x="120" y="34"/>
                      <a:pt x="119" y="33"/>
                      <a:pt x="120" y="32"/>
                    </a:cubicBezTo>
                    <a:cubicBezTo>
                      <a:pt x="125" y="32"/>
                      <a:pt x="129" y="30"/>
                      <a:pt x="129" y="25"/>
                    </a:cubicBezTo>
                    <a:cubicBezTo>
                      <a:pt x="129" y="24"/>
                      <a:pt x="128" y="24"/>
                      <a:pt x="128" y="23"/>
                    </a:cubicBezTo>
                    <a:cubicBezTo>
                      <a:pt x="129" y="23"/>
                      <a:pt x="130" y="22"/>
                      <a:pt x="130" y="21"/>
                    </a:cubicBezTo>
                    <a:cubicBezTo>
                      <a:pt x="130" y="21"/>
                      <a:pt x="131" y="20"/>
                      <a:pt x="131" y="20"/>
                    </a:cubicBezTo>
                    <a:cubicBezTo>
                      <a:pt x="131" y="19"/>
                      <a:pt x="132" y="18"/>
                      <a:pt x="132" y="18"/>
                    </a:cubicBezTo>
                    <a:cubicBezTo>
                      <a:pt x="132" y="18"/>
                      <a:pt x="132" y="18"/>
                      <a:pt x="132" y="18"/>
                    </a:cubicBezTo>
                    <a:cubicBezTo>
                      <a:pt x="133" y="18"/>
                      <a:pt x="133" y="18"/>
                      <a:pt x="134" y="18"/>
                    </a:cubicBezTo>
                    <a:cubicBezTo>
                      <a:pt x="134" y="18"/>
                      <a:pt x="135" y="19"/>
                      <a:pt x="136" y="19"/>
                    </a:cubicBezTo>
                    <a:cubicBezTo>
                      <a:pt x="137" y="19"/>
                      <a:pt x="137" y="18"/>
                      <a:pt x="138" y="18"/>
                    </a:cubicBezTo>
                    <a:cubicBezTo>
                      <a:pt x="139" y="19"/>
                      <a:pt x="139" y="20"/>
                      <a:pt x="140" y="20"/>
                    </a:cubicBezTo>
                    <a:cubicBezTo>
                      <a:pt x="141" y="21"/>
                      <a:pt x="142" y="21"/>
                      <a:pt x="142" y="21"/>
                    </a:cubicBezTo>
                    <a:cubicBezTo>
                      <a:pt x="142" y="22"/>
                      <a:pt x="141" y="22"/>
                      <a:pt x="141" y="23"/>
                    </a:cubicBezTo>
                    <a:cubicBezTo>
                      <a:pt x="141" y="23"/>
                      <a:pt x="141" y="23"/>
                      <a:pt x="141" y="23"/>
                    </a:cubicBezTo>
                    <a:cubicBezTo>
                      <a:pt x="141" y="24"/>
                      <a:pt x="142" y="25"/>
                      <a:pt x="142" y="25"/>
                    </a:cubicBezTo>
                    <a:cubicBezTo>
                      <a:pt x="143" y="25"/>
                      <a:pt x="144" y="25"/>
                      <a:pt x="145" y="25"/>
                    </a:cubicBezTo>
                    <a:cubicBezTo>
                      <a:pt x="146" y="24"/>
                      <a:pt x="146" y="23"/>
                      <a:pt x="147" y="23"/>
                    </a:cubicBezTo>
                    <a:cubicBezTo>
                      <a:pt x="148" y="24"/>
                      <a:pt x="149" y="24"/>
                      <a:pt x="150" y="25"/>
                    </a:cubicBezTo>
                    <a:cubicBezTo>
                      <a:pt x="150" y="26"/>
                      <a:pt x="150" y="26"/>
                      <a:pt x="150" y="26"/>
                    </a:cubicBezTo>
                    <a:cubicBezTo>
                      <a:pt x="150" y="27"/>
                      <a:pt x="150" y="28"/>
                      <a:pt x="150" y="29"/>
                    </a:cubicBezTo>
                    <a:cubicBezTo>
                      <a:pt x="150" y="31"/>
                      <a:pt x="152" y="31"/>
                      <a:pt x="153" y="32"/>
                    </a:cubicBezTo>
                    <a:cubicBezTo>
                      <a:pt x="154" y="32"/>
                      <a:pt x="154" y="33"/>
                      <a:pt x="154" y="33"/>
                    </a:cubicBezTo>
                    <a:cubicBezTo>
                      <a:pt x="155" y="34"/>
                      <a:pt x="155" y="34"/>
                      <a:pt x="155" y="34"/>
                    </a:cubicBezTo>
                    <a:cubicBezTo>
                      <a:pt x="155" y="36"/>
                      <a:pt x="154" y="36"/>
                      <a:pt x="154" y="38"/>
                    </a:cubicBezTo>
                    <a:cubicBezTo>
                      <a:pt x="154" y="39"/>
                      <a:pt x="153" y="39"/>
                      <a:pt x="153" y="40"/>
                    </a:cubicBezTo>
                    <a:cubicBezTo>
                      <a:pt x="153" y="41"/>
                      <a:pt x="155" y="40"/>
                      <a:pt x="156" y="41"/>
                    </a:cubicBezTo>
                    <a:cubicBezTo>
                      <a:pt x="156" y="42"/>
                      <a:pt x="156" y="43"/>
                      <a:pt x="155" y="44"/>
                    </a:cubicBezTo>
                    <a:cubicBezTo>
                      <a:pt x="156" y="44"/>
                      <a:pt x="156" y="46"/>
                      <a:pt x="155" y="46"/>
                    </a:cubicBezTo>
                    <a:cubicBezTo>
                      <a:pt x="154" y="46"/>
                      <a:pt x="154" y="45"/>
                      <a:pt x="153" y="45"/>
                    </a:cubicBezTo>
                    <a:cubicBezTo>
                      <a:pt x="152" y="45"/>
                      <a:pt x="152" y="45"/>
                      <a:pt x="151" y="45"/>
                    </a:cubicBezTo>
                    <a:cubicBezTo>
                      <a:pt x="151" y="45"/>
                      <a:pt x="150" y="44"/>
                      <a:pt x="150" y="44"/>
                    </a:cubicBezTo>
                    <a:cubicBezTo>
                      <a:pt x="148" y="44"/>
                      <a:pt x="147" y="45"/>
                      <a:pt x="146" y="44"/>
                    </a:cubicBezTo>
                    <a:cubicBezTo>
                      <a:pt x="147" y="42"/>
                      <a:pt x="149" y="41"/>
                      <a:pt x="151" y="39"/>
                    </a:cubicBezTo>
                    <a:cubicBezTo>
                      <a:pt x="151" y="39"/>
                      <a:pt x="152" y="39"/>
                      <a:pt x="152" y="38"/>
                    </a:cubicBezTo>
                    <a:cubicBezTo>
                      <a:pt x="151" y="37"/>
                      <a:pt x="150" y="38"/>
                      <a:pt x="149" y="38"/>
                    </a:cubicBezTo>
                    <a:cubicBezTo>
                      <a:pt x="148" y="39"/>
                      <a:pt x="147" y="39"/>
                      <a:pt x="146" y="40"/>
                    </a:cubicBezTo>
                    <a:cubicBezTo>
                      <a:pt x="145" y="40"/>
                      <a:pt x="142" y="39"/>
                      <a:pt x="141" y="40"/>
                    </a:cubicBezTo>
                    <a:cubicBezTo>
                      <a:pt x="141" y="41"/>
                      <a:pt x="143" y="40"/>
                      <a:pt x="142" y="42"/>
                    </a:cubicBezTo>
                    <a:cubicBezTo>
                      <a:pt x="142" y="42"/>
                      <a:pt x="141" y="42"/>
                      <a:pt x="141" y="41"/>
                    </a:cubicBezTo>
                    <a:cubicBezTo>
                      <a:pt x="140" y="41"/>
                      <a:pt x="140" y="40"/>
                      <a:pt x="140" y="40"/>
                    </a:cubicBezTo>
                    <a:cubicBezTo>
                      <a:pt x="140" y="40"/>
                      <a:pt x="138" y="39"/>
                      <a:pt x="137" y="40"/>
                    </a:cubicBezTo>
                    <a:cubicBezTo>
                      <a:pt x="136" y="40"/>
                      <a:pt x="135" y="40"/>
                      <a:pt x="135" y="41"/>
                    </a:cubicBezTo>
                    <a:cubicBezTo>
                      <a:pt x="136" y="42"/>
                      <a:pt x="138" y="41"/>
                      <a:pt x="138" y="42"/>
                    </a:cubicBezTo>
                    <a:cubicBezTo>
                      <a:pt x="138" y="43"/>
                      <a:pt x="136" y="44"/>
                      <a:pt x="136" y="46"/>
                    </a:cubicBezTo>
                    <a:cubicBezTo>
                      <a:pt x="136" y="46"/>
                      <a:pt x="137" y="47"/>
                      <a:pt x="138" y="47"/>
                    </a:cubicBezTo>
                    <a:cubicBezTo>
                      <a:pt x="138" y="48"/>
                      <a:pt x="139" y="47"/>
                      <a:pt x="139" y="47"/>
                    </a:cubicBezTo>
                    <a:cubicBezTo>
                      <a:pt x="140" y="47"/>
                      <a:pt x="140" y="48"/>
                      <a:pt x="140" y="48"/>
                    </a:cubicBezTo>
                    <a:cubicBezTo>
                      <a:pt x="141" y="47"/>
                      <a:pt x="142" y="46"/>
                      <a:pt x="143" y="46"/>
                    </a:cubicBezTo>
                    <a:cubicBezTo>
                      <a:pt x="144" y="48"/>
                      <a:pt x="142" y="48"/>
                      <a:pt x="140" y="49"/>
                    </a:cubicBezTo>
                    <a:cubicBezTo>
                      <a:pt x="139" y="49"/>
                      <a:pt x="137" y="50"/>
                      <a:pt x="135" y="50"/>
                    </a:cubicBezTo>
                    <a:cubicBezTo>
                      <a:pt x="135" y="51"/>
                      <a:pt x="132" y="53"/>
                      <a:pt x="132" y="51"/>
                    </a:cubicBezTo>
                    <a:cubicBezTo>
                      <a:pt x="132" y="50"/>
                      <a:pt x="133" y="50"/>
                      <a:pt x="133" y="49"/>
                    </a:cubicBezTo>
                    <a:cubicBezTo>
                      <a:pt x="132" y="49"/>
                      <a:pt x="130" y="50"/>
                      <a:pt x="129" y="50"/>
                    </a:cubicBezTo>
                    <a:cubicBezTo>
                      <a:pt x="127" y="51"/>
                      <a:pt x="124" y="51"/>
                      <a:pt x="123" y="54"/>
                    </a:cubicBezTo>
                    <a:cubicBezTo>
                      <a:pt x="123" y="54"/>
                      <a:pt x="123" y="55"/>
                      <a:pt x="123" y="55"/>
                    </a:cubicBezTo>
                    <a:cubicBezTo>
                      <a:pt x="123" y="56"/>
                      <a:pt x="121" y="56"/>
                      <a:pt x="121" y="56"/>
                    </a:cubicBezTo>
                    <a:cubicBezTo>
                      <a:pt x="120" y="56"/>
                      <a:pt x="119" y="57"/>
                      <a:pt x="118" y="57"/>
                    </a:cubicBezTo>
                    <a:cubicBezTo>
                      <a:pt x="118" y="57"/>
                      <a:pt x="117" y="57"/>
                      <a:pt x="117" y="57"/>
                    </a:cubicBezTo>
                    <a:cubicBezTo>
                      <a:pt x="116" y="58"/>
                      <a:pt x="116" y="59"/>
                      <a:pt x="115" y="59"/>
                    </a:cubicBezTo>
                    <a:cubicBezTo>
                      <a:pt x="114" y="60"/>
                      <a:pt x="114" y="60"/>
                      <a:pt x="113" y="60"/>
                    </a:cubicBezTo>
                    <a:cubicBezTo>
                      <a:pt x="113" y="61"/>
                      <a:pt x="113" y="62"/>
                      <a:pt x="112" y="62"/>
                    </a:cubicBezTo>
                    <a:cubicBezTo>
                      <a:pt x="111" y="62"/>
                      <a:pt x="111" y="62"/>
                      <a:pt x="110" y="62"/>
                    </a:cubicBezTo>
                    <a:cubicBezTo>
                      <a:pt x="110" y="63"/>
                      <a:pt x="111" y="65"/>
                      <a:pt x="110" y="66"/>
                    </a:cubicBezTo>
                    <a:cubicBezTo>
                      <a:pt x="109" y="67"/>
                      <a:pt x="108" y="68"/>
                      <a:pt x="106" y="69"/>
                    </a:cubicBezTo>
                    <a:cubicBezTo>
                      <a:pt x="105" y="69"/>
                      <a:pt x="105" y="69"/>
                      <a:pt x="103" y="70"/>
                    </a:cubicBezTo>
                    <a:cubicBezTo>
                      <a:pt x="103" y="70"/>
                      <a:pt x="102" y="71"/>
                      <a:pt x="101" y="72"/>
                    </a:cubicBezTo>
                    <a:cubicBezTo>
                      <a:pt x="101" y="72"/>
                      <a:pt x="100" y="72"/>
                      <a:pt x="100" y="73"/>
                    </a:cubicBezTo>
                    <a:cubicBezTo>
                      <a:pt x="100" y="116"/>
                      <a:pt x="100" y="116"/>
                      <a:pt x="100" y="116"/>
                    </a:cubicBezTo>
                    <a:cubicBezTo>
                      <a:pt x="100" y="116"/>
                      <a:pt x="101" y="115"/>
                      <a:pt x="101" y="115"/>
                    </a:cubicBezTo>
                    <a:cubicBezTo>
                      <a:pt x="102" y="114"/>
                      <a:pt x="102" y="113"/>
                      <a:pt x="103" y="112"/>
                    </a:cubicBezTo>
                    <a:cubicBezTo>
                      <a:pt x="104" y="112"/>
                      <a:pt x="105" y="112"/>
                      <a:pt x="106" y="111"/>
                    </a:cubicBezTo>
                    <a:cubicBezTo>
                      <a:pt x="107" y="111"/>
                      <a:pt x="107" y="111"/>
                      <a:pt x="108" y="110"/>
                    </a:cubicBezTo>
                    <a:cubicBezTo>
                      <a:pt x="108" y="110"/>
                      <a:pt x="109" y="109"/>
                      <a:pt x="109" y="110"/>
                    </a:cubicBezTo>
                    <a:cubicBezTo>
                      <a:pt x="110" y="111"/>
                      <a:pt x="108" y="111"/>
                      <a:pt x="109" y="112"/>
                    </a:cubicBezTo>
                    <a:cubicBezTo>
                      <a:pt x="110" y="113"/>
                      <a:pt x="111" y="111"/>
                      <a:pt x="112" y="111"/>
                    </a:cubicBezTo>
                    <a:cubicBezTo>
                      <a:pt x="112" y="111"/>
                      <a:pt x="114" y="111"/>
                      <a:pt x="114" y="112"/>
                    </a:cubicBezTo>
                    <a:cubicBezTo>
                      <a:pt x="115" y="112"/>
                      <a:pt x="115" y="113"/>
                      <a:pt x="116" y="113"/>
                    </a:cubicBezTo>
                    <a:cubicBezTo>
                      <a:pt x="117" y="113"/>
                      <a:pt x="117" y="113"/>
                      <a:pt x="118" y="113"/>
                    </a:cubicBezTo>
                    <a:cubicBezTo>
                      <a:pt x="119" y="113"/>
                      <a:pt x="120" y="114"/>
                      <a:pt x="121" y="114"/>
                    </a:cubicBezTo>
                    <a:cubicBezTo>
                      <a:pt x="122" y="114"/>
                      <a:pt x="122" y="113"/>
                      <a:pt x="123" y="113"/>
                    </a:cubicBezTo>
                    <a:cubicBezTo>
                      <a:pt x="125" y="112"/>
                      <a:pt x="125" y="113"/>
                      <a:pt x="126" y="114"/>
                    </a:cubicBezTo>
                    <a:cubicBezTo>
                      <a:pt x="127" y="114"/>
                      <a:pt x="127" y="113"/>
                      <a:pt x="128" y="113"/>
                    </a:cubicBezTo>
                    <a:cubicBezTo>
                      <a:pt x="127" y="114"/>
                      <a:pt x="128" y="115"/>
                      <a:pt x="128" y="115"/>
                    </a:cubicBezTo>
                    <a:cubicBezTo>
                      <a:pt x="129" y="116"/>
                      <a:pt x="128" y="116"/>
                      <a:pt x="129" y="116"/>
                    </a:cubicBezTo>
                    <a:cubicBezTo>
                      <a:pt x="129" y="117"/>
                      <a:pt x="130" y="117"/>
                      <a:pt x="131" y="117"/>
                    </a:cubicBezTo>
                    <a:cubicBezTo>
                      <a:pt x="132" y="118"/>
                      <a:pt x="132" y="119"/>
                      <a:pt x="133" y="120"/>
                    </a:cubicBezTo>
                    <a:cubicBezTo>
                      <a:pt x="134" y="121"/>
                      <a:pt x="135" y="122"/>
                      <a:pt x="136" y="122"/>
                    </a:cubicBezTo>
                    <a:cubicBezTo>
                      <a:pt x="137" y="122"/>
                      <a:pt x="138" y="121"/>
                      <a:pt x="139" y="121"/>
                    </a:cubicBezTo>
                    <a:cubicBezTo>
                      <a:pt x="141" y="122"/>
                      <a:pt x="143" y="123"/>
                      <a:pt x="144" y="124"/>
                    </a:cubicBezTo>
                    <a:cubicBezTo>
                      <a:pt x="145" y="124"/>
                      <a:pt x="146" y="125"/>
                      <a:pt x="146" y="126"/>
                    </a:cubicBezTo>
                    <a:cubicBezTo>
                      <a:pt x="146" y="126"/>
                      <a:pt x="146" y="127"/>
                      <a:pt x="146" y="127"/>
                    </a:cubicBezTo>
                    <a:cubicBezTo>
                      <a:pt x="147" y="129"/>
                      <a:pt x="148" y="129"/>
                      <a:pt x="148" y="131"/>
                    </a:cubicBezTo>
                    <a:cubicBezTo>
                      <a:pt x="148" y="132"/>
                      <a:pt x="149" y="132"/>
                      <a:pt x="149" y="133"/>
                    </a:cubicBezTo>
                    <a:cubicBezTo>
                      <a:pt x="150" y="133"/>
                      <a:pt x="151" y="134"/>
                      <a:pt x="151" y="134"/>
                    </a:cubicBezTo>
                    <a:cubicBezTo>
                      <a:pt x="152" y="134"/>
                      <a:pt x="152" y="134"/>
                      <a:pt x="152" y="134"/>
                    </a:cubicBezTo>
                    <a:cubicBezTo>
                      <a:pt x="154" y="134"/>
                      <a:pt x="154" y="134"/>
                      <a:pt x="155" y="135"/>
                    </a:cubicBezTo>
                    <a:cubicBezTo>
                      <a:pt x="156" y="135"/>
                      <a:pt x="157" y="135"/>
                      <a:pt x="157" y="135"/>
                    </a:cubicBezTo>
                    <a:cubicBezTo>
                      <a:pt x="158" y="136"/>
                      <a:pt x="158" y="137"/>
                      <a:pt x="158" y="137"/>
                    </a:cubicBezTo>
                    <a:cubicBezTo>
                      <a:pt x="159" y="137"/>
                      <a:pt x="160" y="137"/>
                      <a:pt x="160" y="137"/>
                    </a:cubicBezTo>
                    <a:cubicBezTo>
                      <a:pt x="161" y="137"/>
                      <a:pt x="163" y="138"/>
                      <a:pt x="164" y="138"/>
                    </a:cubicBezTo>
                    <a:cubicBezTo>
                      <a:pt x="164" y="138"/>
                      <a:pt x="165" y="138"/>
                      <a:pt x="165" y="138"/>
                    </a:cubicBezTo>
                    <a:cubicBezTo>
                      <a:pt x="167" y="138"/>
                      <a:pt x="168" y="139"/>
                      <a:pt x="169" y="139"/>
                    </a:cubicBezTo>
                    <a:cubicBezTo>
                      <a:pt x="156" y="159"/>
                      <a:pt x="137" y="173"/>
                      <a:pt x="114" y="179"/>
                    </a:cubicBezTo>
                    <a:cubicBezTo>
                      <a:pt x="114" y="178"/>
                      <a:pt x="114" y="177"/>
                      <a:pt x="114" y="176"/>
                    </a:cubicBezTo>
                    <a:cubicBezTo>
                      <a:pt x="114" y="174"/>
                      <a:pt x="114" y="173"/>
                      <a:pt x="114" y="171"/>
                    </a:cubicBezTo>
                    <a:cubicBezTo>
                      <a:pt x="113" y="170"/>
                      <a:pt x="113" y="168"/>
                      <a:pt x="113" y="167"/>
                    </a:cubicBezTo>
                    <a:cubicBezTo>
                      <a:pt x="112" y="166"/>
                      <a:pt x="110" y="165"/>
                      <a:pt x="109" y="164"/>
                    </a:cubicBezTo>
                    <a:cubicBezTo>
                      <a:pt x="108" y="164"/>
                      <a:pt x="107" y="163"/>
                      <a:pt x="107" y="163"/>
                    </a:cubicBezTo>
                    <a:cubicBezTo>
                      <a:pt x="105" y="162"/>
                      <a:pt x="102" y="161"/>
                      <a:pt x="101" y="159"/>
                    </a:cubicBezTo>
                    <a:cubicBezTo>
                      <a:pt x="101" y="159"/>
                      <a:pt x="101" y="158"/>
                      <a:pt x="101" y="157"/>
                    </a:cubicBezTo>
                    <a:cubicBezTo>
                      <a:pt x="100" y="157"/>
                      <a:pt x="100" y="156"/>
                      <a:pt x="100" y="156"/>
                    </a:cubicBezTo>
                    <a:lnTo>
                      <a:pt x="100" y="186"/>
                    </a:lnTo>
                    <a:close/>
                    <a:moveTo>
                      <a:pt x="2" y="74"/>
                    </a:moveTo>
                    <a:cubicBezTo>
                      <a:pt x="2" y="76"/>
                      <a:pt x="1" y="77"/>
                      <a:pt x="1" y="79"/>
                    </a:cubicBezTo>
                    <a:cubicBezTo>
                      <a:pt x="1" y="80"/>
                      <a:pt x="1" y="82"/>
                      <a:pt x="0" y="83"/>
                    </a:cubicBezTo>
                    <a:cubicBezTo>
                      <a:pt x="0" y="87"/>
                      <a:pt x="0" y="90"/>
                      <a:pt x="0" y="93"/>
                    </a:cubicBezTo>
                    <a:cubicBezTo>
                      <a:pt x="0" y="96"/>
                      <a:pt x="0" y="99"/>
                      <a:pt x="0" y="103"/>
                    </a:cubicBezTo>
                    <a:cubicBezTo>
                      <a:pt x="1" y="104"/>
                      <a:pt x="1" y="106"/>
                      <a:pt x="1" y="107"/>
                    </a:cubicBezTo>
                    <a:cubicBezTo>
                      <a:pt x="1" y="109"/>
                      <a:pt x="2" y="110"/>
                      <a:pt x="2" y="112"/>
                    </a:cubicBezTo>
                    <a:cubicBezTo>
                      <a:pt x="2" y="113"/>
                      <a:pt x="3" y="115"/>
                      <a:pt x="3" y="116"/>
                    </a:cubicBezTo>
                    <a:cubicBezTo>
                      <a:pt x="4" y="119"/>
                      <a:pt x="5" y="122"/>
                      <a:pt x="6" y="125"/>
                    </a:cubicBezTo>
                    <a:cubicBezTo>
                      <a:pt x="6" y="127"/>
                      <a:pt x="7" y="128"/>
                      <a:pt x="7" y="129"/>
                    </a:cubicBezTo>
                    <a:cubicBezTo>
                      <a:pt x="8" y="131"/>
                      <a:pt x="9" y="132"/>
                      <a:pt x="9" y="134"/>
                    </a:cubicBezTo>
                    <a:cubicBezTo>
                      <a:pt x="10" y="134"/>
                      <a:pt x="10" y="135"/>
                      <a:pt x="10" y="136"/>
                    </a:cubicBezTo>
                    <a:cubicBezTo>
                      <a:pt x="11" y="137"/>
                      <a:pt x="12" y="138"/>
                      <a:pt x="12" y="140"/>
                    </a:cubicBezTo>
                    <a:cubicBezTo>
                      <a:pt x="15" y="143"/>
                      <a:pt x="17" y="147"/>
                      <a:pt x="20" y="151"/>
                    </a:cubicBezTo>
                    <a:cubicBezTo>
                      <a:pt x="21" y="152"/>
                      <a:pt x="23" y="154"/>
                      <a:pt x="24" y="156"/>
                    </a:cubicBezTo>
                    <a:cubicBezTo>
                      <a:pt x="25" y="157"/>
                      <a:pt x="26" y="158"/>
                      <a:pt x="27" y="159"/>
                    </a:cubicBezTo>
                    <a:cubicBezTo>
                      <a:pt x="28" y="160"/>
                      <a:pt x="29" y="161"/>
                      <a:pt x="31" y="162"/>
                    </a:cubicBezTo>
                    <a:cubicBezTo>
                      <a:pt x="36" y="167"/>
                      <a:pt x="41" y="171"/>
                      <a:pt x="47" y="174"/>
                    </a:cubicBezTo>
                    <a:cubicBezTo>
                      <a:pt x="48" y="175"/>
                      <a:pt x="50" y="176"/>
                      <a:pt x="51" y="176"/>
                    </a:cubicBezTo>
                    <a:cubicBezTo>
                      <a:pt x="54" y="178"/>
                      <a:pt x="56" y="179"/>
                      <a:pt x="59" y="180"/>
                    </a:cubicBezTo>
                    <a:cubicBezTo>
                      <a:pt x="61" y="181"/>
                      <a:pt x="62" y="181"/>
                      <a:pt x="63" y="182"/>
                    </a:cubicBezTo>
                    <a:cubicBezTo>
                      <a:pt x="73" y="185"/>
                      <a:pt x="83" y="186"/>
                      <a:pt x="93" y="186"/>
                    </a:cubicBezTo>
                    <a:cubicBezTo>
                      <a:pt x="96" y="186"/>
                      <a:pt x="98" y="186"/>
                      <a:pt x="100" y="186"/>
                    </a:cubicBezTo>
                    <a:cubicBezTo>
                      <a:pt x="100" y="156"/>
                      <a:pt x="100" y="156"/>
                      <a:pt x="100" y="156"/>
                    </a:cubicBezTo>
                    <a:cubicBezTo>
                      <a:pt x="99" y="156"/>
                      <a:pt x="99" y="155"/>
                      <a:pt x="99" y="154"/>
                    </a:cubicBezTo>
                    <a:cubicBezTo>
                      <a:pt x="97" y="153"/>
                      <a:pt x="96" y="150"/>
                      <a:pt x="95" y="148"/>
                    </a:cubicBezTo>
                    <a:cubicBezTo>
                      <a:pt x="95" y="147"/>
                      <a:pt x="94" y="146"/>
                      <a:pt x="93" y="145"/>
                    </a:cubicBezTo>
                    <a:cubicBezTo>
                      <a:pt x="93" y="145"/>
                      <a:pt x="92" y="144"/>
                      <a:pt x="91" y="144"/>
                    </a:cubicBezTo>
                    <a:cubicBezTo>
                      <a:pt x="91" y="143"/>
                      <a:pt x="90" y="142"/>
                      <a:pt x="91" y="141"/>
                    </a:cubicBezTo>
                    <a:cubicBezTo>
                      <a:pt x="91" y="140"/>
                      <a:pt x="93" y="139"/>
                      <a:pt x="93" y="138"/>
                    </a:cubicBezTo>
                    <a:cubicBezTo>
                      <a:pt x="93" y="138"/>
                      <a:pt x="92" y="137"/>
                      <a:pt x="91" y="136"/>
                    </a:cubicBezTo>
                    <a:cubicBezTo>
                      <a:pt x="91" y="135"/>
                      <a:pt x="92" y="134"/>
                      <a:pt x="92" y="133"/>
                    </a:cubicBezTo>
                    <a:cubicBezTo>
                      <a:pt x="92" y="132"/>
                      <a:pt x="93" y="132"/>
                      <a:pt x="93" y="131"/>
                    </a:cubicBezTo>
                    <a:cubicBezTo>
                      <a:pt x="93" y="131"/>
                      <a:pt x="94" y="131"/>
                      <a:pt x="94" y="130"/>
                    </a:cubicBezTo>
                    <a:cubicBezTo>
                      <a:pt x="95" y="130"/>
                      <a:pt x="95" y="129"/>
                      <a:pt x="95" y="129"/>
                    </a:cubicBezTo>
                    <a:cubicBezTo>
                      <a:pt x="96" y="128"/>
                      <a:pt x="97" y="127"/>
                      <a:pt x="98" y="126"/>
                    </a:cubicBezTo>
                    <a:cubicBezTo>
                      <a:pt x="98" y="126"/>
                      <a:pt x="98" y="122"/>
                      <a:pt x="98" y="121"/>
                    </a:cubicBezTo>
                    <a:cubicBezTo>
                      <a:pt x="98" y="120"/>
                      <a:pt x="97" y="119"/>
                      <a:pt x="97" y="119"/>
                    </a:cubicBezTo>
                    <a:cubicBezTo>
                      <a:pt x="96" y="117"/>
                      <a:pt x="96" y="116"/>
                      <a:pt x="95" y="116"/>
                    </a:cubicBezTo>
                    <a:cubicBezTo>
                      <a:pt x="94" y="116"/>
                      <a:pt x="93" y="117"/>
                      <a:pt x="93" y="117"/>
                    </a:cubicBezTo>
                    <a:cubicBezTo>
                      <a:pt x="93" y="118"/>
                      <a:pt x="93" y="119"/>
                      <a:pt x="92" y="119"/>
                    </a:cubicBezTo>
                    <a:cubicBezTo>
                      <a:pt x="91" y="119"/>
                      <a:pt x="91" y="118"/>
                      <a:pt x="89" y="118"/>
                    </a:cubicBezTo>
                    <a:cubicBezTo>
                      <a:pt x="89" y="117"/>
                      <a:pt x="88" y="117"/>
                      <a:pt x="88" y="117"/>
                    </a:cubicBezTo>
                    <a:cubicBezTo>
                      <a:pt x="87" y="117"/>
                      <a:pt x="86" y="115"/>
                      <a:pt x="85" y="115"/>
                    </a:cubicBezTo>
                    <a:cubicBezTo>
                      <a:pt x="84" y="114"/>
                      <a:pt x="84" y="115"/>
                      <a:pt x="83" y="114"/>
                    </a:cubicBezTo>
                    <a:cubicBezTo>
                      <a:pt x="83" y="113"/>
                      <a:pt x="83" y="112"/>
                      <a:pt x="83" y="112"/>
                    </a:cubicBezTo>
                    <a:cubicBezTo>
                      <a:pt x="82" y="111"/>
                      <a:pt x="81" y="109"/>
                      <a:pt x="80" y="108"/>
                    </a:cubicBezTo>
                    <a:cubicBezTo>
                      <a:pt x="79" y="108"/>
                      <a:pt x="78" y="108"/>
                      <a:pt x="77" y="108"/>
                    </a:cubicBezTo>
                    <a:cubicBezTo>
                      <a:pt x="76" y="107"/>
                      <a:pt x="76" y="107"/>
                      <a:pt x="75" y="107"/>
                    </a:cubicBezTo>
                    <a:cubicBezTo>
                      <a:pt x="74" y="107"/>
                      <a:pt x="74" y="107"/>
                      <a:pt x="73" y="107"/>
                    </a:cubicBezTo>
                    <a:cubicBezTo>
                      <a:pt x="71" y="106"/>
                      <a:pt x="70" y="102"/>
                      <a:pt x="68" y="103"/>
                    </a:cubicBezTo>
                    <a:cubicBezTo>
                      <a:pt x="67" y="103"/>
                      <a:pt x="66" y="104"/>
                      <a:pt x="65" y="104"/>
                    </a:cubicBezTo>
                    <a:cubicBezTo>
                      <a:pt x="64" y="104"/>
                      <a:pt x="62" y="103"/>
                      <a:pt x="61" y="102"/>
                    </a:cubicBezTo>
                    <a:cubicBezTo>
                      <a:pt x="60" y="102"/>
                      <a:pt x="58" y="101"/>
                      <a:pt x="57" y="101"/>
                    </a:cubicBezTo>
                    <a:cubicBezTo>
                      <a:pt x="57" y="100"/>
                      <a:pt x="56" y="100"/>
                      <a:pt x="55" y="99"/>
                    </a:cubicBezTo>
                    <a:cubicBezTo>
                      <a:pt x="55" y="99"/>
                      <a:pt x="54" y="99"/>
                      <a:pt x="54" y="99"/>
                    </a:cubicBezTo>
                    <a:cubicBezTo>
                      <a:pt x="53" y="99"/>
                      <a:pt x="52" y="98"/>
                      <a:pt x="51" y="97"/>
                    </a:cubicBezTo>
                    <a:cubicBezTo>
                      <a:pt x="51" y="97"/>
                      <a:pt x="50" y="96"/>
                      <a:pt x="50" y="95"/>
                    </a:cubicBezTo>
                    <a:cubicBezTo>
                      <a:pt x="50" y="95"/>
                      <a:pt x="51" y="94"/>
                      <a:pt x="51" y="93"/>
                    </a:cubicBezTo>
                    <a:cubicBezTo>
                      <a:pt x="51" y="91"/>
                      <a:pt x="49" y="89"/>
                      <a:pt x="48" y="88"/>
                    </a:cubicBezTo>
                    <a:cubicBezTo>
                      <a:pt x="47" y="87"/>
                      <a:pt x="46" y="86"/>
                      <a:pt x="45" y="85"/>
                    </a:cubicBezTo>
                    <a:cubicBezTo>
                      <a:pt x="45" y="84"/>
                      <a:pt x="45" y="84"/>
                      <a:pt x="45" y="83"/>
                    </a:cubicBezTo>
                    <a:cubicBezTo>
                      <a:pt x="45" y="83"/>
                      <a:pt x="44" y="82"/>
                      <a:pt x="44" y="81"/>
                    </a:cubicBezTo>
                    <a:cubicBezTo>
                      <a:pt x="43" y="80"/>
                      <a:pt x="42" y="79"/>
                      <a:pt x="42" y="78"/>
                    </a:cubicBezTo>
                    <a:cubicBezTo>
                      <a:pt x="42" y="77"/>
                      <a:pt x="42" y="76"/>
                      <a:pt x="42" y="75"/>
                    </a:cubicBezTo>
                    <a:cubicBezTo>
                      <a:pt x="41" y="73"/>
                      <a:pt x="38" y="74"/>
                      <a:pt x="39" y="76"/>
                    </a:cubicBezTo>
                    <a:cubicBezTo>
                      <a:pt x="39" y="77"/>
                      <a:pt x="40" y="78"/>
                      <a:pt x="40" y="79"/>
                    </a:cubicBezTo>
                    <a:cubicBezTo>
                      <a:pt x="40" y="79"/>
                      <a:pt x="40" y="80"/>
                      <a:pt x="41" y="81"/>
                    </a:cubicBezTo>
                    <a:cubicBezTo>
                      <a:pt x="41" y="82"/>
                      <a:pt x="42" y="82"/>
                      <a:pt x="42" y="83"/>
                    </a:cubicBezTo>
                    <a:cubicBezTo>
                      <a:pt x="42" y="85"/>
                      <a:pt x="42" y="86"/>
                      <a:pt x="43" y="87"/>
                    </a:cubicBezTo>
                    <a:cubicBezTo>
                      <a:pt x="43" y="88"/>
                      <a:pt x="44" y="88"/>
                      <a:pt x="44" y="89"/>
                    </a:cubicBezTo>
                    <a:cubicBezTo>
                      <a:pt x="43" y="90"/>
                      <a:pt x="42" y="89"/>
                      <a:pt x="42" y="88"/>
                    </a:cubicBezTo>
                    <a:cubicBezTo>
                      <a:pt x="41" y="88"/>
                      <a:pt x="40" y="87"/>
                      <a:pt x="40" y="86"/>
                    </a:cubicBezTo>
                    <a:cubicBezTo>
                      <a:pt x="40" y="86"/>
                      <a:pt x="40" y="85"/>
                      <a:pt x="40" y="84"/>
                    </a:cubicBezTo>
                    <a:cubicBezTo>
                      <a:pt x="40" y="83"/>
                      <a:pt x="37" y="83"/>
                      <a:pt x="37" y="81"/>
                    </a:cubicBezTo>
                    <a:cubicBezTo>
                      <a:pt x="37" y="81"/>
                      <a:pt x="38" y="80"/>
                      <a:pt x="38" y="80"/>
                    </a:cubicBezTo>
                    <a:cubicBezTo>
                      <a:pt x="38" y="79"/>
                      <a:pt x="37" y="78"/>
                      <a:pt x="37" y="77"/>
                    </a:cubicBezTo>
                    <a:cubicBezTo>
                      <a:pt x="36" y="76"/>
                      <a:pt x="36" y="75"/>
                      <a:pt x="36" y="74"/>
                    </a:cubicBezTo>
                    <a:cubicBezTo>
                      <a:pt x="36" y="73"/>
                      <a:pt x="36" y="72"/>
                      <a:pt x="36" y="71"/>
                    </a:cubicBezTo>
                    <a:cubicBezTo>
                      <a:pt x="36" y="70"/>
                      <a:pt x="35" y="69"/>
                      <a:pt x="34" y="69"/>
                    </a:cubicBezTo>
                    <a:cubicBezTo>
                      <a:pt x="33" y="69"/>
                      <a:pt x="32" y="69"/>
                      <a:pt x="32" y="68"/>
                    </a:cubicBezTo>
                    <a:cubicBezTo>
                      <a:pt x="32" y="67"/>
                      <a:pt x="31" y="66"/>
                      <a:pt x="31" y="65"/>
                    </a:cubicBezTo>
                    <a:cubicBezTo>
                      <a:pt x="31" y="64"/>
                      <a:pt x="31" y="63"/>
                      <a:pt x="31" y="62"/>
                    </a:cubicBezTo>
                    <a:cubicBezTo>
                      <a:pt x="31" y="60"/>
                      <a:pt x="31" y="59"/>
                      <a:pt x="31" y="58"/>
                    </a:cubicBezTo>
                    <a:cubicBezTo>
                      <a:pt x="32" y="57"/>
                      <a:pt x="33" y="56"/>
                      <a:pt x="33" y="55"/>
                    </a:cubicBezTo>
                    <a:cubicBezTo>
                      <a:pt x="34" y="55"/>
                      <a:pt x="34" y="54"/>
                      <a:pt x="34" y="53"/>
                    </a:cubicBezTo>
                    <a:cubicBezTo>
                      <a:pt x="35" y="52"/>
                      <a:pt x="36" y="51"/>
                      <a:pt x="37" y="49"/>
                    </a:cubicBezTo>
                    <a:cubicBezTo>
                      <a:pt x="39" y="48"/>
                      <a:pt x="40" y="47"/>
                      <a:pt x="40" y="45"/>
                    </a:cubicBezTo>
                    <a:cubicBezTo>
                      <a:pt x="41" y="44"/>
                      <a:pt x="41" y="43"/>
                      <a:pt x="41" y="43"/>
                    </a:cubicBezTo>
                    <a:cubicBezTo>
                      <a:pt x="41" y="42"/>
                      <a:pt x="39" y="41"/>
                      <a:pt x="39" y="40"/>
                    </a:cubicBezTo>
                    <a:cubicBezTo>
                      <a:pt x="39" y="39"/>
                      <a:pt x="40" y="39"/>
                      <a:pt x="41" y="38"/>
                    </a:cubicBezTo>
                    <a:cubicBezTo>
                      <a:pt x="41" y="38"/>
                      <a:pt x="41" y="37"/>
                      <a:pt x="41" y="36"/>
                    </a:cubicBezTo>
                    <a:cubicBezTo>
                      <a:pt x="41" y="35"/>
                      <a:pt x="40" y="34"/>
                      <a:pt x="41" y="33"/>
                    </a:cubicBezTo>
                    <a:cubicBezTo>
                      <a:pt x="41" y="33"/>
                      <a:pt x="42" y="32"/>
                      <a:pt x="41" y="31"/>
                    </a:cubicBezTo>
                    <a:cubicBezTo>
                      <a:pt x="41" y="30"/>
                      <a:pt x="40" y="32"/>
                      <a:pt x="39" y="31"/>
                    </a:cubicBezTo>
                    <a:cubicBezTo>
                      <a:pt x="38" y="31"/>
                      <a:pt x="39" y="30"/>
                      <a:pt x="39" y="29"/>
                    </a:cubicBezTo>
                    <a:cubicBezTo>
                      <a:pt x="39" y="28"/>
                      <a:pt x="39" y="28"/>
                      <a:pt x="39" y="28"/>
                    </a:cubicBezTo>
                    <a:cubicBezTo>
                      <a:pt x="39" y="27"/>
                      <a:pt x="40" y="26"/>
                      <a:pt x="40" y="26"/>
                    </a:cubicBezTo>
                    <a:cubicBezTo>
                      <a:pt x="39" y="26"/>
                      <a:pt x="39" y="25"/>
                      <a:pt x="38" y="24"/>
                    </a:cubicBezTo>
                    <a:cubicBezTo>
                      <a:pt x="49" y="15"/>
                      <a:pt x="63" y="9"/>
                      <a:pt x="78" y="6"/>
                    </a:cubicBezTo>
                    <a:cubicBezTo>
                      <a:pt x="78" y="6"/>
                      <a:pt x="78" y="6"/>
                      <a:pt x="78" y="6"/>
                    </a:cubicBezTo>
                    <a:cubicBezTo>
                      <a:pt x="78" y="6"/>
                      <a:pt x="78" y="7"/>
                      <a:pt x="78" y="7"/>
                    </a:cubicBezTo>
                    <a:cubicBezTo>
                      <a:pt x="79" y="6"/>
                      <a:pt x="80" y="7"/>
                      <a:pt x="81" y="7"/>
                    </a:cubicBezTo>
                    <a:cubicBezTo>
                      <a:pt x="82" y="7"/>
                      <a:pt x="83" y="6"/>
                      <a:pt x="84" y="7"/>
                    </a:cubicBezTo>
                    <a:cubicBezTo>
                      <a:pt x="86" y="7"/>
                      <a:pt x="88" y="9"/>
                      <a:pt x="90" y="8"/>
                    </a:cubicBezTo>
                    <a:cubicBezTo>
                      <a:pt x="90" y="7"/>
                      <a:pt x="90" y="7"/>
                      <a:pt x="90" y="6"/>
                    </a:cubicBezTo>
                    <a:cubicBezTo>
                      <a:pt x="91" y="6"/>
                      <a:pt x="91" y="5"/>
                      <a:pt x="91" y="5"/>
                    </a:cubicBezTo>
                    <a:cubicBezTo>
                      <a:pt x="92" y="5"/>
                      <a:pt x="93" y="5"/>
                      <a:pt x="93" y="5"/>
                    </a:cubicBezTo>
                    <a:cubicBezTo>
                      <a:pt x="96" y="5"/>
                      <a:pt x="98" y="5"/>
                      <a:pt x="100" y="5"/>
                    </a:cubicBezTo>
                    <a:cubicBezTo>
                      <a:pt x="100" y="0"/>
                      <a:pt x="100" y="0"/>
                      <a:pt x="100" y="0"/>
                    </a:cubicBezTo>
                    <a:cubicBezTo>
                      <a:pt x="98" y="0"/>
                      <a:pt x="97" y="0"/>
                      <a:pt x="95" y="0"/>
                    </a:cubicBezTo>
                    <a:cubicBezTo>
                      <a:pt x="94" y="0"/>
                      <a:pt x="94" y="0"/>
                      <a:pt x="93" y="0"/>
                    </a:cubicBezTo>
                    <a:cubicBezTo>
                      <a:pt x="92" y="0"/>
                      <a:pt x="91" y="0"/>
                      <a:pt x="90" y="0"/>
                    </a:cubicBezTo>
                    <a:cubicBezTo>
                      <a:pt x="81" y="0"/>
                      <a:pt x="72" y="2"/>
                      <a:pt x="63" y="5"/>
                    </a:cubicBezTo>
                    <a:cubicBezTo>
                      <a:pt x="62" y="5"/>
                      <a:pt x="61" y="6"/>
                      <a:pt x="59" y="6"/>
                    </a:cubicBezTo>
                    <a:cubicBezTo>
                      <a:pt x="59" y="6"/>
                      <a:pt x="58" y="6"/>
                      <a:pt x="58" y="7"/>
                    </a:cubicBezTo>
                    <a:cubicBezTo>
                      <a:pt x="57" y="7"/>
                      <a:pt x="56" y="7"/>
                      <a:pt x="55" y="8"/>
                    </a:cubicBezTo>
                    <a:cubicBezTo>
                      <a:pt x="54" y="9"/>
                      <a:pt x="52" y="9"/>
                      <a:pt x="51" y="10"/>
                    </a:cubicBezTo>
                    <a:cubicBezTo>
                      <a:pt x="49" y="11"/>
                      <a:pt x="48" y="11"/>
                      <a:pt x="47" y="12"/>
                    </a:cubicBezTo>
                    <a:cubicBezTo>
                      <a:pt x="42" y="15"/>
                      <a:pt x="37" y="19"/>
                      <a:pt x="32" y="22"/>
                    </a:cubicBezTo>
                    <a:cubicBezTo>
                      <a:pt x="32" y="23"/>
                      <a:pt x="31" y="23"/>
                      <a:pt x="31" y="24"/>
                    </a:cubicBezTo>
                    <a:cubicBezTo>
                      <a:pt x="29" y="25"/>
                      <a:pt x="28" y="26"/>
                      <a:pt x="27" y="27"/>
                    </a:cubicBezTo>
                    <a:cubicBezTo>
                      <a:pt x="26" y="28"/>
                      <a:pt x="25" y="29"/>
                      <a:pt x="24" y="30"/>
                    </a:cubicBezTo>
                    <a:cubicBezTo>
                      <a:pt x="23" y="32"/>
                      <a:pt x="21" y="34"/>
                      <a:pt x="20" y="35"/>
                    </a:cubicBezTo>
                    <a:cubicBezTo>
                      <a:pt x="17" y="39"/>
                      <a:pt x="15" y="43"/>
                      <a:pt x="12" y="47"/>
                    </a:cubicBezTo>
                    <a:cubicBezTo>
                      <a:pt x="12" y="48"/>
                      <a:pt x="11" y="49"/>
                      <a:pt x="10" y="51"/>
                    </a:cubicBezTo>
                    <a:cubicBezTo>
                      <a:pt x="10" y="51"/>
                      <a:pt x="10" y="52"/>
                      <a:pt x="9" y="53"/>
                    </a:cubicBezTo>
                    <a:cubicBezTo>
                      <a:pt x="8" y="55"/>
                      <a:pt x="7" y="57"/>
                      <a:pt x="6" y="59"/>
                    </a:cubicBezTo>
                    <a:cubicBezTo>
                      <a:pt x="6" y="60"/>
                      <a:pt x="6" y="60"/>
                      <a:pt x="6" y="61"/>
                    </a:cubicBezTo>
                    <a:cubicBezTo>
                      <a:pt x="5" y="64"/>
                      <a:pt x="4" y="67"/>
                      <a:pt x="3" y="70"/>
                    </a:cubicBezTo>
                    <a:cubicBezTo>
                      <a:pt x="3" y="71"/>
                      <a:pt x="2" y="73"/>
                      <a:pt x="2" y="74"/>
                    </a:cubicBezTo>
                    <a:close/>
                    <a:moveTo>
                      <a:pt x="100" y="73"/>
                    </a:moveTo>
                    <a:cubicBezTo>
                      <a:pt x="100" y="116"/>
                      <a:pt x="100" y="116"/>
                      <a:pt x="100" y="116"/>
                    </a:cubicBezTo>
                    <a:cubicBezTo>
                      <a:pt x="100" y="117"/>
                      <a:pt x="99" y="117"/>
                      <a:pt x="99" y="117"/>
                    </a:cubicBezTo>
                    <a:cubicBezTo>
                      <a:pt x="98" y="117"/>
                      <a:pt x="97" y="116"/>
                      <a:pt x="96" y="115"/>
                    </a:cubicBezTo>
                    <a:cubicBezTo>
                      <a:pt x="94" y="114"/>
                      <a:pt x="93" y="116"/>
                      <a:pt x="91" y="116"/>
                    </a:cubicBezTo>
                    <a:cubicBezTo>
                      <a:pt x="89" y="116"/>
                      <a:pt x="87" y="113"/>
                      <a:pt x="87" y="112"/>
                    </a:cubicBezTo>
                    <a:cubicBezTo>
                      <a:pt x="87" y="111"/>
                      <a:pt x="88" y="109"/>
                      <a:pt x="88" y="108"/>
                    </a:cubicBezTo>
                    <a:cubicBezTo>
                      <a:pt x="88" y="107"/>
                      <a:pt x="88" y="106"/>
                      <a:pt x="88" y="105"/>
                    </a:cubicBezTo>
                    <a:cubicBezTo>
                      <a:pt x="88" y="104"/>
                      <a:pt x="87" y="103"/>
                      <a:pt x="86" y="103"/>
                    </a:cubicBezTo>
                    <a:cubicBezTo>
                      <a:pt x="84" y="103"/>
                      <a:pt x="82" y="104"/>
                      <a:pt x="79" y="103"/>
                    </a:cubicBezTo>
                    <a:cubicBezTo>
                      <a:pt x="79" y="102"/>
                      <a:pt x="80" y="102"/>
                      <a:pt x="80" y="101"/>
                    </a:cubicBezTo>
                    <a:cubicBezTo>
                      <a:pt x="80" y="101"/>
                      <a:pt x="80" y="100"/>
                      <a:pt x="80" y="100"/>
                    </a:cubicBezTo>
                    <a:cubicBezTo>
                      <a:pt x="81" y="99"/>
                      <a:pt x="81" y="99"/>
                      <a:pt x="82" y="98"/>
                    </a:cubicBezTo>
                    <a:cubicBezTo>
                      <a:pt x="82" y="97"/>
                      <a:pt x="82" y="97"/>
                      <a:pt x="82" y="96"/>
                    </a:cubicBezTo>
                    <a:cubicBezTo>
                      <a:pt x="82" y="95"/>
                      <a:pt x="83" y="95"/>
                      <a:pt x="83" y="94"/>
                    </a:cubicBezTo>
                    <a:cubicBezTo>
                      <a:pt x="83" y="94"/>
                      <a:pt x="83" y="93"/>
                      <a:pt x="82" y="93"/>
                    </a:cubicBezTo>
                    <a:cubicBezTo>
                      <a:pt x="80" y="93"/>
                      <a:pt x="79" y="93"/>
                      <a:pt x="78" y="93"/>
                    </a:cubicBezTo>
                    <a:cubicBezTo>
                      <a:pt x="76" y="94"/>
                      <a:pt x="77" y="97"/>
                      <a:pt x="75" y="98"/>
                    </a:cubicBezTo>
                    <a:cubicBezTo>
                      <a:pt x="74" y="98"/>
                      <a:pt x="73" y="98"/>
                      <a:pt x="72" y="98"/>
                    </a:cubicBezTo>
                    <a:cubicBezTo>
                      <a:pt x="71" y="98"/>
                      <a:pt x="70" y="99"/>
                      <a:pt x="70" y="99"/>
                    </a:cubicBezTo>
                    <a:cubicBezTo>
                      <a:pt x="69" y="99"/>
                      <a:pt x="67" y="98"/>
                      <a:pt x="67" y="97"/>
                    </a:cubicBezTo>
                    <a:cubicBezTo>
                      <a:pt x="66" y="97"/>
                      <a:pt x="65" y="94"/>
                      <a:pt x="65" y="94"/>
                    </a:cubicBezTo>
                    <a:cubicBezTo>
                      <a:pt x="64" y="91"/>
                      <a:pt x="65" y="88"/>
                      <a:pt x="66" y="86"/>
                    </a:cubicBezTo>
                    <a:cubicBezTo>
                      <a:pt x="66" y="86"/>
                      <a:pt x="67" y="85"/>
                      <a:pt x="67" y="85"/>
                    </a:cubicBezTo>
                    <a:cubicBezTo>
                      <a:pt x="67" y="84"/>
                      <a:pt x="67" y="83"/>
                      <a:pt x="67" y="82"/>
                    </a:cubicBezTo>
                    <a:cubicBezTo>
                      <a:pt x="68" y="81"/>
                      <a:pt x="69" y="80"/>
                      <a:pt x="71" y="79"/>
                    </a:cubicBezTo>
                    <a:cubicBezTo>
                      <a:pt x="72" y="79"/>
                      <a:pt x="73" y="77"/>
                      <a:pt x="75" y="77"/>
                    </a:cubicBezTo>
                    <a:cubicBezTo>
                      <a:pt x="76" y="77"/>
                      <a:pt x="77" y="78"/>
                      <a:pt x="78" y="78"/>
                    </a:cubicBezTo>
                    <a:cubicBezTo>
                      <a:pt x="79" y="78"/>
                      <a:pt x="79" y="78"/>
                      <a:pt x="80" y="78"/>
                    </a:cubicBezTo>
                    <a:cubicBezTo>
                      <a:pt x="82" y="79"/>
                      <a:pt x="82" y="77"/>
                      <a:pt x="84" y="76"/>
                    </a:cubicBezTo>
                    <a:cubicBezTo>
                      <a:pt x="85" y="76"/>
                      <a:pt x="87" y="76"/>
                      <a:pt x="88" y="76"/>
                    </a:cubicBezTo>
                    <a:cubicBezTo>
                      <a:pt x="89" y="76"/>
                      <a:pt x="90" y="77"/>
                      <a:pt x="90" y="77"/>
                    </a:cubicBezTo>
                    <a:cubicBezTo>
                      <a:pt x="91" y="77"/>
                      <a:pt x="92" y="77"/>
                      <a:pt x="92" y="77"/>
                    </a:cubicBezTo>
                    <a:cubicBezTo>
                      <a:pt x="93" y="77"/>
                      <a:pt x="94" y="78"/>
                      <a:pt x="94" y="79"/>
                    </a:cubicBezTo>
                    <a:cubicBezTo>
                      <a:pt x="94" y="80"/>
                      <a:pt x="93" y="81"/>
                      <a:pt x="93" y="82"/>
                    </a:cubicBezTo>
                    <a:cubicBezTo>
                      <a:pt x="94" y="83"/>
                      <a:pt x="96" y="83"/>
                      <a:pt x="97" y="83"/>
                    </a:cubicBezTo>
                    <a:cubicBezTo>
                      <a:pt x="98" y="83"/>
                      <a:pt x="98" y="81"/>
                      <a:pt x="97" y="80"/>
                    </a:cubicBezTo>
                    <a:cubicBezTo>
                      <a:pt x="97" y="80"/>
                      <a:pt x="98" y="79"/>
                      <a:pt x="97" y="79"/>
                    </a:cubicBezTo>
                    <a:cubicBezTo>
                      <a:pt x="97" y="78"/>
                      <a:pt x="97" y="78"/>
                      <a:pt x="97" y="77"/>
                    </a:cubicBezTo>
                    <a:cubicBezTo>
                      <a:pt x="97" y="75"/>
                      <a:pt x="98" y="74"/>
                      <a:pt x="100"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29" name="Freeform 74"/>
              <p:cNvSpPr/>
              <p:nvPr/>
            </p:nvSpPr>
            <p:spPr bwMode="auto">
              <a:xfrm>
                <a:off x="-4767263" y="6270625"/>
                <a:ext cx="231775" cy="228600"/>
              </a:xfrm>
              <a:custGeom>
                <a:avLst/>
                <a:gdLst>
                  <a:gd name="T0" fmla="*/ 14 w 62"/>
                  <a:gd name="T1" fmla="*/ 56 h 61"/>
                  <a:gd name="T2" fmla="*/ 31 w 62"/>
                  <a:gd name="T3" fmla="*/ 61 h 61"/>
                  <a:gd name="T4" fmla="*/ 62 w 62"/>
                  <a:gd name="T5" fmla="*/ 31 h 61"/>
                  <a:gd name="T6" fmla="*/ 31 w 62"/>
                  <a:gd name="T7" fmla="*/ 0 h 61"/>
                  <a:gd name="T8" fmla="*/ 0 w 62"/>
                  <a:gd name="T9" fmla="*/ 26 h 61"/>
                  <a:gd name="T10" fmla="*/ 31 w 62"/>
                  <a:gd name="T11" fmla="*/ 26 h 61"/>
                  <a:gd name="T12" fmla="*/ 41 w 62"/>
                  <a:gd name="T13" fmla="*/ 26 h 61"/>
                  <a:gd name="T14" fmla="*/ 34 w 62"/>
                  <a:gd name="T15" fmla="*/ 34 h 61"/>
                  <a:gd name="T16" fmla="*/ 14 w 62"/>
                  <a:gd name="T17" fmla="*/ 5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1">
                    <a:moveTo>
                      <a:pt x="14" y="56"/>
                    </a:moveTo>
                    <a:cubicBezTo>
                      <a:pt x="19" y="60"/>
                      <a:pt x="25" y="61"/>
                      <a:pt x="31" y="61"/>
                    </a:cubicBezTo>
                    <a:cubicBezTo>
                      <a:pt x="48" y="61"/>
                      <a:pt x="62" y="48"/>
                      <a:pt x="62" y="31"/>
                    </a:cubicBezTo>
                    <a:cubicBezTo>
                      <a:pt x="62" y="14"/>
                      <a:pt x="48" y="0"/>
                      <a:pt x="31" y="0"/>
                    </a:cubicBezTo>
                    <a:cubicBezTo>
                      <a:pt x="15" y="0"/>
                      <a:pt x="3" y="11"/>
                      <a:pt x="0" y="26"/>
                    </a:cubicBezTo>
                    <a:cubicBezTo>
                      <a:pt x="31" y="26"/>
                      <a:pt x="31" y="26"/>
                      <a:pt x="31" y="26"/>
                    </a:cubicBezTo>
                    <a:cubicBezTo>
                      <a:pt x="41" y="26"/>
                      <a:pt x="41" y="26"/>
                      <a:pt x="41" y="26"/>
                    </a:cubicBezTo>
                    <a:cubicBezTo>
                      <a:pt x="34" y="34"/>
                      <a:pt x="34" y="34"/>
                      <a:pt x="34" y="34"/>
                    </a:cubicBezTo>
                    <a:lnTo>
                      <a:pt x="1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0" name="Freeform 75"/>
              <p:cNvSpPr/>
              <p:nvPr/>
            </p:nvSpPr>
            <p:spPr bwMode="auto">
              <a:xfrm>
                <a:off x="-5129213" y="6386513"/>
                <a:ext cx="477838" cy="447675"/>
              </a:xfrm>
              <a:custGeom>
                <a:avLst/>
                <a:gdLst>
                  <a:gd name="T0" fmla="*/ 57 w 127"/>
                  <a:gd name="T1" fmla="*/ 63 h 119"/>
                  <a:gd name="T2" fmla="*/ 57 w 127"/>
                  <a:gd name="T3" fmla="*/ 67 h 119"/>
                  <a:gd name="T4" fmla="*/ 57 w 127"/>
                  <a:gd name="T5" fmla="*/ 70 h 119"/>
                  <a:gd name="T6" fmla="*/ 57 w 127"/>
                  <a:gd name="T7" fmla="*/ 109 h 119"/>
                  <a:gd name="T8" fmla="*/ 42 w 127"/>
                  <a:gd name="T9" fmla="*/ 119 h 119"/>
                  <a:gd name="T10" fmla="*/ 83 w 127"/>
                  <a:gd name="T11" fmla="*/ 119 h 119"/>
                  <a:gd name="T12" fmla="*/ 70 w 127"/>
                  <a:gd name="T13" fmla="*/ 109 h 119"/>
                  <a:gd name="T14" fmla="*/ 70 w 127"/>
                  <a:gd name="T15" fmla="*/ 70 h 119"/>
                  <a:gd name="T16" fmla="*/ 70 w 127"/>
                  <a:gd name="T17" fmla="*/ 67 h 119"/>
                  <a:gd name="T18" fmla="*/ 70 w 127"/>
                  <a:gd name="T19" fmla="*/ 63 h 119"/>
                  <a:gd name="T20" fmla="*/ 106 w 127"/>
                  <a:gd name="T21" fmla="*/ 23 h 119"/>
                  <a:gd name="T22" fmla="*/ 127 w 127"/>
                  <a:gd name="T23" fmla="*/ 0 h 119"/>
                  <a:gd name="T24" fmla="*/ 96 w 127"/>
                  <a:gd name="T25" fmla="*/ 0 h 119"/>
                  <a:gd name="T26" fmla="*/ 0 w 127"/>
                  <a:gd name="T27" fmla="*/ 0 h 119"/>
                  <a:gd name="T28" fmla="*/ 57 w 127"/>
                  <a:gd name="T29" fmla="*/ 6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 h="119">
                    <a:moveTo>
                      <a:pt x="57" y="63"/>
                    </a:moveTo>
                    <a:cubicBezTo>
                      <a:pt x="57" y="67"/>
                      <a:pt x="57" y="67"/>
                      <a:pt x="57" y="67"/>
                    </a:cubicBezTo>
                    <a:cubicBezTo>
                      <a:pt x="57" y="70"/>
                      <a:pt x="57" y="70"/>
                      <a:pt x="57" y="70"/>
                    </a:cubicBezTo>
                    <a:cubicBezTo>
                      <a:pt x="57" y="109"/>
                      <a:pt x="57" y="109"/>
                      <a:pt x="57" y="109"/>
                    </a:cubicBezTo>
                    <a:cubicBezTo>
                      <a:pt x="48" y="110"/>
                      <a:pt x="42" y="114"/>
                      <a:pt x="42" y="119"/>
                    </a:cubicBezTo>
                    <a:cubicBezTo>
                      <a:pt x="83" y="119"/>
                      <a:pt x="83" y="119"/>
                      <a:pt x="83" y="119"/>
                    </a:cubicBezTo>
                    <a:cubicBezTo>
                      <a:pt x="83" y="114"/>
                      <a:pt x="78" y="110"/>
                      <a:pt x="70" y="109"/>
                    </a:cubicBezTo>
                    <a:cubicBezTo>
                      <a:pt x="70" y="70"/>
                      <a:pt x="70" y="70"/>
                      <a:pt x="70" y="70"/>
                    </a:cubicBezTo>
                    <a:cubicBezTo>
                      <a:pt x="70" y="67"/>
                      <a:pt x="70" y="67"/>
                      <a:pt x="70" y="67"/>
                    </a:cubicBezTo>
                    <a:cubicBezTo>
                      <a:pt x="70" y="63"/>
                      <a:pt x="70" y="63"/>
                      <a:pt x="70" y="63"/>
                    </a:cubicBezTo>
                    <a:cubicBezTo>
                      <a:pt x="106" y="23"/>
                      <a:pt x="106" y="23"/>
                      <a:pt x="106" y="23"/>
                    </a:cubicBezTo>
                    <a:cubicBezTo>
                      <a:pt x="127" y="0"/>
                      <a:pt x="127" y="0"/>
                      <a:pt x="127" y="0"/>
                    </a:cubicBezTo>
                    <a:cubicBezTo>
                      <a:pt x="96" y="0"/>
                      <a:pt x="96" y="0"/>
                      <a:pt x="96" y="0"/>
                    </a:cubicBezTo>
                    <a:cubicBezTo>
                      <a:pt x="0" y="0"/>
                      <a:pt x="0" y="0"/>
                      <a:pt x="0" y="0"/>
                    </a:cubicBezTo>
                    <a:lnTo>
                      <a:pt x="57"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1" name="Freeform 76"/>
              <p:cNvSpPr/>
              <p:nvPr/>
            </p:nvSpPr>
            <p:spPr bwMode="auto">
              <a:xfrm>
                <a:off x="-2576513" y="8853488"/>
                <a:ext cx="539750" cy="142875"/>
              </a:xfrm>
              <a:custGeom>
                <a:avLst/>
                <a:gdLst>
                  <a:gd name="T0" fmla="*/ 222 w 340"/>
                  <a:gd name="T1" fmla="*/ 45 h 90"/>
                  <a:gd name="T2" fmla="*/ 118 w 340"/>
                  <a:gd name="T3" fmla="*/ 45 h 90"/>
                  <a:gd name="T4" fmla="*/ 118 w 340"/>
                  <a:gd name="T5" fmla="*/ 0 h 90"/>
                  <a:gd name="T6" fmla="*/ 0 w 340"/>
                  <a:gd name="T7" fmla="*/ 0 h 90"/>
                  <a:gd name="T8" fmla="*/ 0 w 340"/>
                  <a:gd name="T9" fmla="*/ 90 h 90"/>
                  <a:gd name="T10" fmla="*/ 340 w 340"/>
                  <a:gd name="T11" fmla="*/ 90 h 90"/>
                  <a:gd name="T12" fmla="*/ 340 w 340"/>
                  <a:gd name="T13" fmla="*/ 0 h 90"/>
                  <a:gd name="T14" fmla="*/ 222 w 340"/>
                  <a:gd name="T15" fmla="*/ 0 h 90"/>
                  <a:gd name="T16" fmla="*/ 222 w 340"/>
                  <a:gd name="T17" fmla="*/ 4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0">
                    <a:moveTo>
                      <a:pt x="222" y="45"/>
                    </a:moveTo>
                    <a:lnTo>
                      <a:pt x="118" y="45"/>
                    </a:lnTo>
                    <a:lnTo>
                      <a:pt x="118" y="0"/>
                    </a:lnTo>
                    <a:lnTo>
                      <a:pt x="0" y="0"/>
                    </a:lnTo>
                    <a:lnTo>
                      <a:pt x="0" y="90"/>
                    </a:lnTo>
                    <a:lnTo>
                      <a:pt x="340" y="90"/>
                    </a:lnTo>
                    <a:lnTo>
                      <a:pt x="340" y="0"/>
                    </a:lnTo>
                    <a:lnTo>
                      <a:pt x="222" y="0"/>
                    </a:lnTo>
                    <a:lnTo>
                      <a:pt x="22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2" name="Rectangle 77"/>
              <p:cNvSpPr>
                <a:spLocks noChangeArrowheads="1"/>
              </p:cNvSpPr>
              <p:nvPr/>
            </p:nvSpPr>
            <p:spPr bwMode="auto">
              <a:xfrm>
                <a:off x="-2359025" y="8853488"/>
                <a:ext cx="10477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33" name="Freeform 78"/>
              <p:cNvSpPr>
                <a:spLocks noEditPoints="1"/>
              </p:cNvSpPr>
              <p:nvPr/>
            </p:nvSpPr>
            <p:spPr bwMode="auto">
              <a:xfrm>
                <a:off x="-2576513" y="8537575"/>
                <a:ext cx="539750" cy="285750"/>
              </a:xfrm>
              <a:custGeom>
                <a:avLst/>
                <a:gdLst>
                  <a:gd name="T0" fmla="*/ 253 w 340"/>
                  <a:gd name="T1" fmla="*/ 0 h 180"/>
                  <a:gd name="T2" fmla="*/ 170 w 340"/>
                  <a:gd name="T3" fmla="*/ 0 h 180"/>
                  <a:gd name="T4" fmla="*/ 170 w 340"/>
                  <a:gd name="T5" fmla="*/ 31 h 180"/>
                  <a:gd name="T6" fmla="*/ 224 w 340"/>
                  <a:gd name="T7" fmla="*/ 31 h 180"/>
                  <a:gd name="T8" fmla="*/ 224 w 340"/>
                  <a:gd name="T9" fmla="*/ 67 h 180"/>
                  <a:gd name="T10" fmla="*/ 170 w 340"/>
                  <a:gd name="T11" fmla="*/ 67 h 180"/>
                  <a:gd name="T12" fmla="*/ 170 w 340"/>
                  <a:gd name="T13" fmla="*/ 180 h 180"/>
                  <a:gd name="T14" fmla="*/ 222 w 340"/>
                  <a:gd name="T15" fmla="*/ 180 h 180"/>
                  <a:gd name="T16" fmla="*/ 340 w 340"/>
                  <a:gd name="T17" fmla="*/ 180 h 180"/>
                  <a:gd name="T18" fmla="*/ 340 w 340"/>
                  <a:gd name="T19" fmla="*/ 67 h 180"/>
                  <a:gd name="T20" fmla="*/ 253 w 340"/>
                  <a:gd name="T21" fmla="*/ 67 h 180"/>
                  <a:gd name="T22" fmla="*/ 253 w 340"/>
                  <a:gd name="T23" fmla="*/ 0 h 180"/>
                  <a:gd name="T24" fmla="*/ 170 w 340"/>
                  <a:gd name="T25" fmla="*/ 0 h 180"/>
                  <a:gd name="T26" fmla="*/ 87 w 340"/>
                  <a:gd name="T27" fmla="*/ 0 h 180"/>
                  <a:gd name="T28" fmla="*/ 87 w 340"/>
                  <a:gd name="T29" fmla="*/ 67 h 180"/>
                  <a:gd name="T30" fmla="*/ 0 w 340"/>
                  <a:gd name="T31" fmla="*/ 67 h 180"/>
                  <a:gd name="T32" fmla="*/ 0 w 340"/>
                  <a:gd name="T33" fmla="*/ 180 h 180"/>
                  <a:gd name="T34" fmla="*/ 118 w 340"/>
                  <a:gd name="T35" fmla="*/ 180 h 180"/>
                  <a:gd name="T36" fmla="*/ 170 w 340"/>
                  <a:gd name="T37" fmla="*/ 180 h 180"/>
                  <a:gd name="T38" fmla="*/ 170 w 340"/>
                  <a:gd name="T39" fmla="*/ 67 h 180"/>
                  <a:gd name="T40" fmla="*/ 116 w 340"/>
                  <a:gd name="T41" fmla="*/ 67 h 180"/>
                  <a:gd name="T42" fmla="*/ 116 w 340"/>
                  <a:gd name="T43" fmla="*/ 67 h 180"/>
                  <a:gd name="T44" fmla="*/ 116 w 340"/>
                  <a:gd name="T45" fmla="*/ 31 h 180"/>
                  <a:gd name="T46" fmla="*/ 170 w 340"/>
                  <a:gd name="T47" fmla="*/ 31 h 180"/>
                  <a:gd name="T48" fmla="*/ 170 w 340"/>
                  <a:gd name="T49"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0" h="180">
                    <a:moveTo>
                      <a:pt x="253" y="0"/>
                    </a:moveTo>
                    <a:lnTo>
                      <a:pt x="170" y="0"/>
                    </a:lnTo>
                    <a:lnTo>
                      <a:pt x="170" y="31"/>
                    </a:lnTo>
                    <a:lnTo>
                      <a:pt x="224" y="31"/>
                    </a:lnTo>
                    <a:lnTo>
                      <a:pt x="224" y="67"/>
                    </a:lnTo>
                    <a:lnTo>
                      <a:pt x="170" y="67"/>
                    </a:lnTo>
                    <a:lnTo>
                      <a:pt x="170" y="180"/>
                    </a:lnTo>
                    <a:lnTo>
                      <a:pt x="222" y="180"/>
                    </a:lnTo>
                    <a:lnTo>
                      <a:pt x="340" y="180"/>
                    </a:lnTo>
                    <a:lnTo>
                      <a:pt x="340" y="67"/>
                    </a:lnTo>
                    <a:lnTo>
                      <a:pt x="253" y="67"/>
                    </a:lnTo>
                    <a:lnTo>
                      <a:pt x="253" y="0"/>
                    </a:lnTo>
                    <a:close/>
                    <a:moveTo>
                      <a:pt x="170" y="0"/>
                    </a:moveTo>
                    <a:lnTo>
                      <a:pt x="87" y="0"/>
                    </a:lnTo>
                    <a:lnTo>
                      <a:pt x="87" y="67"/>
                    </a:lnTo>
                    <a:lnTo>
                      <a:pt x="0" y="67"/>
                    </a:lnTo>
                    <a:lnTo>
                      <a:pt x="0" y="180"/>
                    </a:lnTo>
                    <a:lnTo>
                      <a:pt x="118" y="180"/>
                    </a:lnTo>
                    <a:lnTo>
                      <a:pt x="170" y="180"/>
                    </a:lnTo>
                    <a:lnTo>
                      <a:pt x="170" y="67"/>
                    </a:lnTo>
                    <a:lnTo>
                      <a:pt x="116" y="67"/>
                    </a:lnTo>
                    <a:lnTo>
                      <a:pt x="116" y="67"/>
                    </a:lnTo>
                    <a:lnTo>
                      <a:pt x="116" y="31"/>
                    </a:lnTo>
                    <a:lnTo>
                      <a:pt x="170" y="31"/>
                    </a:lnTo>
                    <a:lnTo>
                      <a:pt x="1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4" name="Freeform 79"/>
              <p:cNvSpPr/>
              <p:nvPr/>
            </p:nvSpPr>
            <p:spPr bwMode="auto">
              <a:xfrm>
                <a:off x="-6281738" y="1944688"/>
                <a:ext cx="393700" cy="349250"/>
              </a:xfrm>
              <a:custGeom>
                <a:avLst/>
                <a:gdLst>
                  <a:gd name="T0" fmla="*/ 0 w 248"/>
                  <a:gd name="T1" fmla="*/ 88 h 220"/>
                  <a:gd name="T2" fmla="*/ 0 w 248"/>
                  <a:gd name="T3" fmla="*/ 189 h 220"/>
                  <a:gd name="T4" fmla="*/ 5 w 248"/>
                  <a:gd name="T5" fmla="*/ 189 h 220"/>
                  <a:gd name="T6" fmla="*/ 40 w 248"/>
                  <a:gd name="T7" fmla="*/ 189 h 220"/>
                  <a:gd name="T8" fmla="*/ 50 w 248"/>
                  <a:gd name="T9" fmla="*/ 189 h 220"/>
                  <a:gd name="T10" fmla="*/ 50 w 248"/>
                  <a:gd name="T11" fmla="*/ 199 h 220"/>
                  <a:gd name="T12" fmla="*/ 50 w 248"/>
                  <a:gd name="T13" fmla="*/ 220 h 220"/>
                  <a:gd name="T14" fmla="*/ 64 w 248"/>
                  <a:gd name="T15" fmla="*/ 220 h 220"/>
                  <a:gd name="T16" fmla="*/ 64 w 248"/>
                  <a:gd name="T17" fmla="*/ 199 h 220"/>
                  <a:gd name="T18" fmla="*/ 64 w 248"/>
                  <a:gd name="T19" fmla="*/ 189 h 220"/>
                  <a:gd name="T20" fmla="*/ 73 w 248"/>
                  <a:gd name="T21" fmla="*/ 189 h 220"/>
                  <a:gd name="T22" fmla="*/ 109 w 248"/>
                  <a:gd name="T23" fmla="*/ 189 h 220"/>
                  <a:gd name="T24" fmla="*/ 118 w 248"/>
                  <a:gd name="T25" fmla="*/ 189 h 220"/>
                  <a:gd name="T26" fmla="*/ 118 w 248"/>
                  <a:gd name="T27" fmla="*/ 199 h 220"/>
                  <a:gd name="T28" fmla="*/ 118 w 248"/>
                  <a:gd name="T29" fmla="*/ 220 h 220"/>
                  <a:gd name="T30" fmla="*/ 130 w 248"/>
                  <a:gd name="T31" fmla="*/ 220 h 220"/>
                  <a:gd name="T32" fmla="*/ 130 w 248"/>
                  <a:gd name="T33" fmla="*/ 199 h 220"/>
                  <a:gd name="T34" fmla="*/ 130 w 248"/>
                  <a:gd name="T35" fmla="*/ 189 h 220"/>
                  <a:gd name="T36" fmla="*/ 139 w 248"/>
                  <a:gd name="T37" fmla="*/ 189 h 220"/>
                  <a:gd name="T38" fmla="*/ 175 w 248"/>
                  <a:gd name="T39" fmla="*/ 189 h 220"/>
                  <a:gd name="T40" fmla="*/ 184 w 248"/>
                  <a:gd name="T41" fmla="*/ 189 h 220"/>
                  <a:gd name="T42" fmla="*/ 184 w 248"/>
                  <a:gd name="T43" fmla="*/ 199 h 220"/>
                  <a:gd name="T44" fmla="*/ 184 w 248"/>
                  <a:gd name="T45" fmla="*/ 220 h 220"/>
                  <a:gd name="T46" fmla="*/ 199 w 248"/>
                  <a:gd name="T47" fmla="*/ 220 h 220"/>
                  <a:gd name="T48" fmla="*/ 199 w 248"/>
                  <a:gd name="T49" fmla="*/ 199 h 220"/>
                  <a:gd name="T50" fmla="*/ 199 w 248"/>
                  <a:gd name="T51" fmla="*/ 189 h 220"/>
                  <a:gd name="T52" fmla="*/ 208 w 248"/>
                  <a:gd name="T53" fmla="*/ 189 h 220"/>
                  <a:gd name="T54" fmla="*/ 241 w 248"/>
                  <a:gd name="T55" fmla="*/ 189 h 220"/>
                  <a:gd name="T56" fmla="*/ 248 w 248"/>
                  <a:gd name="T57" fmla="*/ 189 h 220"/>
                  <a:gd name="T58" fmla="*/ 248 w 248"/>
                  <a:gd name="T59" fmla="*/ 88 h 220"/>
                  <a:gd name="T60" fmla="*/ 232 w 248"/>
                  <a:gd name="T61" fmla="*/ 88 h 220"/>
                  <a:gd name="T62" fmla="*/ 232 w 248"/>
                  <a:gd name="T63" fmla="*/ 109 h 220"/>
                  <a:gd name="T64" fmla="*/ 208 w 248"/>
                  <a:gd name="T65" fmla="*/ 109 h 220"/>
                  <a:gd name="T66" fmla="*/ 208 w 248"/>
                  <a:gd name="T67" fmla="*/ 88 h 220"/>
                  <a:gd name="T68" fmla="*/ 184 w 248"/>
                  <a:gd name="T69" fmla="*/ 88 h 220"/>
                  <a:gd name="T70" fmla="*/ 184 w 248"/>
                  <a:gd name="T71" fmla="*/ 109 h 220"/>
                  <a:gd name="T72" fmla="*/ 161 w 248"/>
                  <a:gd name="T73" fmla="*/ 109 h 220"/>
                  <a:gd name="T74" fmla="*/ 161 w 248"/>
                  <a:gd name="T75" fmla="*/ 88 h 220"/>
                  <a:gd name="T76" fmla="*/ 139 w 248"/>
                  <a:gd name="T77" fmla="*/ 88 h 220"/>
                  <a:gd name="T78" fmla="*/ 139 w 248"/>
                  <a:gd name="T79" fmla="*/ 0 h 220"/>
                  <a:gd name="T80" fmla="*/ 109 w 248"/>
                  <a:gd name="T81" fmla="*/ 0 h 220"/>
                  <a:gd name="T82" fmla="*/ 109 w 248"/>
                  <a:gd name="T83" fmla="*/ 88 h 220"/>
                  <a:gd name="T84" fmla="*/ 87 w 248"/>
                  <a:gd name="T85" fmla="*/ 88 h 220"/>
                  <a:gd name="T86" fmla="*/ 87 w 248"/>
                  <a:gd name="T87" fmla="*/ 109 h 220"/>
                  <a:gd name="T88" fmla="*/ 64 w 248"/>
                  <a:gd name="T89" fmla="*/ 109 h 220"/>
                  <a:gd name="T90" fmla="*/ 64 w 248"/>
                  <a:gd name="T91" fmla="*/ 88 h 220"/>
                  <a:gd name="T92" fmla="*/ 40 w 248"/>
                  <a:gd name="T93" fmla="*/ 88 h 220"/>
                  <a:gd name="T94" fmla="*/ 40 w 248"/>
                  <a:gd name="T95" fmla="*/ 109 h 220"/>
                  <a:gd name="T96" fmla="*/ 16 w 248"/>
                  <a:gd name="T97" fmla="*/ 109 h 220"/>
                  <a:gd name="T98" fmla="*/ 16 w 248"/>
                  <a:gd name="T99" fmla="*/ 88 h 220"/>
                  <a:gd name="T100" fmla="*/ 0 w 248"/>
                  <a:gd name="T101" fmla="*/ 8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8" h="220">
                    <a:moveTo>
                      <a:pt x="0" y="88"/>
                    </a:moveTo>
                    <a:lnTo>
                      <a:pt x="0" y="189"/>
                    </a:lnTo>
                    <a:lnTo>
                      <a:pt x="5" y="189"/>
                    </a:lnTo>
                    <a:lnTo>
                      <a:pt x="40" y="189"/>
                    </a:lnTo>
                    <a:lnTo>
                      <a:pt x="50" y="189"/>
                    </a:lnTo>
                    <a:lnTo>
                      <a:pt x="50" y="199"/>
                    </a:lnTo>
                    <a:lnTo>
                      <a:pt x="50" y="220"/>
                    </a:lnTo>
                    <a:lnTo>
                      <a:pt x="64" y="220"/>
                    </a:lnTo>
                    <a:lnTo>
                      <a:pt x="64" y="199"/>
                    </a:lnTo>
                    <a:lnTo>
                      <a:pt x="64" y="189"/>
                    </a:lnTo>
                    <a:lnTo>
                      <a:pt x="73" y="189"/>
                    </a:lnTo>
                    <a:lnTo>
                      <a:pt x="109" y="189"/>
                    </a:lnTo>
                    <a:lnTo>
                      <a:pt x="118" y="189"/>
                    </a:lnTo>
                    <a:lnTo>
                      <a:pt x="118" y="199"/>
                    </a:lnTo>
                    <a:lnTo>
                      <a:pt x="118" y="220"/>
                    </a:lnTo>
                    <a:lnTo>
                      <a:pt x="130" y="220"/>
                    </a:lnTo>
                    <a:lnTo>
                      <a:pt x="130" y="199"/>
                    </a:lnTo>
                    <a:lnTo>
                      <a:pt x="130" y="189"/>
                    </a:lnTo>
                    <a:lnTo>
                      <a:pt x="139" y="189"/>
                    </a:lnTo>
                    <a:lnTo>
                      <a:pt x="175" y="189"/>
                    </a:lnTo>
                    <a:lnTo>
                      <a:pt x="184" y="189"/>
                    </a:lnTo>
                    <a:lnTo>
                      <a:pt x="184" y="199"/>
                    </a:lnTo>
                    <a:lnTo>
                      <a:pt x="184" y="220"/>
                    </a:lnTo>
                    <a:lnTo>
                      <a:pt x="199" y="220"/>
                    </a:lnTo>
                    <a:lnTo>
                      <a:pt x="199" y="199"/>
                    </a:lnTo>
                    <a:lnTo>
                      <a:pt x="199" y="189"/>
                    </a:lnTo>
                    <a:lnTo>
                      <a:pt x="208" y="189"/>
                    </a:lnTo>
                    <a:lnTo>
                      <a:pt x="241" y="189"/>
                    </a:lnTo>
                    <a:lnTo>
                      <a:pt x="248" y="189"/>
                    </a:lnTo>
                    <a:lnTo>
                      <a:pt x="248" y="88"/>
                    </a:lnTo>
                    <a:lnTo>
                      <a:pt x="232" y="88"/>
                    </a:lnTo>
                    <a:lnTo>
                      <a:pt x="232" y="109"/>
                    </a:lnTo>
                    <a:lnTo>
                      <a:pt x="208" y="109"/>
                    </a:lnTo>
                    <a:lnTo>
                      <a:pt x="208" y="88"/>
                    </a:lnTo>
                    <a:lnTo>
                      <a:pt x="184" y="88"/>
                    </a:lnTo>
                    <a:lnTo>
                      <a:pt x="184" y="109"/>
                    </a:lnTo>
                    <a:lnTo>
                      <a:pt x="161" y="109"/>
                    </a:lnTo>
                    <a:lnTo>
                      <a:pt x="161" y="88"/>
                    </a:lnTo>
                    <a:lnTo>
                      <a:pt x="139" y="88"/>
                    </a:lnTo>
                    <a:lnTo>
                      <a:pt x="139" y="0"/>
                    </a:lnTo>
                    <a:lnTo>
                      <a:pt x="109" y="0"/>
                    </a:lnTo>
                    <a:lnTo>
                      <a:pt x="109" y="88"/>
                    </a:lnTo>
                    <a:lnTo>
                      <a:pt x="87" y="88"/>
                    </a:lnTo>
                    <a:lnTo>
                      <a:pt x="87" y="109"/>
                    </a:lnTo>
                    <a:lnTo>
                      <a:pt x="64" y="109"/>
                    </a:lnTo>
                    <a:lnTo>
                      <a:pt x="64" y="88"/>
                    </a:lnTo>
                    <a:lnTo>
                      <a:pt x="40" y="88"/>
                    </a:lnTo>
                    <a:lnTo>
                      <a:pt x="40" y="109"/>
                    </a:lnTo>
                    <a:lnTo>
                      <a:pt x="16" y="109"/>
                    </a:lnTo>
                    <a:lnTo>
                      <a:pt x="16" y="88"/>
                    </a:lnTo>
                    <a:lnTo>
                      <a:pt x="0"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5" name="Freeform 80"/>
              <p:cNvSpPr/>
              <p:nvPr/>
            </p:nvSpPr>
            <p:spPr bwMode="auto">
              <a:xfrm>
                <a:off x="-6361113" y="2260600"/>
                <a:ext cx="552450" cy="285750"/>
              </a:xfrm>
              <a:custGeom>
                <a:avLst/>
                <a:gdLst>
                  <a:gd name="T0" fmla="*/ 348 w 348"/>
                  <a:gd name="T1" fmla="*/ 0 h 180"/>
                  <a:gd name="T2" fmla="*/ 324 w 348"/>
                  <a:gd name="T3" fmla="*/ 0 h 180"/>
                  <a:gd name="T4" fmla="*/ 324 w 348"/>
                  <a:gd name="T5" fmla="*/ 31 h 180"/>
                  <a:gd name="T6" fmla="*/ 298 w 348"/>
                  <a:gd name="T7" fmla="*/ 31 h 180"/>
                  <a:gd name="T8" fmla="*/ 291 w 348"/>
                  <a:gd name="T9" fmla="*/ 31 h 180"/>
                  <a:gd name="T10" fmla="*/ 291 w 348"/>
                  <a:gd name="T11" fmla="*/ 0 h 180"/>
                  <a:gd name="T12" fmla="*/ 258 w 348"/>
                  <a:gd name="T13" fmla="*/ 0 h 180"/>
                  <a:gd name="T14" fmla="*/ 258 w 348"/>
                  <a:gd name="T15" fmla="*/ 31 h 180"/>
                  <a:gd name="T16" fmla="*/ 225 w 348"/>
                  <a:gd name="T17" fmla="*/ 31 h 180"/>
                  <a:gd name="T18" fmla="*/ 225 w 348"/>
                  <a:gd name="T19" fmla="*/ 0 h 180"/>
                  <a:gd name="T20" fmla="*/ 189 w 348"/>
                  <a:gd name="T21" fmla="*/ 0 h 180"/>
                  <a:gd name="T22" fmla="*/ 189 w 348"/>
                  <a:gd name="T23" fmla="*/ 31 h 180"/>
                  <a:gd name="T24" fmla="*/ 159 w 348"/>
                  <a:gd name="T25" fmla="*/ 31 h 180"/>
                  <a:gd name="T26" fmla="*/ 159 w 348"/>
                  <a:gd name="T27" fmla="*/ 0 h 180"/>
                  <a:gd name="T28" fmla="*/ 123 w 348"/>
                  <a:gd name="T29" fmla="*/ 0 h 180"/>
                  <a:gd name="T30" fmla="*/ 123 w 348"/>
                  <a:gd name="T31" fmla="*/ 31 h 180"/>
                  <a:gd name="T32" fmla="*/ 90 w 348"/>
                  <a:gd name="T33" fmla="*/ 31 h 180"/>
                  <a:gd name="T34" fmla="*/ 90 w 348"/>
                  <a:gd name="T35" fmla="*/ 0 h 180"/>
                  <a:gd name="T36" fmla="*/ 55 w 348"/>
                  <a:gd name="T37" fmla="*/ 0 h 180"/>
                  <a:gd name="T38" fmla="*/ 55 w 348"/>
                  <a:gd name="T39" fmla="*/ 31 h 180"/>
                  <a:gd name="T40" fmla="*/ 50 w 348"/>
                  <a:gd name="T41" fmla="*/ 31 h 180"/>
                  <a:gd name="T42" fmla="*/ 24 w 348"/>
                  <a:gd name="T43" fmla="*/ 31 h 180"/>
                  <a:gd name="T44" fmla="*/ 24 w 348"/>
                  <a:gd name="T45" fmla="*/ 0 h 180"/>
                  <a:gd name="T46" fmla="*/ 0 w 348"/>
                  <a:gd name="T47" fmla="*/ 0 h 180"/>
                  <a:gd name="T48" fmla="*/ 0 w 348"/>
                  <a:gd name="T49" fmla="*/ 180 h 180"/>
                  <a:gd name="T50" fmla="*/ 133 w 348"/>
                  <a:gd name="T51" fmla="*/ 180 h 180"/>
                  <a:gd name="T52" fmla="*/ 133 w 348"/>
                  <a:gd name="T53" fmla="*/ 109 h 180"/>
                  <a:gd name="T54" fmla="*/ 225 w 348"/>
                  <a:gd name="T55" fmla="*/ 109 h 180"/>
                  <a:gd name="T56" fmla="*/ 225 w 348"/>
                  <a:gd name="T57" fmla="*/ 180 h 180"/>
                  <a:gd name="T58" fmla="*/ 348 w 348"/>
                  <a:gd name="T59" fmla="*/ 180 h 180"/>
                  <a:gd name="T60" fmla="*/ 348 w 348"/>
                  <a:gd name="T6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8" h="180">
                    <a:moveTo>
                      <a:pt x="348" y="0"/>
                    </a:moveTo>
                    <a:lnTo>
                      <a:pt x="324" y="0"/>
                    </a:lnTo>
                    <a:lnTo>
                      <a:pt x="324" y="31"/>
                    </a:lnTo>
                    <a:lnTo>
                      <a:pt x="298" y="31"/>
                    </a:lnTo>
                    <a:lnTo>
                      <a:pt x="291" y="31"/>
                    </a:lnTo>
                    <a:lnTo>
                      <a:pt x="291" y="0"/>
                    </a:lnTo>
                    <a:lnTo>
                      <a:pt x="258" y="0"/>
                    </a:lnTo>
                    <a:lnTo>
                      <a:pt x="258" y="31"/>
                    </a:lnTo>
                    <a:lnTo>
                      <a:pt x="225" y="31"/>
                    </a:lnTo>
                    <a:lnTo>
                      <a:pt x="225" y="0"/>
                    </a:lnTo>
                    <a:lnTo>
                      <a:pt x="189" y="0"/>
                    </a:lnTo>
                    <a:lnTo>
                      <a:pt x="189" y="31"/>
                    </a:lnTo>
                    <a:lnTo>
                      <a:pt x="159" y="31"/>
                    </a:lnTo>
                    <a:lnTo>
                      <a:pt x="159" y="0"/>
                    </a:lnTo>
                    <a:lnTo>
                      <a:pt x="123" y="0"/>
                    </a:lnTo>
                    <a:lnTo>
                      <a:pt x="123" y="31"/>
                    </a:lnTo>
                    <a:lnTo>
                      <a:pt x="90" y="31"/>
                    </a:lnTo>
                    <a:lnTo>
                      <a:pt x="90" y="0"/>
                    </a:lnTo>
                    <a:lnTo>
                      <a:pt x="55" y="0"/>
                    </a:lnTo>
                    <a:lnTo>
                      <a:pt x="55" y="31"/>
                    </a:lnTo>
                    <a:lnTo>
                      <a:pt x="50" y="31"/>
                    </a:lnTo>
                    <a:lnTo>
                      <a:pt x="24" y="31"/>
                    </a:lnTo>
                    <a:lnTo>
                      <a:pt x="24" y="0"/>
                    </a:lnTo>
                    <a:lnTo>
                      <a:pt x="0" y="0"/>
                    </a:lnTo>
                    <a:lnTo>
                      <a:pt x="0" y="180"/>
                    </a:lnTo>
                    <a:lnTo>
                      <a:pt x="133" y="180"/>
                    </a:lnTo>
                    <a:lnTo>
                      <a:pt x="133" y="109"/>
                    </a:lnTo>
                    <a:lnTo>
                      <a:pt x="225" y="109"/>
                    </a:lnTo>
                    <a:lnTo>
                      <a:pt x="225" y="180"/>
                    </a:lnTo>
                    <a:lnTo>
                      <a:pt x="348" y="180"/>
                    </a:lnTo>
                    <a:lnTo>
                      <a:pt x="3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6" name="Freeform 81"/>
              <p:cNvSpPr/>
              <p:nvPr/>
            </p:nvSpPr>
            <p:spPr bwMode="auto">
              <a:xfrm>
                <a:off x="-6034088" y="1955800"/>
                <a:ext cx="157163" cy="101600"/>
              </a:xfrm>
              <a:custGeom>
                <a:avLst/>
                <a:gdLst>
                  <a:gd name="T0" fmla="*/ 0 w 99"/>
                  <a:gd name="T1" fmla="*/ 0 h 64"/>
                  <a:gd name="T2" fmla="*/ 0 w 99"/>
                  <a:gd name="T3" fmla="*/ 64 h 64"/>
                  <a:gd name="T4" fmla="*/ 99 w 99"/>
                  <a:gd name="T5" fmla="*/ 33 h 64"/>
                  <a:gd name="T6" fmla="*/ 0 w 99"/>
                  <a:gd name="T7" fmla="*/ 0 h 64"/>
                </a:gdLst>
                <a:ahLst/>
                <a:cxnLst>
                  <a:cxn ang="0">
                    <a:pos x="T0" y="T1"/>
                  </a:cxn>
                  <a:cxn ang="0">
                    <a:pos x="T2" y="T3"/>
                  </a:cxn>
                  <a:cxn ang="0">
                    <a:pos x="T4" y="T5"/>
                  </a:cxn>
                  <a:cxn ang="0">
                    <a:pos x="T6" y="T7"/>
                  </a:cxn>
                </a:cxnLst>
                <a:rect l="0" t="0" r="r" b="b"/>
                <a:pathLst>
                  <a:path w="99" h="64">
                    <a:moveTo>
                      <a:pt x="0" y="0"/>
                    </a:moveTo>
                    <a:lnTo>
                      <a:pt x="0" y="64"/>
                    </a:lnTo>
                    <a:lnTo>
                      <a:pt x="99" y="3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7" name="Freeform 82"/>
              <p:cNvSpPr/>
              <p:nvPr/>
            </p:nvSpPr>
            <p:spPr bwMode="auto">
              <a:xfrm>
                <a:off x="-2108200" y="6784975"/>
                <a:ext cx="576263" cy="588963"/>
              </a:xfrm>
              <a:custGeom>
                <a:avLst/>
                <a:gdLst>
                  <a:gd name="T0" fmla="*/ 77 w 153"/>
                  <a:gd name="T1" fmla="*/ 0 h 157"/>
                  <a:gd name="T2" fmla="*/ 60 w 153"/>
                  <a:gd name="T3" fmla="*/ 34 h 157"/>
                  <a:gd name="T4" fmla="*/ 60 w 153"/>
                  <a:gd name="T5" fmla="*/ 58 h 157"/>
                  <a:gd name="T6" fmla="*/ 0 w 153"/>
                  <a:gd name="T7" fmla="*/ 83 h 157"/>
                  <a:gd name="T8" fmla="*/ 0 w 153"/>
                  <a:gd name="T9" fmla="*/ 100 h 157"/>
                  <a:gd name="T10" fmla="*/ 60 w 153"/>
                  <a:gd name="T11" fmla="*/ 88 h 157"/>
                  <a:gd name="T12" fmla="*/ 60 w 153"/>
                  <a:gd name="T13" fmla="*/ 122 h 157"/>
                  <a:gd name="T14" fmla="*/ 34 w 153"/>
                  <a:gd name="T15" fmla="*/ 140 h 157"/>
                  <a:gd name="T16" fmla="*/ 34 w 153"/>
                  <a:gd name="T17" fmla="*/ 157 h 157"/>
                  <a:gd name="T18" fmla="*/ 76 w 153"/>
                  <a:gd name="T19" fmla="*/ 142 h 157"/>
                  <a:gd name="T20" fmla="*/ 118 w 153"/>
                  <a:gd name="T21" fmla="*/ 157 h 157"/>
                  <a:gd name="T22" fmla="*/ 118 w 153"/>
                  <a:gd name="T23" fmla="*/ 140 h 157"/>
                  <a:gd name="T24" fmla="*/ 94 w 153"/>
                  <a:gd name="T25" fmla="*/ 122 h 157"/>
                  <a:gd name="T26" fmla="*/ 94 w 153"/>
                  <a:gd name="T27" fmla="*/ 88 h 157"/>
                  <a:gd name="T28" fmla="*/ 153 w 153"/>
                  <a:gd name="T29" fmla="*/ 100 h 157"/>
                  <a:gd name="T30" fmla="*/ 153 w 153"/>
                  <a:gd name="T31" fmla="*/ 83 h 157"/>
                  <a:gd name="T32" fmla="*/ 94 w 153"/>
                  <a:gd name="T33" fmla="*/ 58 h 157"/>
                  <a:gd name="T34" fmla="*/ 94 w 153"/>
                  <a:gd name="T35" fmla="*/ 34 h 157"/>
                  <a:gd name="T36" fmla="*/ 77 w 153"/>
                  <a:gd name="T3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3" h="157">
                    <a:moveTo>
                      <a:pt x="77" y="0"/>
                    </a:moveTo>
                    <a:cubicBezTo>
                      <a:pt x="67" y="0"/>
                      <a:pt x="60" y="24"/>
                      <a:pt x="60" y="34"/>
                    </a:cubicBezTo>
                    <a:cubicBezTo>
                      <a:pt x="60" y="58"/>
                      <a:pt x="60" y="58"/>
                      <a:pt x="60" y="58"/>
                    </a:cubicBezTo>
                    <a:cubicBezTo>
                      <a:pt x="0" y="83"/>
                      <a:pt x="0" y="83"/>
                      <a:pt x="0" y="83"/>
                    </a:cubicBezTo>
                    <a:cubicBezTo>
                      <a:pt x="0" y="100"/>
                      <a:pt x="0" y="100"/>
                      <a:pt x="0" y="100"/>
                    </a:cubicBezTo>
                    <a:cubicBezTo>
                      <a:pt x="60" y="88"/>
                      <a:pt x="60" y="88"/>
                      <a:pt x="60" y="88"/>
                    </a:cubicBezTo>
                    <a:cubicBezTo>
                      <a:pt x="60" y="122"/>
                      <a:pt x="60" y="122"/>
                      <a:pt x="60" y="122"/>
                    </a:cubicBezTo>
                    <a:cubicBezTo>
                      <a:pt x="34" y="140"/>
                      <a:pt x="34" y="140"/>
                      <a:pt x="34" y="140"/>
                    </a:cubicBezTo>
                    <a:cubicBezTo>
                      <a:pt x="34" y="157"/>
                      <a:pt x="34" y="157"/>
                      <a:pt x="34" y="157"/>
                    </a:cubicBezTo>
                    <a:cubicBezTo>
                      <a:pt x="76" y="142"/>
                      <a:pt x="76" y="142"/>
                      <a:pt x="76" y="142"/>
                    </a:cubicBezTo>
                    <a:cubicBezTo>
                      <a:pt x="118" y="157"/>
                      <a:pt x="118" y="157"/>
                      <a:pt x="118" y="157"/>
                    </a:cubicBezTo>
                    <a:cubicBezTo>
                      <a:pt x="118" y="140"/>
                      <a:pt x="118" y="140"/>
                      <a:pt x="118" y="140"/>
                    </a:cubicBezTo>
                    <a:cubicBezTo>
                      <a:pt x="94" y="122"/>
                      <a:pt x="94" y="122"/>
                      <a:pt x="94" y="122"/>
                    </a:cubicBezTo>
                    <a:cubicBezTo>
                      <a:pt x="94" y="88"/>
                      <a:pt x="94" y="88"/>
                      <a:pt x="94" y="88"/>
                    </a:cubicBezTo>
                    <a:cubicBezTo>
                      <a:pt x="153" y="100"/>
                      <a:pt x="153" y="100"/>
                      <a:pt x="153" y="100"/>
                    </a:cubicBezTo>
                    <a:cubicBezTo>
                      <a:pt x="153" y="83"/>
                      <a:pt x="153" y="83"/>
                      <a:pt x="153" y="83"/>
                    </a:cubicBezTo>
                    <a:cubicBezTo>
                      <a:pt x="94" y="58"/>
                      <a:pt x="94" y="58"/>
                      <a:pt x="94" y="58"/>
                    </a:cubicBezTo>
                    <a:cubicBezTo>
                      <a:pt x="94" y="34"/>
                      <a:pt x="94" y="34"/>
                      <a:pt x="94" y="34"/>
                    </a:cubicBezTo>
                    <a:cubicBezTo>
                      <a:pt x="94" y="24"/>
                      <a:pt x="86" y="0"/>
                      <a:pt x="7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8" name="Freeform 83"/>
              <p:cNvSpPr/>
              <p:nvPr/>
            </p:nvSpPr>
            <p:spPr bwMode="auto">
              <a:xfrm>
                <a:off x="-4557713" y="641350"/>
                <a:ext cx="571500" cy="150813"/>
              </a:xfrm>
              <a:custGeom>
                <a:avLst/>
                <a:gdLst>
                  <a:gd name="T0" fmla="*/ 50 w 360"/>
                  <a:gd name="T1" fmla="*/ 95 h 95"/>
                  <a:gd name="T2" fmla="*/ 57 w 360"/>
                  <a:gd name="T3" fmla="*/ 95 h 95"/>
                  <a:gd name="T4" fmla="*/ 303 w 360"/>
                  <a:gd name="T5" fmla="*/ 95 h 95"/>
                  <a:gd name="T6" fmla="*/ 308 w 360"/>
                  <a:gd name="T7" fmla="*/ 95 h 95"/>
                  <a:gd name="T8" fmla="*/ 360 w 360"/>
                  <a:gd name="T9" fmla="*/ 0 h 95"/>
                  <a:gd name="T10" fmla="*/ 358 w 360"/>
                  <a:gd name="T11" fmla="*/ 0 h 95"/>
                  <a:gd name="T12" fmla="*/ 306 w 360"/>
                  <a:gd name="T13" fmla="*/ 0 h 95"/>
                  <a:gd name="T14" fmla="*/ 263 w 360"/>
                  <a:gd name="T15" fmla="*/ 0 h 95"/>
                  <a:gd name="T16" fmla="*/ 97 w 360"/>
                  <a:gd name="T17" fmla="*/ 0 h 95"/>
                  <a:gd name="T18" fmla="*/ 55 w 360"/>
                  <a:gd name="T19" fmla="*/ 0 h 95"/>
                  <a:gd name="T20" fmla="*/ 0 w 360"/>
                  <a:gd name="T21" fmla="*/ 0 h 95"/>
                  <a:gd name="T22" fmla="*/ 50 w 360"/>
                  <a:gd name="T23"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95">
                    <a:moveTo>
                      <a:pt x="50" y="95"/>
                    </a:moveTo>
                    <a:lnTo>
                      <a:pt x="57" y="95"/>
                    </a:lnTo>
                    <a:lnTo>
                      <a:pt x="303" y="95"/>
                    </a:lnTo>
                    <a:lnTo>
                      <a:pt x="308" y="95"/>
                    </a:lnTo>
                    <a:lnTo>
                      <a:pt x="360" y="0"/>
                    </a:lnTo>
                    <a:lnTo>
                      <a:pt x="358" y="0"/>
                    </a:lnTo>
                    <a:lnTo>
                      <a:pt x="306" y="0"/>
                    </a:lnTo>
                    <a:lnTo>
                      <a:pt x="263" y="0"/>
                    </a:lnTo>
                    <a:lnTo>
                      <a:pt x="97" y="0"/>
                    </a:lnTo>
                    <a:lnTo>
                      <a:pt x="55" y="0"/>
                    </a:lnTo>
                    <a:lnTo>
                      <a:pt x="0" y="0"/>
                    </a:lnTo>
                    <a:lnTo>
                      <a:pt x="50"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9" name="Freeform 84"/>
              <p:cNvSpPr/>
              <p:nvPr/>
            </p:nvSpPr>
            <p:spPr bwMode="auto">
              <a:xfrm>
                <a:off x="-4557713" y="676275"/>
                <a:ext cx="568325" cy="269875"/>
              </a:xfrm>
              <a:custGeom>
                <a:avLst/>
                <a:gdLst>
                  <a:gd name="T0" fmla="*/ 0 w 151"/>
                  <a:gd name="T1" fmla="*/ 72 h 72"/>
                  <a:gd name="T2" fmla="*/ 151 w 151"/>
                  <a:gd name="T3" fmla="*/ 72 h 72"/>
                  <a:gd name="T4" fmla="*/ 151 w 151"/>
                  <a:gd name="T5" fmla="*/ 0 h 72"/>
                  <a:gd name="T6" fmla="*/ 134 w 151"/>
                  <a:gd name="T7" fmla="*/ 33 h 72"/>
                  <a:gd name="T8" fmla="*/ 133 w 151"/>
                  <a:gd name="T9" fmla="*/ 36 h 72"/>
                  <a:gd name="T10" fmla="*/ 130 w 151"/>
                  <a:gd name="T11" fmla="*/ 36 h 72"/>
                  <a:gd name="T12" fmla="*/ 125 w 151"/>
                  <a:gd name="T13" fmla="*/ 36 h 72"/>
                  <a:gd name="T14" fmla="*/ 87 w 151"/>
                  <a:gd name="T15" fmla="*/ 36 h 72"/>
                  <a:gd name="T16" fmla="*/ 88 w 151"/>
                  <a:gd name="T17" fmla="*/ 37 h 72"/>
                  <a:gd name="T18" fmla="*/ 86 w 151"/>
                  <a:gd name="T19" fmla="*/ 44 h 72"/>
                  <a:gd name="T20" fmla="*/ 76 w 151"/>
                  <a:gd name="T21" fmla="*/ 49 h 72"/>
                  <a:gd name="T22" fmla="*/ 66 w 151"/>
                  <a:gd name="T23" fmla="*/ 44 h 72"/>
                  <a:gd name="T24" fmla="*/ 64 w 151"/>
                  <a:gd name="T25" fmla="*/ 37 h 72"/>
                  <a:gd name="T26" fmla="*/ 64 w 151"/>
                  <a:gd name="T27" fmla="*/ 36 h 72"/>
                  <a:gd name="T28" fmla="*/ 27 w 151"/>
                  <a:gd name="T29" fmla="*/ 36 h 72"/>
                  <a:gd name="T30" fmla="*/ 21 w 151"/>
                  <a:gd name="T31" fmla="*/ 36 h 72"/>
                  <a:gd name="T32" fmla="*/ 18 w 151"/>
                  <a:gd name="T33" fmla="*/ 36 h 72"/>
                  <a:gd name="T34" fmla="*/ 16 w 151"/>
                  <a:gd name="T35" fmla="*/ 33 h 72"/>
                  <a:gd name="T36" fmla="*/ 0 w 151"/>
                  <a:gd name="T37" fmla="*/ 0 h 72"/>
                  <a:gd name="T38" fmla="*/ 0 w 151"/>
                  <a:gd name="T39"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1" h="72">
                    <a:moveTo>
                      <a:pt x="0" y="72"/>
                    </a:moveTo>
                    <a:cubicBezTo>
                      <a:pt x="151" y="72"/>
                      <a:pt x="151" y="72"/>
                      <a:pt x="151" y="72"/>
                    </a:cubicBezTo>
                    <a:cubicBezTo>
                      <a:pt x="151" y="0"/>
                      <a:pt x="151" y="0"/>
                      <a:pt x="151" y="0"/>
                    </a:cubicBezTo>
                    <a:cubicBezTo>
                      <a:pt x="134" y="33"/>
                      <a:pt x="134" y="33"/>
                      <a:pt x="134" y="33"/>
                    </a:cubicBezTo>
                    <a:cubicBezTo>
                      <a:pt x="133" y="36"/>
                      <a:pt x="133" y="36"/>
                      <a:pt x="133" y="36"/>
                    </a:cubicBezTo>
                    <a:cubicBezTo>
                      <a:pt x="130" y="36"/>
                      <a:pt x="130" y="36"/>
                      <a:pt x="130" y="36"/>
                    </a:cubicBezTo>
                    <a:cubicBezTo>
                      <a:pt x="125" y="36"/>
                      <a:pt x="125" y="36"/>
                      <a:pt x="125" y="36"/>
                    </a:cubicBezTo>
                    <a:cubicBezTo>
                      <a:pt x="87" y="36"/>
                      <a:pt x="87" y="36"/>
                      <a:pt x="87" y="36"/>
                    </a:cubicBezTo>
                    <a:cubicBezTo>
                      <a:pt x="88" y="36"/>
                      <a:pt x="88" y="37"/>
                      <a:pt x="88" y="37"/>
                    </a:cubicBezTo>
                    <a:cubicBezTo>
                      <a:pt x="88" y="40"/>
                      <a:pt x="87" y="42"/>
                      <a:pt x="86" y="44"/>
                    </a:cubicBezTo>
                    <a:cubicBezTo>
                      <a:pt x="84" y="47"/>
                      <a:pt x="80" y="49"/>
                      <a:pt x="76" y="49"/>
                    </a:cubicBezTo>
                    <a:cubicBezTo>
                      <a:pt x="72" y="49"/>
                      <a:pt x="68" y="47"/>
                      <a:pt x="66" y="44"/>
                    </a:cubicBezTo>
                    <a:cubicBezTo>
                      <a:pt x="65" y="42"/>
                      <a:pt x="64" y="40"/>
                      <a:pt x="64" y="37"/>
                    </a:cubicBezTo>
                    <a:cubicBezTo>
                      <a:pt x="64" y="37"/>
                      <a:pt x="64" y="36"/>
                      <a:pt x="64" y="36"/>
                    </a:cubicBezTo>
                    <a:cubicBezTo>
                      <a:pt x="27" y="36"/>
                      <a:pt x="27" y="36"/>
                      <a:pt x="27" y="36"/>
                    </a:cubicBezTo>
                    <a:cubicBezTo>
                      <a:pt x="21" y="36"/>
                      <a:pt x="21" y="36"/>
                      <a:pt x="21" y="36"/>
                    </a:cubicBezTo>
                    <a:cubicBezTo>
                      <a:pt x="18" y="36"/>
                      <a:pt x="18" y="36"/>
                      <a:pt x="18" y="36"/>
                    </a:cubicBezTo>
                    <a:cubicBezTo>
                      <a:pt x="16" y="33"/>
                      <a:pt x="16" y="33"/>
                      <a:pt x="16" y="33"/>
                    </a:cubicBezTo>
                    <a:cubicBezTo>
                      <a:pt x="0" y="0"/>
                      <a:pt x="0" y="0"/>
                      <a:pt x="0" y="0"/>
                    </a:cubicBez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0" name="Freeform 85"/>
              <p:cNvSpPr/>
              <p:nvPr/>
            </p:nvSpPr>
            <p:spPr bwMode="auto">
              <a:xfrm>
                <a:off x="-4470400" y="439738"/>
                <a:ext cx="398463" cy="184150"/>
              </a:xfrm>
              <a:custGeom>
                <a:avLst/>
                <a:gdLst>
                  <a:gd name="T0" fmla="*/ 106 w 106"/>
                  <a:gd name="T1" fmla="*/ 49 h 49"/>
                  <a:gd name="T2" fmla="*/ 106 w 106"/>
                  <a:gd name="T3" fmla="*/ 21 h 49"/>
                  <a:gd name="T4" fmla="*/ 85 w 106"/>
                  <a:gd name="T5" fmla="*/ 0 h 49"/>
                  <a:gd name="T6" fmla="*/ 20 w 106"/>
                  <a:gd name="T7" fmla="*/ 0 h 49"/>
                  <a:gd name="T8" fmla="*/ 0 w 106"/>
                  <a:gd name="T9" fmla="*/ 21 h 49"/>
                  <a:gd name="T10" fmla="*/ 0 w 106"/>
                  <a:gd name="T11" fmla="*/ 49 h 49"/>
                  <a:gd name="T12" fmla="*/ 18 w 106"/>
                  <a:gd name="T13" fmla="*/ 49 h 49"/>
                  <a:gd name="T14" fmla="*/ 18 w 106"/>
                  <a:gd name="T15" fmla="*/ 21 h 49"/>
                  <a:gd name="T16" fmla="*/ 20 w 106"/>
                  <a:gd name="T17" fmla="*/ 18 h 49"/>
                  <a:gd name="T18" fmla="*/ 85 w 106"/>
                  <a:gd name="T19" fmla="*/ 18 h 49"/>
                  <a:gd name="T20" fmla="*/ 88 w 106"/>
                  <a:gd name="T21" fmla="*/ 21 h 49"/>
                  <a:gd name="T22" fmla="*/ 88 w 106"/>
                  <a:gd name="T23" fmla="*/ 49 h 49"/>
                  <a:gd name="T24" fmla="*/ 106 w 10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49">
                    <a:moveTo>
                      <a:pt x="106" y="49"/>
                    </a:moveTo>
                    <a:cubicBezTo>
                      <a:pt x="106" y="21"/>
                      <a:pt x="106" y="21"/>
                      <a:pt x="106" y="21"/>
                    </a:cubicBezTo>
                    <a:cubicBezTo>
                      <a:pt x="106" y="10"/>
                      <a:pt x="97" y="0"/>
                      <a:pt x="85" y="0"/>
                    </a:cubicBezTo>
                    <a:cubicBezTo>
                      <a:pt x="20" y="0"/>
                      <a:pt x="20" y="0"/>
                      <a:pt x="20" y="0"/>
                    </a:cubicBezTo>
                    <a:cubicBezTo>
                      <a:pt x="9" y="0"/>
                      <a:pt x="0" y="10"/>
                      <a:pt x="0" y="21"/>
                    </a:cubicBezTo>
                    <a:cubicBezTo>
                      <a:pt x="0" y="49"/>
                      <a:pt x="0" y="49"/>
                      <a:pt x="0" y="49"/>
                    </a:cubicBezTo>
                    <a:cubicBezTo>
                      <a:pt x="18" y="49"/>
                      <a:pt x="18" y="49"/>
                      <a:pt x="18" y="49"/>
                    </a:cubicBezTo>
                    <a:cubicBezTo>
                      <a:pt x="18" y="21"/>
                      <a:pt x="18" y="21"/>
                      <a:pt x="18" y="21"/>
                    </a:cubicBezTo>
                    <a:cubicBezTo>
                      <a:pt x="18" y="20"/>
                      <a:pt x="19" y="18"/>
                      <a:pt x="20" y="18"/>
                    </a:cubicBezTo>
                    <a:cubicBezTo>
                      <a:pt x="85" y="18"/>
                      <a:pt x="85" y="18"/>
                      <a:pt x="85" y="18"/>
                    </a:cubicBezTo>
                    <a:cubicBezTo>
                      <a:pt x="87" y="18"/>
                      <a:pt x="88" y="20"/>
                      <a:pt x="88" y="21"/>
                    </a:cubicBezTo>
                    <a:cubicBezTo>
                      <a:pt x="88" y="49"/>
                      <a:pt x="88" y="49"/>
                      <a:pt x="88" y="49"/>
                    </a:cubicBezTo>
                    <a:lnTo>
                      <a:pt x="106"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1" name="Freeform 86"/>
              <p:cNvSpPr>
                <a:spLocks noEditPoints="1"/>
              </p:cNvSpPr>
              <p:nvPr/>
            </p:nvSpPr>
            <p:spPr bwMode="auto">
              <a:xfrm>
                <a:off x="-5534025" y="1603375"/>
                <a:ext cx="706438" cy="706438"/>
              </a:xfrm>
              <a:custGeom>
                <a:avLst/>
                <a:gdLst>
                  <a:gd name="T0" fmla="*/ 94 w 188"/>
                  <a:gd name="T1" fmla="*/ 188 h 188"/>
                  <a:gd name="T2" fmla="*/ 188 w 188"/>
                  <a:gd name="T3" fmla="*/ 94 h 188"/>
                  <a:gd name="T4" fmla="*/ 94 w 188"/>
                  <a:gd name="T5" fmla="*/ 0 h 188"/>
                  <a:gd name="T6" fmla="*/ 94 w 188"/>
                  <a:gd name="T7" fmla="*/ 67 h 188"/>
                  <a:gd name="T8" fmla="*/ 121 w 188"/>
                  <a:gd name="T9" fmla="*/ 94 h 188"/>
                  <a:gd name="T10" fmla="*/ 94 w 188"/>
                  <a:gd name="T11" fmla="*/ 121 h 188"/>
                  <a:gd name="T12" fmla="*/ 94 w 188"/>
                  <a:gd name="T13" fmla="*/ 188 h 188"/>
                  <a:gd name="T14" fmla="*/ 94 w 188"/>
                  <a:gd name="T15" fmla="*/ 0 h 188"/>
                  <a:gd name="T16" fmla="*/ 0 w 188"/>
                  <a:gd name="T17" fmla="*/ 94 h 188"/>
                  <a:gd name="T18" fmla="*/ 94 w 188"/>
                  <a:gd name="T19" fmla="*/ 188 h 188"/>
                  <a:gd name="T20" fmla="*/ 94 w 188"/>
                  <a:gd name="T21" fmla="*/ 188 h 188"/>
                  <a:gd name="T22" fmla="*/ 94 w 188"/>
                  <a:gd name="T23" fmla="*/ 121 h 188"/>
                  <a:gd name="T24" fmla="*/ 94 w 188"/>
                  <a:gd name="T25" fmla="*/ 121 h 188"/>
                  <a:gd name="T26" fmla="*/ 94 w 188"/>
                  <a:gd name="T27" fmla="*/ 121 h 188"/>
                  <a:gd name="T28" fmla="*/ 67 w 188"/>
                  <a:gd name="T29" fmla="*/ 94 h 188"/>
                  <a:gd name="T30" fmla="*/ 94 w 188"/>
                  <a:gd name="T31" fmla="*/ 67 h 188"/>
                  <a:gd name="T32" fmla="*/ 94 w 188"/>
                  <a:gd name="T33" fmla="*/ 67 h 188"/>
                  <a:gd name="T34" fmla="*/ 94 w 188"/>
                  <a:gd name="T3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88">
                    <a:moveTo>
                      <a:pt x="94" y="188"/>
                    </a:moveTo>
                    <a:cubicBezTo>
                      <a:pt x="146" y="188"/>
                      <a:pt x="188" y="146"/>
                      <a:pt x="188" y="94"/>
                    </a:cubicBezTo>
                    <a:cubicBezTo>
                      <a:pt x="188" y="42"/>
                      <a:pt x="146" y="0"/>
                      <a:pt x="94" y="0"/>
                    </a:cubicBezTo>
                    <a:cubicBezTo>
                      <a:pt x="94" y="67"/>
                      <a:pt x="94" y="67"/>
                      <a:pt x="94" y="67"/>
                    </a:cubicBezTo>
                    <a:cubicBezTo>
                      <a:pt x="109" y="67"/>
                      <a:pt x="121" y="79"/>
                      <a:pt x="121" y="94"/>
                    </a:cubicBezTo>
                    <a:cubicBezTo>
                      <a:pt x="121" y="109"/>
                      <a:pt x="109" y="121"/>
                      <a:pt x="94" y="121"/>
                    </a:cubicBezTo>
                    <a:lnTo>
                      <a:pt x="94" y="188"/>
                    </a:lnTo>
                    <a:close/>
                    <a:moveTo>
                      <a:pt x="94" y="0"/>
                    </a:moveTo>
                    <a:cubicBezTo>
                      <a:pt x="42" y="0"/>
                      <a:pt x="0" y="42"/>
                      <a:pt x="0" y="94"/>
                    </a:cubicBezTo>
                    <a:cubicBezTo>
                      <a:pt x="0" y="146"/>
                      <a:pt x="42" y="188"/>
                      <a:pt x="94" y="188"/>
                    </a:cubicBezTo>
                    <a:cubicBezTo>
                      <a:pt x="94" y="188"/>
                      <a:pt x="94" y="188"/>
                      <a:pt x="94" y="188"/>
                    </a:cubicBezTo>
                    <a:cubicBezTo>
                      <a:pt x="94" y="121"/>
                      <a:pt x="94" y="121"/>
                      <a:pt x="94" y="121"/>
                    </a:cubicBezTo>
                    <a:cubicBezTo>
                      <a:pt x="94" y="121"/>
                      <a:pt x="94" y="121"/>
                      <a:pt x="94" y="121"/>
                    </a:cubicBezTo>
                    <a:cubicBezTo>
                      <a:pt x="94" y="121"/>
                      <a:pt x="94" y="121"/>
                      <a:pt x="94" y="121"/>
                    </a:cubicBezTo>
                    <a:cubicBezTo>
                      <a:pt x="79" y="121"/>
                      <a:pt x="67" y="109"/>
                      <a:pt x="67" y="94"/>
                    </a:cubicBezTo>
                    <a:cubicBezTo>
                      <a:pt x="67" y="79"/>
                      <a:pt x="79" y="67"/>
                      <a:pt x="94" y="67"/>
                    </a:cubicBezTo>
                    <a:cubicBezTo>
                      <a:pt x="94" y="67"/>
                      <a:pt x="94" y="67"/>
                      <a:pt x="94" y="67"/>
                    </a:cubicBezTo>
                    <a:cubicBezTo>
                      <a:pt x="94" y="0"/>
                      <a:pt x="94" y="0"/>
                      <a:pt x="9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2" name="Freeform 87"/>
              <p:cNvSpPr>
                <a:spLocks noEditPoints="1"/>
              </p:cNvSpPr>
              <p:nvPr/>
            </p:nvSpPr>
            <p:spPr bwMode="auto">
              <a:xfrm>
                <a:off x="-5264150" y="1873250"/>
                <a:ext cx="165100" cy="165100"/>
              </a:xfrm>
              <a:custGeom>
                <a:avLst/>
                <a:gdLst>
                  <a:gd name="T0" fmla="*/ 22 w 44"/>
                  <a:gd name="T1" fmla="*/ 44 h 44"/>
                  <a:gd name="T2" fmla="*/ 44 w 44"/>
                  <a:gd name="T3" fmla="*/ 22 h 44"/>
                  <a:gd name="T4" fmla="*/ 22 w 44"/>
                  <a:gd name="T5" fmla="*/ 0 h 44"/>
                  <a:gd name="T6" fmla="*/ 22 w 44"/>
                  <a:gd name="T7" fmla="*/ 6 h 44"/>
                  <a:gd name="T8" fmla="*/ 38 w 44"/>
                  <a:gd name="T9" fmla="*/ 22 h 44"/>
                  <a:gd name="T10" fmla="*/ 22 w 44"/>
                  <a:gd name="T11" fmla="*/ 37 h 44"/>
                  <a:gd name="T12" fmla="*/ 22 w 44"/>
                  <a:gd name="T13" fmla="*/ 44 h 44"/>
                  <a:gd name="T14" fmla="*/ 22 w 44"/>
                  <a:gd name="T15" fmla="*/ 0 h 44"/>
                  <a:gd name="T16" fmla="*/ 0 w 44"/>
                  <a:gd name="T17" fmla="*/ 22 h 44"/>
                  <a:gd name="T18" fmla="*/ 22 w 44"/>
                  <a:gd name="T19" fmla="*/ 44 h 44"/>
                  <a:gd name="T20" fmla="*/ 22 w 44"/>
                  <a:gd name="T21" fmla="*/ 44 h 44"/>
                  <a:gd name="T22" fmla="*/ 22 w 44"/>
                  <a:gd name="T23" fmla="*/ 37 h 44"/>
                  <a:gd name="T24" fmla="*/ 22 w 44"/>
                  <a:gd name="T25" fmla="*/ 37 h 44"/>
                  <a:gd name="T26" fmla="*/ 22 w 44"/>
                  <a:gd name="T27" fmla="*/ 37 h 44"/>
                  <a:gd name="T28" fmla="*/ 7 w 44"/>
                  <a:gd name="T29" fmla="*/ 22 h 44"/>
                  <a:gd name="T30" fmla="*/ 22 w 44"/>
                  <a:gd name="T31" fmla="*/ 6 h 44"/>
                  <a:gd name="T32" fmla="*/ 22 w 44"/>
                  <a:gd name="T33" fmla="*/ 6 h 44"/>
                  <a:gd name="T34" fmla="*/ 22 w 44"/>
                  <a:gd name="T3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22" y="44"/>
                    </a:moveTo>
                    <a:cubicBezTo>
                      <a:pt x="34" y="44"/>
                      <a:pt x="44" y="34"/>
                      <a:pt x="44" y="22"/>
                    </a:cubicBezTo>
                    <a:cubicBezTo>
                      <a:pt x="44" y="10"/>
                      <a:pt x="34" y="0"/>
                      <a:pt x="22" y="0"/>
                    </a:cubicBezTo>
                    <a:cubicBezTo>
                      <a:pt x="22" y="6"/>
                      <a:pt x="22" y="6"/>
                      <a:pt x="22" y="6"/>
                    </a:cubicBezTo>
                    <a:cubicBezTo>
                      <a:pt x="31" y="6"/>
                      <a:pt x="38" y="13"/>
                      <a:pt x="38" y="22"/>
                    </a:cubicBezTo>
                    <a:cubicBezTo>
                      <a:pt x="38" y="30"/>
                      <a:pt x="31" y="37"/>
                      <a:pt x="22" y="37"/>
                    </a:cubicBezTo>
                    <a:lnTo>
                      <a:pt x="22" y="44"/>
                    </a:lnTo>
                    <a:close/>
                    <a:moveTo>
                      <a:pt x="22" y="0"/>
                    </a:moveTo>
                    <a:cubicBezTo>
                      <a:pt x="10" y="0"/>
                      <a:pt x="0" y="10"/>
                      <a:pt x="0" y="22"/>
                    </a:cubicBezTo>
                    <a:cubicBezTo>
                      <a:pt x="0" y="34"/>
                      <a:pt x="10" y="44"/>
                      <a:pt x="22" y="44"/>
                    </a:cubicBezTo>
                    <a:cubicBezTo>
                      <a:pt x="22" y="44"/>
                      <a:pt x="22" y="44"/>
                      <a:pt x="22" y="44"/>
                    </a:cubicBezTo>
                    <a:cubicBezTo>
                      <a:pt x="22" y="37"/>
                      <a:pt x="22" y="37"/>
                      <a:pt x="22" y="37"/>
                    </a:cubicBezTo>
                    <a:cubicBezTo>
                      <a:pt x="22" y="37"/>
                      <a:pt x="22" y="37"/>
                      <a:pt x="22" y="37"/>
                    </a:cubicBezTo>
                    <a:cubicBezTo>
                      <a:pt x="22" y="37"/>
                      <a:pt x="22" y="37"/>
                      <a:pt x="22" y="37"/>
                    </a:cubicBezTo>
                    <a:cubicBezTo>
                      <a:pt x="14" y="37"/>
                      <a:pt x="7" y="30"/>
                      <a:pt x="7" y="22"/>
                    </a:cubicBezTo>
                    <a:cubicBezTo>
                      <a:pt x="7" y="13"/>
                      <a:pt x="14" y="6"/>
                      <a:pt x="22" y="6"/>
                    </a:cubicBezTo>
                    <a:cubicBezTo>
                      <a:pt x="22" y="6"/>
                      <a:pt x="22" y="6"/>
                      <a:pt x="22" y="6"/>
                    </a:cubicBezTo>
                    <a:cubicBezTo>
                      <a:pt x="22" y="0"/>
                      <a:pt x="22" y="0"/>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3" name="Freeform 88"/>
              <p:cNvSpPr/>
              <p:nvPr/>
            </p:nvSpPr>
            <p:spPr bwMode="auto">
              <a:xfrm>
                <a:off x="-5448300" y="26988"/>
                <a:ext cx="538163" cy="550863"/>
              </a:xfrm>
              <a:custGeom>
                <a:avLst/>
                <a:gdLst>
                  <a:gd name="T0" fmla="*/ 140 w 143"/>
                  <a:gd name="T1" fmla="*/ 103 h 147"/>
                  <a:gd name="T2" fmla="*/ 112 w 143"/>
                  <a:gd name="T3" fmla="*/ 75 h 147"/>
                  <a:gd name="T4" fmla="*/ 107 w 143"/>
                  <a:gd name="T5" fmla="*/ 70 h 147"/>
                  <a:gd name="T6" fmla="*/ 79 w 143"/>
                  <a:gd name="T7" fmla="*/ 37 h 147"/>
                  <a:gd name="T8" fmla="*/ 67 w 143"/>
                  <a:gd name="T9" fmla="*/ 10 h 147"/>
                  <a:gd name="T10" fmla="*/ 52 w 143"/>
                  <a:gd name="T11" fmla="*/ 9 h 147"/>
                  <a:gd name="T12" fmla="*/ 47 w 143"/>
                  <a:gd name="T13" fmla="*/ 21 h 147"/>
                  <a:gd name="T14" fmla="*/ 55 w 143"/>
                  <a:gd name="T15" fmla="*/ 42 h 147"/>
                  <a:gd name="T16" fmla="*/ 56 w 143"/>
                  <a:gd name="T17" fmla="*/ 56 h 147"/>
                  <a:gd name="T18" fmla="*/ 13 w 143"/>
                  <a:gd name="T19" fmla="*/ 56 h 147"/>
                  <a:gd name="T20" fmla="*/ 3 w 143"/>
                  <a:gd name="T21" fmla="*/ 71 h 147"/>
                  <a:gd name="T22" fmla="*/ 25 w 143"/>
                  <a:gd name="T23" fmla="*/ 131 h 147"/>
                  <a:gd name="T24" fmla="*/ 34 w 143"/>
                  <a:gd name="T25" fmla="*/ 137 h 147"/>
                  <a:gd name="T26" fmla="*/ 85 w 143"/>
                  <a:gd name="T27" fmla="*/ 137 h 147"/>
                  <a:gd name="T28" fmla="*/ 97 w 143"/>
                  <a:gd name="T29" fmla="*/ 142 h 147"/>
                  <a:gd name="T30" fmla="*/ 99 w 143"/>
                  <a:gd name="T31" fmla="*/ 144 h 147"/>
                  <a:gd name="T32" fmla="*/ 108 w 143"/>
                  <a:gd name="T33" fmla="*/ 144 h 147"/>
                  <a:gd name="T34" fmla="*/ 140 w 143"/>
                  <a:gd name="T35" fmla="*/ 112 h 147"/>
                  <a:gd name="T36" fmla="*/ 140 w 143"/>
                  <a:gd name="T37" fmla="*/ 10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3" h="147">
                    <a:moveTo>
                      <a:pt x="140" y="103"/>
                    </a:moveTo>
                    <a:cubicBezTo>
                      <a:pt x="112" y="75"/>
                      <a:pt x="112" y="75"/>
                      <a:pt x="112" y="75"/>
                    </a:cubicBezTo>
                    <a:cubicBezTo>
                      <a:pt x="109" y="72"/>
                      <a:pt x="107" y="70"/>
                      <a:pt x="107" y="70"/>
                    </a:cubicBezTo>
                    <a:cubicBezTo>
                      <a:pt x="107" y="70"/>
                      <a:pt x="96" y="48"/>
                      <a:pt x="79" y="37"/>
                    </a:cubicBezTo>
                    <a:cubicBezTo>
                      <a:pt x="63" y="27"/>
                      <a:pt x="67" y="18"/>
                      <a:pt x="67" y="10"/>
                    </a:cubicBezTo>
                    <a:cubicBezTo>
                      <a:pt x="67" y="2"/>
                      <a:pt x="58" y="0"/>
                      <a:pt x="52" y="9"/>
                    </a:cubicBezTo>
                    <a:cubicBezTo>
                      <a:pt x="49" y="11"/>
                      <a:pt x="47" y="17"/>
                      <a:pt x="47" y="21"/>
                    </a:cubicBezTo>
                    <a:cubicBezTo>
                      <a:pt x="45" y="32"/>
                      <a:pt x="53" y="38"/>
                      <a:pt x="55" y="42"/>
                    </a:cubicBezTo>
                    <a:cubicBezTo>
                      <a:pt x="57" y="45"/>
                      <a:pt x="58" y="50"/>
                      <a:pt x="56" y="56"/>
                    </a:cubicBezTo>
                    <a:cubicBezTo>
                      <a:pt x="13" y="56"/>
                      <a:pt x="13" y="56"/>
                      <a:pt x="13" y="56"/>
                    </a:cubicBezTo>
                    <a:cubicBezTo>
                      <a:pt x="5" y="56"/>
                      <a:pt x="0" y="63"/>
                      <a:pt x="3" y="71"/>
                    </a:cubicBezTo>
                    <a:cubicBezTo>
                      <a:pt x="25" y="131"/>
                      <a:pt x="25" y="131"/>
                      <a:pt x="25" y="131"/>
                    </a:cubicBezTo>
                    <a:cubicBezTo>
                      <a:pt x="26" y="134"/>
                      <a:pt x="30" y="137"/>
                      <a:pt x="34" y="137"/>
                    </a:cubicBezTo>
                    <a:cubicBezTo>
                      <a:pt x="85" y="137"/>
                      <a:pt x="85" y="137"/>
                      <a:pt x="85" y="137"/>
                    </a:cubicBezTo>
                    <a:cubicBezTo>
                      <a:pt x="89" y="137"/>
                      <a:pt x="94" y="139"/>
                      <a:pt x="97" y="142"/>
                    </a:cubicBezTo>
                    <a:cubicBezTo>
                      <a:pt x="99" y="144"/>
                      <a:pt x="99" y="144"/>
                      <a:pt x="99" y="144"/>
                    </a:cubicBezTo>
                    <a:cubicBezTo>
                      <a:pt x="102" y="147"/>
                      <a:pt x="106" y="147"/>
                      <a:pt x="108" y="144"/>
                    </a:cubicBezTo>
                    <a:cubicBezTo>
                      <a:pt x="140" y="112"/>
                      <a:pt x="140" y="112"/>
                      <a:pt x="140" y="112"/>
                    </a:cubicBezTo>
                    <a:cubicBezTo>
                      <a:pt x="143" y="110"/>
                      <a:pt x="143" y="106"/>
                      <a:pt x="140"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4" name="Freeform 89"/>
              <p:cNvSpPr/>
              <p:nvPr/>
            </p:nvSpPr>
            <p:spPr bwMode="auto">
              <a:xfrm>
                <a:off x="-5038725" y="454025"/>
                <a:ext cx="176213" cy="173038"/>
              </a:xfrm>
              <a:custGeom>
                <a:avLst/>
                <a:gdLst>
                  <a:gd name="T0" fmla="*/ 22 w 111"/>
                  <a:gd name="T1" fmla="*/ 109 h 109"/>
                  <a:gd name="T2" fmla="*/ 0 w 111"/>
                  <a:gd name="T3" fmla="*/ 90 h 109"/>
                  <a:gd name="T4" fmla="*/ 90 w 111"/>
                  <a:gd name="T5" fmla="*/ 0 h 109"/>
                  <a:gd name="T6" fmla="*/ 111 w 111"/>
                  <a:gd name="T7" fmla="*/ 21 h 109"/>
                  <a:gd name="T8" fmla="*/ 22 w 111"/>
                  <a:gd name="T9" fmla="*/ 109 h 109"/>
                </a:gdLst>
                <a:ahLst/>
                <a:cxnLst>
                  <a:cxn ang="0">
                    <a:pos x="T0" y="T1"/>
                  </a:cxn>
                  <a:cxn ang="0">
                    <a:pos x="T2" y="T3"/>
                  </a:cxn>
                  <a:cxn ang="0">
                    <a:pos x="T4" y="T5"/>
                  </a:cxn>
                  <a:cxn ang="0">
                    <a:pos x="T6" y="T7"/>
                  </a:cxn>
                  <a:cxn ang="0">
                    <a:pos x="T8" y="T9"/>
                  </a:cxn>
                </a:cxnLst>
                <a:rect l="0" t="0" r="r" b="b"/>
                <a:pathLst>
                  <a:path w="111" h="109">
                    <a:moveTo>
                      <a:pt x="22" y="109"/>
                    </a:moveTo>
                    <a:lnTo>
                      <a:pt x="0" y="90"/>
                    </a:lnTo>
                    <a:lnTo>
                      <a:pt x="90" y="0"/>
                    </a:lnTo>
                    <a:lnTo>
                      <a:pt x="111" y="21"/>
                    </a:lnTo>
                    <a:lnTo>
                      <a:pt x="22" y="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5" name="Freeform 90"/>
              <p:cNvSpPr>
                <a:spLocks noEditPoints="1"/>
              </p:cNvSpPr>
              <p:nvPr/>
            </p:nvSpPr>
            <p:spPr bwMode="auto">
              <a:xfrm>
                <a:off x="-2584450" y="5384800"/>
                <a:ext cx="552450" cy="514350"/>
              </a:xfrm>
              <a:custGeom>
                <a:avLst/>
                <a:gdLst>
                  <a:gd name="T0" fmla="*/ 132 w 147"/>
                  <a:gd name="T1" fmla="*/ 22 h 137"/>
                  <a:gd name="T2" fmla="*/ 110 w 147"/>
                  <a:gd name="T3" fmla="*/ 0 h 137"/>
                  <a:gd name="T4" fmla="*/ 73 w 147"/>
                  <a:gd name="T5" fmla="*/ 0 h 137"/>
                  <a:gd name="T6" fmla="*/ 73 w 147"/>
                  <a:gd name="T7" fmla="*/ 18 h 137"/>
                  <a:gd name="T8" fmla="*/ 110 w 147"/>
                  <a:gd name="T9" fmla="*/ 18 h 137"/>
                  <a:gd name="T10" fmla="*/ 115 w 147"/>
                  <a:gd name="T11" fmla="*/ 22 h 137"/>
                  <a:gd name="T12" fmla="*/ 115 w 147"/>
                  <a:gd name="T13" fmla="*/ 59 h 137"/>
                  <a:gd name="T14" fmla="*/ 73 w 147"/>
                  <a:gd name="T15" fmla="*/ 59 h 137"/>
                  <a:gd name="T16" fmla="*/ 73 w 147"/>
                  <a:gd name="T17" fmla="*/ 76 h 137"/>
                  <a:gd name="T18" fmla="*/ 73 w 147"/>
                  <a:gd name="T19" fmla="*/ 76 h 137"/>
                  <a:gd name="T20" fmla="*/ 87 w 147"/>
                  <a:gd name="T21" fmla="*/ 89 h 137"/>
                  <a:gd name="T22" fmla="*/ 81 w 147"/>
                  <a:gd name="T23" fmla="*/ 100 h 137"/>
                  <a:gd name="T24" fmla="*/ 79 w 147"/>
                  <a:gd name="T25" fmla="*/ 101 h 137"/>
                  <a:gd name="T26" fmla="*/ 79 w 147"/>
                  <a:gd name="T27" fmla="*/ 118 h 137"/>
                  <a:gd name="T28" fmla="*/ 79 w 147"/>
                  <a:gd name="T29" fmla="*/ 121 h 137"/>
                  <a:gd name="T30" fmla="*/ 79 w 147"/>
                  <a:gd name="T31" fmla="*/ 121 h 137"/>
                  <a:gd name="T32" fmla="*/ 73 w 147"/>
                  <a:gd name="T33" fmla="*/ 121 h 137"/>
                  <a:gd name="T34" fmla="*/ 73 w 147"/>
                  <a:gd name="T35" fmla="*/ 137 h 137"/>
                  <a:gd name="T36" fmla="*/ 147 w 147"/>
                  <a:gd name="T37" fmla="*/ 137 h 137"/>
                  <a:gd name="T38" fmla="*/ 147 w 147"/>
                  <a:gd name="T39" fmla="*/ 59 h 137"/>
                  <a:gd name="T40" fmla="*/ 132 w 147"/>
                  <a:gd name="T41" fmla="*/ 59 h 137"/>
                  <a:gd name="T42" fmla="*/ 132 w 147"/>
                  <a:gd name="T43" fmla="*/ 22 h 137"/>
                  <a:gd name="T44" fmla="*/ 73 w 147"/>
                  <a:gd name="T45" fmla="*/ 0 h 137"/>
                  <a:gd name="T46" fmla="*/ 37 w 147"/>
                  <a:gd name="T47" fmla="*/ 0 h 137"/>
                  <a:gd name="T48" fmla="*/ 15 w 147"/>
                  <a:gd name="T49" fmla="*/ 22 h 137"/>
                  <a:gd name="T50" fmla="*/ 15 w 147"/>
                  <a:gd name="T51" fmla="*/ 59 h 137"/>
                  <a:gd name="T52" fmla="*/ 0 w 147"/>
                  <a:gd name="T53" fmla="*/ 59 h 137"/>
                  <a:gd name="T54" fmla="*/ 0 w 147"/>
                  <a:gd name="T55" fmla="*/ 137 h 137"/>
                  <a:gd name="T56" fmla="*/ 73 w 147"/>
                  <a:gd name="T57" fmla="*/ 137 h 137"/>
                  <a:gd name="T58" fmla="*/ 73 w 147"/>
                  <a:gd name="T59" fmla="*/ 121 h 137"/>
                  <a:gd name="T60" fmla="*/ 67 w 147"/>
                  <a:gd name="T61" fmla="*/ 121 h 137"/>
                  <a:gd name="T62" fmla="*/ 67 w 147"/>
                  <a:gd name="T63" fmla="*/ 118 h 137"/>
                  <a:gd name="T64" fmla="*/ 67 w 147"/>
                  <a:gd name="T65" fmla="*/ 101 h 137"/>
                  <a:gd name="T66" fmla="*/ 66 w 147"/>
                  <a:gd name="T67" fmla="*/ 100 h 137"/>
                  <a:gd name="T68" fmla="*/ 60 w 147"/>
                  <a:gd name="T69" fmla="*/ 89 h 137"/>
                  <a:gd name="T70" fmla="*/ 73 w 147"/>
                  <a:gd name="T71" fmla="*/ 76 h 137"/>
                  <a:gd name="T72" fmla="*/ 73 w 147"/>
                  <a:gd name="T73" fmla="*/ 59 h 137"/>
                  <a:gd name="T74" fmla="*/ 32 w 147"/>
                  <a:gd name="T75" fmla="*/ 59 h 137"/>
                  <a:gd name="T76" fmla="*/ 32 w 147"/>
                  <a:gd name="T77" fmla="*/ 59 h 137"/>
                  <a:gd name="T78" fmla="*/ 32 w 147"/>
                  <a:gd name="T79" fmla="*/ 22 h 137"/>
                  <a:gd name="T80" fmla="*/ 37 w 147"/>
                  <a:gd name="T81" fmla="*/ 18 h 137"/>
                  <a:gd name="T82" fmla="*/ 73 w 147"/>
                  <a:gd name="T83" fmla="*/ 18 h 137"/>
                  <a:gd name="T84" fmla="*/ 73 w 147"/>
                  <a:gd name="T8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7" h="137">
                    <a:moveTo>
                      <a:pt x="132" y="22"/>
                    </a:moveTo>
                    <a:cubicBezTo>
                      <a:pt x="132" y="10"/>
                      <a:pt x="122" y="0"/>
                      <a:pt x="110" y="0"/>
                    </a:cubicBezTo>
                    <a:cubicBezTo>
                      <a:pt x="73" y="0"/>
                      <a:pt x="73" y="0"/>
                      <a:pt x="73" y="0"/>
                    </a:cubicBezTo>
                    <a:cubicBezTo>
                      <a:pt x="73" y="18"/>
                      <a:pt x="73" y="18"/>
                      <a:pt x="73" y="18"/>
                    </a:cubicBezTo>
                    <a:cubicBezTo>
                      <a:pt x="110" y="18"/>
                      <a:pt x="110" y="18"/>
                      <a:pt x="110" y="18"/>
                    </a:cubicBezTo>
                    <a:cubicBezTo>
                      <a:pt x="113" y="18"/>
                      <a:pt x="115" y="20"/>
                      <a:pt x="115" y="22"/>
                    </a:cubicBezTo>
                    <a:cubicBezTo>
                      <a:pt x="115" y="59"/>
                      <a:pt x="115" y="59"/>
                      <a:pt x="115" y="59"/>
                    </a:cubicBezTo>
                    <a:cubicBezTo>
                      <a:pt x="73" y="59"/>
                      <a:pt x="73" y="59"/>
                      <a:pt x="73" y="59"/>
                    </a:cubicBezTo>
                    <a:cubicBezTo>
                      <a:pt x="73" y="76"/>
                      <a:pt x="73" y="76"/>
                      <a:pt x="73" y="76"/>
                    </a:cubicBezTo>
                    <a:cubicBezTo>
                      <a:pt x="73" y="76"/>
                      <a:pt x="73" y="76"/>
                      <a:pt x="73" y="76"/>
                    </a:cubicBezTo>
                    <a:cubicBezTo>
                      <a:pt x="81" y="76"/>
                      <a:pt x="87" y="82"/>
                      <a:pt x="87" y="89"/>
                    </a:cubicBezTo>
                    <a:cubicBezTo>
                      <a:pt x="87" y="94"/>
                      <a:pt x="84" y="98"/>
                      <a:pt x="81" y="100"/>
                    </a:cubicBezTo>
                    <a:cubicBezTo>
                      <a:pt x="80" y="101"/>
                      <a:pt x="80" y="101"/>
                      <a:pt x="79" y="101"/>
                    </a:cubicBezTo>
                    <a:cubicBezTo>
                      <a:pt x="79" y="118"/>
                      <a:pt x="79" y="118"/>
                      <a:pt x="79" y="118"/>
                    </a:cubicBezTo>
                    <a:cubicBezTo>
                      <a:pt x="79" y="121"/>
                      <a:pt x="79" y="121"/>
                      <a:pt x="79" y="121"/>
                    </a:cubicBezTo>
                    <a:cubicBezTo>
                      <a:pt x="79" y="121"/>
                      <a:pt x="79" y="121"/>
                      <a:pt x="79" y="121"/>
                    </a:cubicBezTo>
                    <a:cubicBezTo>
                      <a:pt x="73" y="121"/>
                      <a:pt x="73" y="121"/>
                      <a:pt x="73" y="121"/>
                    </a:cubicBezTo>
                    <a:cubicBezTo>
                      <a:pt x="73" y="137"/>
                      <a:pt x="73" y="137"/>
                      <a:pt x="73" y="137"/>
                    </a:cubicBezTo>
                    <a:cubicBezTo>
                      <a:pt x="147" y="137"/>
                      <a:pt x="147" y="137"/>
                      <a:pt x="147" y="137"/>
                    </a:cubicBezTo>
                    <a:cubicBezTo>
                      <a:pt x="147" y="59"/>
                      <a:pt x="147" y="59"/>
                      <a:pt x="147" y="59"/>
                    </a:cubicBezTo>
                    <a:cubicBezTo>
                      <a:pt x="132" y="59"/>
                      <a:pt x="132" y="59"/>
                      <a:pt x="132" y="59"/>
                    </a:cubicBezTo>
                    <a:lnTo>
                      <a:pt x="132" y="22"/>
                    </a:lnTo>
                    <a:close/>
                    <a:moveTo>
                      <a:pt x="73" y="0"/>
                    </a:moveTo>
                    <a:cubicBezTo>
                      <a:pt x="37" y="0"/>
                      <a:pt x="37" y="0"/>
                      <a:pt x="37" y="0"/>
                    </a:cubicBezTo>
                    <a:cubicBezTo>
                      <a:pt x="24" y="0"/>
                      <a:pt x="15" y="10"/>
                      <a:pt x="15" y="22"/>
                    </a:cubicBezTo>
                    <a:cubicBezTo>
                      <a:pt x="15" y="59"/>
                      <a:pt x="15" y="59"/>
                      <a:pt x="15" y="59"/>
                    </a:cubicBezTo>
                    <a:cubicBezTo>
                      <a:pt x="0" y="59"/>
                      <a:pt x="0" y="59"/>
                      <a:pt x="0" y="59"/>
                    </a:cubicBezTo>
                    <a:cubicBezTo>
                      <a:pt x="0" y="137"/>
                      <a:pt x="0" y="137"/>
                      <a:pt x="0" y="137"/>
                    </a:cubicBezTo>
                    <a:cubicBezTo>
                      <a:pt x="73" y="137"/>
                      <a:pt x="73" y="137"/>
                      <a:pt x="73" y="137"/>
                    </a:cubicBezTo>
                    <a:cubicBezTo>
                      <a:pt x="73" y="121"/>
                      <a:pt x="73" y="121"/>
                      <a:pt x="73" y="121"/>
                    </a:cubicBezTo>
                    <a:cubicBezTo>
                      <a:pt x="67" y="121"/>
                      <a:pt x="67" y="121"/>
                      <a:pt x="67" y="121"/>
                    </a:cubicBezTo>
                    <a:cubicBezTo>
                      <a:pt x="67" y="118"/>
                      <a:pt x="67" y="118"/>
                      <a:pt x="67" y="118"/>
                    </a:cubicBezTo>
                    <a:cubicBezTo>
                      <a:pt x="67" y="101"/>
                      <a:pt x="67" y="101"/>
                      <a:pt x="67" y="101"/>
                    </a:cubicBezTo>
                    <a:cubicBezTo>
                      <a:pt x="67" y="101"/>
                      <a:pt x="66" y="101"/>
                      <a:pt x="66" y="100"/>
                    </a:cubicBezTo>
                    <a:cubicBezTo>
                      <a:pt x="62" y="98"/>
                      <a:pt x="60" y="94"/>
                      <a:pt x="60" y="89"/>
                    </a:cubicBezTo>
                    <a:cubicBezTo>
                      <a:pt x="60" y="82"/>
                      <a:pt x="66" y="76"/>
                      <a:pt x="73" y="76"/>
                    </a:cubicBezTo>
                    <a:cubicBezTo>
                      <a:pt x="73" y="59"/>
                      <a:pt x="73" y="59"/>
                      <a:pt x="73" y="59"/>
                    </a:cubicBezTo>
                    <a:cubicBezTo>
                      <a:pt x="32" y="59"/>
                      <a:pt x="32" y="59"/>
                      <a:pt x="32" y="59"/>
                    </a:cubicBezTo>
                    <a:cubicBezTo>
                      <a:pt x="32" y="59"/>
                      <a:pt x="32" y="59"/>
                      <a:pt x="32" y="59"/>
                    </a:cubicBezTo>
                    <a:cubicBezTo>
                      <a:pt x="32" y="22"/>
                      <a:pt x="32" y="22"/>
                      <a:pt x="32" y="22"/>
                    </a:cubicBezTo>
                    <a:cubicBezTo>
                      <a:pt x="32" y="20"/>
                      <a:pt x="34" y="18"/>
                      <a:pt x="37" y="18"/>
                    </a:cubicBezTo>
                    <a:cubicBezTo>
                      <a:pt x="73" y="18"/>
                      <a:pt x="73" y="18"/>
                      <a:pt x="73" y="18"/>
                    </a:cubicBezTo>
                    <a:lnTo>
                      <a:pt x="7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6" name="Freeform 91"/>
              <p:cNvSpPr/>
              <p:nvPr/>
            </p:nvSpPr>
            <p:spPr bwMode="auto">
              <a:xfrm>
                <a:off x="-3670300" y="-409575"/>
                <a:ext cx="588963" cy="495300"/>
              </a:xfrm>
              <a:custGeom>
                <a:avLst/>
                <a:gdLst>
                  <a:gd name="T0" fmla="*/ 105 w 157"/>
                  <a:gd name="T1" fmla="*/ 0 h 132"/>
                  <a:gd name="T2" fmla="*/ 56 w 157"/>
                  <a:gd name="T3" fmla="*/ 0 h 132"/>
                  <a:gd name="T4" fmla="*/ 0 w 157"/>
                  <a:gd name="T5" fmla="*/ 47 h 132"/>
                  <a:gd name="T6" fmla="*/ 15 w 157"/>
                  <a:gd name="T7" fmla="*/ 69 h 132"/>
                  <a:gd name="T8" fmla="*/ 35 w 157"/>
                  <a:gd name="T9" fmla="*/ 49 h 132"/>
                  <a:gd name="T10" fmla="*/ 35 w 157"/>
                  <a:gd name="T11" fmla="*/ 132 h 132"/>
                  <a:gd name="T12" fmla="*/ 79 w 157"/>
                  <a:gd name="T13" fmla="*/ 132 h 132"/>
                  <a:gd name="T14" fmla="*/ 122 w 157"/>
                  <a:gd name="T15" fmla="*/ 132 h 132"/>
                  <a:gd name="T16" fmla="*/ 122 w 157"/>
                  <a:gd name="T17" fmla="*/ 49 h 132"/>
                  <a:gd name="T18" fmla="*/ 142 w 157"/>
                  <a:gd name="T19" fmla="*/ 69 h 132"/>
                  <a:gd name="T20" fmla="*/ 157 w 157"/>
                  <a:gd name="T21" fmla="*/ 47 h 132"/>
                  <a:gd name="T22" fmla="*/ 105 w 157"/>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32">
                    <a:moveTo>
                      <a:pt x="105" y="0"/>
                    </a:moveTo>
                    <a:cubicBezTo>
                      <a:pt x="97" y="14"/>
                      <a:pt x="64" y="14"/>
                      <a:pt x="56" y="0"/>
                    </a:cubicBezTo>
                    <a:cubicBezTo>
                      <a:pt x="56" y="0"/>
                      <a:pt x="8" y="27"/>
                      <a:pt x="0" y="47"/>
                    </a:cubicBezTo>
                    <a:cubicBezTo>
                      <a:pt x="15" y="69"/>
                      <a:pt x="15" y="69"/>
                      <a:pt x="15" y="69"/>
                    </a:cubicBezTo>
                    <a:cubicBezTo>
                      <a:pt x="15" y="69"/>
                      <a:pt x="29" y="54"/>
                      <a:pt x="35" y="49"/>
                    </a:cubicBezTo>
                    <a:cubicBezTo>
                      <a:pt x="35" y="132"/>
                      <a:pt x="35" y="132"/>
                      <a:pt x="35" y="132"/>
                    </a:cubicBezTo>
                    <a:cubicBezTo>
                      <a:pt x="79" y="132"/>
                      <a:pt x="79" y="132"/>
                      <a:pt x="79" y="132"/>
                    </a:cubicBezTo>
                    <a:cubicBezTo>
                      <a:pt x="122" y="132"/>
                      <a:pt x="122" y="132"/>
                      <a:pt x="122" y="132"/>
                    </a:cubicBezTo>
                    <a:cubicBezTo>
                      <a:pt x="122" y="49"/>
                      <a:pt x="122" y="49"/>
                      <a:pt x="122" y="49"/>
                    </a:cubicBezTo>
                    <a:cubicBezTo>
                      <a:pt x="128" y="54"/>
                      <a:pt x="142" y="69"/>
                      <a:pt x="142" y="69"/>
                    </a:cubicBezTo>
                    <a:cubicBezTo>
                      <a:pt x="157" y="47"/>
                      <a:pt x="157" y="47"/>
                      <a:pt x="157" y="47"/>
                    </a:cubicBezTo>
                    <a:cubicBezTo>
                      <a:pt x="149" y="27"/>
                      <a:pt x="105" y="0"/>
                      <a:pt x="10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7" name="Freeform 92"/>
              <p:cNvSpPr/>
              <p:nvPr/>
            </p:nvSpPr>
            <p:spPr bwMode="auto">
              <a:xfrm>
                <a:off x="-3452813" y="-431800"/>
                <a:ext cx="165100" cy="49213"/>
              </a:xfrm>
              <a:custGeom>
                <a:avLst/>
                <a:gdLst>
                  <a:gd name="T0" fmla="*/ 22 w 44"/>
                  <a:gd name="T1" fmla="*/ 13 h 13"/>
                  <a:gd name="T2" fmla="*/ 44 w 44"/>
                  <a:gd name="T3" fmla="*/ 4 h 13"/>
                  <a:gd name="T4" fmla="*/ 43 w 44"/>
                  <a:gd name="T5" fmla="*/ 1 h 13"/>
                  <a:gd name="T6" fmla="*/ 40 w 44"/>
                  <a:gd name="T7" fmla="*/ 2 h 13"/>
                  <a:gd name="T8" fmla="*/ 22 w 44"/>
                  <a:gd name="T9" fmla="*/ 8 h 13"/>
                  <a:gd name="T10" fmla="*/ 5 w 44"/>
                  <a:gd name="T11" fmla="*/ 2 h 13"/>
                  <a:gd name="T12" fmla="*/ 2 w 44"/>
                  <a:gd name="T13" fmla="*/ 1 h 13"/>
                  <a:gd name="T14" fmla="*/ 1 w 44"/>
                  <a:gd name="T15" fmla="*/ 4 h 13"/>
                  <a:gd name="T16" fmla="*/ 22 w 4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3">
                    <a:moveTo>
                      <a:pt x="22" y="13"/>
                    </a:moveTo>
                    <a:cubicBezTo>
                      <a:pt x="32" y="13"/>
                      <a:pt x="41" y="9"/>
                      <a:pt x="44" y="4"/>
                    </a:cubicBezTo>
                    <a:cubicBezTo>
                      <a:pt x="44" y="3"/>
                      <a:pt x="44" y="1"/>
                      <a:pt x="43" y="1"/>
                    </a:cubicBezTo>
                    <a:cubicBezTo>
                      <a:pt x="42" y="0"/>
                      <a:pt x="40" y="0"/>
                      <a:pt x="40" y="2"/>
                    </a:cubicBezTo>
                    <a:cubicBezTo>
                      <a:pt x="38" y="5"/>
                      <a:pt x="31" y="8"/>
                      <a:pt x="22" y="8"/>
                    </a:cubicBezTo>
                    <a:cubicBezTo>
                      <a:pt x="13" y="8"/>
                      <a:pt x="7" y="5"/>
                      <a:pt x="5" y="2"/>
                    </a:cubicBezTo>
                    <a:cubicBezTo>
                      <a:pt x="4" y="0"/>
                      <a:pt x="3" y="0"/>
                      <a:pt x="2" y="1"/>
                    </a:cubicBezTo>
                    <a:cubicBezTo>
                      <a:pt x="0" y="1"/>
                      <a:pt x="0" y="3"/>
                      <a:pt x="1" y="4"/>
                    </a:cubicBezTo>
                    <a:cubicBezTo>
                      <a:pt x="4" y="9"/>
                      <a:pt x="12" y="13"/>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8" name="Freeform 93"/>
              <p:cNvSpPr/>
              <p:nvPr/>
            </p:nvSpPr>
            <p:spPr bwMode="auto">
              <a:xfrm>
                <a:off x="-3986213" y="5511800"/>
                <a:ext cx="187325" cy="211138"/>
              </a:xfrm>
              <a:custGeom>
                <a:avLst/>
                <a:gdLst>
                  <a:gd name="T0" fmla="*/ 32 w 50"/>
                  <a:gd name="T1" fmla="*/ 0 h 56"/>
                  <a:gd name="T2" fmla="*/ 13 w 50"/>
                  <a:gd name="T3" fmla="*/ 15 h 56"/>
                  <a:gd name="T4" fmla="*/ 6 w 50"/>
                  <a:gd name="T5" fmla="*/ 17 h 56"/>
                  <a:gd name="T6" fmla="*/ 6 w 50"/>
                  <a:gd name="T7" fmla="*/ 17 h 56"/>
                  <a:gd name="T8" fmla="*/ 13 w 50"/>
                  <a:gd name="T9" fmla="*/ 51 h 56"/>
                  <a:gd name="T10" fmla="*/ 44 w 50"/>
                  <a:gd name="T11" fmla="*/ 35 h 56"/>
                  <a:gd name="T12" fmla="*/ 37 w 50"/>
                  <a:gd name="T13" fmla="*/ 2 h 56"/>
                  <a:gd name="T14" fmla="*/ 32 w 5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6">
                    <a:moveTo>
                      <a:pt x="32" y="0"/>
                    </a:moveTo>
                    <a:cubicBezTo>
                      <a:pt x="28" y="7"/>
                      <a:pt x="21" y="12"/>
                      <a:pt x="13" y="15"/>
                    </a:cubicBezTo>
                    <a:cubicBezTo>
                      <a:pt x="11" y="16"/>
                      <a:pt x="9" y="16"/>
                      <a:pt x="6" y="17"/>
                    </a:cubicBezTo>
                    <a:cubicBezTo>
                      <a:pt x="6" y="17"/>
                      <a:pt x="6" y="17"/>
                      <a:pt x="6" y="17"/>
                    </a:cubicBezTo>
                    <a:cubicBezTo>
                      <a:pt x="0" y="31"/>
                      <a:pt x="3" y="46"/>
                      <a:pt x="13" y="51"/>
                    </a:cubicBezTo>
                    <a:cubicBezTo>
                      <a:pt x="24" y="56"/>
                      <a:pt x="38" y="49"/>
                      <a:pt x="44" y="35"/>
                    </a:cubicBezTo>
                    <a:cubicBezTo>
                      <a:pt x="50" y="21"/>
                      <a:pt x="47" y="6"/>
                      <a:pt x="37" y="2"/>
                    </a:cubicBezTo>
                    <a:cubicBezTo>
                      <a:pt x="35" y="1"/>
                      <a:pt x="34"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9" name="Freeform 94"/>
              <p:cNvSpPr/>
              <p:nvPr/>
            </p:nvSpPr>
            <p:spPr bwMode="auto">
              <a:xfrm>
                <a:off x="-4222750" y="5264150"/>
                <a:ext cx="379413" cy="300038"/>
              </a:xfrm>
              <a:custGeom>
                <a:avLst/>
                <a:gdLst>
                  <a:gd name="T0" fmla="*/ 35 w 101"/>
                  <a:gd name="T1" fmla="*/ 73 h 80"/>
                  <a:gd name="T2" fmla="*/ 73 w 101"/>
                  <a:gd name="T3" fmla="*/ 76 h 80"/>
                  <a:gd name="T4" fmla="*/ 75 w 101"/>
                  <a:gd name="T5" fmla="*/ 76 h 80"/>
                  <a:gd name="T6" fmla="*/ 89 w 101"/>
                  <a:gd name="T7" fmla="*/ 66 h 80"/>
                  <a:gd name="T8" fmla="*/ 93 w 101"/>
                  <a:gd name="T9" fmla="*/ 60 h 80"/>
                  <a:gd name="T10" fmla="*/ 66 w 101"/>
                  <a:gd name="T11" fmla="*/ 7 h 80"/>
                  <a:gd name="T12" fmla="*/ 26 w 101"/>
                  <a:gd name="T13" fmla="*/ 4 h 80"/>
                  <a:gd name="T14" fmla="*/ 8 w 101"/>
                  <a:gd name="T15" fmla="*/ 20 h 80"/>
                  <a:gd name="T16" fmla="*/ 35 w 101"/>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80">
                    <a:moveTo>
                      <a:pt x="35" y="73"/>
                    </a:moveTo>
                    <a:cubicBezTo>
                      <a:pt x="48" y="79"/>
                      <a:pt x="62" y="80"/>
                      <a:pt x="73" y="76"/>
                    </a:cubicBezTo>
                    <a:cubicBezTo>
                      <a:pt x="74" y="76"/>
                      <a:pt x="74" y="76"/>
                      <a:pt x="75" y="76"/>
                    </a:cubicBezTo>
                    <a:cubicBezTo>
                      <a:pt x="80" y="74"/>
                      <a:pt x="85" y="71"/>
                      <a:pt x="89" y="66"/>
                    </a:cubicBezTo>
                    <a:cubicBezTo>
                      <a:pt x="91" y="64"/>
                      <a:pt x="92" y="62"/>
                      <a:pt x="93" y="60"/>
                    </a:cubicBezTo>
                    <a:cubicBezTo>
                      <a:pt x="101" y="42"/>
                      <a:pt x="89" y="18"/>
                      <a:pt x="66" y="7"/>
                    </a:cubicBezTo>
                    <a:cubicBezTo>
                      <a:pt x="52" y="1"/>
                      <a:pt x="38" y="0"/>
                      <a:pt x="26" y="4"/>
                    </a:cubicBezTo>
                    <a:cubicBezTo>
                      <a:pt x="18" y="7"/>
                      <a:pt x="12" y="13"/>
                      <a:pt x="8" y="20"/>
                    </a:cubicBezTo>
                    <a:cubicBezTo>
                      <a:pt x="0" y="38"/>
                      <a:pt x="12" y="62"/>
                      <a:pt x="35"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0" name="Freeform 95"/>
              <p:cNvSpPr/>
              <p:nvPr/>
            </p:nvSpPr>
            <p:spPr bwMode="auto">
              <a:xfrm>
                <a:off x="-3752850" y="5448300"/>
                <a:ext cx="220663" cy="165100"/>
              </a:xfrm>
              <a:custGeom>
                <a:avLst/>
                <a:gdLst>
                  <a:gd name="T0" fmla="*/ 54 w 59"/>
                  <a:gd name="T1" fmla="*/ 31 h 44"/>
                  <a:gd name="T2" fmla="*/ 38 w 59"/>
                  <a:gd name="T3" fmla="*/ 0 h 44"/>
                  <a:gd name="T4" fmla="*/ 38 w 59"/>
                  <a:gd name="T5" fmla="*/ 0 h 44"/>
                  <a:gd name="T6" fmla="*/ 31 w 59"/>
                  <a:gd name="T7" fmla="*/ 3 h 44"/>
                  <a:gd name="T8" fmla="*/ 7 w 59"/>
                  <a:gd name="T9" fmla="*/ 4 h 44"/>
                  <a:gd name="T10" fmla="*/ 5 w 59"/>
                  <a:gd name="T11" fmla="*/ 8 h 44"/>
                  <a:gd name="T12" fmla="*/ 21 w 59"/>
                  <a:gd name="T13" fmla="*/ 38 h 44"/>
                  <a:gd name="T14" fmla="*/ 54 w 59"/>
                  <a:gd name="T15" fmla="*/ 3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4">
                    <a:moveTo>
                      <a:pt x="54" y="31"/>
                    </a:moveTo>
                    <a:cubicBezTo>
                      <a:pt x="59" y="20"/>
                      <a:pt x="52" y="7"/>
                      <a:pt x="38" y="0"/>
                    </a:cubicBezTo>
                    <a:cubicBezTo>
                      <a:pt x="38" y="0"/>
                      <a:pt x="38" y="0"/>
                      <a:pt x="38" y="0"/>
                    </a:cubicBezTo>
                    <a:cubicBezTo>
                      <a:pt x="36" y="1"/>
                      <a:pt x="33" y="2"/>
                      <a:pt x="31" y="3"/>
                    </a:cubicBezTo>
                    <a:cubicBezTo>
                      <a:pt x="23" y="6"/>
                      <a:pt x="15" y="6"/>
                      <a:pt x="7" y="4"/>
                    </a:cubicBezTo>
                    <a:cubicBezTo>
                      <a:pt x="6" y="5"/>
                      <a:pt x="6" y="6"/>
                      <a:pt x="5" y="8"/>
                    </a:cubicBezTo>
                    <a:cubicBezTo>
                      <a:pt x="0" y="18"/>
                      <a:pt x="7" y="32"/>
                      <a:pt x="21" y="38"/>
                    </a:cubicBezTo>
                    <a:cubicBezTo>
                      <a:pt x="34" y="44"/>
                      <a:pt x="49" y="41"/>
                      <a:pt x="5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1" name="Freeform 96"/>
              <p:cNvSpPr/>
              <p:nvPr/>
            </p:nvSpPr>
            <p:spPr bwMode="auto">
              <a:xfrm>
                <a:off x="-3824288" y="5106988"/>
                <a:ext cx="330200" cy="344488"/>
              </a:xfrm>
              <a:custGeom>
                <a:avLst/>
                <a:gdLst>
                  <a:gd name="T0" fmla="*/ 64 w 88"/>
                  <a:gd name="T1" fmla="*/ 4 h 92"/>
                  <a:gd name="T2" fmla="*/ 40 w 88"/>
                  <a:gd name="T3" fmla="*/ 3 h 92"/>
                  <a:gd name="T4" fmla="*/ 11 w 88"/>
                  <a:gd name="T5" fmla="*/ 31 h 92"/>
                  <a:gd name="T6" fmla="*/ 24 w 88"/>
                  <a:gd name="T7" fmla="*/ 89 h 92"/>
                  <a:gd name="T8" fmla="*/ 31 w 88"/>
                  <a:gd name="T9" fmla="*/ 91 h 92"/>
                  <a:gd name="T10" fmla="*/ 48 w 88"/>
                  <a:gd name="T11" fmla="*/ 89 h 92"/>
                  <a:gd name="T12" fmla="*/ 50 w 88"/>
                  <a:gd name="T13" fmla="*/ 89 h 92"/>
                  <a:gd name="T14" fmla="*/ 77 w 88"/>
                  <a:gd name="T15" fmla="*/ 62 h 92"/>
                  <a:gd name="T16" fmla="*/ 64 w 88"/>
                  <a:gd name="T17"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92">
                    <a:moveTo>
                      <a:pt x="64" y="4"/>
                    </a:moveTo>
                    <a:cubicBezTo>
                      <a:pt x="57" y="0"/>
                      <a:pt x="48" y="0"/>
                      <a:pt x="40" y="3"/>
                    </a:cubicBezTo>
                    <a:cubicBezTo>
                      <a:pt x="29" y="7"/>
                      <a:pt x="18" y="17"/>
                      <a:pt x="11" y="31"/>
                    </a:cubicBezTo>
                    <a:cubicBezTo>
                      <a:pt x="0" y="54"/>
                      <a:pt x="6" y="80"/>
                      <a:pt x="24" y="89"/>
                    </a:cubicBezTo>
                    <a:cubicBezTo>
                      <a:pt x="27" y="90"/>
                      <a:pt x="29" y="90"/>
                      <a:pt x="31" y="91"/>
                    </a:cubicBezTo>
                    <a:cubicBezTo>
                      <a:pt x="37" y="92"/>
                      <a:pt x="43" y="91"/>
                      <a:pt x="48" y="89"/>
                    </a:cubicBezTo>
                    <a:cubicBezTo>
                      <a:pt x="49" y="89"/>
                      <a:pt x="49" y="89"/>
                      <a:pt x="50" y="89"/>
                    </a:cubicBezTo>
                    <a:cubicBezTo>
                      <a:pt x="61" y="84"/>
                      <a:pt x="71" y="75"/>
                      <a:pt x="77" y="62"/>
                    </a:cubicBezTo>
                    <a:cubicBezTo>
                      <a:pt x="88" y="38"/>
                      <a:pt x="82" y="12"/>
                      <a:pt x="6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2" name="Freeform 97"/>
              <p:cNvSpPr/>
              <p:nvPr/>
            </p:nvSpPr>
            <p:spPr bwMode="auto">
              <a:xfrm>
                <a:off x="-3944938" y="5203825"/>
                <a:ext cx="225425" cy="439738"/>
              </a:xfrm>
              <a:custGeom>
                <a:avLst/>
                <a:gdLst>
                  <a:gd name="T0" fmla="*/ 30 w 60"/>
                  <a:gd name="T1" fmla="*/ 6 h 117"/>
                  <a:gd name="T2" fmla="*/ 25 w 60"/>
                  <a:gd name="T3" fmla="*/ 3 h 117"/>
                  <a:gd name="T4" fmla="*/ 21 w 60"/>
                  <a:gd name="T5" fmla="*/ 17 h 117"/>
                  <a:gd name="T6" fmla="*/ 19 w 60"/>
                  <a:gd name="T7" fmla="*/ 17 h 117"/>
                  <a:gd name="T8" fmla="*/ 17 w 60"/>
                  <a:gd name="T9" fmla="*/ 18 h 117"/>
                  <a:gd name="T10" fmla="*/ 5 w 60"/>
                  <a:gd name="T11" fmla="*/ 11 h 117"/>
                  <a:gd name="T12" fmla="*/ 3 w 60"/>
                  <a:gd name="T13" fmla="*/ 15 h 117"/>
                  <a:gd name="T14" fmla="*/ 14 w 60"/>
                  <a:gd name="T15" fmla="*/ 23 h 117"/>
                  <a:gd name="T16" fmla="*/ 15 w 60"/>
                  <a:gd name="T17" fmla="*/ 26 h 117"/>
                  <a:gd name="T18" fmla="*/ 20 w 60"/>
                  <a:gd name="T19" fmla="*/ 41 h 117"/>
                  <a:gd name="T20" fmla="*/ 26 w 60"/>
                  <a:gd name="T21" fmla="*/ 59 h 117"/>
                  <a:gd name="T22" fmla="*/ 45 w 60"/>
                  <a:gd name="T23" fmla="*/ 112 h 117"/>
                  <a:gd name="T24" fmla="*/ 54 w 60"/>
                  <a:gd name="T25" fmla="*/ 116 h 117"/>
                  <a:gd name="T26" fmla="*/ 59 w 60"/>
                  <a:gd name="T27" fmla="*/ 107 h 117"/>
                  <a:gd name="T28" fmla="*/ 40 w 60"/>
                  <a:gd name="T29" fmla="*/ 55 h 117"/>
                  <a:gd name="T30" fmla="*/ 33 w 60"/>
                  <a:gd name="T31" fmla="*/ 37 h 117"/>
                  <a:gd name="T32" fmla="*/ 28 w 60"/>
                  <a:gd name="T33" fmla="*/ 21 h 117"/>
                  <a:gd name="T34" fmla="*/ 26 w 60"/>
                  <a:gd name="T35" fmla="*/ 19 h 117"/>
                  <a:gd name="T36" fmla="*/ 30 w 60"/>
                  <a:gd name="T37" fmla="*/ 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 h="117">
                    <a:moveTo>
                      <a:pt x="30" y="6"/>
                    </a:moveTo>
                    <a:cubicBezTo>
                      <a:pt x="31" y="3"/>
                      <a:pt x="27" y="0"/>
                      <a:pt x="25" y="3"/>
                    </a:cubicBezTo>
                    <a:cubicBezTo>
                      <a:pt x="23" y="8"/>
                      <a:pt x="22" y="12"/>
                      <a:pt x="21" y="17"/>
                    </a:cubicBezTo>
                    <a:cubicBezTo>
                      <a:pt x="20" y="17"/>
                      <a:pt x="20" y="17"/>
                      <a:pt x="19" y="17"/>
                    </a:cubicBezTo>
                    <a:cubicBezTo>
                      <a:pt x="18" y="17"/>
                      <a:pt x="17" y="18"/>
                      <a:pt x="17" y="18"/>
                    </a:cubicBezTo>
                    <a:cubicBezTo>
                      <a:pt x="13" y="15"/>
                      <a:pt x="10" y="12"/>
                      <a:pt x="5" y="11"/>
                    </a:cubicBezTo>
                    <a:cubicBezTo>
                      <a:pt x="2" y="9"/>
                      <a:pt x="0" y="14"/>
                      <a:pt x="3" y="15"/>
                    </a:cubicBezTo>
                    <a:cubicBezTo>
                      <a:pt x="7" y="17"/>
                      <a:pt x="11" y="20"/>
                      <a:pt x="14" y="23"/>
                    </a:cubicBezTo>
                    <a:cubicBezTo>
                      <a:pt x="14" y="24"/>
                      <a:pt x="14" y="25"/>
                      <a:pt x="15" y="26"/>
                    </a:cubicBezTo>
                    <a:cubicBezTo>
                      <a:pt x="20" y="41"/>
                      <a:pt x="20" y="41"/>
                      <a:pt x="20" y="41"/>
                    </a:cubicBezTo>
                    <a:cubicBezTo>
                      <a:pt x="26" y="59"/>
                      <a:pt x="26" y="59"/>
                      <a:pt x="26" y="59"/>
                    </a:cubicBezTo>
                    <a:cubicBezTo>
                      <a:pt x="45" y="112"/>
                      <a:pt x="45" y="112"/>
                      <a:pt x="45" y="112"/>
                    </a:cubicBezTo>
                    <a:cubicBezTo>
                      <a:pt x="47" y="116"/>
                      <a:pt x="51" y="117"/>
                      <a:pt x="54" y="116"/>
                    </a:cubicBezTo>
                    <a:cubicBezTo>
                      <a:pt x="58" y="115"/>
                      <a:pt x="60" y="111"/>
                      <a:pt x="59" y="107"/>
                    </a:cubicBezTo>
                    <a:cubicBezTo>
                      <a:pt x="40" y="55"/>
                      <a:pt x="40" y="55"/>
                      <a:pt x="40" y="55"/>
                    </a:cubicBezTo>
                    <a:cubicBezTo>
                      <a:pt x="33" y="37"/>
                      <a:pt x="33" y="37"/>
                      <a:pt x="33" y="37"/>
                    </a:cubicBezTo>
                    <a:cubicBezTo>
                      <a:pt x="28" y="21"/>
                      <a:pt x="28" y="21"/>
                      <a:pt x="28" y="21"/>
                    </a:cubicBezTo>
                    <a:cubicBezTo>
                      <a:pt x="27" y="20"/>
                      <a:pt x="27" y="19"/>
                      <a:pt x="26" y="19"/>
                    </a:cubicBezTo>
                    <a:cubicBezTo>
                      <a:pt x="26" y="14"/>
                      <a:pt x="28" y="10"/>
                      <a:pt x="3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3" name="Freeform 98"/>
              <p:cNvSpPr/>
              <p:nvPr/>
            </p:nvSpPr>
            <p:spPr bwMode="auto">
              <a:xfrm>
                <a:off x="-6589713" y="4914900"/>
                <a:ext cx="206375" cy="307975"/>
              </a:xfrm>
              <a:custGeom>
                <a:avLst/>
                <a:gdLst>
                  <a:gd name="T0" fmla="*/ 130 w 130"/>
                  <a:gd name="T1" fmla="*/ 35 h 194"/>
                  <a:gd name="T2" fmla="*/ 99 w 130"/>
                  <a:gd name="T3" fmla="*/ 35 h 194"/>
                  <a:gd name="T4" fmla="*/ 116 w 130"/>
                  <a:gd name="T5" fmla="*/ 0 h 194"/>
                  <a:gd name="T6" fmla="*/ 73 w 130"/>
                  <a:gd name="T7" fmla="*/ 0 h 194"/>
                  <a:gd name="T8" fmla="*/ 68 w 130"/>
                  <a:gd name="T9" fmla="*/ 0 h 194"/>
                  <a:gd name="T10" fmla="*/ 49 w 130"/>
                  <a:gd name="T11" fmla="*/ 0 h 194"/>
                  <a:gd name="T12" fmla="*/ 9 w 130"/>
                  <a:gd name="T13" fmla="*/ 83 h 194"/>
                  <a:gd name="T14" fmla="*/ 45 w 130"/>
                  <a:gd name="T15" fmla="*/ 83 h 194"/>
                  <a:gd name="T16" fmla="*/ 0 w 130"/>
                  <a:gd name="T17" fmla="*/ 194 h 194"/>
                  <a:gd name="T18" fmla="*/ 130 w 130"/>
                  <a:gd name="T19" fmla="*/ 3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94">
                    <a:moveTo>
                      <a:pt x="130" y="35"/>
                    </a:moveTo>
                    <a:lnTo>
                      <a:pt x="99" y="35"/>
                    </a:lnTo>
                    <a:lnTo>
                      <a:pt x="116" y="0"/>
                    </a:lnTo>
                    <a:lnTo>
                      <a:pt x="73" y="0"/>
                    </a:lnTo>
                    <a:lnTo>
                      <a:pt x="68" y="0"/>
                    </a:lnTo>
                    <a:lnTo>
                      <a:pt x="49" y="0"/>
                    </a:lnTo>
                    <a:lnTo>
                      <a:pt x="9" y="83"/>
                    </a:lnTo>
                    <a:lnTo>
                      <a:pt x="45" y="83"/>
                    </a:lnTo>
                    <a:lnTo>
                      <a:pt x="0" y="194"/>
                    </a:lnTo>
                    <a:lnTo>
                      <a:pt x="13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4" name="Freeform 99"/>
              <p:cNvSpPr/>
              <p:nvPr/>
            </p:nvSpPr>
            <p:spPr bwMode="auto">
              <a:xfrm>
                <a:off x="-6707188" y="4551363"/>
                <a:ext cx="563563" cy="344488"/>
              </a:xfrm>
              <a:custGeom>
                <a:avLst/>
                <a:gdLst>
                  <a:gd name="T0" fmla="*/ 0 w 150"/>
                  <a:gd name="T1" fmla="*/ 76 h 92"/>
                  <a:gd name="T2" fmla="*/ 16 w 150"/>
                  <a:gd name="T3" fmla="*/ 92 h 92"/>
                  <a:gd name="T4" fmla="*/ 54 w 150"/>
                  <a:gd name="T5" fmla="*/ 92 h 92"/>
                  <a:gd name="T6" fmla="*/ 60 w 150"/>
                  <a:gd name="T7" fmla="*/ 92 h 92"/>
                  <a:gd name="T8" fmla="*/ 62 w 150"/>
                  <a:gd name="T9" fmla="*/ 92 h 92"/>
                  <a:gd name="T10" fmla="*/ 83 w 150"/>
                  <a:gd name="T11" fmla="*/ 92 h 92"/>
                  <a:gd name="T12" fmla="*/ 124 w 150"/>
                  <a:gd name="T13" fmla="*/ 92 h 92"/>
                  <a:gd name="T14" fmla="*/ 150 w 150"/>
                  <a:gd name="T15" fmla="*/ 66 h 92"/>
                  <a:gd name="T16" fmla="*/ 124 w 150"/>
                  <a:gd name="T17" fmla="*/ 39 h 92"/>
                  <a:gd name="T18" fmla="*/ 106 w 150"/>
                  <a:gd name="T19" fmla="*/ 45 h 92"/>
                  <a:gd name="T20" fmla="*/ 60 w 150"/>
                  <a:gd name="T21" fmla="*/ 0 h 92"/>
                  <a:gd name="T22" fmla="*/ 14 w 150"/>
                  <a:gd name="T23" fmla="*/ 46 h 92"/>
                  <a:gd name="T24" fmla="*/ 16 w 150"/>
                  <a:gd name="T25" fmla="*/ 60 h 92"/>
                  <a:gd name="T26" fmla="*/ 0 w 150"/>
                  <a:gd name="T2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2">
                    <a:moveTo>
                      <a:pt x="0" y="76"/>
                    </a:moveTo>
                    <a:cubicBezTo>
                      <a:pt x="0" y="85"/>
                      <a:pt x="7" y="92"/>
                      <a:pt x="16" y="92"/>
                    </a:cubicBezTo>
                    <a:cubicBezTo>
                      <a:pt x="54" y="92"/>
                      <a:pt x="54" y="92"/>
                      <a:pt x="54" y="92"/>
                    </a:cubicBezTo>
                    <a:cubicBezTo>
                      <a:pt x="60" y="92"/>
                      <a:pt x="60" y="92"/>
                      <a:pt x="60" y="92"/>
                    </a:cubicBezTo>
                    <a:cubicBezTo>
                      <a:pt x="62" y="92"/>
                      <a:pt x="62" y="92"/>
                      <a:pt x="62" y="92"/>
                    </a:cubicBezTo>
                    <a:cubicBezTo>
                      <a:pt x="83" y="92"/>
                      <a:pt x="83" y="92"/>
                      <a:pt x="83" y="92"/>
                    </a:cubicBezTo>
                    <a:cubicBezTo>
                      <a:pt x="124" y="92"/>
                      <a:pt x="124" y="92"/>
                      <a:pt x="124" y="92"/>
                    </a:cubicBezTo>
                    <a:cubicBezTo>
                      <a:pt x="138" y="92"/>
                      <a:pt x="150" y="80"/>
                      <a:pt x="150" y="66"/>
                    </a:cubicBezTo>
                    <a:cubicBezTo>
                      <a:pt x="150" y="51"/>
                      <a:pt x="138" y="39"/>
                      <a:pt x="124" y="39"/>
                    </a:cubicBezTo>
                    <a:cubicBezTo>
                      <a:pt x="117" y="39"/>
                      <a:pt x="111" y="41"/>
                      <a:pt x="106" y="45"/>
                    </a:cubicBezTo>
                    <a:cubicBezTo>
                      <a:pt x="106" y="20"/>
                      <a:pt x="85" y="0"/>
                      <a:pt x="60" y="0"/>
                    </a:cubicBezTo>
                    <a:cubicBezTo>
                      <a:pt x="34" y="0"/>
                      <a:pt x="14" y="21"/>
                      <a:pt x="14" y="46"/>
                    </a:cubicBezTo>
                    <a:cubicBezTo>
                      <a:pt x="14" y="51"/>
                      <a:pt x="14" y="55"/>
                      <a:pt x="16" y="60"/>
                    </a:cubicBezTo>
                    <a:cubicBezTo>
                      <a:pt x="7" y="60"/>
                      <a:pt x="0" y="67"/>
                      <a:pt x="0"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5" name="Freeform 100"/>
              <p:cNvSpPr>
                <a:spLocks noEditPoints="1"/>
              </p:cNvSpPr>
              <p:nvPr/>
            </p:nvSpPr>
            <p:spPr bwMode="auto">
              <a:xfrm>
                <a:off x="-2974975" y="3567113"/>
                <a:ext cx="649288" cy="322263"/>
              </a:xfrm>
              <a:custGeom>
                <a:avLst/>
                <a:gdLst>
                  <a:gd name="T0" fmla="*/ 149 w 173"/>
                  <a:gd name="T1" fmla="*/ 61 h 86"/>
                  <a:gd name="T2" fmla="*/ 173 w 173"/>
                  <a:gd name="T3" fmla="*/ 31 h 86"/>
                  <a:gd name="T4" fmla="*/ 149 w 173"/>
                  <a:gd name="T5" fmla="*/ 1 h 86"/>
                  <a:gd name="T6" fmla="*/ 149 w 173"/>
                  <a:gd name="T7" fmla="*/ 15 h 86"/>
                  <a:gd name="T8" fmla="*/ 160 w 173"/>
                  <a:gd name="T9" fmla="*/ 31 h 86"/>
                  <a:gd name="T10" fmla="*/ 149 w 173"/>
                  <a:gd name="T11" fmla="*/ 47 h 86"/>
                  <a:gd name="T12" fmla="*/ 149 w 173"/>
                  <a:gd name="T13" fmla="*/ 61 h 86"/>
                  <a:gd name="T14" fmla="*/ 73 w 173"/>
                  <a:gd name="T15" fmla="*/ 86 h 86"/>
                  <a:gd name="T16" fmla="*/ 130 w 173"/>
                  <a:gd name="T17" fmla="*/ 59 h 86"/>
                  <a:gd name="T18" fmla="*/ 143 w 173"/>
                  <a:gd name="T19" fmla="*/ 61 h 86"/>
                  <a:gd name="T20" fmla="*/ 149 w 173"/>
                  <a:gd name="T21" fmla="*/ 61 h 86"/>
                  <a:gd name="T22" fmla="*/ 149 w 173"/>
                  <a:gd name="T23" fmla="*/ 47 h 86"/>
                  <a:gd name="T24" fmla="*/ 143 w 173"/>
                  <a:gd name="T25" fmla="*/ 48 h 86"/>
                  <a:gd name="T26" fmla="*/ 137 w 173"/>
                  <a:gd name="T27" fmla="*/ 47 h 86"/>
                  <a:gd name="T28" fmla="*/ 145 w 173"/>
                  <a:gd name="T29" fmla="*/ 14 h 86"/>
                  <a:gd name="T30" fmla="*/ 145 w 173"/>
                  <a:gd name="T31" fmla="*/ 14 h 86"/>
                  <a:gd name="T32" fmla="*/ 145 w 173"/>
                  <a:gd name="T33" fmla="*/ 14 h 86"/>
                  <a:gd name="T34" fmla="*/ 149 w 173"/>
                  <a:gd name="T35" fmla="*/ 15 h 86"/>
                  <a:gd name="T36" fmla="*/ 149 w 173"/>
                  <a:gd name="T37" fmla="*/ 1 h 86"/>
                  <a:gd name="T38" fmla="*/ 144 w 173"/>
                  <a:gd name="T39" fmla="*/ 0 h 86"/>
                  <a:gd name="T40" fmla="*/ 144 w 173"/>
                  <a:gd name="T41" fmla="*/ 0 h 86"/>
                  <a:gd name="T42" fmla="*/ 2 w 173"/>
                  <a:gd name="T43" fmla="*/ 0 h 86"/>
                  <a:gd name="T44" fmla="*/ 0 w 173"/>
                  <a:gd name="T45" fmla="*/ 14 h 86"/>
                  <a:gd name="T46" fmla="*/ 73 w 173"/>
                  <a:gd name="T4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3" h="86">
                    <a:moveTo>
                      <a:pt x="149" y="61"/>
                    </a:moveTo>
                    <a:cubicBezTo>
                      <a:pt x="163" y="58"/>
                      <a:pt x="173" y="46"/>
                      <a:pt x="173" y="31"/>
                    </a:cubicBezTo>
                    <a:cubicBezTo>
                      <a:pt x="173" y="16"/>
                      <a:pt x="163" y="4"/>
                      <a:pt x="149" y="1"/>
                    </a:cubicBezTo>
                    <a:cubicBezTo>
                      <a:pt x="149" y="15"/>
                      <a:pt x="149" y="15"/>
                      <a:pt x="149" y="15"/>
                    </a:cubicBezTo>
                    <a:cubicBezTo>
                      <a:pt x="155" y="17"/>
                      <a:pt x="160" y="23"/>
                      <a:pt x="160" y="31"/>
                    </a:cubicBezTo>
                    <a:cubicBezTo>
                      <a:pt x="160" y="38"/>
                      <a:pt x="155" y="45"/>
                      <a:pt x="149" y="47"/>
                    </a:cubicBezTo>
                    <a:lnTo>
                      <a:pt x="149" y="61"/>
                    </a:lnTo>
                    <a:close/>
                    <a:moveTo>
                      <a:pt x="73" y="86"/>
                    </a:moveTo>
                    <a:cubicBezTo>
                      <a:pt x="96" y="86"/>
                      <a:pt x="117" y="75"/>
                      <a:pt x="130" y="59"/>
                    </a:cubicBezTo>
                    <a:cubicBezTo>
                      <a:pt x="134" y="60"/>
                      <a:pt x="138" y="61"/>
                      <a:pt x="143" y="61"/>
                    </a:cubicBezTo>
                    <a:cubicBezTo>
                      <a:pt x="145" y="61"/>
                      <a:pt x="147" y="61"/>
                      <a:pt x="149" y="61"/>
                    </a:cubicBezTo>
                    <a:cubicBezTo>
                      <a:pt x="149" y="47"/>
                      <a:pt x="149" y="47"/>
                      <a:pt x="149" y="47"/>
                    </a:cubicBezTo>
                    <a:cubicBezTo>
                      <a:pt x="147" y="48"/>
                      <a:pt x="145" y="48"/>
                      <a:pt x="143" y="48"/>
                    </a:cubicBezTo>
                    <a:cubicBezTo>
                      <a:pt x="141" y="48"/>
                      <a:pt x="139" y="48"/>
                      <a:pt x="137" y="47"/>
                    </a:cubicBezTo>
                    <a:cubicBezTo>
                      <a:pt x="142" y="37"/>
                      <a:pt x="145" y="26"/>
                      <a:pt x="145" y="14"/>
                    </a:cubicBezTo>
                    <a:cubicBezTo>
                      <a:pt x="145" y="14"/>
                      <a:pt x="145" y="14"/>
                      <a:pt x="145" y="14"/>
                    </a:cubicBezTo>
                    <a:cubicBezTo>
                      <a:pt x="145" y="14"/>
                      <a:pt x="145" y="14"/>
                      <a:pt x="145" y="14"/>
                    </a:cubicBezTo>
                    <a:cubicBezTo>
                      <a:pt x="146" y="14"/>
                      <a:pt x="148" y="14"/>
                      <a:pt x="149" y="15"/>
                    </a:cubicBezTo>
                    <a:cubicBezTo>
                      <a:pt x="149" y="1"/>
                      <a:pt x="149" y="1"/>
                      <a:pt x="149" y="1"/>
                    </a:cubicBezTo>
                    <a:cubicBezTo>
                      <a:pt x="147" y="1"/>
                      <a:pt x="146" y="0"/>
                      <a:pt x="144" y="0"/>
                    </a:cubicBezTo>
                    <a:cubicBezTo>
                      <a:pt x="144" y="0"/>
                      <a:pt x="144" y="0"/>
                      <a:pt x="144" y="0"/>
                    </a:cubicBezTo>
                    <a:cubicBezTo>
                      <a:pt x="2" y="0"/>
                      <a:pt x="2" y="0"/>
                      <a:pt x="2" y="0"/>
                    </a:cubicBezTo>
                    <a:cubicBezTo>
                      <a:pt x="1" y="5"/>
                      <a:pt x="0" y="9"/>
                      <a:pt x="0" y="14"/>
                    </a:cubicBezTo>
                    <a:cubicBezTo>
                      <a:pt x="0" y="54"/>
                      <a:pt x="33" y="86"/>
                      <a:pt x="7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6" name="Rectangle 101"/>
              <p:cNvSpPr>
                <a:spLocks noChangeArrowheads="1"/>
              </p:cNvSpPr>
              <p:nvPr/>
            </p:nvSpPr>
            <p:spPr bwMode="auto">
              <a:xfrm>
                <a:off x="-2974975" y="3919538"/>
                <a:ext cx="5889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57" name="Freeform 102"/>
              <p:cNvSpPr/>
              <p:nvPr/>
            </p:nvSpPr>
            <p:spPr bwMode="auto">
              <a:xfrm>
                <a:off x="-2840038" y="3281363"/>
                <a:ext cx="104775" cy="266700"/>
              </a:xfrm>
              <a:custGeom>
                <a:avLst/>
                <a:gdLst>
                  <a:gd name="T0" fmla="*/ 10 w 28"/>
                  <a:gd name="T1" fmla="*/ 54 h 71"/>
                  <a:gd name="T2" fmla="*/ 14 w 28"/>
                  <a:gd name="T3" fmla="*/ 68 h 71"/>
                  <a:gd name="T4" fmla="*/ 26 w 28"/>
                  <a:gd name="T5" fmla="*/ 44 h 71"/>
                  <a:gd name="T6" fmla="*/ 19 w 28"/>
                  <a:gd name="T7" fmla="*/ 29 h 71"/>
                  <a:gd name="T8" fmla="*/ 18 w 28"/>
                  <a:gd name="T9" fmla="*/ 18 h 71"/>
                  <a:gd name="T10" fmla="*/ 11 w 28"/>
                  <a:gd name="T11" fmla="*/ 5 h 71"/>
                  <a:gd name="T12" fmla="*/ 3 w 28"/>
                  <a:gd name="T13" fmla="*/ 30 h 71"/>
                  <a:gd name="T14" fmla="*/ 10 w 28"/>
                  <a:gd name="T15" fmla="*/ 54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1">
                    <a:moveTo>
                      <a:pt x="10" y="54"/>
                    </a:moveTo>
                    <a:cubicBezTo>
                      <a:pt x="1" y="57"/>
                      <a:pt x="5" y="71"/>
                      <a:pt x="14" y="68"/>
                    </a:cubicBezTo>
                    <a:cubicBezTo>
                      <a:pt x="25" y="65"/>
                      <a:pt x="28" y="54"/>
                      <a:pt x="26" y="44"/>
                    </a:cubicBezTo>
                    <a:cubicBezTo>
                      <a:pt x="24" y="38"/>
                      <a:pt x="21" y="34"/>
                      <a:pt x="19" y="29"/>
                    </a:cubicBezTo>
                    <a:cubicBezTo>
                      <a:pt x="17" y="26"/>
                      <a:pt x="15" y="20"/>
                      <a:pt x="18" y="18"/>
                    </a:cubicBezTo>
                    <a:cubicBezTo>
                      <a:pt x="26" y="13"/>
                      <a:pt x="19" y="0"/>
                      <a:pt x="11" y="5"/>
                    </a:cubicBezTo>
                    <a:cubicBezTo>
                      <a:pt x="2" y="11"/>
                      <a:pt x="0" y="21"/>
                      <a:pt x="3" y="30"/>
                    </a:cubicBezTo>
                    <a:cubicBezTo>
                      <a:pt x="4" y="34"/>
                      <a:pt x="17" y="52"/>
                      <a:pt x="10"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8" name="Freeform 103"/>
              <p:cNvSpPr/>
              <p:nvPr/>
            </p:nvSpPr>
            <p:spPr bwMode="auto">
              <a:xfrm>
                <a:off x="-2686050" y="3281363"/>
                <a:ext cx="104775" cy="266700"/>
              </a:xfrm>
              <a:custGeom>
                <a:avLst/>
                <a:gdLst>
                  <a:gd name="T0" fmla="*/ 10 w 28"/>
                  <a:gd name="T1" fmla="*/ 54 h 71"/>
                  <a:gd name="T2" fmla="*/ 14 w 28"/>
                  <a:gd name="T3" fmla="*/ 68 h 71"/>
                  <a:gd name="T4" fmla="*/ 25 w 28"/>
                  <a:gd name="T5" fmla="*/ 44 h 71"/>
                  <a:gd name="T6" fmla="*/ 18 w 28"/>
                  <a:gd name="T7" fmla="*/ 29 h 71"/>
                  <a:gd name="T8" fmla="*/ 18 w 28"/>
                  <a:gd name="T9" fmla="*/ 18 h 71"/>
                  <a:gd name="T10" fmla="*/ 10 w 28"/>
                  <a:gd name="T11" fmla="*/ 5 h 71"/>
                  <a:gd name="T12" fmla="*/ 3 w 28"/>
                  <a:gd name="T13" fmla="*/ 30 h 71"/>
                  <a:gd name="T14" fmla="*/ 10 w 28"/>
                  <a:gd name="T15" fmla="*/ 54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1">
                    <a:moveTo>
                      <a:pt x="10" y="54"/>
                    </a:moveTo>
                    <a:cubicBezTo>
                      <a:pt x="1" y="57"/>
                      <a:pt x="5" y="71"/>
                      <a:pt x="14" y="68"/>
                    </a:cubicBezTo>
                    <a:cubicBezTo>
                      <a:pt x="24" y="65"/>
                      <a:pt x="28" y="54"/>
                      <a:pt x="25" y="44"/>
                    </a:cubicBezTo>
                    <a:cubicBezTo>
                      <a:pt x="24" y="38"/>
                      <a:pt x="21" y="34"/>
                      <a:pt x="18" y="29"/>
                    </a:cubicBezTo>
                    <a:cubicBezTo>
                      <a:pt x="17" y="26"/>
                      <a:pt x="14" y="20"/>
                      <a:pt x="18" y="18"/>
                    </a:cubicBezTo>
                    <a:cubicBezTo>
                      <a:pt x="26" y="13"/>
                      <a:pt x="19" y="0"/>
                      <a:pt x="10" y="5"/>
                    </a:cubicBezTo>
                    <a:cubicBezTo>
                      <a:pt x="2" y="11"/>
                      <a:pt x="0" y="21"/>
                      <a:pt x="3" y="30"/>
                    </a:cubicBezTo>
                    <a:cubicBezTo>
                      <a:pt x="4" y="34"/>
                      <a:pt x="16" y="52"/>
                      <a:pt x="10"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9" name="Freeform 104"/>
              <p:cNvSpPr/>
              <p:nvPr/>
            </p:nvSpPr>
            <p:spPr bwMode="auto">
              <a:xfrm>
                <a:off x="-5267325" y="5068888"/>
                <a:ext cx="266700" cy="431800"/>
              </a:xfrm>
              <a:custGeom>
                <a:avLst/>
                <a:gdLst>
                  <a:gd name="T0" fmla="*/ 168 w 168"/>
                  <a:gd name="T1" fmla="*/ 158 h 272"/>
                  <a:gd name="T2" fmla="*/ 168 w 168"/>
                  <a:gd name="T3" fmla="*/ 0 h 272"/>
                  <a:gd name="T4" fmla="*/ 85 w 168"/>
                  <a:gd name="T5" fmla="*/ 0 h 272"/>
                  <a:gd name="T6" fmla="*/ 0 w 168"/>
                  <a:gd name="T7" fmla="*/ 218 h 272"/>
                  <a:gd name="T8" fmla="*/ 123 w 168"/>
                  <a:gd name="T9" fmla="*/ 272 h 272"/>
                  <a:gd name="T10" fmla="*/ 168 w 168"/>
                  <a:gd name="T11" fmla="*/ 158 h 272"/>
                </a:gdLst>
                <a:ahLst/>
                <a:cxnLst>
                  <a:cxn ang="0">
                    <a:pos x="T0" y="T1"/>
                  </a:cxn>
                  <a:cxn ang="0">
                    <a:pos x="T2" y="T3"/>
                  </a:cxn>
                  <a:cxn ang="0">
                    <a:pos x="T4" y="T5"/>
                  </a:cxn>
                  <a:cxn ang="0">
                    <a:pos x="T6" y="T7"/>
                  </a:cxn>
                  <a:cxn ang="0">
                    <a:pos x="T8" y="T9"/>
                  </a:cxn>
                  <a:cxn ang="0">
                    <a:pos x="T10" y="T11"/>
                  </a:cxn>
                </a:cxnLst>
                <a:rect l="0" t="0" r="r" b="b"/>
                <a:pathLst>
                  <a:path w="168" h="272">
                    <a:moveTo>
                      <a:pt x="168" y="158"/>
                    </a:moveTo>
                    <a:lnTo>
                      <a:pt x="168" y="0"/>
                    </a:lnTo>
                    <a:lnTo>
                      <a:pt x="85" y="0"/>
                    </a:lnTo>
                    <a:lnTo>
                      <a:pt x="0" y="218"/>
                    </a:lnTo>
                    <a:lnTo>
                      <a:pt x="123" y="272"/>
                    </a:lnTo>
                    <a:lnTo>
                      <a:pt x="168"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60" name="Freeform 105"/>
              <p:cNvSpPr/>
              <p:nvPr/>
            </p:nvSpPr>
            <p:spPr bwMode="auto">
              <a:xfrm>
                <a:off x="-4986338" y="5068888"/>
                <a:ext cx="49213" cy="134938"/>
              </a:xfrm>
              <a:custGeom>
                <a:avLst/>
                <a:gdLst>
                  <a:gd name="T0" fmla="*/ 0 w 13"/>
                  <a:gd name="T1" fmla="*/ 36 h 36"/>
                  <a:gd name="T2" fmla="*/ 13 w 13"/>
                  <a:gd name="T3" fmla="*/ 2 h 36"/>
                  <a:gd name="T4" fmla="*/ 13 w 13"/>
                  <a:gd name="T5" fmla="*/ 0 h 36"/>
                  <a:gd name="T6" fmla="*/ 0 w 13"/>
                  <a:gd name="T7" fmla="*/ 0 h 36"/>
                  <a:gd name="T8" fmla="*/ 0 w 13"/>
                  <a:gd name="T9" fmla="*/ 36 h 36"/>
                </a:gdLst>
                <a:ahLst/>
                <a:cxnLst>
                  <a:cxn ang="0">
                    <a:pos x="T0" y="T1"/>
                  </a:cxn>
                  <a:cxn ang="0">
                    <a:pos x="T2" y="T3"/>
                  </a:cxn>
                  <a:cxn ang="0">
                    <a:pos x="T4" y="T5"/>
                  </a:cxn>
                  <a:cxn ang="0">
                    <a:pos x="T6" y="T7"/>
                  </a:cxn>
                  <a:cxn ang="0">
                    <a:pos x="T8" y="T9"/>
                  </a:cxn>
                </a:cxnLst>
                <a:rect l="0" t="0" r="r" b="b"/>
                <a:pathLst>
                  <a:path w="13" h="36">
                    <a:moveTo>
                      <a:pt x="0" y="36"/>
                    </a:moveTo>
                    <a:cubicBezTo>
                      <a:pt x="12" y="30"/>
                      <a:pt x="13" y="14"/>
                      <a:pt x="13" y="2"/>
                    </a:cubicBezTo>
                    <a:cubicBezTo>
                      <a:pt x="13" y="1"/>
                      <a:pt x="13" y="1"/>
                      <a:pt x="13" y="0"/>
                    </a:cubicBezTo>
                    <a:cubicBezTo>
                      <a:pt x="0" y="0"/>
                      <a:pt x="0" y="0"/>
                      <a:pt x="0" y="0"/>
                    </a:cubicBez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61" name="Freeform 106"/>
              <p:cNvSpPr/>
              <p:nvPr/>
            </p:nvSpPr>
            <p:spPr bwMode="auto">
              <a:xfrm>
                <a:off x="-4986338" y="5068888"/>
                <a:ext cx="266700" cy="431800"/>
              </a:xfrm>
              <a:custGeom>
                <a:avLst/>
                <a:gdLst>
                  <a:gd name="T0" fmla="*/ 17 w 71"/>
                  <a:gd name="T1" fmla="*/ 0 h 115"/>
                  <a:gd name="T2" fmla="*/ 17 w 71"/>
                  <a:gd name="T3" fmla="*/ 2 h 115"/>
                  <a:gd name="T4" fmla="*/ 0 w 71"/>
                  <a:gd name="T5" fmla="*/ 41 h 115"/>
                  <a:gd name="T6" fmla="*/ 0 w 71"/>
                  <a:gd name="T7" fmla="*/ 67 h 115"/>
                  <a:gd name="T8" fmla="*/ 20 w 71"/>
                  <a:gd name="T9" fmla="*/ 115 h 115"/>
                  <a:gd name="T10" fmla="*/ 71 w 71"/>
                  <a:gd name="T11" fmla="*/ 92 h 115"/>
                  <a:gd name="T12" fmla="*/ 35 w 71"/>
                  <a:gd name="T13" fmla="*/ 0 h 115"/>
                  <a:gd name="T14" fmla="*/ 17 w 71"/>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15">
                    <a:moveTo>
                      <a:pt x="17" y="0"/>
                    </a:moveTo>
                    <a:cubicBezTo>
                      <a:pt x="17" y="1"/>
                      <a:pt x="17" y="1"/>
                      <a:pt x="17" y="2"/>
                    </a:cubicBezTo>
                    <a:cubicBezTo>
                      <a:pt x="17" y="16"/>
                      <a:pt x="15" y="34"/>
                      <a:pt x="0" y="41"/>
                    </a:cubicBezTo>
                    <a:cubicBezTo>
                      <a:pt x="0" y="67"/>
                      <a:pt x="0" y="67"/>
                      <a:pt x="0" y="67"/>
                    </a:cubicBezTo>
                    <a:cubicBezTo>
                      <a:pt x="20" y="115"/>
                      <a:pt x="20" y="115"/>
                      <a:pt x="20" y="115"/>
                    </a:cubicBezTo>
                    <a:cubicBezTo>
                      <a:pt x="71" y="92"/>
                      <a:pt x="71" y="92"/>
                      <a:pt x="71" y="92"/>
                    </a:cubicBezTo>
                    <a:cubicBezTo>
                      <a:pt x="35" y="0"/>
                      <a:pt x="35" y="0"/>
                      <a:pt x="35" y="0"/>
                    </a:cubicBez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62" name="Freeform 107"/>
              <p:cNvSpPr/>
              <p:nvPr/>
            </p:nvSpPr>
            <p:spPr bwMode="auto">
              <a:xfrm>
                <a:off x="-5132388" y="5019675"/>
                <a:ext cx="277813" cy="38100"/>
              </a:xfrm>
              <a:custGeom>
                <a:avLst/>
                <a:gdLst>
                  <a:gd name="T0" fmla="*/ 175 w 175"/>
                  <a:gd name="T1" fmla="*/ 0 h 24"/>
                  <a:gd name="T2" fmla="*/ 0 w 175"/>
                  <a:gd name="T3" fmla="*/ 0 h 24"/>
                  <a:gd name="T4" fmla="*/ 0 w 175"/>
                  <a:gd name="T5" fmla="*/ 24 h 24"/>
                  <a:gd name="T6" fmla="*/ 83 w 175"/>
                  <a:gd name="T7" fmla="*/ 24 h 24"/>
                  <a:gd name="T8" fmla="*/ 92 w 175"/>
                  <a:gd name="T9" fmla="*/ 24 h 24"/>
                  <a:gd name="T10" fmla="*/ 175 w 175"/>
                  <a:gd name="T11" fmla="*/ 24 h 24"/>
                  <a:gd name="T12" fmla="*/ 175 w 17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75" h="24">
                    <a:moveTo>
                      <a:pt x="175" y="0"/>
                    </a:moveTo>
                    <a:lnTo>
                      <a:pt x="0" y="0"/>
                    </a:lnTo>
                    <a:lnTo>
                      <a:pt x="0" y="24"/>
                    </a:lnTo>
                    <a:lnTo>
                      <a:pt x="83" y="24"/>
                    </a:lnTo>
                    <a:lnTo>
                      <a:pt x="92" y="24"/>
                    </a:lnTo>
                    <a:lnTo>
                      <a:pt x="175" y="24"/>
                    </a:lnTo>
                    <a:lnTo>
                      <a:pt x="17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grpSp>
        <p:grpSp>
          <p:nvGrpSpPr>
            <p:cNvPr id="138" name="Group 61"/>
            <p:cNvGrpSpPr/>
            <p:nvPr/>
          </p:nvGrpSpPr>
          <p:grpSpPr>
            <a:xfrm flipH="1">
              <a:off x="1238133" y="1771311"/>
              <a:ext cx="3266399" cy="4731010"/>
              <a:chOff x="-6699250" y="-300038"/>
              <a:chExt cx="6051550" cy="9296401"/>
            </a:xfrm>
            <a:grpFill/>
          </p:grpSpPr>
          <p:sp>
            <p:nvSpPr>
              <p:cNvPr id="203" name="Freeform 111"/>
              <p:cNvSpPr/>
              <p:nvPr/>
            </p:nvSpPr>
            <p:spPr bwMode="auto">
              <a:xfrm>
                <a:off x="-4589463" y="3746500"/>
                <a:ext cx="450850" cy="615950"/>
              </a:xfrm>
              <a:custGeom>
                <a:avLst/>
                <a:gdLst>
                  <a:gd name="T0" fmla="*/ 65 w 120"/>
                  <a:gd name="T1" fmla="*/ 31 h 164"/>
                  <a:gd name="T2" fmla="*/ 65 w 120"/>
                  <a:gd name="T3" fmla="*/ 31 h 164"/>
                  <a:gd name="T4" fmla="*/ 65 w 120"/>
                  <a:gd name="T5" fmla="*/ 131 h 164"/>
                  <a:gd name="T6" fmla="*/ 44 w 120"/>
                  <a:gd name="T7" fmla="*/ 153 h 164"/>
                  <a:gd name="T8" fmla="*/ 15 w 120"/>
                  <a:gd name="T9" fmla="*/ 137 h 164"/>
                  <a:gd name="T10" fmla="*/ 20 w 120"/>
                  <a:gd name="T11" fmla="*/ 137 h 164"/>
                  <a:gd name="T12" fmla="*/ 20 w 120"/>
                  <a:gd name="T13" fmla="*/ 129 h 164"/>
                  <a:gd name="T14" fmla="*/ 0 w 120"/>
                  <a:gd name="T15" fmla="*/ 129 h 164"/>
                  <a:gd name="T16" fmla="*/ 0 w 120"/>
                  <a:gd name="T17" fmla="*/ 137 h 164"/>
                  <a:gd name="T18" fmla="*/ 6 w 120"/>
                  <a:gd name="T19" fmla="*/ 137 h 164"/>
                  <a:gd name="T20" fmla="*/ 41 w 120"/>
                  <a:gd name="T21" fmla="*/ 163 h 164"/>
                  <a:gd name="T22" fmla="*/ 75 w 120"/>
                  <a:gd name="T23" fmla="*/ 129 h 164"/>
                  <a:gd name="T24" fmla="*/ 74 w 120"/>
                  <a:gd name="T25" fmla="*/ 31 h 164"/>
                  <a:gd name="T26" fmla="*/ 92 w 120"/>
                  <a:gd name="T27" fmla="*/ 10 h 164"/>
                  <a:gd name="T28" fmla="*/ 110 w 120"/>
                  <a:gd name="T29" fmla="*/ 32 h 164"/>
                  <a:gd name="T30" fmla="*/ 110 w 120"/>
                  <a:gd name="T31" fmla="*/ 142 h 164"/>
                  <a:gd name="T32" fmla="*/ 120 w 120"/>
                  <a:gd name="T33" fmla="*/ 142 h 164"/>
                  <a:gd name="T34" fmla="*/ 119 w 120"/>
                  <a:gd name="T35" fmla="*/ 30 h 164"/>
                  <a:gd name="T36" fmla="*/ 93 w 120"/>
                  <a:gd name="T37" fmla="*/ 1 h 164"/>
                  <a:gd name="T38" fmla="*/ 65 w 120"/>
                  <a:gd name="T39" fmla="*/ 3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64">
                    <a:moveTo>
                      <a:pt x="65" y="31"/>
                    </a:moveTo>
                    <a:cubicBezTo>
                      <a:pt x="65" y="31"/>
                      <a:pt x="65" y="31"/>
                      <a:pt x="65" y="31"/>
                    </a:cubicBezTo>
                    <a:cubicBezTo>
                      <a:pt x="65" y="31"/>
                      <a:pt x="65" y="130"/>
                      <a:pt x="65" y="131"/>
                    </a:cubicBezTo>
                    <a:cubicBezTo>
                      <a:pt x="65" y="142"/>
                      <a:pt x="55" y="150"/>
                      <a:pt x="44" y="153"/>
                    </a:cubicBezTo>
                    <a:cubicBezTo>
                      <a:pt x="34" y="156"/>
                      <a:pt x="13" y="151"/>
                      <a:pt x="15" y="137"/>
                    </a:cubicBezTo>
                    <a:cubicBezTo>
                      <a:pt x="20" y="137"/>
                      <a:pt x="20" y="137"/>
                      <a:pt x="20" y="137"/>
                    </a:cubicBezTo>
                    <a:cubicBezTo>
                      <a:pt x="20" y="129"/>
                      <a:pt x="20" y="129"/>
                      <a:pt x="20" y="129"/>
                    </a:cubicBezTo>
                    <a:cubicBezTo>
                      <a:pt x="0" y="129"/>
                      <a:pt x="0" y="129"/>
                      <a:pt x="0" y="129"/>
                    </a:cubicBezTo>
                    <a:cubicBezTo>
                      <a:pt x="0" y="137"/>
                      <a:pt x="0" y="137"/>
                      <a:pt x="0" y="137"/>
                    </a:cubicBezTo>
                    <a:cubicBezTo>
                      <a:pt x="6" y="137"/>
                      <a:pt x="6" y="137"/>
                      <a:pt x="6" y="137"/>
                    </a:cubicBezTo>
                    <a:cubicBezTo>
                      <a:pt x="5" y="155"/>
                      <a:pt x="25" y="164"/>
                      <a:pt x="41" y="163"/>
                    </a:cubicBezTo>
                    <a:cubicBezTo>
                      <a:pt x="59" y="162"/>
                      <a:pt x="75" y="146"/>
                      <a:pt x="75" y="129"/>
                    </a:cubicBezTo>
                    <a:cubicBezTo>
                      <a:pt x="75" y="127"/>
                      <a:pt x="74" y="32"/>
                      <a:pt x="74" y="31"/>
                    </a:cubicBezTo>
                    <a:cubicBezTo>
                      <a:pt x="74" y="21"/>
                      <a:pt x="80" y="10"/>
                      <a:pt x="92" y="10"/>
                    </a:cubicBezTo>
                    <a:cubicBezTo>
                      <a:pt x="104" y="10"/>
                      <a:pt x="110" y="21"/>
                      <a:pt x="110" y="32"/>
                    </a:cubicBezTo>
                    <a:cubicBezTo>
                      <a:pt x="110" y="33"/>
                      <a:pt x="110" y="142"/>
                      <a:pt x="110" y="142"/>
                    </a:cubicBezTo>
                    <a:cubicBezTo>
                      <a:pt x="110" y="148"/>
                      <a:pt x="120" y="148"/>
                      <a:pt x="120" y="142"/>
                    </a:cubicBezTo>
                    <a:cubicBezTo>
                      <a:pt x="120" y="142"/>
                      <a:pt x="120" y="31"/>
                      <a:pt x="119" y="30"/>
                    </a:cubicBezTo>
                    <a:cubicBezTo>
                      <a:pt x="119" y="15"/>
                      <a:pt x="108" y="2"/>
                      <a:pt x="93" y="1"/>
                    </a:cubicBezTo>
                    <a:cubicBezTo>
                      <a:pt x="76" y="0"/>
                      <a:pt x="65" y="15"/>
                      <a:pt x="6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4" name="Freeform 112"/>
              <p:cNvSpPr/>
              <p:nvPr/>
            </p:nvSpPr>
            <p:spPr bwMode="auto">
              <a:xfrm>
                <a:off x="-4645025" y="3894137"/>
                <a:ext cx="187325" cy="319088"/>
              </a:xfrm>
              <a:custGeom>
                <a:avLst/>
                <a:gdLst>
                  <a:gd name="T0" fmla="*/ 15 w 50"/>
                  <a:gd name="T1" fmla="*/ 85 h 85"/>
                  <a:gd name="T2" fmla="*/ 35 w 50"/>
                  <a:gd name="T3" fmla="*/ 85 h 85"/>
                  <a:gd name="T4" fmla="*/ 41 w 50"/>
                  <a:gd name="T5" fmla="*/ 85 h 85"/>
                  <a:gd name="T6" fmla="*/ 50 w 50"/>
                  <a:gd name="T7" fmla="*/ 0 h 85"/>
                  <a:gd name="T8" fmla="*/ 25 w 50"/>
                  <a:gd name="T9" fmla="*/ 7 h 85"/>
                  <a:gd name="T10" fmla="*/ 0 w 50"/>
                  <a:gd name="T11" fmla="*/ 0 h 85"/>
                  <a:gd name="T12" fmla="*/ 8 w 50"/>
                  <a:gd name="T13" fmla="*/ 85 h 85"/>
                  <a:gd name="T14" fmla="*/ 15 w 50"/>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85">
                    <a:moveTo>
                      <a:pt x="15" y="85"/>
                    </a:moveTo>
                    <a:cubicBezTo>
                      <a:pt x="35" y="85"/>
                      <a:pt x="35" y="85"/>
                      <a:pt x="35" y="85"/>
                    </a:cubicBezTo>
                    <a:cubicBezTo>
                      <a:pt x="41" y="85"/>
                      <a:pt x="41" y="85"/>
                      <a:pt x="41" y="85"/>
                    </a:cubicBezTo>
                    <a:cubicBezTo>
                      <a:pt x="50" y="0"/>
                      <a:pt x="50" y="0"/>
                      <a:pt x="50" y="0"/>
                    </a:cubicBezTo>
                    <a:cubicBezTo>
                      <a:pt x="43" y="4"/>
                      <a:pt x="34" y="7"/>
                      <a:pt x="25" y="7"/>
                    </a:cubicBezTo>
                    <a:cubicBezTo>
                      <a:pt x="16" y="7"/>
                      <a:pt x="7" y="4"/>
                      <a:pt x="0" y="0"/>
                    </a:cubicBezTo>
                    <a:cubicBezTo>
                      <a:pt x="8" y="85"/>
                      <a:pt x="8" y="85"/>
                      <a:pt x="8" y="85"/>
                    </a:cubicBezTo>
                    <a:lnTo>
                      <a:pt x="15"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5" name="Freeform 113"/>
              <p:cNvSpPr/>
              <p:nvPr/>
            </p:nvSpPr>
            <p:spPr bwMode="auto">
              <a:xfrm>
                <a:off x="-4672013" y="3690937"/>
                <a:ext cx="236538" cy="209550"/>
              </a:xfrm>
              <a:custGeom>
                <a:avLst/>
                <a:gdLst>
                  <a:gd name="T0" fmla="*/ 0 w 63"/>
                  <a:gd name="T1" fmla="*/ 32 h 56"/>
                  <a:gd name="T2" fmla="*/ 3 w 63"/>
                  <a:gd name="T3" fmla="*/ 44 h 56"/>
                  <a:gd name="T4" fmla="*/ 5 w 63"/>
                  <a:gd name="T5" fmla="*/ 46 h 56"/>
                  <a:gd name="T6" fmla="*/ 7 w 63"/>
                  <a:gd name="T7" fmla="*/ 48 h 56"/>
                  <a:gd name="T8" fmla="*/ 7 w 63"/>
                  <a:gd name="T9" fmla="*/ 48 h 56"/>
                  <a:gd name="T10" fmla="*/ 7 w 63"/>
                  <a:gd name="T11" fmla="*/ 49 h 56"/>
                  <a:gd name="T12" fmla="*/ 31 w 63"/>
                  <a:gd name="T13" fmla="*/ 56 h 56"/>
                  <a:gd name="T14" fmla="*/ 32 w 63"/>
                  <a:gd name="T15" fmla="*/ 56 h 56"/>
                  <a:gd name="T16" fmla="*/ 32 w 63"/>
                  <a:gd name="T17" fmla="*/ 56 h 56"/>
                  <a:gd name="T18" fmla="*/ 56 w 63"/>
                  <a:gd name="T19" fmla="*/ 49 h 56"/>
                  <a:gd name="T20" fmla="*/ 57 w 63"/>
                  <a:gd name="T21" fmla="*/ 48 h 56"/>
                  <a:gd name="T22" fmla="*/ 57 w 63"/>
                  <a:gd name="T23" fmla="*/ 48 h 56"/>
                  <a:gd name="T24" fmla="*/ 59 w 63"/>
                  <a:gd name="T25" fmla="*/ 46 h 56"/>
                  <a:gd name="T26" fmla="*/ 60 w 63"/>
                  <a:gd name="T27" fmla="*/ 44 h 56"/>
                  <a:gd name="T28" fmla="*/ 63 w 63"/>
                  <a:gd name="T29" fmla="*/ 32 h 56"/>
                  <a:gd name="T30" fmla="*/ 32 w 63"/>
                  <a:gd name="T31" fmla="*/ 0 h 56"/>
                  <a:gd name="T32" fmla="*/ 0 w 63"/>
                  <a:gd name="T33"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56">
                    <a:moveTo>
                      <a:pt x="0" y="32"/>
                    </a:moveTo>
                    <a:cubicBezTo>
                      <a:pt x="0" y="36"/>
                      <a:pt x="1" y="40"/>
                      <a:pt x="3" y="44"/>
                    </a:cubicBezTo>
                    <a:cubicBezTo>
                      <a:pt x="4" y="45"/>
                      <a:pt x="4" y="45"/>
                      <a:pt x="5" y="46"/>
                    </a:cubicBezTo>
                    <a:cubicBezTo>
                      <a:pt x="6" y="47"/>
                      <a:pt x="6" y="48"/>
                      <a:pt x="7" y="48"/>
                    </a:cubicBezTo>
                    <a:cubicBezTo>
                      <a:pt x="7" y="48"/>
                      <a:pt x="7" y="48"/>
                      <a:pt x="7" y="48"/>
                    </a:cubicBezTo>
                    <a:cubicBezTo>
                      <a:pt x="7" y="48"/>
                      <a:pt x="7" y="49"/>
                      <a:pt x="7" y="49"/>
                    </a:cubicBezTo>
                    <a:cubicBezTo>
                      <a:pt x="14" y="53"/>
                      <a:pt x="22" y="56"/>
                      <a:pt x="31" y="56"/>
                    </a:cubicBezTo>
                    <a:cubicBezTo>
                      <a:pt x="32" y="56"/>
                      <a:pt x="32" y="56"/>
                      <a:pt x="32" y="56"/>
                    </a:cubicBezTo>
                    <a:cubicBezTo>
                      <a:pt x="32" y="56"/>
                      <a:pt x="32" y="56"/>
                      <a:pt x="32" y="56"/>
                    </a:cubicBezTo>
                    <a:cubicBezTo>
                      <a:pt x="41" y="56"/>
                      <a:pt x="50" y="53"/>
                      <a:pt x="56" y="49"/>
                    </a:cubicBezTo>
                    <a:cubicBezTo>
                      <a:pt x="57" y="49"/>
                      <a:pt x="57" y="48"/>
                      <a:pt x="57" y="48"/>
                    </a:cubicBezTo>
                    <a:cubicBezTo>
                      <a:pt x="57" y="48"/>
                      <a:pt x="57" y="48"/>
                      <a:pt x="57" y="48"/>
                    </a:cubicBezTo>
                    <a:cubicBezTo>
                      <a:pt x="58" y="48"/>
                      <a:pt x="58" y="47"/>
                      <a:pt x="59" y="46"/>
                    </a:cubicBezTo>
                    <a:cubicBezTo>
                      <a:pt x="59" y="45"/>
                      <a:pt x="60" y="45"/>
                      <a:pt x="60" y="44"/>
                    </a:cubicBezTo>
                    <a:cubicBezTo>
                      <a:pt x="62" y="40"/>
                      <a:pt x="63" y="36"/>
                      <a:pt x="63" y="32"/>
                    </a:cubicBezTo>
                    <a:cubicBezTo>
                      <a:pt x="63" y="14"/>
                      <a:pt x="49" y="0"/>
                      <a:pt x="32" y="0"/>
                    </a:cubicBezTo>
                    <a:cubicBezTo>
                      <a:pt x="15" y="0"/>
                      <a:pt x="0" y="14"/>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6" name="Freeform 114"/>
              <p:cNvSpPr>
                <a:spLocks noEditPoints="1"/>
              </p:cNvSpPr>
              <p:nvPr/>
            </p:nvSpPr>
            <p:spPr bwMode="auto">
              <a:xfrm>
                <a:off x="-5145088" y="806450"/>
                <a:ext cx="442913" cy="500063"/>
              </a:xfrm>
              <a:custGeom>
                <a:avLst/>
                <a:gdLst>
                  <a:gd name="T0" fmla="*/ 260 w 279"/>
                  <a:gd name="T1" fmla="*/ 315 h 315"/>
                  <a:gd name="T2" fmla="*/ 260 w 279"/>
                  <a:gd name="T3" fmla="*/ 0 h 315"/>
                  <a:gd name="T4" fmla="*/ 244 w 279"/>
                  <a:gd name="T5" fmla="*/ 36 h 315"/>
                  <a:gd name="T6" fmla="*/ 244 w 279"/>
                  <a:gd name="T7" fmla="*/ 64 h 315"/>
                  <a:gd name="T8" fmla="*/ 260 w 279"/>
                  <a:gd name="T9" fmla="*/ 119 h 315"/>
                  <a:gd name="T10" fmla="*/ 260 w 279"/>
                  <a:gd name="T11" fmla="*/ 142 h 315"/>
                  <a:gd name="T12" fmla="*/ 244 w 279"/>
                  <a:gd name="T13" fmla="*/ 197 h 315"/>
                  <a:gd name="T14" fmla="*/ 244 w 279"/>
                  <a:gd name="T15" fmla="*/ 225 h 315"/>
                  <a:gd name="T16" fmla="*/ 260 w 279"/>
                  <a:gd name="T17" fmla="*/ 279 h 315"/>
                  <a:gd name="T18" fmla="*/ 140 w 279"/>
                  <a:gd name="T19" fmla="*/ 230 h 315"/>
                  <a:gd name="T20" fmla="*/ 227 w 279"/>
                  <a:gd name="T21" fmla="*/ 315 h 315"/>
                  <a:gd name="T22" fmla="*/ 244 w 279"/>
                  <a:gd name="T23" fmla="*/ 279 h 315"/>
                  <a:gd name="T24" fmla="*/ 227 w 279"/>
                  <a:gd name="T25" fmla="*/ 249 h 315"/>
                  <a:gd name="T26" fmla="*/ 227 w 279"/>
                  <a:gd name="T27" fmla="*/ 225 h 315"/>
                  <a:gd name="T28" fmla="*/ 244 w 279"/>
                  <a:gd name="T29" fmla="*/ 197 h 315"/>
                  <a:gd name="T30" fmla="*/ 227 w 279"/>
                  <a:gd name="T31" fmla="*/ 142 h 315"/>
                  <a:gd name="T32" fmla="*/ 244 w 279"/>
                  <a:gd name="T33" fmla="*/ 119 h 315"/>
                  <a:gd name="T34" fmla="*/ 227 w 279"/>
                  <a:gd name="T35" fmla="*/ 88 h 315"/>
                  <a:gd name="T36" fmla="*/ 227 w 279"/>
                  <a:gd name="T37" fmla="*/ 64 h 315"/>
                  <a:gd name="T38" fmla="*/ 244 w 279"/>
                  <a:gd name="T39" fmla="*/ 36 h 315"/>
                  <a:gd name="T40" fmla="*/ 227 w 279"/>
                  <a:gd name="T41" fmla="*/ 0 h 315"/>
                  <a:gd name="T42" fmla="*/ 140 w 279"/>
                  <a:gd name="T43" fmla="*/ 83 h 315"/>
                  <a:gd name="T44" fmla="*/ 206 w 279"/>
                  <a:gd name="T45" fmla="*/ 114 h 315"/>
                  <a:gd name="T46" fmla="*/ 140 w 279"/>
                  <a:gd name="T47" fmla="*/ 230 h 315"/>
                  <a:gd name="T48" fmla="*/ 36 w 279"/>
                  <a:gd name="T49" fmla="*/ 12 h 315"/>
                  <a:gd name="T50" fmla="*/ 52 w 279"/>
                  <a:gd name="T51" fmla="*/ 64 h 315"/>
                  <a:gd name="T52" fmla="*/ 36 w 279"/>
                  <a:gd name="T53" fmla="*/ 88 h 315"/>
                  <a:gd name="T54" fmla="*/ 52 w 279"/>
                  <a:gd name="T55" fmla="*/ 119 h 315"/>
                  <a:gd name="T56" fmla="*/ 52 w 279"/>
                  <a:gd name="T57" fmla="*/ 142 h 315"/>
                  <a:gd name="T58" fmla="*/ 36 w 279"/>
                  <a:gd name="T59" fmla="*/ 171 h 315"/>
                  <a:gd name="T60" fmla="*/ 52 w 279"/>
                  <a:gd name="T61" fmla="*/ 225 h 315"/>
                  <a:gd name="T62" fmla="*/ 36 w 279"/>
                  <a:gd name="T63" fmla="*/ 249 h 315"/>
                  <a:gd name="T64" fmla="*/ 52 w 279"/>
                  <a:gd name="T65" fmla="*/ 279 h 315"/>
                  <a:gd name="T66" fmla="*/ 52 w 279"/>
                  <a:gd name="T67" fmla="*/ 303 h 315"/>
                  <a:gd name="T68" fmla="*/ 74 w 279"/>
                  <a:gd name="T69" fmla="*/ 230 h 315"/>
                  <a:gd name="T70" fmla="*/ 74 w 279"/>
                  <a:gd name="T71" fmla="*/ 199 h 315"/>
                  <a:gd name="T72" fmla="*/ 140 w 279"/>
                  <a:gd name="T73" fmla="*/ 83 h 315"/>
                  <a:gd name="T74" fmla="*/ 52 w 279"/>
                  <a:gd name="T75" fmla="*/ 0 h 315"/>
                  <a:gd name="T76" fmla="*/ 21 w 279"/>
                  <a:gd name="T77" fmla="*/ 0 h 315"/>
                  <a:gd name="T78" fmla="*/ 21 w 279"/>
                  <a:gd name="T79" fmla="*/ 315 h 315"/>
                  <a:gd name="T80" fmla="*/ 36 w 279"/>
                  <a:gd name="T81" fmla="*/ 279 h 315"/>
                  <a:gd name="T82" fmla="*/ 36 w 279"/>
                  <a:gd name="T83" fmla="*/ 249 h 315"/>
                  <a:gd name="T84" fmla="*/ 21 w 279"/>
                  <a:gd name="T85" fmla="*/ 197 h 315"/>
                  <a:gd name="T86" fmla="*/ 21 w 279"/>
                  <a:gd name="T87" fmla="*/ 171 h 315"/>
                  <a:gd name="T88" fmla="*/ 36 w 279"/>
                  <a:gd name="T89" fmla="*/ 119 h 315"/>
                  <a:gd name="T90" fmla="*/ 36 w 279"/>
                  <a:gd name="T91" fmla="*/ 88 h 315"/>
                  <a:gd name="T92" fmla="*/ 21 w 279"/>
                  <a:gd name="T93" fmla="*/ 36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9" h="315">
                    <a:moveTo>
                      <a:pt x="244" y="303"/>
                    </a:moveTo>
                    <a:lnTo>
                      <a:pt x="260" y="303"/>
                    </a:lnTo>
                    <a:lnTo>
                      <a:pt x="260" y="315"/>
                    </a:lnTo>
                    <a:lnTo>
                      <a:pt x="279" y="315"/>
                    </a:lnTo>
                    <a:lnTo>
                      <a:pt x="279" y="0"/>
                    </a:lnTo>
                    <a:lnTo>
                      <a:pt x="260" y="0"/>
                    </a:lnTo>
                    <a:lnTo>
                      <a:pt x="260" y="12"/>
                    </a:lnTo>
                    <a:lnTo>
                      <a:pt x="244" y="12"/>
                    </a:lnTo>
                    <a:lnTo>
                      <a:pt x="244" y="36"/>
                    </a:lnTo>
                    <a:lnTo>
                      <a:pt x="260" y="36"/>
                    </a:lnTo>
                    <a:lnTo>
                      <a:pt x="260" y="64"/>
                    </a:lnTo>
                    <a:lnTo>
                      <a:pt x="244" y="64"/>
                    </a:lnTo>
                    <a:lnTo>
                      <a:pt x="244" y="88"/>
                    </a:lnTo>
                    <a:lnTo>
                      <a:pt x="260" y="88"/>
                    </a:lnTo>
                    <a:lnTo>
                      <a:pt x="260" y="119"/>
                    </a:lnTo>
                    <a:lnTo>
                      <a:pt x="244" y="119"/>
                    </a:lnTo>
                    <a:lnTo>
                      <a:pt x="244" y="142"/>
                    </a:lnTo>
                    <a:lnTo>
                      <a:pt x="260" y="142"/>
                    </a:lnTo>
                    <a:lnTo>
                      <a:pt x="260" y="171"/>
                    </a:lnTo>
                    <a:lnTo>
                      <a:pt x="244" y="171"/>
                    </a:lnTo>
                    <a:lnTo>
                      <a:pt x="244" y="197"/>
                    </a:lnTo>
                    <a:lnTo>
                      <a:pt x="260" y="197"/>
                    </a:lnTo>
                    <a:lnTo>
                      <a:pt x="260" y="225"/>
                    </a:lnTo>
                    <a:lnTo>
                      <a:pt x="244" y="225"/>
                    </a:lnTo>
                    <a:lnTo>
                      <a:pt x="244" y="249"/>
                    </a:lnTo>
                    <a:lnTo>
                      <a:pt x="260" y="249"/>
                    </a:lnTo>
                    <a:lnTo>
                      <a:pt x="260" y="279"/>
                    </a:lnTo>
                    <a:lnTo>
                      <a:pt x="244" y="279"/>
                    </a:lnTo>
                    <a:lnTo>
                      <a:pt x="244" y="303"/>
                    </a:lnTo>
                    <a:close/>
                    <a:moveTo>
                      <a:pt x="140" y="230"/>
                    </a:moveTo>
                    <a:lnTo>
                      <a:pt x="206" y="230"/>
                    </a:lnTo>
                    <a:lnTo>
                      <a:pt x="206" y="315"/>
                    </a:lnTo>
                    <a:lnTo>
                      <a:pt x="227" y="315"/>
                    </a:lnTo>
                    <a:lnTo>
                      <a:pt x="227" y="303"/>
                    </a:lnTo>
                    <a:lnTo>
                      <a:pt x="244" y="303"/>
                    </a:lnTo>
                    <a:lnTo>
                      <a:pt x="244" y="279"/>
                    </a:lnTo>
                    <a:lnTo>
                      <a:pt x="227" y="279"/>
                    </a:lnTo>
                    <a:lnTo>
                      <a:pt x="227" y="249"/>
                    </a:lnTo>
                    <a:lnTo>
                      <a:pt x="227" y="249"/>
                    </a:lnTo>
                    <a:lnTo>
                      <a:pt x="244" y="249"/>
                    </a:lnTo>
                    <a:lnTo>
                      <a:pt x="244" y="225"/>
                    </a:lnTo>
                    <a:lnTo>
                      <a:pt x="227" y="225"/>
                    </a:lnTo>
                    <a:lnTo>
                      <a:pt x="227" y="197"/>
                    </a:lnTo>
                    <a:lnTo>
                      <a:pt x="227" y="197"/>
                    </a:lnTo>
                    <a:lnTo>
                      <a:pt x="244" y="197"/>
                    </a:lnTo>
                    <a:lnTo>
                      <a:pt x="244" y="171"/>
                    </a:lnTo>
                    <a:lnTo>
                      <a:pt x="227" y="171"/>
                    </a:lnTo>
                    <a:lnTo>
                      <a:pt x="227" y="142"/>
                    </a:lnTo>
                    <a:lnTo>
                      <a:pt x="227" y="142"/>
                    </a:lnTo>
                    <a:lnTo>
                      <a:pt x="244" y="142"/>
                    </a:lnTo>
                    <a:lnTo>
                      <a:pt x="244" y="119"/>
                    </a:lnTo>
                    <a:lnTo>
                      <a:pt x="227" y="119"/>
                    </a:lnTo>
                    <a:lnTo>
                      <a:pt x="227" y="88"/>
                    </a:lnTo>
                    <a:lnTo>
                      <a:pt x="227" y="88"/>
                    </a:lnTo>
                    <a:lnTo>
                      <a:pt x="244" y="88"/>
                    </a:lnTo>
                    <a:lnTo>
                      <a:pt x="244" y="64"/>
                    </a:lnTo>
                    <a:lnTo>
                      <a:pt x="227" y="64"/>
                    </a:lnTo>
                    <a:lnTo>
                      <a:pt x="227" y="36"/>
                    </a:lnTo>
                    <a:lnTo>
                      <a:pt x="227" y="36"/>
                    </a:lnTo>
                    <a:lnTo>
                      <a:pt x="244" y="36"/>
                    </a:lnTo>
                    <a:lnTo>
                      <a:pt x="244" y="12"/>
                    </a:lnTo>
                    <a:lnTo>
                      <a:pt x="227" y="12"/>
                    </a:lnTo>
                    <a:lnTo>
                      <a:pt x="227" y="0"/>
                    </a:lnTo>
                    <a:lnTo>
                      <a:pt x="206" y="0"/>
                    </a:lnTo>
                    <a:lnTo>
                      <a:pt x="206" y="83"/>
                    </a:lnTo>
                    <a:lnTo>
                      <a:pt x="140" y="83"/>
                    </a:lnTo>
                    <a:lnTo>
                      <a:pt x="140" y="114"/>
                    </a:lnTo>
                    <a:lnTo>
                      <a:pt x="206" y="114"/>
                    </a:lnTo>
                    <a:lnTo>
                      <a:pt x="206" y="114"/>
                    </a:lnTo>
                    <a:lnTo>
                      <a:pt x="206" y="199"/>
                    </a:lnTo>
                    <a:lnTo>
                      <a:pt x="140" y="199"/>
                    </a:lnTo>
                    <a:lnTo>
                      <a:pt x="140" y="230"/>
                    </a:lnTo>
                    <a:close/>
                    <a:moveTo>
                      <a:pt x="52" y="0"/>
                    </a:moveTo>
                    <a:lnTo>
                      <a:pt x="52" y="12"/>
                    </a:lnTo>
                    <a:lnTo>
                      <a:pt x="36" y="12"/>
                    </a:lnTo>
                    <a:lnTo>
                      <a:pt x="36" y="36"/>
                    </a:lnTo>
                    <a:lnTo>
                      <a:pt x="52" y="36"/>
                    </a:lnTo>
                    <a:lnTo>
                      <a:pt x="52" y="64"/>
                    </a:lnTo>
                    <a:lnTo>
                      <a:pt x="52" y="64"/>
                    </a:lnTo>
                    <a:lnTo>
                      <a:pt x="36" y="64"/>
                    </a:lnTo>
                    <a:lnTo>
                      <a:pt x="36" y="88"/>
                    </a:lnTo>
                    <a:lnTo>
                      <a:pt x="52" y="88"/>
                    </a:lnTo>
                    <a:lnTo>
                      <a:pt x="52" y="119"/>
                    </a:lnTo>
                    <a:lnTo>
                      <a:pt x="52" y="119"/>
                    </a:lnTo>
                    <a:lnTo>
                      <a:pt x="36" y="119"/>
                    </a:lnTo>
                    <a:lnTo>
                      <a:pt x="36" y="142"/>
                    </a:lnTo>
                    <a:lnTo>
                      <a:pt x="52" y="142"/>
                    </a:lnTo>
                    <a:lnTo>
                      <a:pt x="52" y="171"/>
                    </a:lnTo>
                    <a:lnTo>
                      <a:pt x="52" y="171"/>
                    </a:lnTo>
                    <a:lnTo>
                      <a:pt x="36" y="171"/>
                    </a:lnTo>
                    <a:lnTo>
                      <a:pt x="36" y="197"/>
                    </a:lnTo>
                    <a:lnTo>
                      <a:pt x="52" y="197"/>
                    </a:lnTo>
                    <a:lnTo>
                      <a:pt x="52" y="225"/>
                    </a:lnTo>
                    <a:lnTo>
                      <a:pt x="52" y="225"/>
                    </a:lnTo>
                    <a:lnTo>
                      <a:pt x="36" y="225"/>
                    </a:lnTo>
                    <a:lnTo>
                      <a:pt x="36" y="249"/>
                    </a:lnTo>
                    <a:lnTo>
                      <a:pt x="52" y="249"/>
                    </a:lnTo>
                    <a:lnTo>
                      <a:pt x="52" y="279"/>
                    </a:lnTo>
                    <a:lnTo>
                      <a:pt x="52" y="279"/>
                    </a:lnTo>
                    <a:lnTo>
                      <a:pt x="36" y="279"/>
                    </a:lnTo>
                    <a:lnTo>
                      <a:pt x="36" y="303"/>
                    </a:lnTo>
                    <a:lnTo>
                      <a:pt x="52" y="303"/>
                    </a:lnTo>
                    <a:lnTo>
                      <a:pt x="52" y="315"/>
                    </a:lnTo>
                    <a:lnTo>
                      <a:pt x="74" y="315"/>
                    </a:lnTo>
                    <a:lnTo>
                      <a:pt x="74" y="230"/>
                    </a:lnTo>
                    <a:lnTo>
                      <a:pt x="140" y="230"/>
                    </a:lnTo>
                    <a:lnTo>
                      <a:pt x="140" y="199"/>
                    </a:lnTo>
                    <a:lnTo>
                      <a:pt x="74" y="199"/>
                    </a:lnTo>
                    <a:lnTo>
                      <a:pt x="74" y="114"/>
                    </a:lnTo>
                    <a:lnTo>
                      <a:pt x="140" y="114"/>
                    </a:lnTo>
                    <a:lnTo>
                      <a:pt x="140" y="83"/>
                    </a:lnTo>
                    <a:lnTo>
                      <a:pt x="74" y="83"/>
                    </a:lnTo>
                    <a:lnTo>
                      <a:pt x="74" y="0"/>
                    </a:lnTo>
                    <a:lnTo>
                      <a:pt x="52" y="0"/>
                    </a:lnTo>
                    <a:close/>
                    <a:moveTo>
                      <a:pt x="36" y="12"/>
                    </a:moveTo>
                    <a:lnTo>
                      <a:pt x="21" y="12"/>
                    </a:lnTo>
                    <a:lnTo>
                      <a:pt x="21" y="0"/>
                    </a:lnTo>
                    <a:lnTo>
                      <a:pt x="0" y="0"/>
                    </a:lnTo>
                    <a:lnTo>
                      <a:pt x="0" y="315"/>
                    </a:lnTo>
                    <a:lnTo>
                      <a:pt x="21" y="315"/>
                    </a:lnTo>
                    <a:lnTo>
                      <a:pt x="21" y="303"/>
                    </a:lnTo>
                    <a:lnTo>
                      <a:pt x="36" y="303"/>
                    </a:lnTo>
                    <a:lnTo>
                      <a:pt x="36" y="279"/>
                    </a:lnTo>
                    <a:lnTo>
                      <a:pt x="21" y="279"/>
                    </a:lnTo>
                    <a:lnTo>
                      <a:pt x="21" y="249"/>
                    </a:lnTo>
                    <a:lnTo>
                      <a:pt x="36" y="249"/>
                    </a:lnTo>
                    <a:lnTo>
                      <a:pt x="36" y="225"/>
                    </a:lnTo>
                    <a:lnTo>
                      <a:pt x="21" y="225"/>
                    </a:lnTo>
                    <a:lnTo>
                      <a:pt x="21" y="197"/>
                    </a:lnTo>
                    <a:lnTo>
                      <a:pt x="36" y="197"/>
                    </a:lnTo>
                    <a:lnTo>
                      <a:pt x="36" y="171"/>
                    </a:lnTo>
                    <a:lnTo>
                      <a:pt x="21" y="171"/>
                    </a:lnTo>
                    <a:lnTo>
                      <a:pt x="21" y="142"/>
                    </a:lnTo>
                    <a:lnTo>
                      <a:pt x="36" y="142"/>
                    </a:lnTo>
                    <a:lnTo>
                      <a:pt x="36" y="119"/>
                    </a:lnTo>
                    <a:lnTo>
                      <a:pt x="21" y="119"/>
                    </a:lnTo>
                    <a:lnTo>
                      <a:pt x="21" y="88"/>
                    </a:lnTo>
                    <a:lnTo>
                      <a:pt x="36" y="88"/>
                    </a:lnTo>
                    <a:lnTo>
                      <a:pt x="36" y="64"/>
                    </a:lnTo>
                    <a:lnTo>
                      <a:pt x="21" y="64"/>
                    </a:lnTo>
                    <a:lnTo>
                      <a:pt x="21" y="36"/>
                    </a:lnTo>
                    <a:lnTo>
                      <a:pt x="36" y="36"/>
                    </a:ln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7" name="Freeform 115"/>
              <p:cNvSpPr/>
              <p:nvPr/>
            </p:nvSpPr>
            <p:spPr bwMode="auto">
              <a:xfrm>
                <a:off x="-968375" y="8429625"/>
                <a:ext cx="101600" cy="127000"/>
              </a:xfrm>
              <a:custGeom>
                <a:avLst/>
                <a:gdLst>
                  <a:gd name="T0" fmla="*/ 64 w 64"/>
                  <a:gd name="T1" fmla="*/ 0 h 80"/>
                  <a:gd name="T2" fmla="*/ 0 w 64"/>
                  <a:gd name="T3" fmla="*/ 0 h 80"/>
                  <a:gd name="T4" fmla="*/ 0 w 64"/>
                  <a:gd name="T5" fmla="*/ 28 h 80"/>
                  <a:gd name="T6" fmla="*/ 64 w 64"/>
                  <a:gd name="T7" fmla="*/ 80 h 80"/>
                  <a:gd name="T8" fmla="*/ 64 w 64"/>
                  <a:gd name="T9" fmla="*/ 0 h 80"/>
                </a:gdLst>
                <a:ahLst/>
                <a:cxnLst>
                  <a:cxn ang="0">
                    <a:pos x="T0" y="T1"/>
                  </a:cxn>
                  <a:cxn ang="0">
                    <a:pos x="T2" y="T3"/>
                  </a:cxn>
                  <a:cxn ang="0">
                    <a:pos x="T4" y="T5"/>
                  </a:cxn>
                  <a:cxn ang="0">
                    <a:pos x="T6" y="T7"/>
                  </a:cxn>
                  <a:cxn ang="0">
                    <a:pos x="T8" y="T9"/>
                  </a:cxn>
                </a:cxnLst>
                <a:rect l="0" t="0" r="r" b="b"/>
                <a:pathLst>
                  <a:path w="64" h="80">
                    <a:moveTo>
                      <a:pt x="64" y="0"/>
                    </a:moveTo>
                    <a:lnTo>
                      <a:pt x="0" y="0"/>
                    </a:lnTo>
                    <a:lnTo>
                      <a:pt x="0" y="28"/>
                    </a:lnTo>
                    <a:lnTo>
                      <a:pt x="64" y="80"/>
                    </a:lnTo>
                    <a:lnTo>
                      <a:pt x="6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8" name="Freeform 116"/>
              <p:cNvSpPr/>
              <p:nvPr/>
            </p:nvSpPr>
            <p:spPr bwMode="auto">
              <a:xfrm>
                <a:off x="-1282700" y="8537575"/>
                <a:ext cx="415925" cy="406400"/>
              </a:xfrm>
              <a:custGeom>
                <a:avLst/>
                <a:gdLst>
                  <a:gd name="T0" fmla="*/ 262 w 262"/>
                  <a:gd name="T1" fmla="*/ 135 h 256"/>
                  <a:gd name="T2" fmla="*/ 262 w 262"/>
                  <a:gd name="T3" fmla="*/ 107 h 256"/>
                  <a:gd name="T4" fmla="*/ 198 w 262"/>
                  <a:gd name="T5" fmla="*/ 55 h 256"/>
                  <a:gd name="T6" fmla="*/ 130 w 262"/>
                  <a:gd name="T7" fmla="*/ 0 h 256"/>
                  <a:gd name="T8" fmla="*/ 0 w 262"/>
                  <a:gd name="T9" fmla="*/ 107 h 256"/>
                  <a:gd name="T10" fmla="*/ 0 w 262"/>
                  <a:gd name="T11" fmla="*/ 256 h 256"/>
                  <a:gd name="T12" fmla="*/ 83 w 262"/>
                  <a:gd name="T13" fmla="*/ 256 h 256"/>
                  <a:gd name="T14" fmla="*/ 83 w 262"/>
                  <a:gd name="T15" fmla="*/ 109 h 256"/>
                  <a:gd name="T16" fmla="*/ 180 w 262"/>
                  <a:gd name="T17" fmla="*/ 109 h 256"/>
                  <a:gd name="T18" fmla="*/ 180 w 262"/>
                  <a:gd name="T19" fmla="*/ 256 h 256"/>
                  <a:gd name="T20" fmla="*/ 262 w 262"/>
                  <a:gd name="T21" fmla="*/ 256 h 256"/>
                  <a:gd name="T22" fmla="*/ 262 w 262"/>
                  <a:gd name="T23" fmla="*/ 13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256">
                    <a:moveTo>
                      <a:pt x="262" y="135"/>
                    </a:moveTo>
                    <a:lnTo>
                      <a:pt x="262" y="107"/>
                    </a:lnTo>
                    <a:lnTo>
                      <a:pt x="198" y="55"/>
                    </a:lnTo>
                    <a:lnTo>
                      <a:pt x="130" y="0"/>
                    </a:lnTo>
                    <a:lnTo>
                      <a:pt x="0" y="107"/>
                    </a:lnTo>
                    <a:lnTo>
                      <a:pt x="0" y="256"/>
                    </a:lnTo>
                    <a:lnTo>
                      <a:pt x="83" y="256"/>
                    </a:lnTo>
                    <a:lnTo>
                      <a:pt x="83" y="109"/>
                    </a:lnTo>
                    <a:lnTo>
                      <a:pt x="180" y="109"/>
                    </a:lnTo>
                    <a:lnTo>
                      <a:pt x="180" y="256"/>
                    </a:lnTo>
                    <a:lnTo>
                      <a:pt x="262" y="256"/>
                    </a:lnTo>
                    <a:lnTo>
                      <a:pt x="262"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9" name="Freeform 117"/>
              <p:cNvSpPr/>
              <p:nvPr/>
            </p:nvSpPr>
            <p:spPr bwMode="auto">
              <a:xfrm>
                <a:off x="-1384300" y="8407400"/>
                <a:ext cx="619125" cy="319088"/>
              </a:xfrm>
              <a:custGeom>
                <a:avLst/>
                <a:gdLst>
                  <a:gd name="T0" fmla="*/ 64 w 390"/>
                  <a:gd name="T1" fmla="*/ 177 h 201"/>
                  <a:gd name="T2" fmla="*/ 194 w 390"/>
                  <a:gd name="T3" fmla="*/ 68 h 201"/>
                  <a:gd name="T4" fmla="*/ 262 w 390"/>
                  <a:gd name="T5" fmla="*/ 123 h 201"/>
                  <a:gd name="T6" fmla="*/ 326 w 390"/>
                  <a:gd name="T7" fmla="*/ 177 h 201"/>
                  <a:gd name="T8" fmla="*/ 357 w 390"/>
                  <a:gd name="T9" fmla="*/ 201 h 201"/>
                  <a:gd name="T10" fmla="*/ 390 w 390"/>
                  <a:gd name="T11" fmla="*/ 158 h 201"/>
                  <a:gd name="T12" fmla="*/ 326 w 390"/>
                  <a:gd name="T13" fmla="*/ 108 h 201"/>
                  <a:gd name="T14" fmla="*/ 262 w 390"/>
                  <a:gd name="T15" fmla="*/ 56 h 201"/>
                  <a:gd name="T16" fmla="*/ 194 w 390"/>
                  <a:gd name="T17" fmla="*/ 0 h 201"/>
                  <a:gd name="T18" fmla="*/ 0 w 390"/>
                  <a:gd name="T19" fmla="*/ 158 h 201"/>
                  <a:gd name="T20" fmla="*/ 33 w 390"/>
                  <a:gd name="T21" fmla="*/ 201 h 201"/>
                  <a:gd name="T22" fmla="*/ 64 w 390"/>
                  <a:gd name="T23" fmla="*/ 17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01">
                    <a:moveTo>
                      <a:pt x="64" y="177"/>
                    </a:moveTo>
                    <a:lnTo>
                      <a:pt x="194" y="68"/>
                    </a:lnTo>
                    <a:lnTo>
                      <a:pt x="262" y="123"/>
                    </a:lnTo>
                    <a:lnTo>
                      <a:pt x="326" y="177"/>
                    </a:lnTo>
                    <a:lnTo>
                      <a:pt x="357" y="201"/>
                    </a:lnTo>
                    <a:lnTo>
                      <a:pt x="390" y="158"/>
                    </a:lnTo>
                    <a:lnTo>
                      <a:pt x="326" y="108"/>
                    </a:lnTo>
                    <a:lnTo>
                      <a:pt x="262" y="56"/>
                    </a:lnTo>
                    <a:lnTo>
                      <a:pt x="194" y="0"/>
                    </a:lnTo>
                    <a:lnTo>
                      <a:pt x="0" y="158"/>
                    </a:lnTo>
                    <a:lnTo>
                      <a:pt x="33" y="201"/>
                    </a:lnTo>
                    <a:lnTo>
                      <a:pt x="64" y="1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0" name="Freeform 118"/>
              <p:cNvSpPr/>
              <p:nvPr/>
            </p:nvSpPr>
            <p:spPr bwMode="auto">
              <a:xfrm>
                <a:off x="-3157538" y="8669338"/>
                <a:ext cx="157163" cy="312738"/>
              </a:xfrm>
              <a:custGeom>
                <a:avLst/>
                <a:gdLst>
                  <a:gd name="T0" fmla="*/ 0 w 99"/>
                  <a:gd name="T1" fmla="*/ 197 h 197"/>
                  <a:gd name="T2" fmla="*/ 99 w 99"/>
                  <a:gd name="T3" fmla="*/ 78 h 197"/>
                  <a:gd name="T4" fmla="*/ 0 w 99"/>
                  <a:gd name="T5" fmla="*/ 0 h 197"/>
                  <a:gd name="T6" fmla="*/ 0 w 99"/>
                  <a:gd name="T7" fmla="*/ 197 h 197"/>
                </a:gdLst>
                <a:ahLst/>
                <a:cxnLst>
                  <a:cxn ang="0">
                    <a:pos x="T0" y="T1"/>
                  </a:cxn>
                  <a:cxn ang="0">
                    <a:pos x="T2" y="T3"/>
                  </a:cxn>
                  <a:cxn ang="0">
                    <a:pos x="T4" y="T5"/>
                  </a:cxn>
                  <a:cxn ang="0">
                    <a:pos x="T6" y="T7"/>
                  </a:cxn>
                </a:cxnLst>
                <a:rect l="0" t="0" r="r" b="b"/>
                <a:pathLst>
                  <a:path w="99" h="197">
                    <a:moveTo>
                      <a:pt x="0" y="197"/>
                    </a:moveTo>
                    <a:lnTo>
                      <a:pt x="99" y="78"/>
                    </a:lnTo>
                    <a:lnTo>
                      <a:pt x="0" y="0"/>
                    </a:lnTo>
                    <a:lnTo>
                      <a:pt x="0"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1" name="Freeform 119"/>
              <p:cNvSpPr/>
              <p:nvPr/>
            </p:nvSpPr>
            <p:spPr bwMode="auto">
              <a:xfrm>
                <a:off x="-2781300" y="8669338"/>
                <a:ext cx="157163" cy="312738"/>
              </a:xfrm>
              <a:custGeom>
                <a:avLst/>
                <a:gdLst>
                  <a:gd name="T0" fmla="*/ 99 w 99"/>
                  <a:gd name="T1" fmla="*/ 197 h 197"/>
                  <a:gd name="T2" fmla="*/ 99 w 99"/>
                  <a:gd name="T3" fmla="*/ 0 h 197"/>
                  <a:gd name="T4" fmla="*/ 0 w 99"/>
                  <a:gd name="T5" fmla="*/ 78 h 197"/>
                  <a:gd name="T6" fmla="*/ 99 w 99"/>
                  <a:gd name="T7" fmla="*/ 197 h 197"/>
                </a:gdLst>
                <a:ahLst/>
                <a:cxnLst>
                  <a:cxn ang="0">
                    <a:pos x="T0" y="T1"/>
                  </a:cxn>
                  <a:cxn ang="0">
                    <a:pos x="T2" y="T3"/>
                  </a:cxn>
                  <a:cxn ang="0">
                    <a:pos x="T4" y="T5"/>
                  </a:cxn>
                  <a:cxn ang="0">
                    <a:pos x="T6" y="T7"/>
                  </a:cxn>
                </a:cxnLst>
                <a:rect l="0" t="0" r="r" b="b"/>
                <a:pathLst>
                  <a:path w="99" h="197">
                    <a:moveTo>
                      <a:pt x="99" y="197"/>
                    </a:moveTo>
                    <a:lnTo>
                      <a:pt x="99" y="0"/>
                    </a:lnTo>
                    <a:lnTo>
                      <a:pt x="0" y="78"/>
                    </a:lnTo>
                    <a:lnTo>
                      <a:pt x="99"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2" name="Freeform 120"/>
              <p:cNvSpPr/>
              <p:nvPr/>
            </p:nvSpPr>
            <p:spPr bwMode="auto">
              <a:xfrm>
                <a:off x="-2624138" y="8993188"/>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3" name="Freeform 121"/>
              <p:cNvSpPr/>
              <p:nvPr/>
            </p:nvSpPr>
            <p:spPr bwMode="auto">
              <a:xfrm>
                <a:off x="-3157538" y="8993188"/>
                <a:ext cx="3175" cy="317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4" name="Freeform 122"/>
              <p:cNvSpPr/>
              <p:nvPr/>
            </p:nvSpPr>
            <p:spPr bwMode="auto">
              <a:xfrm>
                <a:off x="-3146425" y="8804275"/>
                <a:ext cx="514350" cy="192088"/>
              </a:xfrm>
              <a:custGeom>
                <a:avLst/>
                <a:gdLst>
                  <a:gd name="T0" fmla="*/ 324 w 324"/>
                  <a:gd name="T1" fmla="*/ 121 h 121"/>
                  <a:gd name="T2" fmla="*/ 322 w 324"/>
                  <a:gd name="T3" fmla="*/ 119 h 121"/>
                  <a:gd name="T4" fmla="*/ 222 w 324"/>
                  <a:gd name="T5" fmla="*/ 0 h 121"/>
                  <a:gd name="T6" fmla="*/ 161 w 324"/>
                  <a:gd name="T7" fmla="*/ 50 h 121"/>
                  <a:gd name="T8" fmla="*/ 99 w 324"/>
                  <a:gd name="T9" fmla="*/ 0 h 121"/>
                  <a:gd name="T10" fmla="*/ 0 w 324"/>
                  <a:gd name="T11" fmla="*/ 119 h 121"/>
                  <a:gd name="T12" fmla="*/ 0 w 324"/>
                  <a:gd name="T13" fmla="*/ 121 h 121"/>
                  <a:gd name="T14" fmla="*/ 324 w 324"/>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121">
                    <a:moveTo>
                      <a:pt x="324" y="121"/>
                    </a:moveTo>
                    <a:lnTo>
                      <a:pt x="322" y="119"/>
                    </a:lnTo>
                    <a:lnTo>
                      <a:pt x="222" y="0"/>
                    </a:lnTo>
                    <a:lnTo>
                      <a:pt x="161" y="50"/>
                    </a:lnTo>
                    <a:lnTo>
                      <a:pt x="99" y="0"/>
                    </a:lnTo>
                    <a:lnTo>
                      <a:pt x="0" y="119"/>
                    </a:lnTo>
                    <a:lnTo>
                      <a:pt x="0" y="121"/>
                    </a:lnTo>
                    <a:lnTo>
                      <a:pt x="324"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5" name="Freeform 123"/>
              <p:cNvSpPr/>
              <p:nvPr/>
            </p:nvSpPr>
            <p:spPr bwMode="auto">
              <a:xfrm>
                <a:off x="-3146425" y="8658225"/>
                <a:ext cx="511175" cy="206375"/>
              </a:xfrm>
              <a:custGeom>
                <a:avLst/>
                <a:gdLst>
                  <a:gd name="T0" fmla="*/ 97 w 322"/>
                  <a:gd name="T1" fmla="*/ 78 h 130"/>
                  <a:gd name="T2" fmla="*/ 102 w 322"/>
                  <a:gd name="T3" fmla="*/ 81 h 130"/>
                  <a:gd name="T4" fmla="*/ 107 w 322"/>
                  <a:gd name="T5" fmla="*/ 85 h 130"/>
                  <a:gd name="T6" fmla="*/ 161 w 322"/>
                  <a:gd name="T7" fmla="*/ 130 h 130"/>
                  <a:gd name="T8" fmla="*/ 218 w 322"/>
                  <a:gd name="T9" fmla="*/ 85 h 130"/>
                  <a:gd name="T10" fmla="*/ 220 w 322"/>
                  <a:gd name="T11" fmla="*/ 81 h 130"/>
                  <a:gd name="T12" fmla="*/ 225 w 322"/>
                  <a:gd name="T13" fmla="*/ 78 h 130"/>
                  <a:gd name="T14" fmla="*/ 322 w 322"/>
                  <a:gd name="T15" fmla="*/ 0 h 130"/>
                  <a:gd name="T16" fmla="*/ 0 w 322"/>
                  <a:gd name="T17" fmla="*/ 0 h 130"/>
                  <a:gd name="T18" fmla="*/ 97 w 322"/>
                  <a:gd name="T19" fmla="*/ 7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130">
                    <a:moveTo>
                      <a:pt x="97" y="78"/>
                    </a:moveTo>
                    <a:lnTo>
                      <a:pt x="102" y="81"/>
                    </a:lnTo>
                    <a:lnTo>
                      <a:pt x="107" y="85"/>
                    </a:lnTo>
                    <a:lnTo>
                      <a:pt x="161" y="130"/>
                    </a:lnTo>
                    <a:lnTo>
                      <a:pt x="218" y="85"/>
                    </a:lnTo>
                    <a:lnTo>
                      <a:pt x="220" y="81"/>
                    </a:lnTo>
                    <a:lnTo>
                      <a:pt x="225" y="78"/>
                    </a:lnTo>
                    <a:lnTo>
                      <a:pt x="322" y="0"/>
                    </a:lnTo>
                    <a:lnTo>
                      <a:pt x="0" y="0"/>
                    </a:lnTo>
                    <a:lnTo>
                      <a:pt x="9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6" name="Freeform 124"/>
              <p:cNvSpPr/>
              <p:nvPr/>
            </p:nvSpPr>
            <p:spPr bwMode="auto">
              <a:xfrm>
                <a:off x="-2200275" y="1177925"/>
                <a:ext cx="549275" cy="338138"/>
              </a:xfrm>
              <a:custGeom>
                <a:avLst/>
                <a:gdLst>
                  <a:gd name="T0" fmla="*/ 146 w 146"/>
                  <a:gd name="T1" fmla="*/ 74 h 90"/>
                  <a:gd name="T2" fmla="*/ 130 w 146"/>
                  <a:gd name="T3" fmla="*/ 58 h 90"/>
                  <a:gd name="T4" fmla="*/ 132 w 146"/>
                  <a:gd name="T5" fmla="*/ 45 h 90"/>
                  <a:gd name="T6" fmla="*/ 87 w 146"/>
                  <a:gd name="T7" fmla="*/ 0 h 90"/>
                  <a:gd name="T8" fmla="*/ 43 w 146"/>
                  <a:gd name="T9" fmla="*/ 44 h 90"/>
                  <a:gd name="T10" fmla="*/ 26 w 146"/>
                  <a:gd name="T11" fmla="*/ 38 h 90"/>
                  <a:gd name="T12" fmla="*/ 0 w 146"/>
                  <a:gd name="T13" fmla="*/ 64 h 90"/>
                  <a:gd name="T14" fmla="*/ 26 w 146"/>
                  <a:gd name="T15" fmla="*/ 90 h 90"/>
                  <a:gd name="T16" fmla="*/ 85 w 146"/>
                  <a:gd name="T17" fmla="*/ 90 h 90"/>
                  <a:gd name="T18" fmla="*/ 87 w 146"/>
                  <a:gd name="T19" fmla="*/ 90 h 90"/>
                  <a:gd name="T20" fmla="*/ 130 w 146"/>
                  <a:gd name="T21" fmla="*/ 90 h 90"/>
                  <a:gd name="T22" fmla="*/ 146 w 146"/>
                  <a:gd name="T23" fmla="*/ 7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90">
                    <a:moveTo>
                      <a:pt x="146" y="74"/>
                    </a:moveTo>
                    <a:cubicBezTo>
                      <a:pt x="146" y="65"/>
                      <a:pt x="139" y="58"/>
                      <a:pt x="130" y="58"/>
                    </a:cubicBezTo>
                    <a:cubicBezTo>
                      <a:pt x="132" y="54"/>
                      <a:pt x="132" y="50"/>
                      <a:pt x="132" y="45"/>
                    </a:cubicBezTo>
                    <a:cubicBezTo>
                      <a:pt x="132" y="20"/>
                      <a:pt x="112" y="0"/>
                      <a:pt x="87" y="0"/>
                    </a:cubicBezTo>
                    <a:cubicBezTo>
                      <a:pt x="63" y="0"/>
                      <a:pt x="43" y="20"/>
                      <a:pt x="43" y="44"/>
                    </a:cubicBezTo>
                    <a:cubicBezTo>
                      <a:pt x="38" y="40"/>
                      <a:pt x="32" y="38"/>
                      <a:pt x="26" y="38"/>
                    </a:cubicBezTo>
                    <a:cubicBezTo>
                      <a:pt x="12" y="38"/>
                      <a:pt x="0" y="50"/>
                      <a:pt x="0" y="64"/>
                    </a:cubicBezTo>
                    <a:cubicBezTo>
                      <a:pt x="0" y="78"/>
                      <a:pt x="12" y="90"/>
                      <a:pt x="26" y="90"/>
                    </a:cubicBezTo>
                    <a:cubicBezTo>
                      <a:pt x="85" y="90"/>
                      <a:pt x="85" y="90"/>
                      <a:pt x="85" y="90"/>
                    </a:cubicBezTo>
                    <a:cubicBezTo>
                      <a:pt x="87" y="90"/>
                      <a:pt x="87" y="90"/>
                      <a:pt x="87" y="90"/>
                    </a:cubicBezTo>
                    <a:cubicBezTo>
                      <a:pt x="130" y="90"/>
                      <a:pt x="130" y="90"/>
                      <a:pt x="130" y="90"/>
                    </a:cubicBezTo>
                    <a:cubicBezTo>
                      <a:pt x="139" y="90"/>
                      <a:pt x="146" y="83"/>
                      <a:pt x="146"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7" name="Rectangle 125"/>
              <p:cNvSpPr>
                <a:spLocks noChangeArrowheads="1"/>
              </p:cNvSpPr>
              <p:nvPr/>
            </p:nvSpPr>
            <p:spPr bwMode="auto">
              <a:xfrm>
                <a:off x="-2120900" y="1546225"/>
                <a:ext cx="44450"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218" name="Rectangle 126"/>
              <p:cNvSpPr>
                <a:spLocks noChangeArrowheads="1"/>
              </p:cNvSpPr>
              <p:nvPr/>
            </p:nvSpPr>
            <p:spPr bwMode="auto">
              <a:xfrm>
                <a:off x="-2008188" y="1603375"/>
                <a:ext cx="4921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219" name="Rectangle 127"/>
              <p:cNvSpPr>
                <a:spLocks noChangeArrowheads="1"/>
              </p:cNvSpPr>
              <p:nvPr/>
            </p:nvSpPr>
            <p:spPr bwMode="auto">
              <a:xfrm>
                <a:off x="-1892300" y="1546225"/>
                <a:ext cx="46038"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220" name="Rectangle 128"/>
              <p:cNvSpPr>
                <a:spLocks noChangeArrowheads="1"/>
              </p:cNvSpPr>
              <p:nvPr/>
            </p:nvSpPr>
            <p:spPr bwMode="auto">
              <a:xfrm>
                <a:off x="-1779588" y="1603375"/>
                <a:ext cx="4921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221" name="Freeform 129"/>
              <p:cNvSpPr/>
              <p:nvPr/>
            </p:nvSpPr>
            <p:spPr bwMode="auto">
              <a:xfrm>
                <a:off x="-1843088" y="2755900"/>
                <a:ext cx="469900" cy="387350"/>
              </a:xfrm>
              <a:custGeom>
                <a:avLst/>
                <a:gdLst>
                  <a:gd name="T0" fmla="*/ 241 w 296"/>
                  <a:gd name="T1" fmla="*/ 0 h 244"/>
                  <a:gd name="T2" fmla="*/ 107 w 296"/>
                  <a:gd name="T3" fmla="*/ 137 h 244"/>
                  <a:gd name="T4" fmla="*/ 55 w 296"/>
                  <a:gd name="T5" fmla="*/ 85 h 244"/>
                  <a:gd name="T6" fmla="*/ 0 w 296"/>
                  <a:gd name="T7" fmla="*/ 139 h 244"/>
                  <a:gd name="T8" fmla="*/ 52 w 296"/>
                  <a:gd name="T9" fmla="*/ 189 h 244"/>
                  <a:gd name="T10" fmla="*/ 107 w 296"/>
                  <a:gd name="T11" fmla="*/ 244 h 244"/>
                  <a:gd name="T12" fmla="*/ 159 w 296"/>
                  <a:gd name="T13" fmla="*/ 189 h 244"/>
                  <a:gd name="T14" fmla="*/ 296 w 296"/>
                  <a:gd name="T15" fmla="*/ 54 h 244"/>
                  <a:gd name="T16" fmla="*/ 241 w 296"/>
                  <a:gd name="T1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44">
                    <a:moveTo>
                      <a:pt x="241" y="0"/>
                    </a:moveTo>
                    <a:lnTo>
                      <a:pt x="107" y="137"/>
                    </a:lnTo>
                    <a:lnTo>
                      <a:pt x="55" y="85"/>
                    </a:lnTo>
                    <a:lnTo>
                      <a:pt x="0" y="139"/>
                    </a:lnTo>
                    <a:lnTo>
                      <a:pt x="52" y="189"/>
                    </a:lnTo>
                    <a:lnTo>
                      <a:pt x="107" y="244"/>
                    </a:lnTo>
                    <a:lnTo>
                      <a:pt x="159" y="189"/>
                    </a:lnTo>
                    <a:lnTo>
                      <a:pt x="296" y="54"/>
                    </a:lnTo>
                    <a:lnTo>
                      <a:pt x="2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2" name="Freeform 130"/>
              <p:cNvSpPr/>
              <p:nvPr/>
            </p:nvSpPr>
            <p:spPr bwMode="auto">
              <a:xfrm>
                <a:off x="-5813425" y="2943225"/>
                <a:ext cx="560388" cy="131763"/>
              </a:xfrm>
              <a:custGeom>
                <a:avLst/>
                <a:gdLst>
                  <a:gd name="T0" fmla="*/ 353 w 353"/>
                  <a:gd name="T1" fmla="*/ 0 h 83"/>
                  <a:gd name="T2" fmla="*/ 322 w 353"/>
                  <a:gd name="T3" fmla="*/ 0 h 83"/>
                  <a:gd name="T4" fmla="*/ 322 w 353"/>
                  <a:gd name="T5" fmla="*/ 52 h 83"/>
                  <a:gd name="T6" fmla="*/ 33 w 353"/>
                  <a:gd name="T7" fmla="*/ 52 h 83"/>
                  <a:gd name="T8" fmla="*/ 33 w 353"/>
                  <a:gd name="T9" fmla="*/ 0 h 83"/>
                  <a:gd name="T10" fmla="*/ 0 w 353"/>
                  <a:gd name="T11" fmla="*/ 0 h 83"/>
                  <a:gd name="T12" fmla="*/ 0 w 353"/>
                  <a:gd name="T13" fmla="*/ 83 h 83"/>
                  <a:gd name="T14" fmla="*/ 353 w 353"/>
                  <a:gd name="T15" fmla="*/ 83 h 83"/>
                  <a:gd name="T16" fmla="*/ 353 w 353"/>
                  <a:gd name="T1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83">
                    <a:moveTo>
                      <a:pt x="353" y="0"/>
                    </a:moveTo>
                    <a:lnTo>
                      <a:pt x="322" y="0"/>
                    </a:lnTo>
                    <a:lnTo>
                      <a:pt x="322" y="52"/>
                    </a:lnTo>
                    <a:lnTo>
                      <a:pt x="33" y="52"/>
                    </a:lnTo>
                    <a:lnTo>
                      <a:pt x="33" y="0"/>
                    </a:lnTo>
                    <a:lnTo>
                      <a:pt x="0" y="0"/>
                    </a:lnTo>
                    <a:lnTo>
                      <a:pt x="0" y="83"/>
                    </a:lnTo>
                    <a:lnTo>
                      <a:pt x="353" y="83"/>
                    </a:lnTo>
                    <a:lnTo>
                      <a:pt x="3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3" name="Freeform 131"/>
              <p:cNvSpPr/>
              <p:nvPr/>
            </p:nvSpPr>
            <p:spPr bwMode="auto">
              <a:xfrm>
                <a:off x="-5734050" y="2544762"/>
                <a:ext cx="412750" cy="439738"/>
              </a:xfrm>
              <a:custGeom>
                <a:avLst/>
                <a:gdLst>
                  <a:gd name="T0" fmla="*/ 45 w 260"/>
                  <a:gd name="T1" fmla="*/ 116 h 277"/>
                  <a:gd name="T2" fmla="*/ 0 w 260"/>
                  <a:gd name="T3" fmla="*/ 116 h 277"/>
                  <a:gd name="T4" fmla="*/ 130 w 260"/>
                  <a:gd name="T5" fmla="*/ 277 h 277"/>
                  <a:gd name="T6" fmla="*/ 260 w 260"/>
                  <a:gd name="T7" fmla="*/ 116 h 277"/>
                  <a:gd name="T8" fmla="*/ 215 w 260"/>
                  <a:gd name="T9" fmla="*/ 116 h 277"/>
                  <a:gd name="T10" fmla="*/ 215 w 260"/>
                  <a:gd name="T11" fmla="*/ 0 h 277"/>
                  <a:gd name="T12" fmla="*/ 45 w 260"/>
                  <a:gd name="T13" fmla="*/ 0 h 277"/>
                  <a:gd name="T14" fmla="*/ 45 w 260"/>
                  <a:gd name="T15" fmla="*/ 116 h 2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 h="277">
                    <a:moveTo>
                      <a:pt x="45" y="116"/>
                    </a:moveTo>
                    <a:lnTo>
                      <a:pt x="0" y="116"/>
                    </a:lnTo>
                    <a:lnTo>
                      <a:pt x="130" y="277"/>
                    </a:lnTo>
                    <a:lnTo>
                      <a:pt x="260" y="116"/>
                    </a:lnTo>
                    <a:lnTo>
                      <a:pt x="215" y="116"/>
                    </a:lnTo>
                    <a:lnTo>
                      <a:pt x="215" y="0"/>
                    </a:lnTo>
                    <a:lnTo>
                      <a:pt x="45" y="0"/>
                    </a:lnTo>
                    <a:lnTo>
                      <a:pt x="45"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4" name="Freeform 132"/>
              <p:cNvSpPr>
                <a:spLocks noEditPoints="1"/>
              </p:cNvSpPr>
              <p:nvPr/>
            </p:nvSpPr>
            <p:spPr bwMode="auto">
              <a:xfrm>
                <a:off x="-3600450" y="4483100"/>
                <a:ext cx="566738" cy="566738"/>
              </a:xfrm>
              <a:custGeom>
                <a:avLst/>
                <a:gdLst>
                  <a:gd name="T0" fmla="*/ 76 w 151"/>
                  <a:gd name="T1" fmla="*/ 151 h 151"/>
                  <a:gd name="T2" fmla="*/ 151 w 151"/>
                  <a:gd name="T3" fmla="*/ 75 h 151"/>
                  <a:gd name="T4" fmla="*/ 76 w 151"/>
                  <a:gd name="T5" fmla="*/ 0 h 151"/>
                  <a:gd name="T6" fmla="*/ 76 w 151"/>
                  <a:gd name="T7" fmla="*/ 8 h 151"/>
                  <a:gd name="T8" fmla="*/ 82 w 151"/>
                  <a:gd name="T9" fmla="*/ 8 h 151"/>
                  <a:gd name="T10" fmla="*/ 82 w 151"/>
                  <a:gd name="T11" fmla="*/ 75 h 151"/>
                  <a:gd name="T12" fmla="*/ 76 w 151"/>
                  <a:gd name="T13" fmla="*/ 75 h 151"/>
                  <a:gd name="T14" fmla="*/ 76 w 151"/>
                  <a:gd name="T15" fmla="*/ 123 h 151"/>
                  <a:gd name="T16" fmla="*/ 124 w 151"/>
                  <a:gd name="T17" fmla="*/ 75 h 151"/>
                  <a:gd name="T18" fmla="*/ 98 w 151"/>
                  <a:gd name="T19" fmla="*/ 32 h 151"/>
                  <a:gd name="T20" fmla="*/ 103 w 151"/>
                  <a:gd name="T21" fmla="*/ 21 h 151"/>
                  <a:gd name="T22" fmla="*/ 136 w 151"/>
                  <a:gd name="T23" fmla="*/ 75 h 151"/>
                  <a:gd name="T24" fmla="*/ 76 w 151"/>
                  <a:gd name="T25" fmla="*/ 135 h 151"/>
                  <a:gd name="T26" fmla="*/ 76 w 151"/>
                  <a:gd name="T27" fmla="*/ 151 h 151"/>
                  <a:gd name="T28" fmla="*/ 76 w 151"/>
                  <a:gd name="T29" fmla="*/ 135 h 151"/>
                  <a:gd name="T30" fmla="*/ 76 w 151"/>
                  <a:gd name="T31" fmla="*/ 135 h 151"/>
                  <a:gd name="T32" fmla="*/ 76 w 151"/>
                  <a:gd name="T33" fmla="*/ 0 h 151"/>
                  <a:gd name="T34" fmla="*/ 0 w 151"/>
                  <a:gd name="T35" fmla="*/ 75 h 151"/>
                  <a:gd name="T36" fmla="*/ 76 w 151"/>
                  <a:gd name="T37" fmla="*/ 151 h 151"/>
                  <a:gd name="T38" fmla="*/ 76 w 151"/>
                  <a:gd name="T39" fmla="*/ 135 h 151"/>
                  <a:gd name="T40" fmla="*/ 76 w 151"/>
                  <a:gd name="T41" fmla="*/ 135 h 151"/>
                  <a:gd name="T42" fmla="*/ 15 w 151"/>
                  <a:gd name="T43" fmla="*/ 75 h 151"/>
                  <a:gd name="T44" fmla="*/ 49 w 151"/>
                  <a:gd name="T45" fmla="*/ 21 h 151"/>
                  <a:gd name="T46" fmla="*/ 54 w 151"/>
                  <a:gd name="T47" fmla="*/ 32 h 151"/>
                  <a:gd name="T48" fmla="*/ 28 w 151"/>
                  <a:gd name="T49" fmla="*/ 75 h 151"/>
                  <a:gd name="T50" fmla="*/ 76 w 151"/>
                  <a:gd name="T51" fmla="*/ 123 h 151"/>
                  <a:gd name="T52" fmla="*/ 76 w 151"/>
                  <a:gd name="T53" fmla="*/ 75 h 151"/>
                  <a:gd name="T54" fmla="*/ 70 w 151"/>
                  <a:gd name="T55" fmla="*/ 75 h 151"/>
                  <a:gd name="T56" fmla="*/ 70 w 151"/>
                  <a:gd name="T57" fmla="*/ 8 h 151"/>
                  <a:gd name="T58" fmla="*/ 70 w 151"/>
                  <a:gd name="T59" fmla="*/ 8 h 151"/>
                  <a:gd name="T60" fmla="*/ 76 w 151"/>
                  <a:gd name="T61" fmla="*/ 8 h 151"/>
                  <a:gd name="T62" fmla="*/ 76 w 151"/>
                  <a:gd name="T63"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1" h="151">
                    <a:moveTo>
                      <a:pt x="76" y="151"/>
                    </a:moveTo>
                    <a:cubicBezTo>
                      <a:pt x="118" y="151"/>
                      <a:pt x="151" y="117"/>
                      <a:pt x="151" y="75"/>
                    </a:cubicBezTo>
                    <a:cubicBezTo>
                      <a:pt x="151" y="33"/>
                      <a:pt x="118" y="0"/>
                      <a:pt x="76" y="0"/>
                    </a:cubicBezTo>
                    <a:cubicBezTo>
                      <a:pt x="76" y="8"/>
                      <a:pt x="76" y="8"/>
                      <a:pt x="76" y="8"/>
                    </a:cubicBezTo>
                    <a:cubicBezTo>
                      <a:pt x="82" y="8"/>
                      <a:pt x="82" y="8"/>
                      <a:pt x="82" y="8"/>
                    </a:cubicBezTo>
                    <a:cubicBezTo>
                      <a:pt x="82" y="75"/>
                      <a:pt x="82" y="75"/>
                      <a:pt x="82" y="75"/>
                    </a:cubicBezTo>
                    <a:cubicBezTo>
                      <a:pt x="76" y="75"/>
                      <a:pt x="76" y="75"/>
                      <a:pt x="76" y="75"/>
                    </a:cubicBezTo>
                    <a:cubicBezTo>
                      <a:pt x="76" y="123"/>
                      <a:pt x="76" y="123"/>
                      <a:pt x="76" y="123"/>
                    </a:cubicBezTo>
                    <a:cubicBezTo>
                      <a:pt x="102" y="123"/>
                      <a:pt x="124" y="101"/>
                      <a:pt x="124" y="75"/>
                    </a:cubicBezTo>
                    <a:cubicBezTo>
                      <a:pt x="124" y="57"/>
                      <a:pt x="114" y="41"/>
                      <a:pt x="98" y="32"/>
                    </a:cubicBezTo>
                    <a:cubicBezTo>
                      <a:pt x="103" y="21"/>
                      <a:pt x="103" y="21"/>
                      <a:pt x="103" y="21"/>
                    </a:cubicBezTo>
                    <a:cubicBezTo>
                      <a:pt x="124" y="32"/>
                      <a:pt x="136" y="52"/>
                      <a:pt x="136" y="75"/>
                    </a:cubicBezTo>
                    <a:cubicBezTo>
                      <a:pt x="136" y="108"/>
                      <a:pt x="109" y="135"/>
                      <a:pt x="76" y="135"/>
                    </a:cubicBezTo>
                    <a:cubicBezTo>
                      <a:pt x="76" y="151"/>
                      <a:pt x="76" y="151"/>
                      <a:pt x="76" y="151"/>
                    </a:cubicBezTo>
                    <a:close/>
                    <a:moveTo>
                      <a:pt x="76" y="135"/>
                    </a:moveTo>
                    <a:cubicBezTo>
                      <a:pt x="76" y="135"/>
                      <a:pt x="76" y="135"/>
                      <a:pt x="76" y="135"/>
                    </a:cubicBezTo>
                    <a:moveTo>
                      <a:pt x="76" y="0"/>
                    </a:moveTo>
                    <a:cubicBezTo>
                      <a:pt x="34" y="0"/>
                      <a:pt x="0" y="33"/>
                      <a:pt x="0" y="75"/>
                    </a:cubicBezTo>
                    <a:cubicBezTo>
                      <a:pt x="0" y="117"/>
                      <a:pt x="34" y="151"/>
                      <a:pt x="76" y="151"/>
                    </a:cubicBezTo>
                    <a:cubicBezTo>
                      <a:pt x="76" y="135"/>
                      <a:pt x="76" y="135"/>
                      <a:pt x="76" y="135"/>
                    </a:cubicBezTo>
                    <a:cubicBezTo>
                      <a:pt x="76" y="135"/>
                      <a:pt x="76" y="135"/>
                      <a:pt x="76" y="135"/>
                    </a:cubicBezTo>
                    <a:cubicBezTo>
                      <a:pt x="43" y="135"/>
                      <a:pt x="15" y="108"/>
                      <a:pt x="15" y="75"/>
                    </a:cubicBezTo>
                    <a:cubicBezTo>
                      <a:pt x="15" y="52"/>
                      <a:pt x="28" y="32"/>
                      <a:pt x="49" y="21"/>
                    </a:cubicBezTo>
                    <a:cubicBezTo>
                      <a:pt x="54" y="32"/>
                      <a:pt x="54" y="32"/>
                      <a:pt x="54" y="32"/>
                    </a:cubicBezTo>
                    <a:cubicBezTo>
                      <a:pt x="38" y="41"/>
                      <a:pt x="28" y="57"/>
                      <a:pt x="28" y="75"/>
                    </a:cubicBezTo>
                    <a:cubicBezTo>
                      <a:pt x="28" y="101"/>
                      <a:pt x="49" y="123"/>
                      <a:pt x="76" y="123"/>
                    </a:cubicBezTo>
                    <a:cubicBezTo>
                      <a:pt x="76" y="75"/>
                      <a:pt x="76" y="75"/>
                      <a:pt x="76" y="75"/>
                    </a:cubicBezTo>
                    <a:cubicBezTo>
                      <a:pt x="70" y="75"/>
                      <a:pt x="70" y="75"/>
                      <a:pt x="70" y="75"/>
                    </a:cubicBezTo>
                    <a:cubicBezTo>
                      <a:pt x="70" y="8"/>
                      <a:pt x="70" y="8"/>
                      <a:pt x="70" y="8"/>
                    </a:cubicBezTo>
                    <a:cubicBezTo>
                      <a:pt x="70" y="8"/>
                      <a:pt x="70" y="8"/>
                      <a:pt x="70" y="8"/>
                    </a:cubicBezTo>
                    <a:cubicBezTo>
                      <a:pt x="76" y="8"/>
                      <a:pt x="76" y="8"/>
                      <a:pt x="76" y="8"/>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5" name="Oval 133"/>
              <p:cNvSpPr>
                <a:spLocks noChangeArrowheads="1"/>
              </p:cNvSpPr>
              <p:nvPr/>
            </p:nvSpPr>
            <p:spPr bwMode="auto">
              <a:xfrm>
                <a:off x="-3303588" y="7318375"/>
                <a:ext cx="165100" cy="165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6" name="Freeform 134"/>
              <p:cNvSpPr>
                <a:spLocks noEditPoints="1"/>
              </p:cNvSpPr>
              <p:nvPr/>
            </p:nvSpPr>
            <p:spPr bwMode="auto">
              <a:xfrm>
                <a:off x="-3379788" y="7239000"/>
                <a:ext cx="312738" cy="458788"/>
              </a:xfrm>
              <a:custGeom>
                <a:avLst/>
                <a:gdLst>
                  <a:gd name="T0" fmla="*/ 83 w 83"/>
                  <a:gd name="T1" fmla="*/ 0 h 122"/>
                  <a:gd name="T2" fmla="*/ 42 w 83"/>
                  <a:gd name="T3" fmla="*/ 0 h 122"/>
                  <a:gd name="T4" fmla="*/ 42 w 83"/>
                  <a:gd name="T5" fmla="*/ 10 h 122"/>
                  <a:gd name="T6" fmla="*/ 42 w 83"/>
                  <a:gd name="T7" fmla="*/ 10 h 122"/>
                  <a:gd name="T8" fmla="*/ 74 w 83"/>
                  <a:gd name="T9" fmla="*/ 43 h 122"/>
                  <a:gd name="T10" fmla="*/ 42 w 83"/>
                  <a:gd name="T11" fmla="*/ 75 h 122"/>
                  <a:gd name="T12" fmla="*/ 42 w 83"/>
                  <a:gd name="T13" fmla="*/ 75 h 122"/>
                  <a:gd name="T14" fmla="*/ 42 w 83"/>
                  <a:gd name="T15" fmla="*/ 75 h 122"/>
                  <a:gd name="T16" fmla="*/ 42 w 83"/>
                  <a:gd name="T17" fmla="*/ 89 h 122"/>
                  <a:gd name="T18" fmla="*/ 42 w 83"/>
                  <a:gd name="T19" fmla="*/ 89 h 122"/>
                  <a:gd name="T20" fmla="*/ 53 w 83"/>
                  <a:gd name="T21" fmla="*/ 100 h 122"/>
                  <a:gd name="T22" fmla="*/ 42 w 83"/>
                  <a:gd name="T23" fmla="*/ 111 h 122"/>
                  <a:gd name="T24" fmla="*/ 42 w 83"/>
                  <a:gd name="T25" fmla="*/ 111 h 122"/>
                  <a:gd name="T26" fmla="*/ 42 w 83"/>
                  <a:gd name="T27" fmla="*/ 111 h 122"/>
                  <a:gd name="T28" fmla="*/ 42 w 83"/>
                  <a:gd name="T29" fmla="*/ 122 h 122"/>
                  <a:gd name="T30" fmla="*/ 83 w 83"/>
                  <a:gd name="T31" fmla="*/ 122 h 122"/>
                  <a:gd name="T32" fmla="*/ 83 w 83"/>
                  <a:gd name="T33" fmla="*/ 0 h 122"/>
                  <a:gd name="T34" fmla="*/ 42 w 83"/>
                  <a:gd name="T35" fmla="*/ 0 h 122"/>
                  <a:gd name="T36" fmla="*/ 0 w 83"/>
                  <a:gd name="T37" fmla="*/ 0 h 122"/>
                  <a:gd name="T38" fmla="*/ 0 w 83"/>
                  <a:gd name="T39" fmla="*/ 122 h 122"/>
                  <a:gd name="T40" fmla="*/ 42 w 83"/>
                  <a:gd name="T41" fmla="*/ 122 h 122"/>
                  <a:gd name="T42" fmla="*/ 42 w 83"/>
                  <a:gd name="T43" fmla="*/ 111 h 122"/>
                  <a:gd name="T44" fmla="*/ 31 w 83"/>
                  <a:gd name="T45" fmla="*/ 100 h 122"/>
                  <a:gd name="T46" fmla="*/ 42 w 83"/>
                  <a:gd name="T47" fmla="*/ 89 h 122"/>
                  <a:gd name="T48" fmla="*/ 42 w 83"/>
                  <a:gd name="T49" fmla="*/ 75 h 122"/>
                  <a:gd name="T50" fmla="*/ 10 w 83"/>
                  <a:gd name="T51" fmla="*/ 43 h 122"/>
                  <a:gd name="T52" fmla="*/ 42 w 83"/>
                  <a:gd name="T53" fmla="*/ 10 h 122"/>
                  <a:gd name="T54" fmla="*/ 42 w 83"/>
                  <a:gd name="T55"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3" h="122">
                    <a:moveTo>
                      <a:pt x="83" y="0"/>
                    </a:moveTo>
                    <a:cubicBezTo>
                      <a:pt x="42" y="0"/>
                      <a:pt x="42" y="0"/>
                      <a:pt x="42" y="0"/>
                    </a:cubicBezTo>
                    <a:cubicBezTo>
                      <a:pt x="42" y="10"/>
                      <a:pt x="42" y="10"/>
                      <a:pt x="42" y="10"/>
                    </a:cubicBezTo>
                    <a:cubicBezTo>
                      <a:pt x="42" y="10"/>
                      <a:pt x="42" y="10"/>
                      <a:pt x="42" y="10"/>
                    </a:cubicBezTo>
                    <a:cubicBezTo>
                      <a:pt x="60" y="10"/>
                      <a:pt x="74" y="25"/>
                      <a:pt x="74" y="43"/>
                    </a:cubicBezTo>
                    <a:cubicBezTo>
                      <a:pt x="74" y="60"/>
                      <a:pt x="60" y="75"/>
                      <a:pt x="42" y="75"/>
                    </a:cubicBezTo>
                    <a:cubicBezTo>
                      <a:pt x="42" y="75"/>
                      <a:pt x="42" y="75"/>
                      <a:pt x="42" y="75"/>
                    </a:cubicBezTo>
                    <a:cubicBezTo>
                      <a:pt x="42" y="75"/>
                      <a:pt x="42" y="75"/>
                      <a:pt x="42" y="75"/>
                    </a:cubicBezTo>
                    <a:cubicBezTo>
                      <a:pt x="42" y="89"/>
                      <a:pt x="42" y="89"/>
                      <a:pt x="42" y="89"/>
                    </a:cubicBezTo>
                    <a:cubicBezTo>
                      <a:pt x="42" y="89"/>
                      <a:pt x="42" y="89"/>
                      <a:pt x="42" y="89"/>
                    </a:cubicBezTo>
                    <a:cubicBezTo>
                      <a:pt x="48" y="89"/>
                      <a:pt x="53" y="94"/>
                      <a:pt x="53" y="100"/>
                    </a:cubicBezTo>
                    <a:cubicBezTo>
                      <a:pt x="53" y="106"/>
                      <a:pt x="48" y="111"/>
                      <a:pt x="42" y="111"/>
                    </a:cubicBezTo>
                    <a:cubicBezTo>
                      <a:pt x="42" y="111"/>
                      <a:pt x="42" y="111"/>
                      <a:pt x="42" y="111"/>
                    </a:cubicBezTo>
                    <a:cubicBezTo>
                      <a:pt x="42" y="111"/>
                      <a:pt x="42" y="111"/>
                      <a:pt x="42" y="111"/>
                    </a:cubicBezTo>
                    <a:cubicBezTo>
                      <a:pt x="42" y="122"/>
                      <a:pt x="42" y="122"/>
                      <a:pt x="42" y="122"/>
                    </a:cubicBezTo>
                    <a:cubicBezTo>
                      <a:pt x="83" y="122"/>
                      <a:pt x="83" y="122"/>
                      <a:pt x="83" y="122"/>
                    </a:cubicBezTo>
                    <a:lnTo>
                      <a:pt x="83" y="0"/>
                    </a:lnTo>
                    <a:close/>
                    <a:moveTo>
                      <a:pt x="42" y="0"/>
                    </a:moveTo>
                    <a:cubicBezTo>
                      <a:pt x="0" y="0"/>
                      <a:pt x="0" y="0"/>
                      <a:pt x="0" y="0"/>
                    </a:cubicBezTo>
                    <a:cubicBezTo>
                      <a:pt x="0" y="122"/>
                      <a:pt x="0" y="122"/>
                      <a:pt x="0" y="122"/>
                    </a:cubicBezTo>
                    <a:cubicBezTo>
                      <a:pt x="42" y="122"/>
                      <a:pt x="42" y="122"/>
                      <a:pt x="42" y="122"/>
                    </a:cubicBezTo>
                    <a:cubicBezTo>
                      <a:pt x="42" y="111"/>
                      <a:pt x="42" y="111"/>
                      <a:pt x="42" y="111"/>
                    </a:cubicBezTo>
                    <a:cubicBezTo>
                      <a:pt x="36" y="111"/>
                      <a:pt x="31" y="106"/>
                      <a:pt x="31" y="100"/>
                    </a:cubicBezTo>
                    <a:cubicBezTo>
                      <a:pt x="31" y="94"/>
                      <a:pt x="36" y="89"/>
                      <a:pt x="42" y="89"/>
                    </a:cubicBezTo>
                    <a:cubicBezTo>
                      <a:pt x="42" y="75"/>
                      <a:pt x="42" y="75"/>
                      <a:pt x="42" y="75"/>
                    </a:cubicBezTo>
                    <a:cubicBezTo>
                      <a:pt x="24" y="75"/>
                      <a:pt x="10" y="60"/>
                      <a:pt x="10" y="43"/>
                    </a:cubicBezTo>
                    <a:cubicBezTo>
                      <a:pt x="10" y="25"/>
                      <a:pt x="24" y="10"/>
                      <a:pt x="42" y="10"/>
                    </a:cubicBez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7" name="Freeform 135"/>
              <p:cNvSpPr/>
              <p:nvPr/>
            </p:nvSpPr>
            <p:spPr bwMode="auto">
              <a:xfrm>
                <a:off x="-3698875" y="7189788"/>
                <a:ext cx="63500" cy="30163"/>
              </a:xfrm>
              <a:custGeom>
                <a:avLst/>
                <a:gdLst>
                  <a:gd name="T0" fmla="*/ 17 w 17"/>
                  <a:gd name="T1" fmla="*/ 6 h 8"/>
                  <a:gd name="T2" fmla="*/ 10 w 17"/>
                  <a:gd name="T3" fmla="*/ 0 h 8"/>
                  <a:gd name="T4" fmla="*/ 7 w 17"/>
                  <a:gd name="T5" fmla="*/ 0 h 8"/>
                  <a:gd name="T6" fmla="*/ 0 w 17"/>
                  <a:gd name="T7" fmla="*/ 6 h 8"/>
                  <a:gd name="T8" fmla="*/ 0 w 17"/>
                  <a:gd name="T9" fmla="*/ 8 h 8"/>
                  <a:gd name="T10" fmla="*/ 16 w 17"/>
                  <a:gd name="T11" fmla="*/ 8 h 8"/>
                  <a:gd name="T12" fmla="*/ 17 w 17"/>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17" y="6"/>
                    </a:moveTo>
                    <a:cubicBezTo>
                      <a:pt x="17" y="3"/>
                      <a:pt x="14" y="0"/>
                      <a:pt x="10" y="0"/>
                    </a:cubicBezTo>
                    <a:cubicBezTo>
                      <a:pt x="7" y="0"/>
                      <a:pt x="7" y="0"/>
                      <a:pt x="7" y="0"/>
                    </a:cubicBezTo>
                    <a:cubicBezTo>
                      <a:pt x="3" y="0"/>
                      <a:pt x="0" y="3"/>
                      <a:pt x="0" y="6"/>
                    </a:cubicBezTo>
                    <a:cubicBezTo>
                      <a:pt x="0" y="7"/>
                      <a:pt x="0" y="8"/>
                      <a:pt x="0" y="8"/>
                    </a:cubicBezTo>
                    <a:cubicBezTo>
                      <a:pt x="16" y="8"/>
                      <a:pt x="16" y="8"/>
                      <a:pt x="16" y="8"/>
                    </a:cubicBezTo>
                    <a:cubicBezTo>
                      <a:pt x="17" y="8"/>
                      <a:pt x="17" y="7"/>
                      <a:pt x="1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8" name="Freeform 136"/>
              <p:cNvSpPr>
                <a:spLocks noEditPoints="1"/>
              </p:cNvSpPr>
              <p:nvPr/>
            </p:nvSpPr>
            <p:spPr bwMode="auto">
              <a:xfrm>
                <a:off x="-3735388" y="7239000"/>
                <a:ext cx="311150" cy="458788"/>
              </a:xfrm>
              <a:custGeom>
                <a:avLst/>
                <a:gdLst>
                  <a:gd name="T0" fmla="*/ 42 w 83"/>
                  <a:gd name="T1" fmla="*/ 122 h 122"/>
                  <a:gd name="T2" fmla="*/ 83 w 83"/>
                  <a:gd name="T3" fmla="*/ 122 h 122"/>
                  <a:gd name="T4" fmla="*/ 83 w 83"/>
                  <a:gd name="T5" fmla="*/ 0 h 122"/>
                  <a:gd name="T6" fmla="*/ 42 w 83"/>
                  <a:gd name="T7" fmla="*/ 0 h 122"/>
                  <a:gd name="T8" fmla="*/ 42 w 83"/>
                  <a:gd name="T9" fmla="*/ 10 h 122"/>
                  <a:gd name="T10" fmla="*/ 42 w 83"/>
                  <a:gd name="T11" fmla="*/ 10 h 122"/>
                  <a:gd name="T12" fmla="*/ 42 w 83"/>
                  <a:gd name="T13" fmla="*/ 10 h 122"/>
                  <a:gd name="T14" fmla="*/ 74 w 83"/>
                  <a:gd name="T15" fmla="*/ 43 h 122"/>
                  <a:gd name="T16" fmla="*/ 42 w 83"/>
                  <a:gd name="T17" fmla="*/ 75 h 122"/>
                  <a:gd name="T18" fmla="*/ 42 w 83"/>
                  <a:gd name="T19" fmla="*/ 75 h 122"/>
                  <a:gd name="T20" fmla="*/ 42 w 83"/>
                  <a:gd name="T21" fmla="*/ 89 h 122"/>
                  <a:gd name="T22" fmla="*/ 42 w 83"/>
                  <a:gd name="T23" fmla="*/ 89 h 122"/>
                  <a:gd name="T24" fmla="*/ 53 w 83"/>
                  <a:gd name="T25" fmla="*/ 100 h 122"/>
                  <a:gd name="T26" fmla="*/ 42 w 83"/>
                  <a:gd name="T27" fmla="*/ 111 h 122"/>
                  <a:gd name="T28" fmla="*/ 42 w 83"/>
                  <a:gd name="T29" fmla="*/ 111 h 122"/>
                  <a:gd name="T30" fmla="*/ 42 w 83"/>
                  <a:gd name="T31" fmla="*/ 111 h 122"/>
                  <a:gd name="T32" fmla="*/ 42 w 83"/>
                  <a:gd name="T33" fmla="*/ 122 h 122"/>
                  <a:gd name="T34" fmla="*/ 0 w 83"/>
                  <a:gd name="T35" fmla="*/ 122 h 122"/>
                  <a:gd name="T36" fmla="*/ 42 w 83"/>
                  <a:gd name="T37" fmla="*/ 122 h 122"/>
                  <a:gd name="T38" fmla="*/ 42 w 83"/>
                  <a:gd name="T39" fmla="*/ 111 h 122"/>
                  <a:gd name="T40" fmla="*/ 31 w 83"/>
                  <a:gd name="T41" fmla="*/ 100 h 122"/>
                  <a:gd name="T42" fmla="*/ 42 w 83"/>
                  <a:gd name="T43" fmla="*/ 89 h 122"/>
                  <a:gd name="T44" fmla="*/ 42 w 83"/>
                  <a:gd name="T45" fmla="*/ 75 h 122"/>
                  <a:gd name="T46" fmla="*/ 9 w 83"/>
                  <a:gd name="T47" fmla="*/ 43 h 122"/>
                  <a:gd name="T48" fmla="*/ 42 w 83"/>
                  <a:gd name="T49" fmla="*/ 10 h 122"/>
                  <a:gd name="T50" fmla="*/ 42 w 83"/>
                  <a:gd name="T51" fmla="*/ 0 h 122"/>
                  <a:gd name="T52" fmla="*/ 20 w 83"/>
                  <a:gd name="T53" fmla="*/ 0 h 122"/>
                  <a:gd name="T54" fmla="*/ 16 w 83"/>
                  <a:gd name="T55" fmla="*/ 0 h 122"/>
                  <a:gd name="T56" fmla="*/ 0 w 83"/>
                  <a:gd name="T57" fmla="*/ 0 h 122"/>
                  <a:gd name="T58" fmla="*/ 0 w 83"/>
                  <a:gd name="T59"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122">
                    <a:moveTo>
                      <a:pt x="42" y="122"/>
                    </a:moveTo>
                    <a:cubicBezTo>
                      <a:pt x="83" y="122"/>
                      <a:pt x="83" y="122"/>
                      <a:pt x="83" y="122"/>
                    </a:cubicBezTo>
                    <a:cubicBezTo>
                      <a:pt x="83" y="0"/>
                      <a:pt x="83" y="0"/>
                      <a:pt x="83" y="0"/>
                    </a:cubicBezTo>
                    <a:cubicBezTo>
                      <a:pt x="42" y="0"/>
                      <a:pt x="42" y="0"/>
                      <a:pt x="42" y="0"/>
                    </a:cubicBezTo>
                    <a:cubicBezTo>
                      <a:pt x="42" y="10"/>
                      <a:pt x="42" y="10"/>
                      <a:pt x="42" y="10"/>
                    </a:cubicBezTo>
                    <a:cubicBezTo>
                      <a:pt x="42" y="10"/>
                      <a:pt x="42" y="10"/>
                      <a:pt x="42" y="10"/>
                    </a:cubicBezTo>
                    <a:cubicBezTo>
                      <a:pt x="42" y="10"/>
                      <a:pt x="42" y="10"/>
                      <a:pt x="42" y="10"/>
                    </a:cubicBezTo>
                    <a:cubicBezTo>
                      <a:pt x="60" y="10"/>
                      <a:pt x="74" y="25"/>
                      <a:pt x="74" y="43"/>
                    </a:cubicBezTo>
                    <a:cubicBezTo>
                      <a:pt x="74" y="60"/>
                      <a:pt x="60" y="75"/>
                      <a:pt x="42" y="75"/>
                    </a:cubicBezTo>
                    <a:cubicBezTo>
                      <a:pt x="42" y="75"/>
                      <a:pt x="42" y="75"/>
                      <a:pt x="42" y="75"/>
                    </a:cubicBezTo>
                    <a:cubicBezTo>
                      <a:pt x="42" y="89"/>
                      <a:pt x="42" y="89"/>
                      <a:pt x="42" y="89"/>
                    </a:cubicBezTo>
                    <a:cubicBezTo>
                      <a:pt x="42" y="89"/>
                      <a:pt x="42" y="89"/>
                      <a:pt x="42" y="89"/>
                    </a:cubicBezTo>
                    <a:cubicBezTo>
                      <a:pt x="48" y="89"/>
                      <a:pt x="53" y="94"/>
                      <a:pt x="53" y="100"/>
                    </a:cubicBezTo>
                    <a:cubicBezTo>
                      <a:pt x="53" y="106"/>
                      <a:pt x="48" y="111"/>
                      <a:pt x="42" y="111"/>
                    </a:cubicBezTo>
                    <a:cubicBezTo>
                      <a:pt x="42" y="111"/>
                      <a:pt x="42" y="111"/>
                      <a:pt x="42" y="111"/>
                    </a:cubicBezTo>
                    <a:cubicBezTo>
                      <a:pt x="42" y="111"/>
                      <a:pt x="42" y="111"/>
                      <a:pt x="42" y="111"/>
                    </a:cubicBezTo>
                    <a:lnTo>
                      <a:pt x="42" y="122"/>
                    </a:lnTo>
                    <a:close/>
                    <a:moveTo>
                      <a:pt x="0" y="122"/>
                    </a:moveTo>
                    <a:cubicBezTo>
                      <a:pt x="42" y="122"/>
                      <a:pt x="42" y="122"/>
                      <a:pt x="42" y="122"/>
                    </a:cubicBezTo>
                    <a:cubicBezTo>
                      <a:pt x="42" y="111"/>
                      <a:pt x="42" y="111"/>
                      <a:pt x="42" y="111"/>
                    </a:cubicBezTo>
                    <a:cubicBezTo>
                      <a:pt x="36" y="111"/>
                      <a:pt x="31" y="106"/>
                      <a:pt x="31" y="100"/>
                    </a:cubicBezTo>
                    <a:cubicBezTo>
                      <a:pt x="31" y="94"/>
                      <a:pt x="36" y="89"/>
                      <a:pt x="42" y="89"/>
                    </a:cubicBezTo>
                    <a:cubicBezTo>
                      <a:pt x="42" y="75"/>
                      <a:pt x="42" y="75"/>
                      <a:pt x="42" y="75"/>
                    </a:cubicBezTo>
                    <a:cubicBezTo>
                      <a:pt x="24" y="75"/>
                      <a:pt x="9" y="60"/>
                      <a:pt x="9" y="43"/>
                    </a:cubicBezTo>
                    <a:cubicBezTo>
                      <a:pt x="9" y="25"/>
                      <a:pt x="24" y="10"/>
                      <a:pt x="42" y="10"/>
                    </a:cubicBezTo>
                    <a:cubicBezTo>
                      <a:pt x="42" y="0"/>
                      <a:pt x="42" y="0"/>
                      <a:pt x="42" y="0"/>
                    </a:cubicBezTo>
                    <a:cubicBezTo>
                      <a:pt x="20" y="0"/>
                      <a:pt x="20" y="0"/>
                      <a:pt x="20" y="0"/>
                    </a:cubicBezTo>
                    <a:cubicBezTo>
                      <a:pt x="16" y="0"/>
                      <a:pt x="16" y="0"/>
                      <a:pt x="16" y="0"/>
                    </a:cubicBezTo>
                    <a:cubicBezTo>
                      <a:pt x="0" y="0"/>
                      <a:pt x="0" y="0"/>
                      <a:pt x="0" y="0"/>
                    </a:cubicBezTo>
                    <a:lnTo>
                      <a:pt x="0"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9" name="Oval 137"/>
              <p:cNvSpPr>
                <a:spLocks noChangeArrowheads="1"/>
              </p:cNvSpPr>
              <p:nvPr/>
            </p:nvSpPr>
            <p:spPr bwMode="auto">
              <a:xfrm>
                <a:off x="-3660775" y="7318375"/>
                <a:ext cx="165100" cy="165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0" name="Freeform 138"/>
              <p:cNvSpPr>
                <a:spLocks noEditPoints="1"/>
              </p:cNvSpPr>
              <p:nvPr/>
            </p:nvSpPr>
            <p:spPr bwMode="auto">
              <a:xfrm>
                <a:off x="-6011863" y="4824413"/>
                <a:ext cx="563563" cy="525463"/>
              </a:xfrm>
              <a:custGeom>
                <a:avLst/>
                <a:gdLst>
                  <a:gd name="T0" fmla="*/ 141 w 150"/>
                  <a:gd name="T1" fmla="*/ 140 h 140"/>
                  <a:gd name="T2" fmla="*/ 141 w 150"/>
                  <a:gd name="T3" fmla="*/ 129 h 140"/>
                  <a:gd name="T4" fmla="*/ 150 w 150"/>
                  <a:gd name="T5" fmla="*/ 22 h 140"/>
                  <a:gd name="T6" fmla="*/ 131 w 150"/>
                  <a:gd name="T7" fmla="*/ 38 h 140"/>
                  <a:gd name="T8" fmla="*/ 131 w 150"/>
                  <a:gd name="T9" fmla="*/ 55 h 140"/>
                  <a:gd name="T10" fmla="*/ 131 w 150"/>
                  <a:gd name="T11" fmla="*/ 67 h 140"/>
                  <a:gd name="T12" fmla="*/ 131 w 150"/>
                  <a:gd name="T13" fmla="*/ 84 h 140"/>
                  <a:gd name="T14" fmla="*/ 65 w 150"/>
                  <a:gd name="T15" fmla="*/ 7 h 140"/>
                  <a:gd name="T16" fmla="*/ 63 w 150"/>
                  <a:gd name="T17" fmla="*/ 9 h 140"/>
                  <a:gd name="T18" fmla="*/ 63 w 150"/>
                  <a:gd name="T19" fmla="*/ 129 h 140"/>
                  <a:gd name="T20" fmla="*/ 122 w 150"/>
                  <a:gd name="T21" fmla="*/ 129 h 140"/>
                  <a:gd name="T22" fmla="*/ 131 w 150"/>
                  <a:gd name="T23" fmla="*/ 140 h 140"/>
                  <a:gd name="T24" fmla="*/ 123 w 150"/>
                  <a:gd name="T25" fmla="*/ 75 h 140"/>
                  <a:gd name="T26" fmla="*/ 131 w 150"/>
                  <a:gd name="T27" fmla="*/ 55 h 140"/>
                  <a:gd name="T28" fmla="*/ 123 w 150"/>
                  <a:gd name="T29" fmla="*/ 47 h 140"/>
                  <a:gd name="T30" fmla="*/ 131 w 150"/>
                  <a:gd name="T31" fmla="*/ 22 h 140"/>
                  <a:gd name="T32" fmla="*/ 63 w 150"/>
                  <a:gd name="T33" fmla="*/ 35 h 140"/>
                  <a:gd name="T34" fmla="*/ 108 w 150"/>
                  <a:gd name="T35" fmla="*/ 115 h 140"/>
                  <a:gd name="T36" fmla="*/ 63 w 150"/>
                  <a:gd name="T37" fmla="*/ 115 h 140"/>
                  <a:gd name="T38" fmla="*/ 131 w 150"/>
                  <a:gd name="T39" fmla="*/ 67 h 140"/>
                  <a:gd name="T40" fmla="*/ 63 w 150"/>
                  <a:gd name="T41" fmla="*/ 5 h 140"/>
                  <a:gd name="T42" fmla="*/ 33 w 150"/>
                  <a:gd name="T43" fmla="*/ 20 h 140"/>
                  <a:gd name="T44" fmla="*/ 0 w 150"/>
                  <a:gd name="T45" fmla="*/ 7 h 140"/>
                  <a:gd name="T46" fmla="*/ 20 w 150"/>
                  <a:gd name="T47" fmla="*/ 22 h 140"/>
                  <a:gd name="T48" fmla="*/ 3 w 150"/>
                  <a:gd name="T49" fmla="*/ 129 h 140"/>
                  <a:gd name="T50" fmla="*/ 14 w 150"/>
                  <a:gd name="T51" fmla="*/ 129 h 140"/>
                  <a:gd name="T52" fmla="*/ 33 w 150"/>
                  <a:gd name="T53" fmla="*/ 140 h 140"/>
                  <a:gd name="T54" fmla="*/ 33 w 150"/>
                  <a:gd name="T55" fmla="*/ 129 h 140"/>
                  <a:gd name="T56" fmla="*/ 63 w 150"/>
                  <a:gd name="T57" fmla="*/ 115 h 140"/>
                  <a:gd name="T58" fmla="*/ 17 w 150"/>
                  <a:gd name="T59" fmla="*/ 35 h 140"/>
                  <a:gd name="T60" fmla="*/ 63 w 150"/>
                  <a:gd name="T61" fmla="*/ 22 h 140"/>
                  <a:gd name="T62" fmla="*/ 46 w 150"/>
                  <a:gd name="T63" fmla="*/ 21 h 140"/>
                  <a:gd name="T64" fmla="*/ 63 w 150"/>
                  <a:gd name="T65" fmla="*/ 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0" h="140">
                    <a:moveTo>
                      <a:pt x="131" y="140"/>
                    </a:moveTo>
                    <a:cubicBezTo>
                      <a:pt x="141" y="140"/>
                      <a:pt x="141" y="140"/>
                      <a:pt x="141" y="140"/>
                    </a:cubicBezTo>
                    <a:cubicBezTo>
                      <a:pt x="141" y="129"/>
                      <a:pt x="141" y="129"/>
                      <a:pt x="141" y="129"/>
                    </a:cubicBezTo>
                    <a:cubicBezTo>
                      <a:pt x="141" y="129"/>
                      <a:pt x="141" y="129"/>
                      <a:pt x="141" y="129"/>
                    </a:cubicBezTo>
                    <a:cubicBezTo>
                      <a:pt x="150" y="129"/>
                      <a:pt x="150" y="129"/>
                      <a:pt x="150" y="129"/>
                    </a:cubicBezTo>
                    <a:cubicBezTo>
                      <a:pt x="150" y="22"/>
                      <a:pt x="150" y="22"/>
                      <a:pt x="150" y="22"/>
                    </a:cubicBezTo>
                    <a:cubicBezTo>
                      <a:pt x="131" y="22"/>
                      <a:pt x="131" y="22"/>
                      <a:pt x="131" y="22"/>
                    </a:cubicBezTo>
                    <a:cubicBezTo>
                      <a:pt x="131" y="38"/>
                      <a:pt x="131" y="38"/>
                      <a:pt x="131" y="38"/>
                    </a:cubicBezTo>
                    <a:cubicBezTo>
                      <a:pt x="136" y="38"/>
                      <a:pt x="140" y="42"/>
                      <a:pt x="140" y="47"/>
                    </a:cubicBezTo>
                    <a:cubicBezTo>
                      <a:pt x="140" y="51"/>
                      <a:pt x="136" y="55"/>
                      <a:pt x="131" y="55"/>
                    </a:cubicBezTo>
                    <a:cubicBezTo>
                      <a:pt x="131" y="67"/>
                      <a:pt x="131" y="67"/>
                      <a:pt x="131" y="67"/>
                    </a:cubicBezTo>
                    <a:cubicBezTo>
                      <a:pt x="131" y="67"/>
                      <a:pt x="131" y="67"/>
                      <a:pt x="131" y="67"/>
                    </a:cubicBezTo>
                    <a:cubicBezTo>
                      <a:pt x="136" y="67"/>
                      <a:pt x="140" y="71"/>
                      <a:pt x="140" y="75"/>
                    </a:cubicBezTo>
                    <a:cubicBezTo>
                      <a:pt x="140" y="80"/>
                      <a:pt x="136" y="84"/>
                      <a:pt x="131" y="84"/>
                    </a:cubicBezTo>
                    <a:lnTo>
                      <a:pt x="131" y="140"/>
                    </a:lnTo>
                    <a:close/>
                    <a:moveTo>
                      <a:pt x="65" y="7"/>
                    </a:moveTo>
                    <a:cubicBezTo>
                      <a:pt x="63" y="5"/>
                      <a:pt x="63" y="5"/>
                      <a:pt x="63" y="5"/>
                    </a:cubicBezTo>
                    <a:cubicBezTo>
                      <a:pt x="63" y="9"/>
                      <a:pt x="63" y="9"/>
                      <a:pt x="63" y="9"/>
                    </a:cubicBezTo>
                    <a:cubicBezTo>
                      <a:pt x="65" y="7"/>
                      <a:pt x="65" y="7"/>
                      <a:pt x="65" y="7"/>
                    </a:cubicBezTo>
                    <a:close/>
                    <a:moveTo>
                      <a:pt x="63" y="129"/>
                    </a:moveTo>
                    <a:cubicBezTo>
                      <a:pt x="122" y="129"/>
                      <a:pt x="122" y="129"/>
                      <a:pt x="122" y="129"/>
                    </a:cubicBezTo>
                    <a:cubicBezTo>
                      <a:pt x="122" y="129"/>
                      <a:pt x="122" y="129"/>
                      <a:pt x="122" y="129"/>
                    </a:cubicBezTo>
                    <a:cubicBezTo>
                      <a:pt x="122" y="140"/>
                      <a:pt x="122" y="140"/>
                      <a:pt x="122" y="140"/>
                    </a:cubicBezTo>
                    <a:cubicBezTo>
                      <a:pt x="131" y="140"/>
                      <a:pt x="131" y="140"/>
                      <a:pt x="131" y="140"/>
                    </a:cubicBezTo>
                    <a:cubicBezTo>
                      <a:pt x="131" y="84"/>
                      <a:pt x="131" y="84"/>
                      <a:pt x="131" y="84"/>
                    </a:cubicBezTo>
                    <a:cubicBezTo>
                      <a:pt x="127" y="84"/>
                      <a:pt x="123" y="80"/>
                      <a:pt x="123" y="75"/>
                    </a:cubicBezTo>
                    <a:cubicBezTo>
                      <a:pt x="123" y="71"/>
                      <a:pt x="127" y="67"/>
                      <a:pt x="131" y="67"/>
                    </a:cubicBezTo>
                    <a:cubicBezTo>
                      <a:pt x="131" y="55"/>
                      <a:pt x="131" y="55"/>
                      <a:pt x="131" y="55"/>
                    </a:cubicBezTo>
                    <a:cubicBezTo>
                      <a:pt x="127" y="55"/>
                      <a:pt x="123" y="51"/>
                      <a:pt x="123" y="47"/>
                    </a:cubicBezTo>
                    <a:cubicBezTo>
                      <a:pt x="123" y="47"/>
                      <a:pt x="123" y="47"/>
                      <a:pt x="123" y="47"/>
                    </a:cubicBezTo>
                    <a:cubicBezTo>
                      <a:pt x="123" y="42"/>
                      <a:pt x="127" y="38"/>
                      <a:pt x="131" y="38"/>
                    </a:cubicBezTo>
                    <a:cubicBezTo>
                      <a:pt x="131" y="22"/>
                      <a:pt x="131" y="22"/>
                      <a:pt x="131" y="22"/>
                    </a:cubicBezTo>
                    <a:cubicBezTo>
                      <a:pt x="63" y="22"/>
                      <a:pt x="63" y="22"/>
                      <a:pt x="63" y="22"/>
                    </a:cubicBezTo>
                    <a:cubicBezTo>
                      <a:pt x="63" y="35"/>
                      <a:pt x="63" y="35"/>
                      <a:pt x="63" y="35"/>
                    </a:cubicBezTo>
                    <a:cubicBezTo>
                      <a:pt x="108" y="35"/>
                      <a:pt x="108" y="35"/>
                      <a:pt x="108" y="35"/>
                    </a:cubicBezTo>
                    <a:cubicBezTo>
                      <a:pt x="108" y="115"/>
                      <a:pt x="108" y="115"/>
                      <a:pt x="108" y="115"/>
                    </a:cubicBezTo>
                    <a:cubicBezTo>
                      <a:pt x="108" y="115"/>
                      <a:pt x="108" y="115"/>
                      <a:pt x="108" y="115"/>
                    </a:cubicBezTo>
                    <a:cubicBezTo>
                      <a:pt x="63" y="115"/>
                      <a:pt x="63" y="115"/>
                      <a:pt x="63" y="115"/>
                    </a:cubicBezTo>
                    <a:cubicBezTo>
                      <a:pt x="63" y="129"/>
                      <a:pt x="63" y="129"/>
                      <a:pt x="63" y="129"/>
                    </a:cubicBezTo>
                    <a:close/>
                    <a:moveTo>
                      <a:pt x="131" y="67"/>
                    </a:moveTo>
                    <a:cubicBezTo>
                      <a:pt x="131" y="67"/>
                      <a:pt x="131" y="67"/>
                      <a:pt x="131" y="67"/>
                    </a:cubicBezTo>
                    <a:moveTo>
                      <a:pt x="63" y="5"/>
                    </a:moveTo>
                    <a:cubicBezTo>
                      <a:pt x="59" y="0"/>
                      <a:pt x="59" y="0"/>
                      <a:pt x="59" y="0"/>
                    </a:cubicBezTo>
                    <a:cubicBezTo>
                      <a:pt x="33" y="20"/>
                      <a:pt x="33" y="20"/>
                      <a:pt x="33" y="20"/>
                    </a:cubicBezTo>
                    <a:cubicBezTo>
                      <a:pt x="6" y="0"/>
                      <a:pt x="6" y="0"/>
                      <a:pt x="6" y="0"/>
                    </a:cubicBezTo>
                    <a:cubicBezTo>
                      <a:pt x="0" y="7"/>
                      <a:pt x="0" y="7"/>
                      <a:pt x="0" y="7"/>
                    </a:cubicBezTo>
                    <a:cubicBezTo>
                      <a:pt x="19" y="21"/>
                      <a:pt x="19" y="21"/>
                      <a:pt x="19" y="21"/>
                    </a:cubicBezTo>
                    <a:cubicBezTo>
                      <a:pt x="20" y="22"/>
                      <a:pt x="20" y="22"/>
                      <a:pt x="20" y="22"/>
                    </a:cubicBezTo>
                    <a:cubicBezTo>
                      <a:pt x="3" y="22"/>
                      <a:pt x="3" y="22"/>
                      <a:pt x="3" y="22"/>
                    </a:cubicBezTo>
                    <a:cubicBezTo>
                      <a:pt x="3" y="129"/>
                      <a:pt x="3" y="129"/>
                      <a:pt x="3" y="129"/>
                    </a:cubicBezTo>
                    <a:cubicBezTo>
                      <a:pt x="14" y="129"/>
                      <a:pt x="14" y="129"/>
                      <a:pt x="14" y="129"/>
                    </a:cubicBezTo>
                    <a:cubicBezTo>
                      <a:pt x="14" y="129"/>
                      <a:pt x="14" y="129"/>
                      <a:pt x="14" y="129"/>
                    </a:cubicBezTo>
                    <a:cubicBezTo>
                      <a:pt x="14" y="140"/>
                      <a:pt x="14" y="140"/>
                      <a:pt x="14" y="140"/>
                    </a:cubicBezTo>
                    <a:cubicBezTo>
                      <a:pt x="33" y="140"/>
                      <a:pt x="33" y="140"/>
                      <a:pt x="33" y="140"/>
                    </a:cubicBezTo>
                    <a:cubicBezTo>
                      <a:pt x="33" y="129"/>
                      <a:pt x="33" y="129"/>
                      <a:pt x="33" y="129"/>
                    </a:cubicBezTo>
                    <a:cubicBezTo>
                      <a:pt x="33" y="129"/>
                      <a:pt x="33" y="129"/>
                      <a:pt x="33" y="129"/>
                    </a:cubicBezTo>
                    <a:cubicBezTo>
                      <a:pt x="63" y="129"/>
                      <a:pt x="63" y="129"/>
                      <a:pt x="63" y="129"/>
                    </a:cubicBezTo>
                    <a:cubicBezTo>
                      <a:pt x="63" y="115"/>
                      <a:pt x="63" y="115"/>
                      <a:pt x="63" y="115"/>
                    </a:cubicBezTo>
                    <a:cubicBezTo>
                      <a:pt x="17" y="115"/>
                      <a:pt x="17" y="115"/>
                      <a:pt x="17" y="115"/>
                    </a:cubicBezTo>
                    <a:cubicBezTo>
                      <a:pt x="17" y="35"/>
                      <a:pt x="17" y="35"/>
                      <a:pt x="17" y="35"/>
                    </a:cubicBezTo>
                    <a:cubicBezTo>
                      <a:pt x="63" y="35"/>
                      <a:pt x="63" y="35"/>
                      <a:pt x="63" y="35"/>
                    </a:cubicBezTo>
                    <a:cubicBezTo>
                      <a:pt x="63" y="22"/>
                      <a:pt x="63" y="22"/>
                      <a:pt x="63" y="22"/>
                    </a:cubicBezTo>
                    <a:cubicBezTo>
                      <a:pt x="45" y="22"/>
                      <a:pt x="45" y="22"/>
                      <a:pt x="45" y="22"/>
                    </a:cubicBezTo>
                    <a:cubicBezTo>
                      <a:pt x="46" y="21"/>
                      <a:pt x="46" y="21"/>
                      <a:pt x="46" y="21"/>
                    </a:cubicBezTo>
                    <a:cubicBezTo>
                      <a:pt x="63" y="9"/>
                      <a:pt x="63" y="9"/>
                      <a:pt x="63" y="9"/>
                    </a:cubicBezTo>
                    <a:lnTo>
                      <a:pt x="6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1" name="Freeform 139"/>
              <p:cNvSpPr/>
              <p:nvPr/>
            </p:nvSpPr>
            <p:spPr bwMode="auto">
              <a:xfrm>
                <a:off x="-5461000" y="509587"/>
                <a:ext cx="60325" cy="57150"/>
              </a:xfrm>
              <a:custGeom>
                <a:avLst/>
                <a:gdLst>
                  <a:gd name="T0" fmla="*/ 0 w 16"/>
                  <a:gd name="T1" fmla="*/ 8 h 15"/>
                  <a:gd name="T2" fmla="*/ 3 w 16"/>
                  <a:gd name="T3" fmla="*/ 10 h 15"/>
                  <a:gd name="T4" fmla="*/ 11 w 16"/>
                  <a:gd name="T5" fmla="*/ 15 h 15"/>
                  <a:gd name="T6" fmla="*/ 16 w 16"/>
                  <a:gd name="T7" fmla="*/ 6 h 15"/>
                  <a:gd name="T8" fmla="*/ 4 w 16"/>
                  <a:gd name="T9" fmla="*/ 0 h 15"/>
                  <a:gd name="T10" fmla="*/ 0 w 16"/>
                  <a:gd name="T11" fmla="*/ 8 h 15"/>
                </a:gdLst>
                <a:ahLst/>
                <a:cxnLst>
                  <a:cxn ang="0">
                    <a:pos x="T0" y="T1"/>
                  </a:cxn>
                  <a:cxn ang="0">
                    <a:pos x="T2" y="T3"/>
                  </a:cxn>
                  <a:cxn ang="0">
                    <a:pos x="T4" y="T5"/>
                  </a:cxn>
                  <a:cxn ang="0">
                    <a:pos x="T6" y="T7"/>
                  </a:cxn>
                  <a:cxn ang="0">
                    <a:pos x="T8" y="T9"/>
                  </a:cxn>
                  <a:cxn ang="0">
                    <a:pos x="T10" y="T11"/>
                  </a:cxn>
                </a:cxnLst>
                <a:rect l="0" t="0" r="r" b="b"/>
                <a:pathLst>
                  <a:path w="16" h="15">
                    <a:moveTo>
                      <a:pt x="0" y="8"/>
                    </a:moveTo>
                    <a:cubicBezTo>
                      <a:pt x="1" y="8"/>
                      <a:pt x="2" y="9"/>
                      <a:pt x="3" y="10"/>
                    </a:cubicBezTo>
                    <a:cubicBezTo>
                      <a:pt x="6" y="11"/>
                      <a:pt x="9" y="13"/>
                      <a:pt x="11" y="15"/>
                    </a:cubicBezTo>
                    <a:cubicBezTo>
                      <a:pt x="16" y="6"/>
                      <a:pt x="16" y="6"/>
                      <a:pt x="16" y="6"/>
                    </a:cubicBezTo>
                    <a:cubicBezTo>
                      <a:pt x="4" y="0"/>
                      <a:pt x="4" y="0"/>
                      <a:pt x="4" y="0"/>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2" name="Freeform 140"/>
              <p:cNvSpPr/>
              <p:nvPr/>
            </p:nvSpPr>
            <p:spPr bwMode="auto">
              <a:xfrm>
                <a:off x="-5892800" y="841375"/>
                <a:ext cx="312738" cy="228600"/>
              </a:xfrm>
              <a:custGeom>
                <a:avLst/>
                <a:gdLst>
                  <a:gd name="T0" fmla="*/ 21 w 83"/>
                  <a:gd name="T1" fmla="*/ 58 h 61"/>
                  <a:gd name="T2" fmla="*/ 36 w 83"/>
                  <a:gd name="T3" fmla="*/ 61 h 61"/>
                  <a:gd name="T4" fmla="*/ 45 w 83"/>
                  <a:gd name="T5" fmla="*/ 60 h 61"/>
                  <a:gd name="T6" fmla="*/ 64 w 83"/>
                  <a:gd name="T7" fmla="*/ 45 h 61"/>
                  <a:gd name="T8" fmla="*/ 83 w 83"/>
                  <a:gd name="T9" fmla="*/ 9 h 61"/>
                  <a:gd name="T10" fmla="*/ 76 w 83"/>
                  <a:gd name="T11" fmla="*/ 2 h 61"/>
                  <a:gd name="T12" fmla="*/ 72 w 83"/>
                  <a:gd name="T13" fmla="*/ 0 h 61"/>
                  <a:gd name="T14" fmla="*/ 52 w 83"/>
                  <a:gd name="T15" fmla="*/ 38 h 61"/>
                  <a:gd name="T16" fmla="*/ 27 w 83"/>
                  <a:gd name="T17" fmla="*/ 46 h 61"/>
                  <a:gd name="T18" fmla="*/ 20 w 83"/>
                  <a:gd name="T19" fmla="*/ 21 h 61"/>
                  <a:gd name="T20" fmla="*/ 8 w 83"/>
                  <a:gd name="T21" fmla="*/ 15 h 61"/>
                  <a:gd name="T22" fmla="*/ 21 w 83"/>
                  <a:gd name="T23"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61">
                    <a:moveTo>
                      <a:pt x="21" y="58"/>
                    </a:moveTo>
                    <a:cubicBezTo>
                      <a:pt x="26" y="60"/>
                      <a:pt x="31" y="61"/>
                      <a:pt x="36" y="61"/>
                    </a:cubicBezTo>
                    <a:cubicBezTo>
                      <a:pt x="39" y="61"/>
                      <a:pt x="42" y="61"/>
                      <a:pt x="45" y="60"/>
                    </a:cubicBezTo>
                    <a:cubicBezTo>
                      <a:pt x="53" y="57"/>
                      <a:pt x="60" y="52"/>
                      <a:pt x="64" y="45"/>
                    </a:cubicBezTo>
                    <a:cubicBezTo>
                      <a:pt x="83" y="9"/>
                      <a:pt x="83" y="9"/>
                      <a:pt x="83" y="9"/>
                    </a:cubicBezTo>
                    <a:cubicBezTo>
                      <a:pt x="81" y="6"/>
                      <a:pt x="79" y="3"/>
                      <a:pt x="76" y="2"/>
                    </a:cubicBezTo>
                    <a:cubicBezTo>
                      <a:pt x="74" y="1"/>
                      <a:pt x="73" y="1"/>
                      <a:pt x="72" y="0"/>
                    </a:cubicBezTo>
                    <a:cubicBezTo>
                      <a:pt x="52" y="38"/>
                      <a:pt x="52" y="38"/>
                      <a:pt x="52" y="38"/>
                    </a:cubicBezTo>
                    <a:cubicBezTo>
                      <a:pt x="47" y="47"/>
                      <a:pt x="36" y="51"/>
                      <a:pt x="27" y="46"/>
                    </a:cubicBezTo>
                    <a:cubicBezTo>
                      <a:pt x="19" y="41"/>
                      <a:pt x="15" y="30"/>
                      <a:pt x="20" y="21"/>
                    </a:cubicBezTo>
                    <a:cubicBezTo>
                      <a:pt x="8" y="15"/>
                      <a:pt x="8" y="15"/>
                      <a:pt x="8" y="15"/>
                    </a:cubicBezTo>
                    <a:cubicBezTo>
                      <a:pt x="0" y="30"/>
                      <a:pt x="6" y="50"/>
                      <a:pt x="2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3" name="Freeform 141"/>
              <p:cNvSpPr/>
              <p:nvPr/>
            </p:nvSpPr>
            <p:spPr bwMode="auto">
              <a:xfrm>
                <a:off x="-5832475" y="533400"/>
                <a:ext cx="541338" cy="454025"/>
              </a:xfrm>
              <a:custGeom>
                <a:avLst/>
                <a:gdLst>
                  <a:gd name="T0" fmla="*/ 108 w 144"/>
                  <a:gd name="T1" fmla="*/ 13 h 121"/>
                  <a:gd name="T2" fmla="*/ 100 w 144"/>
                  <a:gd name="T3" fmla="*/ 7 h 121"/>
                  <a:gd name="T4" fmla="*/ 97 w 144"/>
                  <a:gd name="T5" fmla="*/ 6 h 121"/>
                  <a:gd name="T6" fmla="*/ 68 w 144"/>
                  <a:gd name="T7" fmla="*/ 0 h 121"/>
                  <a:gd name="T8" fmla="*/ 8 w 144"/>
                  <a:gd name="T9" fmla="*/ 36 h 121"/>
                  <a:gd name="T10" fmla="*/ 1 w 144"/>
                  <a:gd name="T11" fmla="*/ 61 h 121"/>
                  <a:gd name="T12" fmla="*/ 0 w 144"/>
                  <a:gd name="T13" fmla="*/ 65 h 121"/>
                  <a:gd name="T14" fmla="*/ 1 w 144"/>
                  <a:gd name="T15" fmla="*/ 67 h 121"/>
                  <a:gd name="T16" fmla="*/ 3 w 144"/>
                  <a:gd name="T17" fmla="*/ 66 h 121"/>
                  <a:gd name="T18" fmla="*/ 6 w 144"/>
                  <a:gd name="T19" fmla="*/ 63 h 121"/>
                  <a:gd name="T20" fmla="*/ 18 w 144"/>
                  <a:gd name="T21" fmla="*/ 59 h 121"/>
                  <a:gd name="T22" fmla="*/ 27 w 144"/>
                  <a:gd name="T23" fmla="*/ 61 h 121"/>
                  <a:gd name="T24" fmla="*/ 37 w 144"/>
                  <a:gd name="T25" fmla="*/ 79 h 121"/>
                  <a:gd name="T26" fmla="*/ 37 w 144"/>
                  <a:gd name="T27" fmla="*/ 83 h 121"/>
                  <a:gd name="T28" fmla="*/ 41 w 144"/>
                  <a:gd name="T29" fmla="*/ 81 h 121"/>
                  <a:gd name="T30" fmla="*/ 52 w 144"/>
                  <a:gd name="T31" fmla="*/ 77 h 121"/>
                  <a:gd name="T32" fmla="*/ 58 w 144"/>
                  <a:gd name="T33" fmla="*/ 78 h 121"/>
                  <a:gd name="T34" fmla="*/ 62 w 144"/>
                  <a:gd name="T35" fmla="*/ 80 h 121"/>
                  <a:gd name="T36" fmla="*/ 69 w 144"/>
                  <a:gd name="T37" fmla="*/ 87 h 121"/>
                  <a:gd name="T38" fmla="*/ 72 w 144"/>
                  <a:gd name="T39" fmla="*/ 98 h 121"/>
                  <a:gd name="T40" fmla="*/ 72 w 144"/>
                  <a:gd name="T41" fmla="*/ 102 h 121"/>
                  <a:gd name="T42" fmla="*/ 75 w 144"/>
                  <a:gd name="T43" fmla="*/ 100 h 121"/>
                  <a:gd name="T44" fmla="*/ 87 w 144"/>
                  <a:gd name="T45" fmla="*/ 96 h 121"/>
                  <a:gd name="T46" fmla="*/ 96 w 144"/>
                  <a:gd name="T47" fmla="*/ 98 h 121"/>
                  <a:gd name="T48" fmla="*/ 107 w 144"/>
                  <a:gd name="T49" fmla="*/ 116 h 121"/>
                  <a:gd name="T50" fmla="*/ 108 w 144"/>
                  <a:gd name="T51" fmla="*/ 121 h 121"/>
                  <a:gd name="T52" fmla="*/ 111 w 144"/>
                  <a:gd name="T53" fmla="*/ 119 h 121"/>
                  <a:gd name="T54" fmla="*/ 128 w 144"/>
                  <a:gd name="T55" fmla="*/ 99 h 121"/>
                  <a:gd name="T56" fmla="*/ 108 w 144"/>
                  <a:gd name="T57" fmla="*/ 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4" h="121">
                    <a:moveTo>
                      <a:pt x="108" y="13"/>
                    </a:moveTo>
                    <a:cubicBezTo>
                      <a:pt x="106" y="11"/>
                      <a:pt x="103" y="9"/>
                      <a:pt x="100" y="7"/>
                    </a:cubicBezTo>
                    <a:cubicBezTo>
                      <a:pt x="99" y="7"/>
                      <a:pt x="98" y="6"/>
                      <a:pt x="97" y="6"/>
                    </a:cubicBezTo>
                    <a:cubicBezTo>
                      <a:pt x="88" y="2"/>
                      <a:pt x="78" y="0"/>
                      <a:pt x="68" y="0"/>
                    </a:cubicBezTo>
                    <a:cubicBezTo>
                      <a:pt x="44" y="0"/>
                      <a:pt x="20" y="13"/>
                      <a:pt x="8" y="36"/>
                    </a:cubicBezTo>
                    <a:cubicBezTo>
                      <a:pt x="4" y="44"/>
                      <a:pt x="2" y="52"/>
                      <a:pt x="1" y="61"/>
                    </a:cubicBezTo>
                    <a:cubicBezTo>
                      <a:pt x="1" y="62"/>
                      <a:pt x="0" y="64"/>
                      <a:pt x="0" y="65"/>
                    </a:cubicBezTo>
                    <a:cubicBezTo>
                      <a:pt x="0" y="66"/>
                      <a:pt x="1" y="67"/>
                      <a:pt x="1" y="67"/>
                    </a:cubicBezTo>
                    <a:cubicBezTo>
                      <a:pt x="2" y="67"/>
                      <a:pt x="2" y="67"/>
                      <a:pt x="3" y="66"/>
                    </a:cubicBezTo>
                    <a:cubicBezTo>
                      <a:pt x="4" y="65"/>
                      <a:pt x="5" y="64"/>
                      <a:pt x="6" y="63"/>
                    </a:cubicBezTo>
                    <a:cubicBezTo>
                      <a:pt x="10" y="60"/>
                      <a:pt x="14" y="59"/>
                      <a:pt x="18" y="59"/>
                    </a:cubicBezTo>
                    <a:cubicBezTo>
                      <a:pt x="21" y="59"/>
                      <a:pt x="24" y="60"/>
                      <a:pt x="27" y="61"/>
                    </a:cubicBezTo>
                    <a:cubicBezTo>
                      <a:pt x="34" y="65"/>
                      <a:pt x="37" y="72"/>
                      <a:pt x="37" y="79"/>
                    </a:cubicBezTo>
                    <a:cubicBezTo>
                      <a:pt x="37" y="82"/>
                      <a:pt x="37" y="83"/>
                      <a:pt x="37" y="83"/>
                    </a:cubicBezTo>
                    <a:cubicBezTo>
                      <a:pt x="38" y="83"/>
                      <a:pt x="39" y="82"/>
                      <a:pt x="41" y="81"/>
                    </a:cubicBezTo>
                    <a:cubicBezTo>
                      <a:pt x="44" y="79"/>
                      <a:pt x="48" y="77"/>
                      <a:pt x="52" y="77"/>
                    </a:cubicBezTo>
                    <a:cubicBezTo>
                      <a:pt x="54" y="77"/>
                      <a:pt x="56" y="78"/>
                      <a:pt x="58" y="78"/>
                    </a:cubicBezTo>
                    <a:cubicBezTo>
                      <a:pt x="59" y="79"/>
                      <a:pt x="61" y="79"/>
                      <a:pt x="62" y="80"/>
                    </a:cubicBezTo>
                    <a:cubicBezTo>
                      <a:pt x="65" y="81"/>
                      <a:pt x="67" y="84"/>
                      <a:pt x="69" y="87"/>
                    </a:cubicBezTo>
                    <a:cubicBezTo>
                      <a:pt x="71" y="90"/>
                      <a:pt x="72" y="94"/>
                      <a:pt x="72" y="98"/>
                    </a:cubicBezTo>
                    <a:cubicBezTo>
                      <a:pt x="72" y="100"/>
                      <a:pt x="72" y="102"/>
                      <a:pt x="72" y="102"/>
                    </a:cubicBezTo>
                    <a:cubicBezTo>
                      <a:pt x="73" y="102"/>
                      <a:pt x="74" y="101"/>
                      <a:pt x="75" y="100"/>
                    </a:cubicBezTo>
                    <a:cubicBezTo>
                      <a:pt x="79" y="97"/>
                      <a:pt x="83" y="96"/>
                      <a:pt x="87" y="96"/>
                    </a:cubicBezTo>
                    <a:cubicBezTo>
                      <a:pt x="90" y="96"/>
                      <a:pt x="93" y="97"/>
                      <a:pt x="96" y="98"/>
                    </a:cubicBezTo>
                    <a:cubicBezTo>
                      <a:pt x="103" y="102"/>
                      <a:pt x="107" y="109"/>
                      <a:pt x="107" y="116"/>
                    </a:cubicBezTo>
                    <a:cubicBezTo>
                      <a:pt x="107" y="119"/>
                      <a:pt x="107" y="121"/>
                      <a:pt x="108" y="121"/>
                    </a:cubicBezTo>
                    <a:cubicBezTo>
                      <a:pt x="109" y="121"/>
                      <a:pt x="110" y="120"/>
                      <a:pt x="111" y="119"/>
                    </a:cubicBezTo>
                    <a:cubicBezTo>
                      <a:pt x="118" y="114"/>
                      <a:pt x="124" y="107"/>
                      <a:pt x="128" y="99"/>
                    </a:cubicBezTo>
                    <a:cubicBezTo>
                      <a:pt x="144" y="69"/>
                      <a:pt x="135" y="32"/>
                      <a:pt x="10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4" name="Freeform 142"/>
              <p:cNvSpPr>
                <a:spLocks noEditPoints="1"/>
              </p:cNvSpPr>
              <p:nvPr/>
            </p:nvSpPr>
            <p:spPr bwMode="auto">
              <a:xfrm>
                <a:off x="-4886325" y="6961188"/>
                <a:ext cx="582613" cy="563563"/>
              </a:xfrm>
              <a:custGeom>
                <a:avLst/>
                <a:gdLst>
                  <a:gd name="T0" fmla="*/ 64 w 155"/>
                  <a:gd name="T1" fmla="*/ 117 h 150"/>
                  <a:gd name="T2" fmla="*/ 94 w 155"/>
                  <a:gd name="T3" fmla="*/ 108 h 150"/>
                  <a:gd name="T4" fmla="*/ 136 w 155"/>
                  <a:gd name="T5" fmla="*/ 150 h 150"/>
                  <a:gd name="T6" fmla="*/ 155 w 155"/>
                  <a:gd name="T7" fmla="*/ 131 h 150"/>
                  <a:gd name="T8" fmla="*/ 113 w 155"/>
                  <a:gd name="T9" fmla="*/ 89 h 150"/>
                  <a:gd name="T10" fmla="*/ 105 w 155"/>
                  <a:gd name="T11" fmla="*/ 17 h 150"/>
                  <a:gd name="T12" fmla="*/ 64 w 155"/>
                  <a:gd name="T13" fmla="*/ 0 h 150"/>
                  <a:gd name="T14" fmla="*/ 64 w 155"/>
                  <a:gd name="T15" fmla="*/ 23 h 150"/>
                  <a:gd name="T16" fmla="*/ 75 w 155"/>
                  <a:gd name="T17" fmla="*/ 23 h 150"/>
                  <a:gd name="T18" fmla="*/ 75 w 155"/>
                  <a:gd name="T19" fmla="*/ 47 h 150"/>
                  <a:gd name="T20" fmla="*/ 99 w 155"/>
                  <a:gd name="T21" fmla="*/ 47 h 150"/>
                  <a:gd name="T22" fmla="*/ 99 w 155"/>
                  <a:gd name="T23" fmla="*/ 70 h 150"/>
                  <a:gd name="T24" fmla="*/ 75 w 155"/>
                  <a:gd name="T25" fmla="*/ 70 h 150"/>
                  <a:gd name="T26" fmla="*/ 75 w 155"/>
                  <a:gd name="T27" fmla="*/ 94 h 150"/>
                  <a:gd name="T28" fmla="*/ 64 w 155"/>
                  <a:gd name="T29" fmla="*/ 94 h 150"/>
                  <a:gd name="T30" fmla="*/ 64 w 155"/>
                  <a:gd name="T31" fmla="*/ 117 h 150"/>
                  <a:gd name="T32" fmla="*/ 22 w 155"/>
                  <a:gd name="T33" fmla="*/ 100 h 150"/>
                  <a:gd name="T34" fmla="*/ 64 w 155"/>
                  <a:gd name="T35" fmla="*/ 117 h 150"/>
                  <a:gd name="T36" fmla="*/ 64 w 155"/>
                  <a:gd name="T37" fmla="*/ 94 h 150"/>
                  <a:gd name="T38" fmla="*/ 53 w 155"/>
                  <a:gd name="T39" fmla="*/ 94 h 150"/>
                  <a:gd name="T40" fmla="*/ 53 w 155"/>
                  <a:gd name="T41" fmla="*/ 70 h 150"/>
                  <a:gd name="T42" fmla="*/ 28 w 155"/>
                  <a:gd name="T43" fmla="*/ 70 h 150"/>
                  <a:gd name="T44" fmla="*/ 28 w 155"/>
                  <a:gd name="T45" fmla="*/ 47 h 150"/>
                  <a:gd name="T46" fmla="*/ 28 w 155"/>
                  <a:gd name="T47" fmla="*/ 47 h 150"/>
                  <a:gd name="T48" fmla="*/ 53 w 155"/>
                  <a:gd name="T49" fmla="*/ 47 h 150"/>
                  <a:gd name="T50" fmla="*/ 53 w 155"/>
                  <a:gd name="T51" fmla="*/ 23 h 150"/>
                  <a:gd name="T52" fmla="*/ 64 w 155"/>
                  <a:gd name="T53" fmla="*/ 23 h 150"/>
                  <a:gd name="T54" fmla="*/ 64 w 155"/>
                  <a:gd name="T55" fmla="*/ 0 h 150"/>
                  <a:gd name="T56" fmla="*/ 22 w 155"/>
                  <a:gd name="T57" fmla="*/ 17 h 150"/>
                  <a:gd name="T58" fmla="*/ 22 w 155"/>
                  <a:gd name="T59" fmla="*/ 10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5" h="150">
                    <a:moveTo>
                      <a:pt x="64" y="117"/>
                    </a:moveTo>
                    <a:cubicBezTo>
                      <a:pt x="74" y="117"/>
                      <a:pt x="85" y="114"/>
                      <a:pt x="94" y="108"/>
                    </a:cubicBezTo>
                    <a:cubicBezTo>
                      <a:pt x="136" y="150"/>
                      <a:pt x="136" y="150"/>
                      <a:pt x="136" y="150"/>
                    </a:cubicBezTo>
                    <a:cubicBezTo>
                      <a:pt x="155" y="131"/>
                      <a:pt x="155" y="131"/>
                      <a:pt x="155" y="131"/>
                    </a:cubicBezTo>
                    <a:cubicBezTo>
                      <a:pt x="113" y="89"/>
                      <a:pt x="113" y="89"/>
                      <a:pt x="113" y="89"/>
                    </a:cubicBezTo>
                    <a:cubicBezTo>
                      <a:pt x="127" y="67"/>
                      <a:pt x="124" y="37"/>
                      <a:pt x="105" y="17"/>
                    </a:cubicBezTo>
                    <a:cubicBezTo>
                      <a:pt x="94" y="6"/>
                      <a:pt x="79" y="0"/>
                      <a:pt x="64" y="0"/>
                    </a:cubicBezTo>
                    <a:cubicBezTo>
                      <a:pt x="64" y="23"/>
                      <a:pt x="64" y="23"/>
                      <a:pt x="64" y="23"/>
                    </a:cubicBezTo>
                    <a:cubicBezTo>
                      <a:pt x="75" y="23"/>
                      <a:pt x="75" y="23"/>
                      <a:pt x="75" y="23"/>
                    </a:cubicBezTo>
                    <a:cubicBezTo>
                      <a:pt x="75" y="47"/>
                      <a:pt x="75" y="47"/>
                      <a:pt x="75" y="47"/>
                    </a:cubicBezTo>
                    <a:cubicBezTo>
                      <a:pt x="99" y="47"/>
                      <a:pt x="99" y="47"/>
                      <a:pt x="99" y="47"/>
                    </a:cubicBezTo>
                    <a:cubicBezTo>
                      <a:pt x="99" y="70"/>
                      <a:pt x="99" y="70"/>
                      <a:pt x="99" y="70"/>
                    </a:cubicBezTo>
                    <a:cubicBezTo>
                      <a:pt x="75" y="70"/>
                      <a:pt x="75" y="70"/>
                      <a:pt x="75" y="70"/>
                    </a:cubicBezTo>
                    <a:cubicBezTo>
                      <a:pt x="75" y="94"/>
                      <a:pt x="75" y="94"/>
                      <a:pt x="75" y="94"/>
                    </a:cubicBezTo>
                    <a:cubicBezTo>
                      <a:pt x="64" y="94"/>
                      <a:pt x="64" y="94"/>
                      <a:pt x="64" y="94"/>
                    </a:cubicBezTo>
                    <a:lnTo>
                      <a:pt x="64" y="117"/>
                    </a:lnTo>
                    <a:close/>
                    <a:moveTo>
                      <a:pt x="22" y="100"/>
                    </a:moveTo>
                    <a:cubicBezTo>
                      <a:pt x="34" y="111"/>
                      <a:pt x="49" y="117"/>
                      <a:pt x="64" y="117"/>
                    </a:cubicBezTo>
                    <a:cubicBezTo>
                      <a:pt x="64" y="94"/>
                      <a:pt x="64" y="94"/>
                      <a:pt x="64" y="94"/>
                    </a:cubicBezTo>
                    <a:cubicBezTo>
                      <a:pt x="53" y="94"/>
                      <a:pt x="53" y="94"/>
                      <a:pt x="53" y="94"/>
                    </a:cubicBezTo>
                    <a:cubicBezTo>
                      <a:pt x="53" y="70"/>
                      <a:pt x="53" y="70"/>
                      <a:pt x="53" y="70"/>
                    </a:cubicBezTo>
                    <a:cubicBezTo>
                      <a:pt x="28" y="70"/>
                      <a:pt x="28" y="70"/>
                      <a:pt x="28" y="70"/>
                    </a:cubicBezTo>
                    <a:cubicBezTo>
                      <a:pt x="28" y="47"/>
                      <a:pt x="28" y="47"/>
                      <a:pt x="28" y="47"/>
                    </a:cubicBezTo>
                    <a:cubicBezTo>
                      <a:pt x="28" y="47"/>
                      <a:pt x="28" y="47"/>
                      <a:pt x="28" y="47"/>
                    </a:cubicBezTo>
                    <a:cubicBezTo>
                      <a:pt x="53" y="47"/>
                      <a:pt x="53" y="47"/>
                      <a:pt x="53" y="47"/>
                    </a:cubicBezTo>
                    <a:cubicBezTo>
                      <a:pt x="53" y="23"/>
                      <a:pt x="53" y="23"/>
                      <a:pt x="53" y="23"/>
                    </a:cubicBezTo>
                    <a:cubicBezTo>
                      <a:pt x="64" y="23"/>
                      <a:pt x="64" y="23"/>
                      <a:pt x="64" y="23"/>
                    </a:cubicBezTo>
                    <a:cubicBezTo>
                      <a:pt x="64" y="0"/>
                      <a:pt x="64" y="0"/>
                      <a:pt x="64" y="0"/>
                    </a:cubicBezTo>
                    <a:cubicBezTo>
                      <a:pt x="49" y="0"/>
                      <a:pt x="34" y="6"/>
                      <a:pt x="22" y="17"/>
                    </a:cubicBezTo>
                    <a:cubicBezTo>
                      <a:pt x="0" y="40"/>
                      <a:pt x="0" y="77"/>
                      <a:pt x="22"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5" name="Freeform 143"/>
              <p:cNvSpPr/>
              <p:nvPr/>
            </p:nvSpPr>
            <p:spPr bwMode="auto">
              <a:xfrm>
                <a:off x="-6264275" y="5621338"/>
                <a:ext cx="153988" cy="195263"/>
              </a:xfrm>
              <a:custGeom>
                <a:avLst/>
                <a:gdLst>
                  <a:gd name="T0" fmla="*/ 0 w 41"/>
                  <a:gd name="T1" fmla="*/ 0 h 52"/>
                  <a:gd name="T2" fmla="*/ 16 w 41"/>
                  <a:gd name="T3" fmla="*/ 52 h 52"/>
                  <a:gd name="T4" fmla="*/ 41 w 41"/>
                  <a:gd name="T5" fmla="*/ 0 h 52"/>
                  <a:gd name="T6" fmla="*/ 0 w 41"/>
                  <a:gd name="T7" fmla="*/ 0 h 52"/>
                </a:gdLst>
                <a:ahLst/>
                <a:cxnLst>
                  <a:cxn ang="0">
                    <a:pos x="T0" y="T1"/>
                  </a:cxn>
                  <a:cxn ang="0">
                    <a:pos x="T2" y="T3"/>
                  </a:cxn>
                  <a:cxn ang="0">
                    <a:pos x="T4" y="T5"/>
                  </a:cxn>
                  <a:cxn ang="0">
                    <a:pos x="T6" y="T7"/>
                  </a:cxn>
                </a:cxnLst>
                <a:rect l="0" t="0" r="r" b="b"/>
                <a:pathLst>
                  <a:path w="41" h="52">
                    <a:moveTo>
                      <a:pt x="0" y="0"/>
                    </a:moveTo>
                    <a:cubicBezTo>
                      <a:pt x="1" y="21"/>
                      <a:pt x="7" y="39"/>
                      <a:pt x="16" y="52"/>
                    </a:cubicBezTo>
                    <a:cubicBezTo>
                      <a:pt x="30" y="39"/>
                      <a:pt x="39" y="21"/>
                      <a:pt x="4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6" name="Freeform 144"/>
              <p:cNvSpPr/>
              <p:nvPr/>
            </p:nvSpPr>
            <p:spPr bwMode="auto">
              <a:xfrm>
                <a:off x="-6264275" y="5380038"/>
                <a:ext cx="153988" cy="192088"/>
              </a:xfrm>
              <a:custGeom>
                <a:avLst/>
                <a:gdLst>
                  <a:gd name="T0" fmla="*/ 16 w 41"/>
                  <a:gd name="T1" fmla="*/ 0 h 51"/>
                  <a:gd name="T2" fmla="*/ 0 w 41"/>
                  <a:gd name="T3" fmla="*/ 51 h 51"/>
                  <a:gd name="T4" fmla="*/ 41 w 41"/>
                  <a:gd name="T5" fmla="*/ 51 h 51"/>
                  <a:gd name="T6" fmla="*/ 16 w 41"/>
                  <a:gd name="T7" fmla="*/ 0 h 51"/>
                </a:gdLst>
                <a:ahLst/>
                <a:cxnLst>
                  <a:cxn ang="0">
                    <a:pos x="T0" y="T1"/>
                  </a:cxn>
                  <a:cxn ang="0">
                    <a:pos x="T2" y="T3"/>
                  </a:cxn>
                  <a:cxn ang="0">
                    <a:pos x="T4" y="T5"/>
                  </a:cxn>
                  <a:cxn ang="0">
                    <a:pos x="T6" y="T7"/>
                  </a:cxn>
                </a:cxnLst>
                <a:rect l="0" t="0" r="r" b="b"/>
                <a:pathLst>
                  <a:path w="41" h="51">
                    <a:moveTo>
                      <a:pt x="16" y="0"/>
                    </a:moveTo>
                    <a:cubicBezTo>
                      <a:pt x="7" y="12"/>
                      <a:pt x="1" y="30"/>
                      <a:pt x="0" y="51"/>
                    </a:cubicBezTo>
                    <a:cubicBezTo>
                      <a:pt x="41" y="51"/>
                      <a:pt x="41" y="51"/>
                      <a:pt x="41" y="51"/>
                    </a:cubicBezTo>
                    <a:cubicBezTo>
                      <a:pt x="39" y="31"/>
                      <a:pt x="30" y="13"/>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7" name="Freeform 145"/>
              <p:cNvSpPr/>
              <p:nvPr/>
            </p:nvSpPr>
            <p:spPr bwMode="auto">
              <a:xfrm>
                <a:off x="-6380163" y="5302250"/>
                <a:ext cx="134938" cy="269875"/>
              </a:xfrm>
              <a:custGeom>
                <a:avLst/>
                <a:gdLst>
                  <a:gd name="T0" fmla="*/ 0 w 36"/>
                  <a:gd name="T1" fmla="*/ 0 h 72"/>
                  <a:gd name="T2" fmla="*/ 0 w 36"/>
                  <a:gd name="T3" fmla="*/ 72 h 72"/>
                  <a:gd name="T4" fmla="*/ 18 w 36"/>
                  <a:gd name="T5" fmla="*/ 72 h 72"/>
                  <a:gd name="T6" fmla="*/ 36 w 36"/>
                  <a:gd name="T7" fmla="*/ 12 h 72"/>
                  <a:gd name="T8" fmla="*/ 0 w 36"/>
                  <a:gd name="T9" fmla="*/ 0 h 72"/>
                </a:gdLst>
                <a:ahLst/>
                <a:cxnLst>
                  <a:cxn ang="0">
                    <a:pos x="T0" y="T1"/>
                  </a:cxn>
                  <a:cxn ang="0">
                    <a:pos x="T2" y="T3"/>
                  </a:cxn>
                  <a:cxn ang="0">
                    <a:pos x="T4" y="T5"/>
                  </a:cxn>
                  <a:cxn ang="0">
                    <a:pos x="T6" y="T7"/>
                  </a:cxn>
                  <a:cxn ang="0">
                    <a:pos x="T8" y="T9"/>
                  </a:cxn>
                </a:cxnLst>
                <a:rect l="0" t="0" r="r" b="b"/>
                <a:pathLst>
                  <a:path w="36" h="72">
                    <a:moveTo>
                      <a:pt x="0" y="0"/>
                    </a:moveTo>
                    <a:cubicBezTo>
                      <a:pt x="0" y="72"/>
                      <a:pt x="0" y="72"/>
                      <a:pt x="0" y="72"/>
                    </a:cubicBezTo>
                    <a:cubicBezTo>
                      <a:pt x="18" y="72"/>
                      <a:pt x="18" y="72"/>
                      <a:pt x="18" y="72"/>
                    </a:cubicBezTo>
                    <a:cubicBezTo>
                      <a:pt x="19" y="48"/>
                      <a:pt x="26" y="27"/>
                      <a:pt x="36" y="12"/>
                    </a:cubicBezTo>
                    <a:cubicBezTo>
                      <a:pt x="26" y="6"/>
                      <a:pt x="13"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8" name="Freeform 146"/>
              <p:cNvSpPr/>
              <p:nvPr/>
            </p:nvSpPr>
            <p:spPr bwMode="auto">
              <a:xfrm>
                <a:off x="-6569075" y="5621338"/>
                <a:ext cx="139700" cy="269875"/>
              </a:xfrm>
              <a:custGeom>
                <a:avLst/>
                <a:gdLst>
                  <a:gd name="T0" fmla="*/ 37 w 37"/>
                  <a:gd name="T1" fmla="*/ 72 h 72"/>
                  <a:gd name="T2" fmla="*/ 37 w 37"/>
                  <a:gd name="T3" fmla="*/ 0 h 72"/>
                  <a:gd name="T4" fmla="*/ 18 w 37"/>
                  <a:gd name="T5" fmla="*/ 0 h 72"/>
                  <a:gd name="T6" fmla="*/ 0 w 37"/>
                  <a:gd name="T7" fmla="*/ 59 h 72"/>
                  <a:gd name="T8" fmla="*/ 37 w 37"/>
                  <a:gd name="T9" fmla="*/ 72 h 72"/>
                </a:gdLst>
                <a:ahLst/>
                <a:cxnLst>
                  <a:cxn ang="0">
                    <a:pos x="T0" y="T1"/>
                  </a:cxn>
                  <a:cxn ang="0">
                    <a:pos x="T2" y="T3"/>
                  </a:cxn>
                  <a:cxn ang="0">
                    <a:pos x="T4" y="T5"/>
                  </a:cxn>
                  <a:cxn ang="0">
                    <a:pos x="T6" y="T7"/>
                  </a:cxn>
                  <a:cxn ang="0">
                    <a:pos x="T8" y="T9"/>
                  </a:cxn>
                </a:cxnLst>
                <a:rect l="0" t="0" r="r" b="b"/>
                <a:pathLst>
                  <a:path w="37" h="72">
                    <a:moveTo>
                      <a:pt x="37" y="72"/>
                    </a:moveTo>
                    <a:cubicBezTo>
                      <a:pt x="37" y="0"/>
                      <a:pt x="37" y="0"/>
                      <a:pt x="37" y="0"/>
                    </a:cubicBezTo>
                    <a:cubicBezTo>
                      <a:pt x="18" y="0"/>
                      <a:pt x="18" y="0"/>
                      <a:pt x="18" y="0"/>
                    </a:cubicBezTo>
                    <a:cubicBezTo>
                      <a:pt x="17" y="24"/>
                      <a:pt x="10" y="45"/>
                      <a:pt x="0" y="59"/>
                    </a:cubicBezTo>
                    <a:cubicBezTo>
                      <a:pt x="11" y="67"/>
                      <a:pt x="23" y="71"/>
                      <a:pt x="37"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9" name="Freeform 147"/>
              <p:cNvSpPr/>
              <p:nvPr/>
            </p:nvSpPr>
            <p:spPr bwMode="auto">
              <a:xfrm>
                <a:off x="-6569075" y="5302250"/>
                <a:ext cx="139700" cy="269875"/>
              </a:xfrm>
              <a:custGeom>
                <a:avLst/>
                <a:gdLst>
                  <a:gd name="T0" fmla="*/ 18 w 37"/>
                  <a:gd name="T1" fmla="*/ 72 h 72"/>
                  <a:gd name="T2" fmla="*/ 37 w 37"/>
                  <a:gd name="T3" fmla="*/ 72 h 72"/>
                  <a:gd name="T4" fmla="*/ 37 w 37"/>
                  <a:gd name="T5" fmla="*/ 0 h 72"/>
                  <a:gd name="T6" fmla="*/ 0 w 37"/>
                  <a:gd name="T7" fmla="*/ 13 h 72"/>
                  <a:gd name="T8" fmla="*/ 18 w 37"/>
                  <a:gd name="T9" fmla="*/ 72 h 72"/>
                </a:gdLst>
                <a:ahLst/>
                <a:cxnLst>
                  <a:cxn ang="0">
                    <a:pos x="T0" y="T1"/>
                  </a:cxn>
                  <a:cxn ang="0">
                    <a:pos x="T2" y="T3"/>
                  </a:cxn>
                  <a:cxn ang="0">
                    <a:pos x="T4" y="T5"/>
                  </a:cxn>
                  <a:cxn ang="0">
                    <a:pos x="T6" y="T7"/>
                  </a:cxn>
                  <a:cxn ang="0">
                    <a:pos x="T8" y="T9"/>
                  </a:cxn>
                </a:cxnLst>
                <a:rect l="0" t="0" r="r" b="b"/>
                <a:pathLst>
                  <a:path w="37" h="72">
                    <a:moveTo>
                      <a:pt x="18" y="72"/>
                    </a:moveTo>
                    <a:cubicBezTo>
                      <a:pt x="37" y="72"/>
                      <a:pt x="37" y="72"/>
                      <a:pt x="37" y="72"/>
                    </a:cubicBezTo>
                    <a:cubicBezTo>
                      <a:pt x="37" y="0"/>
                      <a:pt x="37" y="0"/>
                      <a:pt x="37" y="0"/>
                    </a:cubicBezTo>
                    <a:cubicBezTo>
                      <a:pt x="23" y="1"/>
                      <a:pt x="11" y="6"/>
                      <a:pt x="0" y="13"/>
                    </a:cubicBezTo>
                    <a:cubicBezTo>
                      <a:pt x="10" y="28"/>
                      <a:pt x="17" y="48"/>
                      <a:pt x="1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0" name="Freeform 148"/>
              <p:cNvSpPr/>
              <p:nvPr/>
            </p:nvSpPr>
            <p:spPr bwMode="auto">
              <a:xfrm>
                <a:off x="-6699250" y="5621338"/>
                <a:ext cx="149225" cy="190500"/>
              </a:xfrm>
              <a:custGeom>
                <a:avLst/>
                <a:gdLst>
                  <a:gd name="T0" fmla="*/ 25 w 40"/>
                  <a:gd name="T1" fmla="*/ 51 h 51"/>
                  <a:gd name="T2" fmla="*/ 40 w 40"/>
                  <a:gd name="T3" fmla="*/ 0 h 51"/>
                  <a:gd name="T4" fmla="*/ 0 w 40"/>
                  <a:gd name="T5" fmla="*/ 0 h 51"/>
                  <a:gd name="T6" fmla="*/ 25 w 40"/>
                  <a:gd name="T7" fmla="*/ 51 h 51"/>
                </a:gdLst>
                <a:ahLst/>
                <a:cxnLst>
                  <a:cxn ang="0">
                    <a:pos x="T0" y="T1"/>
                  </a:cxn>
                  <a:cxn ang="0">
                    <a:pos x="T2" y="T3"/>
                  </a:cxn>
                  <a:cxn ang="0">
                    <a:pos x="T4" y="T5"/>
                  </a:cxn>
                  <a:cxn ang="0">
                    <a:pos x="T6" y="T7"/>
                  </a:cxn>
                </a:cxnLst>
                <a:rect l="0" t="0" r="r" b="b"/>
                <a:pathLst>
                  <a:path w="40" h="51">
                    <a:moveTo>
                      <a:pt x="25" y="51"/>
                    </a:moveTo>
                    <a:cubicBezTo>
                      <a:pt x="33" y="38"/>
                      <a:pt x="39" y="21"/>
                      <a:pt x="40" y="0"/>
                    </a:cubicBezTo>
                    <a:cubicBezTo>
                      <a:pt x="0" y="0"/>
                      <a:pt x="0" y="0"/>
                      <a:pt x="0" y="0"/>
                    </a:cubicBezTo>
                    <a:cubicBezTo>
                      <a:pt x="1" y="20"/>
                      <a:pt x="11" y="38"/>
                      <a:pt x="2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1" name="Freeform 149"/>
              <p:cNvSpPr/>
              <p:nvPr/>
            </p:nvSpPr>
            <p:spPr bwMode="auto">
              <a:xfrm>
                <a:off x="-6699250" y="5380038"/>
                <a:ext cx="149225" cy="192088"/>
              </a:xfrm>
              <a:custGeom>
                <a:avLst/>
                <a:gdLst>
                  <a:gd name="T0" fmla="*/ 25 w 40"/>
                  <a:gd name="T1" fmla="*/ 0 h 51"/>
                  <a:gd name="T2" fmla="*/ 0 w 40"/>
                  <a:gd name="T3" fmla="*/ 51 h 51"/>
                  <a:gd name="T4" fmla="*/ 40 w 40"/>
                  <a:gd name="T5" fmla="*/ 51 h 51"/>
                  <a:gd name="T6" fmla="*/ 25 w 40"/>
                  <a:gd name="T7" fmla="*/ 0 h 51"/>
                </a:gdLst>
                <a:ahLst/>
                <a:cxnLst>
                  <a:cxn ang="0">
                    <a:pos x="T0" y="T1"/>
                  </a:cxn>
                  <a:cxn ang="0">
                    <a:pos x="T2" y="T3"/>
                  </a:cxn>
                  <a:cxn ang="0">
                    <a:pos x="T4" y="T5"/>
                  </a:cxn>
                  <a:cxn ang="0">
                    <a:pos x="T6" y="T7"/>
                  </a:cxn>
                </a:cxnLst>
                <a:rect l="0" t="0" r="r" b="b"/>
                <a:pathLst>
                  <a:path w="40" h="51">
                    <a:moveTo>
                      <a:pt x="25" y="0"/>
                    </a:moveTo>
                    <a:cubicBezTo>
                      <a:pt x="11" y="13"/>
                      <a:pt x="1" y="31"/>
                      <a:pt x="0" y="51"/>
                    </a:cubicBezTo>
                    <a:cubicBezTo>
                      <a:pt x="40" y="51"/>
                      <a:pt x="40" y="51"/>
                      <a:pt x="40" y="51"/>
                    </a:cubicBezTo>
                    <a:cubicBezTo>
                      <a:pt x="39" y="31"/>
                      <a:pt x="33" y="13"/>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2" name="Freeform 150"/>
              <p:cNvSpPr/>
              <p:nvPr/>
            </p:nvSpPr>
            <p:spPr bwMode="auto">
              <a:xfrm>
                <a:off x="-6380163" y="5621338"/>
                <a:ext cx="134938" cy="269875"/>
              </a:xfrm>
              <a:custGeom>
                <a:avLst/>
                <a:gdLst>
                  <a:gd name="T0" fmla="*/ 0 w 36"/>
                  <a:gd name="T1" fmla="*/ 72 h 72"/>
                  <a:gd name="T2" fmla="*/ 36 w 36"/>
                  <a:gd name="T3" fmla="*/ 60 h 72"/>
                  <a:gd name="T4" fmla="*/ 18 w 36"/>
                  <a:gd name="T5" fmla="*/ 0 h 72"/>
                  <a:gd name="T6" fmla="*/ 0 w 36"/>
                  <a:gd name="T7" fmla="*/ 0 h 72"/>
                  <a:gd name="T8" fmla="*/ 0 w 36"/>
                  <a:gd name="T9" fmla="*/ 72 h 72"/>
                </a:gdLst>
                <a:ahLst/>
                <a:cxnLst>
                  <a:cxn ang="0">
                    <a:pos x="T0" y="T1"/>
                  </a:cxn>
                  <a:cxn ang="0">
                    <a:pos x="T2" y="T3"/>
                  </a:cxn>
                  <a:cxn ang="0">
                    <a:pos x="T4" y="T5"/>
                  </a:cxn>
                  <a:cxn ang="0">
                    <a:pos x="T6" y="T7"/>
                  </a:cxn>
                  <a:cxn ang="0">
                    <a:pos x="T8" y="T9"/>
                  </a:cxn>
                </a:cxnLst>
                <a:rect l="0" t="0" r="r" b="b"/>
                <a:pathLst>
                  <a:path w="36" h="72">
                    <a:moveTo>
                      <a:pt x="0" y="72"/>
                    </a:moveTo>
                    <a:cubicBezTo>
                      <a:pt x="13" y="71"/>
                      <a:pt x="26" y="67"/>
                      <a:pt x="36" y="60"/>
                    </a:cubicBezTo>
                    <a:cubicBezTo>
                      <a:pt x="26" y="45"/>
                      <a:pt x="19" y="24"/>
                      <a:pt x="18" y="0"/>
                    </a:cubicBezTo>
                    <a:cubicBezTo>
                      <a:pt x="0" y="0"/>
                      <a:pt x="0" y="0"/>
                      <a:pt x="0" y="0"/>
                    </a:cubicBez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3" name="Freeform 151"/>
              <p:cNvSpPr>
                <a:spLocks noEditPoints="1"/>
              </p:cNvSpPr>
              <p:nvPr/>
            </p:nvSpPr>
            <p:spPr bwMode="auto">
              <a:xfrm>
                <a:off x="-2324100" y="5951538"/>
                <a:ext cx="582613" cy="712788"/>
              </a:xfrm>
              <a:custGeom>
                <a:avLst/>
                <a:gdLst>
                  <a:gd name="T0" fmla="*/ 108 w 155"/>
                  <a:gd name="T1" fmla="*/ 175 h 190"/>
                  <a:gd name="T2" fmla="*/ 155 w 155"/>
                  <a:gd name="T3" fmla="*/ 190 h 190"/>
                  <a:gd name="T4" fmla="*/ 108 w 155"/>
                  <a:gd name="T5" fmla="*/ 109 h 190"/>
                  <a:gd name="T6" fmla="*/ 98 w 155"/>
                  <a:gd name="T7" fmla="*/ 92 h 190"/>
                  <a:gd name="T8" fmla="*/ 89 w 155"/>
                  <a:gd name="T9" fmla="*/ 132 h 190"/>
                  <a:gd name="T10" fmla="*/ 93 w 155"/>
                  <a:gd name="T11" fmla="*/ 144 h 190"/>
                  <a:gd name="T12" fmla="*/ 89 w 155"/>
                  <a:gd name="T13" fmla="*/ 140 h 190"/>
                  <a:gd name="T14" fmla="*/ 96 w 155"/>
                  <a:gd name="T15" fmla="*/ 161 h 190"/>
                  <a:gd name="T16" fmla="*/ 89 w 155"/>
                  <a:gd name="T17" fmla="*/ 175 h 190"/>
                  <a:gd name="T18" fmla="*/ 89 w 155"/>
                  <a:gd name="T19" fmla="*/ 175 h 190"/>
                  <a:gd name="T20" fmla="*/ 77 w 155"/>
                  <a:gd name="T21" fmla="*/ 161 h 190"/>
                  <a:gd name="T22" fmla="*/ 89 w 155"/>
                  <a:gd name="T23" fmla="*/ 50 h 190"/>
                  <a:gd name="T24" fmla="*/ 82 w 155"/>
                  <a:gd name="T25" fmla="*/ 28 h 190"/>
                  <a:gd name="T26" fmla="*/ 77 w 155"/>
                  <a:gd name="T27" fmla="*/ 56 h 190"/>
                  <a:gd name="T28" fmla="*/ 77 w 155"/>
                  <a:gd name="T29" fmla="*/ 92 h 190"/>
                  <a:gd name="T30" fmla="*/ 85 w 155"/>
                  <a:gd name="T31" fmla="*/ 109 h 190"/>
                  <a:gd name="T32" fmla="*/ 77 w 155"/>
                  <a:gd name="T33" fmla="*/ 129 h 190"/>
                  <a:gd name="T34" fmla="*/ 89 w 155"/>
                  <a:gd name="T35" fmla="*/ 154 h 190"/>
                  <a:gd name="T36" fmla="*/ 84 w 155"/>
                  <a:gd name="T37" fmla="*/ 136 h 190"/>
                  <a:gd name="T38" fmla="*/ 89 w 155"/>
                  <a:gd name="T39" fmla="*/ 50 h 190"/>
                  <a:gd name="T40" fmla="*/ 77 w 155"/>
                  <a:gd name="T41" fmla="*/ 175 h 190"/>
                  <a:gd name="T42" fmla="*/ 77 w 155"/>
                  <a:gd name="T43" fmla="*/ 161 h 190"/>
                  <a:gd name="T44" fmla="*/ 77 w 155"/>
                  <a:gd name="T45" fmla="*/ 161 h 190"/>
                  <a:gd name="T46" fmla="*/ 66 w 155"/>
                  <a:gd name="T47" fmla="*/ 175 h 190"/>
                  <a:gd name="T48" fmla="*/ 77 w 155"/>
                  <a:gd name="T49" fmla="*/ 0 h 190"/>
                  <a:gd name="T50" fmla="*/ 70 w 155"/>
                  <a:gd name="T51" fmla="*/ 28 h 190"/>
                  <a:gd name="T52" fmla="*/ 66 w 155"/>
                  <a:gd name="T53" fmla="*/ 132 h 190"/>
                  <a:gd name="T54" fmla="*/ 66 w 155"/>
                  <a:gd name="T55" fmla="*/ 140 h 190"/>
                  <a:gd name="T56" fmla="*/ 77 w 155"/>
                  <a:gd name="T57" fmla="*/ 143 h 190"/>
                  <a:gd name="T58" fmla="*/ 77 w 155"/>
                  <a:gd name="T59" fmla="*/ 129 h 190"/>
                  <a:gd name="T60" fmla="*/ 68 w 155"/>
                  <a:gd name="T61" fmla="*/ 119 h 190"/>
                  <a:gd name="T62" fmla="*/ 77 w 155"/>
                  <a:gd name="T63" fmla="*/ 109 h 190"/>
                  <a:gd name="T64" fmla="*/ 77 w 155"/>
                  <a:gd name="T65" fmla="*/ 109 h 190"/>
                  <a:gd name="T66" fmla="*/ 77 w 155"/>
                  <a:gd name="T67" fmla="*/ 92 h 190"/>
                  <a:gd name="T68" fmla="*/ 77 w 155"/>
                  <a:gd name="T69" fmla="*/ 56 h 190"/>
                  <a:gd name="T70" fmla="*/ 77 w 155"/>
                  <a:gd name="T71" fmla="*/ 56 h 190"/>
                  <a:gd name="T72" fmla="*/ 0 w 155"/>
                  <a:gd name="T73" fmla="*/ 190 h 190"/>
                  <a:gd name="T74" fmla="*/ 47 w 155"/>
                  <a:gd name="T75" fmla="*/ 175 h 190"/>
                  <a:gd name="T76" fmla="*/ 66 w 155"/>
                  <a:gd name="T77" fmla="*/ 161 h 190"/>
                  <a:gd name="T78" fmla="*/ 66 w 155"/>
                  <a:gd name="T79" fmla="*/ 154 h 190"/>
                  <a:gd name="T80" fmla="*/ 62 w 155"/>
                  <a:gd name="T81" fmla="*/ 144 h 190"/>
                  <a:gd name="T82" fmla="*/ 65 w 155"/>
                  <a:gd name="T83" fmla="*/ 131 h 190"/>
                  <a:gd name="T84" fmla="*/ 66 w 155"/>
                  <a:gd name="T85" fmla="*/ 50 h 190"/>
                  <a:gd name="T86" fmla="*/ 47 w 155"/>
                  <a:gd name="T87" fmla="*/ 92 h 190"/>
                  <a:gd name="T88" fmla="*/ 52 w 155"/>
                  <a:gd name="T89" fmla="*/ 10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5" h="190">
                    <a:moveTo>
                      <a:pt x="89" y="175"/>
                    </a:moveTo>
                    <a:cubicBezTo>
                      <a:pt x="108" y="175"/>
                      <a:pt x="108" y="175"/>
                      <a:pt x="108" y="175"/>
                    </a:cubicBezTo>
                    <a:cubicBezTo>
                      <a:pt x="124" y="190"/>
                      <a:pt x="124" y="190"/>
                      <a:pt x="124" y="190"/>
                    </a:cubicBezTo>
                    <a:cubicBezTo>
                      <a:pt x="155" y="190"/>
                      <a:pt x="155" y="190"/>
                      <a:pt x="155" y="190"/>
                    </a:cubicBezTo>
                    <a:cubicBezTo>
                      <a:pt x="130" y="177"/>
                      <a:pt x="114" y="142"/>
                      <a:pt x="103" y="109"/>
                    </a:cubicBezTo>
                    <a:cubicBezTo>
                      <a:pt x="108" y="109"/>
                      <a:pt x="108" y="109"/>
                      <a:pt x="108" y="109"/>
                    </a:cubicBezTo>
                    <a:cubicBezTo>
                      <a:pt x="108" y="92"/>
                      <a:pt x="108" y="92"/>
                      <a:pt x="108" y="92"/>
                    </a:cubicBezTo>
                    <a:cubicBezTo>
                      <a:pt x="98" y="92"/>
                      <a:pt x="98" y="92"/>
                      <a:pt x="98" y="92"/>
                    </a:cubicBezTo>
                    <a:cubicBezTo>
                      <a:pt x="94" y="77"/>
                      <a:pt x="91" y="62"/>
                      <a:pt x="89" y="50"/>
                    </a:cubicBezTo>
                    <a:cubicBezTo>
                      <a:pt x="89" y="132"/>
                      <a:pt x="89" y="132"/>
                      <a:pt x="89" y="132"/>
                    </a:cubicBezTo>
                    <a:cubicBezTo>
                      <a:pt x="89" y="131"/>
                      <a:pt x="89" y="131"/>
                      <a:pt x="89" y="131"/>
                    </a:cubicBezTo>
                    <a:cubicBezTo>
                      <a:pt x="90" y="135"/>
                      <a:pt x="92" y="140"/>
                      <a:pt x="93" y="144"/>
                    </a:cubicBezTo>
                    <a:cubicBezTo>
                      <a:pt x="93" y="144"/>
                      <a:pt x="93" y="144"/>
                      <a:pt x="93" y="144"/>
                    </a:cubicBezTo>
                    <a:cubicBezTo>
                      <a:pt x="89" y="140"/>
                      <a:pt x="89" y="140"/>
                      <a:pt x="89" y="140"/>
                    </a:cubicBezTo>
                    <a:cubicBezTo>
                      <a:pt x="89" y="154"/>
                      <a:pt x="89" y="154"/>
                      <a:pt x="89" y="154"/>
                    </a:cubicBezTo>
                    <a:cubicBezTo>
                      <a:pt x="96" y="161"/>
                      <a:pt x="96" y="161"/>
                      <a:pt x="96" y="161"/>
                    </a:cubicBezTo>
                    <a:cubicBezTo>
                      <a:pt x="89" y="161"/>
                      <a:pt x="89" y="161"/>
                      <a:pt x="89" y="161"/>
                    </a:cubicBezTo>
                    <a:lnTo>
                      <a:pt x="89" y="175"/>
                    </a:lnTo>
                    <a:close/>
                    <a:moveTo>
                      <a:pt x="77" y="175"/>
                    </a:moveTo>
                    <a:cubicBezTo>
                      <a:pt x="89" y="175"/>
                      <a:pt x="89" y="175"/>
                      <a:pt x="89" y="175"/>
                    </a:cubicBezTo>
                    <a:cubicBezTo>
                      <a:pt x="89" y="161"/>
                      <a:pt x="89" y="161"/>
                      <a:pt x="89" y="161"/>
                    </a:cubicBezTo>
                    <a:cubicBezTo>
                      <a:pt x="77" y="161"/>
                      <a:pt x="77" y="161"/>
                      <a:pt x="77" y="161"/>
                    </a:cubicBezTo>
                    <a:cubicBezTo>
                      <a:pt x="77" y="175"/>
                      <a:pt x="77" y="175"/>
                      <a:pt x="77" y="175"/>
                    </a:cubicBezTo>
                    <a:close/>
                    <a:moveTo>
                      <a:pt x="89" y="50"/>
                    </a:moveTo>
                    <a:cubicBezTo>
                      <a:pt x="86" y="37"/>
                      <a:pt x="85" y="28"/>
                      <a:pt x="85" y="28"/>
                    </a:cubicBezTo>
                    <a:cubicBezTo>
                      <a:pt x="82" y="28"/>
                      <a:pt x="82" y="28"/>
                      <a:pt x="82" y="28"/>
                    </a:cubicBezTo>
                    <a:cubicBezTo>
                      <a:pt x="77" y="0"/>
                      <a:pt x="77" y="0"/>
                      <a:pt x="77" y="0"/>
                    </a:cubicBezTo>
                    <a:cubicBezTo>
                      <a:pt x="77" y="56"/>
                      <a:pt x="77" y="56"/>
                      <a:pt x="77" y="56"/>
                    </a:cubicBezTo>
                    <a:cubicBezTo>
                      <a:pt x="77" y="57"/>
                      <a:pt x="79" y="84"/>
                      <a:pt x="81" y="92"/>
                    </a:cubicBezTo>
                    <a:cubicBezTo>
                      <a:pt x="77" y="92"/>
                      <a:pt x="77" y="92"/>
                      <a:pt x="77" y="92"/>
                    </a:cubicBezTo>
                    <a:cubicBezTo>
                      <a:pt x="77" y="109"/>
                      <a:pt x="77" y="109"/>
                      <a:pt x="77" y="109"/>
                    </a:cubicBezTo>
                    <a:cubicBezTo>
                      <a:pt x="85" y="109"/>
                      <a:pt x="85" y="109"/>
                      <a:pt x="85" y="109"/>
                    </a:cubicBezTo>
                    <a:cubicBezTo>
                      <a:pt x="85" y="109"/>
                      <a:pt x="85" y="113"/>
                      <a:pt x="87" y="119"/>
                    </a:cubicBezTo>
                    <a:cubicBezTo>
                      <a:pt x="77" y="129"/>
                      <a:pt x="77" y="129"/>
                      <a:pt x="77" y="129"/>
                    </a:cubicBezTo>
                    <a:cubicBezTo>
                      <a:pt x="77" y="143"/>
                      <a:pt x="77" y="143"/>
                      <a:pt x="77" y="143"/>
                    </a:cubicBezTo>
                    <a:cubicBezTo>
                      <a:pt x="89" y="154"/>
                      <a:pt x="89" y="154"/>
                      <a:pt x="89" y="154"/>
                    </a:cubicBezTo>
                    <a:cubicBezTo>
                      <a:pt x="89" y="140"/>
                      <a:pt x="89" y="140"/>
                      <a:pt x="89" y="140"/>
                    </a:cubicBezTo>
                    <a:cubicBezTo>
                      <a:pt x="84" y="136"/>
                      <a:pt x="84" y="136"/>
                      <a:pt x="84" y="136"/>
                    </a:cubicBezTo>
                    <a:cubicBezTo>
                      <a:pt x="89" y="132"/>
                      <a:pt x="89" y="132"/>
                      <a:pt x="89" y="132"/>
                    </a:cubicBezTo>
                    <a:lnTo>
                      <a:pt x="89" y="50"/>
                    </a:lnTo>
                    <a:close/>
                    <a:moveTo>
                      <a:pt x="66" y="175"/>
                    </a:moveTo>
                    <a:cubicBezTo>
                      <a:pt x="77" y="175"/>
                      <a:pt x="77" y="175"/>
                      <a:pt x="77" y="175"/>
                    </a:cubicBezTo>
                    <a:cubicBezTo>
                      <a:pt x="77" y="175"/>
                      <a:pt x="77" y="175"/>
                      <a:pt x="77" y="175"/>
                    </a:cubicBezTo>
                    <a:cubicBezTo>
                      <a:pt x="77" y="161"/>
                      <a:pt x="77" y="161"/>
                      <a:pt x="77" y="161"/>
                    </a:cubicBezTo>
                    <a:cubicBezTo>
                      <a:pt x="77" y="161"/>
                      <a:pt x="77" y="161"/>
                      <a:pt x="77" y="161"/>
                    </a:cubicBezTo>
                    <a:cubicBezTo>
                      <a:pt x="77" y="161"/>
                      <a:pt x="77" y="161"/>
                      <a:pt x="77" y="161"/>
                    </a:cubicBezTo>
                    <a:cubicBezTo>
                      <a:pt x="66" y="161"/>
                      <a:pt x="66" y="161"/>
                      <a:pt x="66" y="161"/>
                    </a:cubicBezTo>
                    <a:cubicBezTo>
                      <a:pt x="66" y="175"/>
                      <a:pt x="66" y="175"/>
                      <a:pt x="66" y="175"/>
                    </a:cubicBezTo>
                    <a:close/>
                    <a:moveTo>
                      <a:pt x="77" y="0"/>
                    </a:moveTo>
                    <a:cubicBezTo>
                      <a:pt x="77" y="0"/>
                      <a:pt x="77" y="0"/>
                      <a:pt x="77" y="0"/>
                    </a:cubicBezTo>
                    <a:cubicBezTo>
                      <a:pt x="72" y="28"/>
                      <a:pt x="72" y="28"/>
                      <a:pt x="72" y="28"/>
                    </a:cubicBezTo>
                    <a:cubicBezTo>
                      <a:pt x="70" y="28"/>
                      <a:pt x="70" y="28"/>
                      <a:pt x="70" y="28"/>
                    </a:cubicBezTo>
                    <a:cubicBezTo>
                      <a:pt x="70" y="28"/>
                      <a:pt x="69" y="37"/>
                      <a:pt x="66" y="50"/>
                    </a:cubicBezTo>
                    <a:cubicBezTo>
                      <a:pt x="66" y="132"/>
                      <a:pt x="66" y="132"/>
                      <a:pt x="66" y="132"/>
                    </a:cubicBezTo>
                    <a:cubicBezTo>
                      <a:pt x="70" y="136"/>
                      <a:pt x="70" y="136"/>
                      <a:pt x="70" y="136"/>
                    </a:cubicBezTo>
                    <a:cubicBezTo>
                      <a:pt x="66" y="140"/>
                      <a:pt x="66" y="140"/>
                      <a:pt x="66" y="140"/>
                    </a:cubicBezTo>
                    <a:cubicBezTo>
                      <a:pt x="66" y="154"/>
                      <a:pt x="66" y="154"/>
                      <a:pt x="66" y="154"/>
                    </a:cubicBezTo>
                    <a:cubicBezTo>
                      <a:pt x="77" y="143"/>
                      <a:pt x="77" y="143"/>
                      <a:pt x="77" y="143"/>
                    </a:cubicBezTo>
                    <a:cubicBezTo>
                      <a:pt x="77" y="143"/>
                      <a:pt x="77" y="143"/>
                      <a:pt x="77" y="143"/>
                    </a:cubicBezTo>
                    <a:cubicBezTo>
                      <a:pt x="77" y="129"/>
                      <a:pt x="77" y="129"/>
                      <a:pt x="77" y="129"/>
                    </a:cubicBezTo>
                    <a:cubicBezTo>
                      <a:pt x="77" y="129"/>
                      <a:pt x="77" y="129"/>
                      <a:pt x="77" y="129"/>
                    </a:cubicBezTo>
                    <a:cubicBezTo>
                      <a:pt x="68" y="119"/>
                      <a:pt x="68" y="119"/>
                      <a:pt x="68" y="119"/>
                    </a:cubicBezTo>
                    <a:cubicBezTo>
                      <a:pt x="69" y="113"/>
                      <a:pt x="70" y="109"/>
                      <a:pt x="70" y="109"/>
                    </a:cubicBezTo>
                    <a:cubicBezTo>
                      <a:pt x="77" y="109"/>
                      <a:pt x="77" y="109"/>
                      <a:pt x="77" y="109"/>
                    </a:cubicBezTo>
                    <a:cubicBezTo>
                      <a:pt x="77" y="109"/>
                      <a:pt x="77" y="109"/>
                      <a:pt x="77" y="109"/>
                    </a:cubicBezTo>
                    <a:cubicBezTo>
                      <a:pt x="77" y="109"/>
                      <a:pt x="77" y="109"/>
                      <a:pt x="77" y="109"/>
                    </a:cubicBezTo>
                    <a:cubicBezTo>
                      <a:pt x="77" y="92"/>
                      <a:pt x="77" y="92"/>
                      <a:pt x="77" y="92"/>
                    </a:cubicBezTo>
                    <a:cubicBezTo>
                      <a:pt x="77" y="92"/>
                      <a:pt x="77" y="92"/>
                      <a:pt x="77" y="92"/>
                    </a:cubicBezTo>
                    <a:cubicBezTo>
                      <a:pt x="74" y="92"/>
                      <a:pt x="74" y="92"/>
                      <a:pt x="74" y="92"/>
                    </a:cubicBezTo>
                    <a:cubicBezTo>
                      <a:pt x="76" y="84"/>
                      <a:pt x="77" y="56"/>
                      <a:pt x="77" y="56"/>
                    </a:cubicBezTo>
                    <a:cubicBezTo>
                      <a:pt x="77" y="56"/>
                      <a:pt x="77" y="56"/>
                      <a:pt x="77" y="56"/>
                    </a:cubicBezTo>
                    <a:cubicBezTo>
                      <a:pt x="77" y="56"/>
                      <a:pt x="77" y="56"/>
                      <a:pt x="77" y="56"/>
                    </a:cubicBezTo>
                    <a:lnTo>
                      <a:pt x="77" y="0"/>
                    </a:lnTo>
                    <a:close/>
                    <a:moveTo>
                      <a:pt x="0" y="190"/>
                    </a:moveTo>
                    <a:cubicBezTo>
                      <a:pt x="31" y="190"/>
                      <a:pt x="31" y="190"/>
                      <a:pt x="31" y="190"/>
                    </a:cubicBezTo>
                    <a:cubicBezTo>
                      <a:pt x="47" y="175"/>
                      <a:pt x="47" y="175"/>
                      <a:pt x="47" y="175"/>
                    </a:cubicBezTo>
                    <a:cubicBezTo>
                      <a:pt x="66" y="175"/>
                      <a:pt x="66" y="175"/>
                      <a:pt x="66" y="175"/>
                    </a:cubicBezTo>
                    <a:cubicBezTo>
                      <a:pt x="66" y="161"/>
                      <a:pt x="66" y="161"/>
                      <a:pt x="66" y="161"/>
                    </a:cubicBezTo>
                    <a:cubicBezTo>
                      <a:pt x="59" y="161"/>
                      <a:pt x="59" y="161"/>
                      <a:pt x="59" y="161"/>
                    </a:cubicBezTo>
                    <a:cubicBezTo>
                      <a:pt x="66" y="154"/>
                      <a:pt x="66" y="154"/>
                      <a:pt x="66" y="154"/>
                    </a:cubicBezTo>
                    <a:cubicBezTo>
                      <a:pt x="66" y="140"/>
                      <a:pt x="66" y="140"/>
                      <a:pt x="66" y="140"/>
                    </a:cubicBezTo>
                    <a:cubicBezTo>
                      <a:pt x="62" y="144"/>
                      <a:pt x="62" y="144"/>
                      <a:pt x="62" y="144"/>
                    </a:cubicBezTo>
                    <a:cubicBezTo>
                      <a:pt x="63" y="140"/>
                      <a:pt x="64" y="135"/>
                      <a:pt x="65" y="131"/>
                    </a:cubicBezTo>
                    <a:cubicBezTo>
                      <a:pt x="65" y="131"/>
                      <a:pt x="65" y="131"/>
                      <a:pt x="65" y="131"/>
                    </a:cubicBezTo>
                    <a:cubicBezTo>
                      <a:pt x="66" y="132"/>
                      <a:pt x="66" y="132"/>
                      <a:pt x="66" y="132"/>
                    </a:cubicBezTo>
                    <a:cubicBezTo>
                      <a:pt x="66" y="50"/>
                      <a:pt x="66" y="50"/>
                      <a:pt x="66" y="50"/>
                    </a:cubicBezTo>
                    <a:cubicBezTo>
                      <a:pt x="64" y="62"/>
                      <a:pt x="61" y="77"/>
                      <a:pt x="57" y="92"/>
                    </a:cubicBezTo>
                    <a:cubicBezTo>
                      <a:pt x="47" y="92"/>
                      <a:pt x="47" y="92"/>
                      <a:pt x="47" y="92"/>
                    </a:cubicBezTo>
                    <a:cubicBezTo>
                      <a:pt x="47" y="109"/>
                      <a:pt x="47" y="109"/>
                      <a:pt x="47" y="109"/>
                    </a:cubicBezTo>
                    <a:cubicBezTo>
                      <a:pt x="52" y="109"/>
                      <a:pt x="52" y="109"/>
                      <a:pt x="52" y="109"/>
                    </a:cubicBezTo>
                    <a:cubicBezTo>
                      <a:pt x="41" y="142"/>
                      <a:pt x="25" y="177"/>
                      <a:pt x="0"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4" name="Freeform 152"/>
              <p:cNvSpPr/>
              <p:nvPr/>
            </p:nvSpPr>
            <p:spPr bwMode="auto">
              <a:xfrm>
                <a:off x="-1196975" y="2162175"/>
                <a:ext cx="233363" cy="668338"/>
              </a:xfrm>
              <a:custGeom>
                <a:avLst/>
                <a:gdLst>
                  <a:gd name="T0" fmla="*/ 8 w 62"/>
                  <a:gd name="T1" fmla="*/ 21 h 178"/>
                  <a:gd name="T2" fmla="*/ 1 w 62"/>
                  <a:gd name="T3" fmla="*/ 43 h 178"/>
                  <a:gd name="T4" fmla="*/ 6 w 62"/>
                  <a:gd name="T5" fmla="*/ 62 h 178"/>
                  <a:gd name="T6" fmla="*/ 23 w 62"/>
                  <a:gd name="T7" fmla="*/ 82 h 178"/>
                  <a:gd name="T8" fmla="*/ 23 w 62"/>
                  <a:gd name="T9" fmla="*/ 178 h 178"/>
                  <a:gd name="T10" fmla="*/ 40 w 62"/>
                  <a:gd name="T11" fmla="*/ 178 h 178"/>
                  <a:gd name="T12" fmla="*/ 40 w 62"/>
                  <a:gd name="T13" fmla="*/ 82 h 178"/>
                  <a:gd name="T14" fmla="*/ 57 w 62"/>
                  <a:gd name="T15" fmla="*/ 62 h 178"/>
                  <a:gd name="T16" fmla="*/ 61 w 62"/>
                  <a:gd name="T17" fmla="*/ 43 h 178"/>
                  <a:gd name="T18" fmla="*/ 55 w 62"/>
                  <a:gd name="T19" fmla="*/ 21 h 178"/>
                  <a:gd name="T20" fmla="*/ 41 w 62"/>
                  <a:gd name="T21" fmla="*/ 1 h 178"/>
                  <a:gd name="T22" fmla="*/ 46 w 62"/>
                  <a:gd name="T23" fmla="*/ 42 h 178"/>
                  <a:gd name="T24" fmla="*/ 40 w 62"/>
                  <a:gd name="T25" fmla="*/ 42 h 178"/>
                  <a:gd name="T26" fmla="*/ 36 w 62"/>
                  <a:gd name="T27" fmla="*/ 0 h 178"/>
                  <a:gd name="T28" fmla="*/ 31 w 62"/>
                  <a:gd name="T29" fmla="*/ 0 h 178"/>
                  <a:gd name="T30" fmla="*/ 27 w 62"/>
                  <a:gd name="T31" fmla="*/ 0 h 178"/>
                  <a:gd name="T32" fmla="*/ 22 w 62"/>
                  <a:gd name="T33" fmla="*/ 42 h 178"/>
                  <a:gd name="T34" fmla="*/ 17 w 62"/>
                  <a:gd name="T35" fmla="*/ 42 h 178"/>
                  <a:gd name="T36" fmla="*/ 21 w 62"/>
                  <a:gd name="T37" fmla="*/ 1 h 178"/>
                  <a:gd name="T38" fmla="*/ 8 w 62"/>
                  <a:gd name="T39" fmla="*/ 2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178">
                    <a:moveTo>
                      <a:pt x="8" y="21"/>
                    </a:moveTo>
                    <a:cubicBezTo>
                      <a:pt x="5" y="29"/>
                      <a:pt x="2" y="36"/>
                      <a:pt x="1" y="43"/>
                    </a:cubicBezTo>
                    <a:cubicBezTo>
                      <a:pt x="0" y="51"/>
                      <a:pt x="2" y="56"/>
                      <a:pt x="6" y="62"/>
                    </a:cubicBezTo>
                    <a:cubicBezTo>
                      <a:pt x="9" y="68"/>
                      <a:pt x="15" y="77"/>
                      <a:pt x="23" y="82"/>
                    </a:cubicBezTo>
                    <a:cubicBezTo>
                      <a:pt x="23" y="178"/>
                      <a:pt x="23" y="178"/>
                      <a:pt x="23" y="178"/>
                    </a:cubicBezTo>
                    <a:cubicBezTo>
                      <a:pt x="40" y="178"/>
                      <a:pt x="40" y="178"/>
                      <a:pt x="40" y="178"/>
                    </a:cubicBezTo>
                    <a:cubicBezTo>
                      <a:pt x="40" y="82"/>
                      <a:pt x="40" y="82"/>
                      <a:pt x="40" y="82"/>
                    </a:cubicBezTo>
                    <a:cubicBezTo>
                      <a:pt x="47" y="78"/>
                      <a:pt x="53" y="68"/>
                      <a:pt x="57" y="62"/>
                    </a:cubicBezTo>
                    <a:cubicBezTo>
                      <a:pt x="60" y="56"/>
                      <a:pt x="62" y="51"/>
                      <a:pt x="61" y="43"/>
                    </a:cubicBezTo>
                    <a:cubicBezTo>
                      <a:pt x="60" y="36"/>
                      <a:pt x="57" y="29"/>
                      <a:pt x="55" y="21"/>
                    </a:cubicBezTo>
                    <a:cubicBezTo>
                      <a:pt x="53" y="16"/>
                      <a:pt x="49" y="2"/>
                      <a:pt x="41" y="1"/>
                    </a:cubicBezTo>
                    <a:cubicBezTo>
                      <a:pt x="46" y="42"/>
                      <a:pt x="46" y="42"/>
                      <a:pt x="46" y="42"/>
                    </a:cubicBezTo>
                    <a:cubicBezTo>
                      <a:pt x="40" y="42"/>
                      <a:pt x="40" y="42"/>
                      <a:pt x="40" y="42"/>
                    </a:cubicBezTo>
                    <a:cubicBezTo>
                      <a:pt x="36" y="0"/>
                      <a:pt x="36" y="0"/>
                      <a:pt x="36" y="0"/>
                    </a:cubicBezTo>
                    <a:cubicBezTo>
                      <a:pt x="31" y="0"/>
                      <a:pt x="31" y="0"/>
                      <a:pt x="31" y="0"/>
                    </a:cubicBezTo>
                    <a:cubicBezTo>
                      <a:pt x="27" y="0"/>
                      <a:pt x="27" y="0"/>
                      <a:pt x="27" y="0"/>
                    </a:cubicBezTo>
                    <a:cubicBezTo>
                      <a:pt x="22" y="42"/>
                      <a:pt x="22" y="42"/>
                      <a:pt x="22" y="42"/>
                    </a:cubicBezTo>
                    <a:cubicBezTo>
                      <a:pt x="17" y="42"/>
                      <a:pt x="17" y="42"/>
                      <a:pt x="17" y="42"/>
                    </a:cubicBezTo>
                    <a:cubicBezTo>
                      <a:pt x="21" y="1"/>
                      <a:pt x="21" y="1"/>
                      <a:pt x="21" y="1"/>
                    </a:cubicBezTo>
                    <a:cubicBezTo>
                      <a:pt x="14" y="2"/>
                      <a:pt x="10" y="16"/>
                      <a:pt x="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5" name="Freeform 153"/>
              <p:cNvSpPr/>
              <p:nvPr/>
            </p:nvSpPr>
            <p:spPr bwMode="auto">
              <a:xfrm>
                <a:off x="-892175" y="2151062"/>
                <a:ext cx="244475" cy="679450"/>
              </a:xfrm>
              <a:custGeom>
                <a:avLst/>
                <a:gdLst>
                  <a:gd name="T0" fmla="*/ 41 w 65"/>
                  <a:gd name="T1" fmla="*/ 181 h 181"/>
                  <a:gd name="T2" fmla="*/ 41 w 65"/>
                  <a:gd name="T3" fmla="*/ 86 h 181"/>
                  <a:gd name="T4" fmla="*/ 65 w 65"/>
                  <a:gd name="T5" fmla="*/ 48 h 181"/>
                  <a:gd name="T6" fmla="*/ 33 w 65"/>
                  <a:gd name="T7" fmla="*/ 0 h 181"/>
                  <a:gd name="T8" fmla="*/ 0 w 65"/>
                  <a:gd name="T9" fmla="*/ 48 h 181"/>
                  <a:gd name="T10" fmla="*/ 24 w 65"/>
                  <a:gd name="T11" fmla="*/ 86 h 181"/>
                  <a:gd name="T12" fmla="*/ 24 w 65"/>
                  <a:gd name="T13" fmla="*/ 181 h 181"/>
                  <a:gd name="T14" fmla="*/ 41 w 65"/>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81">
                    <a:moveTo>
                      <a:pt x="41" y="181"/>
                    </a:moveTo>
                    <a:cubicBezTo>
                      <a:pt x="41" y="86"/>
                      <a:pt x="41" y="86"/>
                      <a:pt x="41" y="86"/>
                    </a:cubicBezTo>
                    <a:cubicBezTo>
                      <a:pt x="55" y="82"/>
                      <a:pt x="65" y="66"/>
                      <a:pt x="65" y="48"/>
                    </a:cubicBezTo>
                    <a:cubicBezTo>
                      <a:pt x="65" y="26"/>
                      <a:pt x="51" y="0"/>
                      <a:pt x="33" y="0"/>
                    </a:cubicBezTo>
                    <a:cubicBezTo>
                      <a:pt x="15" y="0"/>
                      <a:pt x="0" y="26"/>
                      <a:pt x="0" y="48"/>
                    </a:cubicBezTo>
                    <a:cubicBezTo>
                      <a:pt x="0" y="66"/>
                      <a:pt x="10" y="82"/>
                      <a:pt x="24" y="86"/>
                    </a:cubicBezTo>
                    <a:cubicBezTo>
                      <a:pt x="24" y="181"/>
                      <a:pt x="24" y="181"/>
                      <a:pt x="24" y="181"/>
                    </a:cubicBezTo>
                    <a:lnTo>
                      <a:pt x="41" y="1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6" name="Freeform 154"/>
              <p:cNvSpPr>
                <a:spLocks noEditPoints="1"/>
              </p:cNvSpPr>
              <p:nvPr/>
            </p:nvSpPr>
            <p:spPr bwMode="auto">
              <a:xfrm>
                <a:off x="-3724275" y="806450"/>
                <a:ext cx="581025" cy="147638"/>
              </a:xfrm>
              <a:custGeom>
                <a:avLst/>
                <a:gdLst>
                  <a:gd name="T0" fmla="*/ 182 w 366"/>
                  <a:gd name="T1" fmla="*/ 76 h 93"/>
                  <a:gd name="T2" fmla="*/ 314 w 366"/>
                  <a:gd name="T3" fmla="*/ 76 h 93"/>
                  <a:gd name="T4" fmla="*/ 324 w 366"/>
                  <a:gd name="T5" fmla="*/ 93 h 93"/>
                  <a:gd name="T6" fmla="*/ 366 w 366"/>
                  <a:gd name="T7" fmla="*/ 93 h 93"/>
                  <a:gd name="T8" fmla="*/ 298 w 366"/>
                  <a:gd name="T9" fmla="*/ 0 h 93"/>
                  <a:gd name="T10" fmla="*/ 255 w 366"/>
                  <a:gd name="T11" fmla="*/ 0 h 93"/>
                  <a:gd name="T12" fmla="*/ 265 w 366"/>
                  <a:gd name="T13" fmla="*/ 12 h 93"/>
                  <a:gd name="T14" fmla="*/ 182 w 366"/>
                  <a:gd name="T15" fmla="*/ 12 h 93"/>
                  <a:gd name="T16" fmla="*/ 182 w 366"/>
                  <a:gd name="T17" fmla="*/ 36 h 93"/>
                  <a:gd name="T18" fmla="*/ 284 w 366"/>
                  <a:gd name="T19" fmla="*/ 36 h 93"/>
                  <a:gd name="T20" fmla="*/ 295 w 366"/>
                  <a:gd name="T21" fmla="*/ 52 h 93"/>
                  <a:gd name="T22" fmla="*/ 182 w 366"/>
                  <a:gd name="T23" fmla="*/ 52 h 93"/>
                  <a:gd name="T24" fmla="*/ 182 w 366"/>
                  <a:gd name="T25" fmla="*/ 76 h 93"/>
                  <a:gd name="T26" fmla="*/ 52 w 366"/>
                  <a:gd name="T27" fmla="*/ 76 h 93"/>
                  <a:gd name="T28" fmla="*/ 182 w 366"/>
                  <a:gd name="T29" fmla="*/ 76 h 93"/>
                  <a:gd name="T30" fmla="*/ 182 w 366"/>
                  <a:gd name="T31" fmla="*/ 52 h 93"/>
                  <a:gd name="T32" fmla="*/ 71 w 366"/>
                  <a:gd name="T33" fmla="*/ 52 h 93"/>
                  <a:gd name="T34" fmla="*/ 82 w 366"/>
                  <a:gd name="T35" fmla="*/ 36 h 93"/>
                  <a:gd name="T36" fmla="*/ 82 w 366"/>
                  <a:gd name="T37" fmla="*/ 36 h 93"/>
                  <a:gd name="T38" fmla="*/ 182 w 366"/>
                  <a:gd name="T39" fmla="*/ 36 h 93"/>
                  <a:gd name="T40" fmla="*/ 182 w 366"/>
                  <a:gd name="T41" fmla="*/ 12 h 93"/>
                  <a:gd name="T42" fmla="*/ 101 w 366"/>
                  <a:gd name="T43" fmla="*/ 12 h 93"/>
                  <a:gd name="T44" fmla="*/ 111 w 366"/>
                  <a:gd name="T45" fmla="*/ 0 h 93"/>
                  <a:gd name="T46" fmla="*/ 68 w 366"/>
                  <a:gd name="T47" fmla="*/ 0 h 93"/>
                  <a:gd name="T48" fmla="*/ 0 w 366"/>
                  <a:gd name="T49" fmla="*/ 93 h 93"/>
                  <a:gd name="T50" fmla="*/ 42 w 366"/>
                  <a:gd name="T51" fmla="*/ 93 h 93"/>
                  <a:gd name="T52" fmla="*/ 52 w 366"/>
                  <a:gd name="T53" fmla="*/ 76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6" h="93">
                    <a:moveTo>
                      <a:pt x="182" y="76"/>
                    </a:moveTo>
                    <a:lnTo>
                      <a:pt x="314" y="76"/>
                    </a:lnTo>
                    <a:lnTo>
                      <a:pt x="324" y="93"/>
                    </a:lnTo>
                    <a:lnTo>
                      <a:pt x="366" y="93"/>
                    </a:lnTo>
                    <a:lnTo>
                      <a:pt x="298" y="0"/>
                    </a:lnTo>
                    <a:lnTo>
                      <a:pt x="255" y="0"/>
                    </a:lnTo>
                    <a:lnTo>
                      <a:pt x="265" y="12"/>
                    </a:lnTo>
                    <a:lnTo>
                      <a:pt x="182" y="12"/>
                    </a:lnTo>
                    <a:lnTo>
                      <a:pt x="182" y="36"/>
                    </a:lnTo>
                    <a:lnTo>
                      <a:pt x="284" y="36"/>
                    </a:lnTo>
                    <a:lnTo>
                      <a:pt x="295" y="52"/>
                    </a:lnTo>
                    <a:lnTo>
                      <a:pt x="182" y="52"/>
                    </a:lnTo>
                    <a:lnTo>
                      <a:pt x="182" y="76"/>
                    </a:lnTo>
                    <a:close/>
                    <a:moveTo>
                      <a:pt x="52" y="76"/>
                    </a:moveTo>
                    <a:lnTo>
                      <a:pt x="182" y="76"/>
                    </a:lnTo>
                    <a:lnTo>
                      <a:pt x="182" y="52"/>
                    </a:lnTo>
                    <a:lnTo>
                      <a:pt x="71" y="52"/>
                    </a:lnTo>
                    <a:lnTo>
                      <a:pt x="82" y="36"/>
                    </a:lnTo>
                    <a:lnTo>
                      <a:pt x="82" y="36"/>
                    </a:lnTo>
                    <a:lnTo>
                      <a:pt x="182" y="36"/>
                    </a:lnTo>
                    <a:lnTo>
                      <a:pt x="182" y="12"/>
                    </a:lnTo>
                    <a:lnTo>
                      <a:pt x="101" y="12"/>
                    </a:lnTo>
                    <a:lnTo>
                      <a:pt x="111" y="0"/>
                    </a:lnTo>
                    <a:lnTo>
                      <a:pt x="68" y="0"/>
                    </a:lnTo>
                    <a:lnTo>
                      <a:pt x="0" y="93"/>
                    </a:lnTo>
                    <a:lnTo>
                      <a:pt x="42" y="93"/>
                    </a:lnTo>
                    <a:lnTo>
                      <a:pt x="5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7" name="Freeform 155"/>
              <p:cNvSpPr>
                <a:spLocks noEditPoints="1"/>
              </p:cNvSpPr>
              <p:nvPr/>
            </p:nvSpPr>
            <p:spPr bwMode="auto">
              <a:xfrm>
                <a:off x="-3694113" y="239712"/>
                <a:ext cx="533400" cy="549275"/>
              </a:xfrm>
              <a:custGeom>
                <a:avLst/>
                <a:gdLst>
                  <a:gd name="T0" fmla="*/ 281 w 336"/>
                  <a:gd name="T1" fmla="*/ 0 h 346"/>
                  <a:gd name="T2" fmla="*/ 310 w 336"/>
                  <a:gd name="T3" fmla="*/ 73 h 346"/>
                  <a:gd name="T4" fmla="*/ 310 w 336"/>
                  <a:gd name="T5" fmla="*/ 241 h 346"/>
                  <a:gd name="T6" fmla="*/ 281 w 336"/>
                  <a:gd name="T7" fmla="*/ 275 h 346"/>
                  <a:gd name="T8" fmla="*/ 310 w 336"/>
                  <a:gd name="T9" fmla="*/ 305 h 346"/>
                  <a:gd name="T10" fmla="*/ 281 w 336"/>
                  <a:gd name="T11" fmla="*/ 305 h 346"/>
                  <a:gd name="T12" fmla="*/ 336 w 336"/>
                  <a:gd name="T13" fmla="*/ 346 h 346"/>
                  <a:gd name="T14" fmla="*/ 336 w 336"/>
                  <a:gd name="T15" fmla="*/ 0 h 346"/>
                  <a:gd name="T16" fmla="*/ 168 w 336"/>
                  <a:gd name="T17" fmla="*/ 0 h 346"/>
                  <a:gd name="T18" fmla="*/ 267 w 336"/>
                  <a:gd name="T19" fmla="*/ 24 h 346"/>
                  <a:gd name="T20" fmla="*/ 168 w 336"/>
                  <a:gd name="T21" fmla="*/ 45 h 346"/>
                  <a:gd name="T22" fmla="*/ 281 w 336"/>
                  <a:gd name="T23" fmla="*/ 73 h 346"/>
                  <a:gd name="T24" fmla="*/ 281 w 336"/>
                  <a:gd name="T25" fmla="*/ 0 h 346"/>
                  <a:gd name="T26" fmla="*/ 281 w 336"/>
                  <a:gd name="T27" fmla="*/ 346 h 346"/>
                  <a:gd name="T28" fmla="*/ 250 w 336"/>
                  <a:gd name="T29" fmla="*/ 305 h 346"/>
                  <a:gd name="T30" fmla="*/ 281 w 336"/>
                  <a:gd name="T31" fmla="*/ 275 h 346"/>
                  <a:gd name="T32" fmla="*/ 168 w 336"/>
                  <a:gd name="T33" fmla="*/ 241 h 346"/>
                  <a:gd name="T34" fmla="*/ 168 w 336"/>
                  <a:gd name="T35" fmla="*/ 0 h 346"/>
                  <a:gd name="T36" fmla="*/ 56 w 336"/>
                  <a:gd name="T37" fmla="*/ 73 h 346"/>
                  <a:gd name="T38" fmla="*/ 168 w 336"/>
                  <a:gd name="T39" fmla="*/ 45 h 346"/>
                  <a:gd name="T40" fmla="*/ 71 w 336"/>
                  <a:gd name="T41" fmla="*/ 24 h 346"/>
                  <a:gd name="T42" fmla="*/ 168 w 336"/>
                  <a:gd name="T43" fmla="*/ 24 h 346"/>
                  <a:gd name="T44" fmla="*/ 168 w 336"/>
                  <a:gd name="T45" fmla="*/ 0 h 346"/>
                  <a:gd name="T46" fmla="*/ 168 w 336"/>
                  <a:gd name="T47" fmla="*/ 346 h 346"/>
                  <a:gd name="T48" fmla="*/ 56 w 336"/>
                  <a:gd name="T49" fmla="*/ 241 h 346"/>
                  <a:gd name="T50" fmla="*/ 85 w 336"/>
                  <a:gd name="T51" fmla="*/ 275 h 346"/>
                  <a:gd name="T52" fmla="*/ 85 w 336"/>
                  <a:gd name="T53" fmla="*/ 305 h 346"/>
                  <a:gd name="T54" fmla="*/ 56 w 336"/>
                  <a:gd name="T55" fmla="*/ 346 h 346"/>
                  <a:gd name="T56" fmla="*/ 0 w 336"/>
                  <a:gd name="T57" fmla="*/ 0 h 346"/>
                  <a:gd name="T58" fmla="*/ 56 w 336"/>
                  <a:gd name="T59" fmla="*/ 346 h 346"/>
                  <a:gd name="T60" fmla="*/ 26 w 336"/>
                  <a:gd name="T61" fmla="*/ 305 h 346"/>
                  <a:gd name="T62" fmla="*/ 56 w 336"/>
                  <a:gd name="T63" fmla="*/ 275 h 346"/>
                  <a:gd name="T64" fmla="*/ 26 w 336"/>
                  <a:gd name="T65" fmla="*/ 241 h 346"/>
                  <a:gd name="T66" fmla="*/ 56 w 336"/>
                  <a:gd name="T67" fmla="*/ 7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6" h="346">
                    <a:moveTo>
                      <a:pt x="336" y="0"/>
                    </a:moveTo>
                    <a:lnTo>
                      <a:pt x="281" y="0"/>
                    </a:lnTo>
                    <a:lnTo>
                      <a:pt x="281" y="73"/>
                    </a:lnTo>
                    <a:lnTo>
                      <a:pt x="310" y="73"/>
                    </a:lnTo>
                    <a:lnTo>
                      <a:pt x="310" y="241"/>
                    </a:lnTo>
                    <a:lnTo>
                      <a:pt x="310" y="241"/>
                    </a:lnTo>
                    <a:lnTo>
                      <a:pt x="281" y="241"/>
                    </a:lnTo>
                    <a:lnTo>
                      <a:pt x="281" y="275"/>
                    </a:lnTo>
                    <a:lnTo>
                      <a:pt x="310" y="275"/>
                    </a:lnTo>
                    <a:lnTo>
                      <a:pt x="310" y="305"/>
                    </a:lnTo>
                    <a:lnTo>
                      <a:pt x="310" y="305"/>
                    </a:lnTo>
                    <a:lnTo>
                      <a:pt x="281" y="305"/>
                    </a:lnTo>
                    <a:lnTo>
                      <a:pt x="281" y="346"/>
                    </a:lnTo>
                    <a:lnTo>
                      <a:pt x="336" y="346"/>
                    </a:lnTo>
                    <a:lnTo>
                      <a:pt x="336" y="0"/>
                    </a:lnTo>
                    <a:lnTo>
                      <a:pt x="336" y="0"/>
                    </a:lnTo>
                    <a:close/>
                    <a:moveTo>
                      <a:pt x="281" y="0"/>
                    </a:moveTo>
                    <a:lnTo>
                      <a:pt x="168" y="0"/>
                    </a:lnTo>
                    <a:lnTo>
                      <a:pt x="168" y="24"/>
                    </a:lnTo>
                    <a:lnTo>
                      <a:pt x="267" y="24"/>
                    </a:lnTo>
                    <a:lnTo>
                      <a:pt x="267" y="45"/>
                    </a:lnTo>
                    <a:lnTo>
                      <a:pt x="168" y="45"/>
                    </a:lnTo>
                    <a:lnTo>
                      <a:pt x="168" y="73"/>
                    </a:lnTo>
                    <a:lnTo>
                      <a:pt x="281" y="73"/>
                    </a:lnTo>
                    <a:lnTo>
                      <a:pt x="281" y="0"/>
                    </a:lnTo>
                    <a:lnTo>
                      <a:pt x="281" y="0"/>
                    </a:lnTo>
                    <a:close/>
                    <a:moveTo>
                      <a:pt x="168" y="346"/>
                    </a:moveTo>
                    <a:lnTo>
                      <a:pt x="281" y="346"/>
                    </a:lnTo>
                    <a:lnTo>
                      <a:pt x="281" y="305"/>
                    </a:lnTo>
                    <a:lnTo>
                      <a:pt x="250" y="305"/>
                    </a:lnTo>
                    <a:lnTo>
                      <a:pt x="250" y="275"/>
                    </a:lnTo>
                    <a:lnTo>
                      <a:pt x="281" y="275"/>
                    </a:lnTo>
                    <a:lnTo>
                      <a:pt x="281" y="241"/>
                    </a:lnTo>
                    <a:lnTo>
                      <a:pt x="168" y="241"/>
                    </a:lnTo>
                    <a:lnTo>
                      <a:pt x="168" y="346"/>
                    </a:lnTo>
                    <a:close/>
                    <a:moveTo>
                      <a:pt x="168" y="0"/>
                    </a:moveTo>
                    <a:lnTo>
                      <a:pt x="56" y="0"/>
                    </a:lnTo>
                    <a:lnTo>
                      <a:pt x="56" y="73"/>
                    </a:lnTo>
                    <a:lnTo>
                      <a:pt x="168" y="73"/>
                    </a:lnTo>
                    <a:lnTo>
                      <a:pt x="168" y="45"/>
                    </a:lnTo>
                    <a:lnTo>
                      <a:pt x="71" y="45"/>
                    </a:lnTo>
                    <a:lnTo>
                      <a:pt x="71" y="24"/>
                    </a:lnTo>
                    <a:lnTo>
                      <a:pt x="71" y="24"/>
                    </a:lnTo>
                    <a:lnTo>
                      <a:pt x="168" y="24"/>
                    </a:lnTo>
                    <a:lnTo>
                      <a:pt x="168" y="0"/>
                    </a:lnTo>
                    <a:lnTo>
                      <a:pt x="168" y="0"/>
                    </a:lnTo>
                    <a:close/>
                    <a:moveTo>
                      <a:pt x="56" y="346"/>
                    </a:moveTo>
                    <a:lnTo>
                      <a:pt x="168" y="346"/>
                    </a:lnTo>
                    <a:lnTo>
                      <a:pt x="168" y="241"/>
                    </a:lnTo>
                    <a:lnTo>
                      <a:pt x="56" y="241"/>
                    </a:lnTo>
                    <a:lnTo>
                      <a:pt x="56" y="275"/>
                    </a:lnTo>
                    <a:lnTo>
                      <a:pt x="85" y="275"/>
                    </a:lnTo>
                    <a:lnTo>
                      <a:pt x="85" y="305"/>
                    </a:lnTo>
                    <a:lnTo>
                      <a:pt x="85" y="305"/>
                    </a:lnTo>
                    <a:lnTo>
                      <a:pt x="56" y="305"/>
                    </a:lnTo>
                    <a:lnTo>
                      <a:pt x="56" y="346"/>
                    </a:lnTo>
                    <a:close/>
                    <a:moveTo>
                      <a:pt x="56" y="0"/>
                    </a:moveTo>
                    <a:lnTo>
                      <a:pt x="0" y="0"/>
                    </a:lnTo>
                    <a:lnTo>
                      <a:pt x="0" y="346"/>
                    </a:lnTo>
                    <a:lnTo>
                      <a:pt x="56" y="346"/>
                    </a:lnTo>
                    <a:lnTo>
                      <a:pt x="56" y="305"/>
                    </a:lnTo>
                    <a:lnTo>
                      <a:pt x="26" y="305"/>
                    </a:lnTo>
                    <a:lnTo>
                      <a:pt x="26" y="275"/>
                    </a:lnTo>
                    <a:lnTo>
                      <a:pt x="56" y="275"/>
                    </a:lnTo>
                    <a:lnTo>
                      <a:pt x="56" y="241"/>
                    </a:lnTo>
                    <a:lnTo>
                      <a:pt x="26" y="241"/>
                    </a:lnTo>
                    <a:lnTo>
                      <a:pt x="26" y="73"/>
                    </a:lnTo>
                    <a:lnTo>
                      <a:pt x="56" y="73"/>
                    </a:lnTo>
                    <a:lnTo>
                      <a:pt x="5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8" name="Rectangle 156"/>
              <p:cNvSpPr>
                <a:spLocks noChangeArrowheads="1"/>
              </p:cNvSpPr>
              <p:nvPr/>
            </p:nvSpPr>
            <p:spPr bwMode="auto">
              <a:xfrm>
                <a:off x="-2574925" y="4899025"/>
                <a:ext cx="558800"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249" name="Freeform 157"/>
              <p:cNvSpPr>
                <a:spLocks noEditPoints="1"/>
              </p:cNvSpPr>
              <p:nvPr/>
            </p:nvSpPr>
            <p:spPr bwMode="auto">
              <a:xfrm>
                <a:off x="-2574925" y="5030788"/>
                <a:ext cx="558800" cy="225425"/>
              </a:xfrm>
              <a:custGeom>
                <a:avLst/>
                <a:gdLst>
                  <a:gd name="T0" fmla="*/ 298 w 352"/>
                  <a:gd name="T1" fmla="*/ 142 h 142"/>
                  <a:gd name="T2" fmla="*/ 352 w 352"/>
                  <a:gd name="T3" fmla="*/ 142 h 142"/>
                  <a:gd name="T4" fmla="*/ 352 w 352"/>
                  <a:gd name="T5" fmla="*/ 0 h 142"/>
                  <a:gd name="T6" fmla="*/ 298 w 352"/>
                  <a:gd name="T7" fmla="*/ 0 h 142"/>
                  <a:gd name="T8" fmla="*/ 298 w 352"/>
                  <a:gd name="T9" fmla="*/ 69 h 142"/>
                  <a:gd name="T10" fmla="*/ 298 w 352"/>
                  <a:gd name="T11" fmla="*/ 69 h 142"/>
                  <a:gd name="T12" fmla="*/ 324 w 352"/>
                  <a:gd name="T13" fmla="*/ 95 h 142"/>
                  <a:gd name="T14" fmla="*/ 298 w 352"/>
                  <a:gd name="T15" fmla="*/ 121 h 142"/>
                  <a:gd name="T16" fmla="*/ 298 w 352"/>
                  <a:gd name="T17" fmla="*/ 142 h 142"/>
                  <a:gd name="T18" fmla="*/ 0 w 352"/>
                  <a:gd name="T19" fmla="*/ 142 h 142"/>
                  <a:gd name="T20" fmla="*/ 298 w 352"/>
                  <a:gd name="T21" fmla="*/ 142 h 142"/>
                  <a:gd name="T22" fmla="*/ 298 w 352"/>
                  <a:gd name="T23" fmla="*/ 121 h 142"/>
                  <a:gd name="T24" fmla="*/ 272 w 352"/>
                  <a:gd name="T25" fmla="*/ 95 h 142"/>
                  <a:gd name="T26" fmla="*/ 298 w 352"/>
                  <a:gd name="T27" fmla="*/ 69 h 142"/>
                  <a:gd name="T28" fmla="*/ 298 w 352"/>
                  <a:gd name="T29" fmla="*/ 0 h 142"/>
                  <a:gd name="T30" fmla="*/ 0 w 352"/>
                  <a:gd name="T31" fmla="*/ 0 h 142"/>
                  <a:gd name="T32" fmla="*/ 0 w 352"/>
                  <a:gd name="T33" fmla="*/ 142 h 142"/>
                  <a:gd name="T34" fmla="*/ 0 w 352"/>
                  <a:gd name="T35" fmla="*/ 142 h 142"/>
                  <a:gd name="T36" fmla="*/ 298 w 352"/>
                  <a:gd name="T37" fmla="*/ 69 h 142"/>
                  <a:gd name="T38" fmla="*/ 298 w 352"/>
                  <a:gd name="T39" fmla="*/ 6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2" h="142">
                    <a:moveTo>
                      <a:pt x="298" y="142"/>
                    </a:moveTo>
                    <a:lnTo>
                      <a:pt x="352" y="142"/>
                    </a:lnTo>
                    <a:lnTo>
                      <a:pt x="352" y="0"/>
                    </a:lnTo>
                    <a:lnTo>
                      <a:pt x="298" y="0"/>
                    </a:lnTo>
                    <a:lnTo>
                      <a:pt x="298" y="69"/>
                    </a:lnTo>
                    <a:lnTo>
                      <a:pt x="298" y="69"/>
                    </a:lnTo>
                    <a:lnTo>
                      <a:pt x="324" y="95"/>
                    </a:lnTo>
                    <a:lnTo>
                      <a:pt x="298" y="121"/>
                    </a:lnTo>
                    <a:lnTo>
                      <a:pt x="298" y="142"/>
                    </a:lnTo>
                    <a:close/>
                    <a:moveTo>
                      <a:pt x="0" y="142"/>
                    </a:moveTo>
                    <a:lnTo>
                      <a:pt x="298" y="142"/>
                    </a:lnTo>
                    <a:lnTo>
                      <a:pt x="298" y="121"/>
                    </a:lnTo>
                    <a:lnTo>
                      <a:pt x="272" y="95"/>
                    </a:lnTo>
                    <a:lnTo>
                      <a:pt x="298" y="69"/>
                    </a:lnTo>
                    <a:lnTo>
                      <a:pt x="298" y="0"/>
                    </a:lnTo>
                    <a:lnTo>
                      <a:pt x="0" y="0"/>
                    </a:lnTo>
                    <a:lnTo>
                      <a:pt x="0" y="142"/>
                    </a:lnTo>
                    <a:lnTo>
                      <a:pt x="0" y="142"/>
                    </a:lnTo>
                    <a:close/>
                    <a:moveTo>
                      <a:pt x="298" y="69"/>
                    </a:moveTo>
                    <a:lnTo>
                      <a:pt x="298"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0" name="Freeform 158"/>
              <p:cNvSpPr>
                <a:spLocks noEditPoints="1"/>
              </p:cNvSpPr>
              <p:nvPr/>
            </p:nvSpPr>
            <p:spPr bwMode="auto">
              <a:xfrm>
                <a:off x="-2574925" y="5030788"/>
                <a:ext cx="558800" cy="225425"/>
              </a:xfrm>
              <a:custGeom>
                <a:avLst/>
                <a:gdLst>
                  <a:gd name="T0" fmla="*/ 298 w 352"/>
                  <a:gd name="T1" fmla="*/ 142 h 142"/>
                  <a:gd name="T2" fmla="*/ 352 w 352"/>
                  <a:gd name="T3" fmla="*/ 142 h 142"/>
                  <a:gd name="T4" fmla="*/ 352 w 352"/>
                  <a:gd name="T5" fmla="*/ 0 h 142"/>
                  <a:gd name="T6" fmla="*/ 298 w 352"/>
                  <a:gd name="T7" fmla="*/ 0 h 142"/>
                  <a:gd name="T8" fmla="*/ 298 w 352"/>
                  <a:gd name="T9" fmla="*/ 69 h 142"/>
                  <a:gd name="T10" fmla="*/ 298 w 352"/>
                  <a:gd name="T11" fmla="*/ 69 h 142"/>
                  <a:gd name="T12" fmla="*/ 324 w 352"/>
                  <a:gd name="T13" fmla="*/ 95 h 142"/>
                  <a:gd name="T14" fmla="*/ 298 w 352"/>
                  <a:gd name="T15" fmla="*/ 121 h 142"/>
                  <a:gd name="T16" fmla="*/ 298 w 352"/>
                  <a:gd name="T17" fmla="*/ 142 h 142"/>
                  <a:gd name="T18" fmla="*/ 0 w 352"/>
                  <a:gd name="T19" fmla="*/ 142 h 142"/>
                  <a:gd name="T20" fmla="*/ 298 w 352"/>
                  <a:gd name="T21" fmla="*/ 142 h 142"/>
                  <a:gd name="T22" fmla="*/ 298 w 352"/>
                  <a:gd name="T23" fmla="*/ 121 h 142"/>
                  <a:gd name="T24" fmla="*/ 272 w 352"/>
                  <a:gd name="T25" fmla="*/ 95 h 142"/>
                  <a:gd name="T26" fmla="*/ 298 w 352"/>
                  <a:gd name="T27" fmla="*/ 69 h 142"/>
                  <a:gd name="T28" fmla="*/ 298 w 352"/>
                  <a:gd name="T29" fmla="*/ 0 h 142"/>
                  <a:gd name="T30" fmla="*/ 0 w 352"/>
                  <a:gd name="T31" fmla="*/ 0 h 142"/>
                  <a:gd name="T32" fmla="*/ 0 w 352"/>
                  <a:gd name="T33" fmla="*/ 142 h 142"/>
                  <a:gd name="T34" fmla="*/ 0 w 352"/>
                  <a:gd name="T35" fmla="*/ 142 h 142"/>
                  <a:gd name="T36" fmla="*/ 298 w 352"/>
                  <a:gd name="T37" fmla="*/ 69 h 142"/>
                  <a:gd name="T38" fmla="*/ 298 w 352"/>
                  <a:gd name="T39" fmla="*/ 6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2" h="142">
                    <a:moveTo>
                      <a:pt x="298" y="142"/>
                    </a:moveTo>
                    <a:lnTo>
                      <a:pt x="352" y="142"/>
                    </a:lnTo>
                    <a:lnTo>
                      <a:pt x="352" y="0"/>
                    </a:lnTo>
                    <a:lnTo>
                      <a:pt x="298" y="0"/>
                    </a:lnTo>
                    <a:lnTo>
                      <a:pt x="298" y="69"/>
                    </a:lnTo>
                    <a:lnTo>
                      <a:pt x="298" y="69"/>
                    </a:lnTo>
                    <a:lnTo>
                      <a:pt x="324" y="95"/>
                    </a:lnTo>
                    <a:lnTo>
                      <a:pt x="298" y="121"/>
                    </a:lnTo>
                    <a:lnTo>
                      <a:pt x="298" y="142"/>
                    </a:lnTo>
                    <a:moveTo>
                      <a:pt x="0" y="142"/>
                    </a:moveTo>
                    <a:lnTo>
                      <a:pt x="298" y="142"/>
                    </a:lnTo>
                    <a:lnTo>
                      <a:pt x="298" y="121"/>
                    </a:lnTo>
                    <a:lnTo>
                      <a:pt x="272" y="95"/>
                    </a:lnTo>
                    <a:lnTo>
                      <a:pt x="298" y="69"/>
                    </a:lnTo>
                    <a:lnTo>
                      <a:pt x="298" y="0"/>
                    </a:lnTo>
                    <a:lnTo>
                      <a:pt x="0" y="0"/>
                    </a:lnTo>
                    <a:lnTo>
                      <a:pt x="0" y="142"/>
                    </a:lnTo>
                    <a:lnTo>
                      <a:pt x="0" y="142"/>
                    </a:lnTo>
                    <a:moveTo>
                      <a:pt x="298" y="69"/>
                    </a:moveTo>
                    <a:lnTo>
                      <a:pt x="298" y="69"/>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1" name="Freeform 159"/>
              <p:cNvSpPr>
                <a:spLocks noEditPoints="1"/>
              </p:cNvSpPr>
              <p:nvPr/>
            </p:nvSpPr>
            <p:spPr bwMode="auto">
              <a:xfrm>
                <a:off x="-3187700" y="7847013"/>
                <a:ext cx="525463" cy="327025"/>
              </a:xfrm>
              <a:custGeom>
                <a:avLst/>
                <a:gdLst>
                  <a:gd name="T0" fmla="*/ 260 w 331"/>
                  <a:gd name="T1" fmla="*/ 206 h 206"/>
                  <a:gd name="T2" fmla="*/ 331 w 331"/>
                  <a:gd name="T3" fmla="*/ 206 h 206"/>
                  <a:gd name="T4" fmla="*/ 331 w 331"/>
                  <a:gd name="T5" fmla="*/ 114 h 206"/>
                  <a:gd name="T6" fmla="*/ 291 w 331"/>
                  <a:gd name="T7" fmla="*/ 114 h 206"/>
                  <a:gd name="T8" fmla="*/ 291 w 331"/>
                  <a:gd name="T9" fmla="*/ 0 h 206"/>
                  <a:gd name="T10" fmla="*/ 260 w 331"/>
                  <a:gd name="T11" fmla="*/ 0 h 206"/>
                  <a:gd name="T12" fmla="*/ 260 w 331"/>
                  <a:gd name="T13" fmla="*/ 144 h 206"/>
                  <a:gd name="T14" fmla="*/ 289 w 331"/>
                  <a:gd name="T15" fmla="*/ 144 h 206"/>
                  <a:gd name="T16" fmla="*/ 289 w 331"/>
                  <a:gd name="T17" fmla="*/ 185 h 206"/>
                  <a:gd name="T18" fmla="*/ 289 w 331"/>
                  <a:gd name="T19" fmla="*/ 185 h 206"/>
                  <a:gd name="T20" fmla="*/ 260 w 331"/>
                  <a:gd name="T21" fmla="*/ 185 h 206"/>
                  <a:gd name="T22" fmla="*/ 260 w 331"/>
                  <a:gd name="T23" fmla="*/ 206 h 206"/>
                  <a:gd name="T24" fmla="*/ 215 w 331"/>
                  <a:gd name="T25" fmla="*/ 0 h 206"/>
                  <a:gd name="T26" fmla="*/ 215 w 331"/>
                  <a:gd name="T27" fmla="*/ 114 h 206"/>
                  <a:gd name="T28" fmla="*/ 166 w 331"/>
                  <a:gd name="T29" fmla="*/ 114 h 206"/>
                  <a:gd name="T30" fmla="*/ 166 w 331"/>
                  <a:gd name="T31" fmla="*/ 144 h 206"/>
                  <a:gd name="T32" fmla="*/ 194 w 331"/>
                  <a:gd name="T33" fmla="*/ 144 h 206"/>
                  <a:gd name="T34" fmla="*/ 194 w 331"/>
                  <a:gd name="T35" fmla="*/ 185 h 206"/>
                  <a:gd name="T36" fmla="*/ 194 w 331"/>
                  <a:gd name="T37" fmla="*/ 185 h 206"/>
                  <a:gd name="T38" fmla="*/ 166 w 331"/>
                  <a:gd name="T39" fmla="*/ 185 h 206"/>
                  <a:gd name="T40" fmla="*/ 166 w 331"/>
                  <a:gd name="T41" fmla="*/ 206 h 206"/>
                  <a:gd name="T42" fmla="*/ 260 w 331"/>
                  <a:gd name="T43" fmla="*/ 206 h 206"/>
                  <a:gd name="T44" fmla="*/ 260 w 331"/>
                  <a:gd name="T45" fmla="*/ 185 h 206"/>
                  <a:gd name="T46" fmla="*/ 232 w 331"/>
                  <a:gd name="T47" fmla="*/ 185 h 206"/>
                  <a:gd name="T48" fmla="*/ 232 w 331"/>
                  <a:gd name="T49" fmla="*/ 144 h 206"/>
                  <a:gd name="T50" fmla="*/ 260 w 331"/>
                  <a:gd name="T51" fmla="*/ 144 h 206"/>
                  <a:gd name="T52" fmla="*/ 260 w 331"/>
                  <a:gd name="T53" fmla="*/ 0 h 206"/>
                  <a:gd name="T54" fmla="*/ 215 w 331"/>
                  <a:gd name="T55" fmla="*/ 0 h 206"/>
                  <a:gd name="T56" fmla="*/ 166 w 331"/>
                  <a:gd name="T57" fmla="*/ 114 h 206"/>
                  <a:gd name="T58" fmla="*/ 71 w 331"/>
                  <a:gd name="T59" fmla="*/ 114 h 206"/>
                  <a:gd name="T60" fmla="*/ 71 w 331"/>
                  <a:gd name="T61" fmla="*/ 144 h 206"/>
                  <a:gd name="T62" fmla="*/ 99 w 331"/>
                  <a:gd name="T63" fmla="*/ 144 h 206"/>
                  <a:gd name="T64" fmla="*/ 99 w 331"/>
                  <a:gd name="T65" fmla="*/ 185 h 206"/>
                  <a:gd name="T66" fmla="*/ 99 w 331"/>
                  <a:gd name="T67" fmla="*/ 185 h 206"/>
                  <a:gd name="T68" fmla="*/ 71 w 331"/>
                  <a:gd name="T69" fmla="*/ 185 h 206"/>
                  <a:gd name="T70" fmla="*/ 71 w 331"/>
                  <a:gd name="T71" fmla="*/ 206 h 206"/>
                  <a:gd name="T72" fmla="*/ 166 w 331"/>
                  <a:gd name="T73" fmla="*/ 206 h 206"/>
                  <a:gd name="T74" fmla="*/ 166 w 331"/>
                  <a:gd name="T75" fmla="*/ 185 h 206"/>
                  <a:gd name="T76" fmla="*/ 137 w 331"/>
                  <a:gd name="T77" fmla="*/ 185 h 206"/>
                  <a:gd name="T78" fmla="*/ 137 w 331"/>
                  <a:gd name="T79" fmla="*/ 144 h 206"/>
                  <a:gd name="T80" fmla="*/ 166 w 331"/>
                  <a:gd name="T81" fmla="*/ 144 h 206"/>
                  <a:gd name="T82" fmla="*/ 166 w 331"/>
                  <a:gd name="T83" fmla="*/ 114 h 206"/>
                  <a:gd name="T84" fmla="*/ 71 w 331"/>
                  <a:gd name="T85" fmla="*/ 114 h 206"/>
                  <a:gd name="T86" fmla="*/ 0 w 331"/>
                  <a:gd name="T87" fmla="*/ 114 h 206"/>
                  <a:gd name="T88" fmla="*/ 0 w 331"/>
                  <a:gd name="T89" fmla="*/ 206 h 206"/>
                  <a:gd name="T90" fmla="*/ 71 w 331"/>
                  <a:gd name="T91" fmla="*/ 206 h 206"/>
                  <a:gd name="T92" fmla="*/ 71 w 331"/>
                  <a:gd name="T93" fmla="*/ 185 h 206"/>
                  <a:gd name="T94" fmla="*/ 43 w 331"/>
                  <a:gd name="T95" fmla="*/ 185 h 206"/>
                  <a:gd name="T96" fmla="*/ 43 w 331"/>
                  <a:gd name="T97" fmla="*/ 144 h 206"/>
                  <a:gd name="T98" fmla="*/ 71 w 331"/>
                  <a:gd name="T99" fmla="*/ 144 h 206"/>
                  <a:gd name="T100" fmla="*/ 71 w 331"/>
                  <a:gd name="T101" fmla="*/ 11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1" h="206">
                    <a:moveTo>
                      <a:pt x="260" y="206"/>
                    </a:moveTo>
                    <a:lnTo>
                      <a:pt x="331" y="206"/>
                    </a:lnTo>
                    <a:lnTo>
                      <a:pt x="331" y="114"/>
                    </a:lnTo>
                    <a:lnTo>
                      <a:pt x="291" y="114"/>
                    </a:lnTo>
                    <a:lnTo>
                      <a:pt x="291" y="0"/>
                    </a:lnTo>
                    <a:lnTo>
                      <a:pt x="260" y="0"/>
                    </a:lnTo>
                    <a:lnTo>
                      <a:pt x="260" y="144"/>
                    </a:lnTo>
                    <a:lnTo>
                      <a:pt x="289" y="144"/>
                    </a:lnTo>
                    <a:lnTo>
                      <a:pt x="289" y="185"/>
                    </a:lnTo>
                    <a:lnTo>
                      <a:pt x="289" y="185"/>
                    </a:lnTo>
                    <a:lnTo>
                      <a:pt x="260" y="185"/>
                    </a:lnTo>
                    <a:lnTo>
                      <a:pt x="260" y="206"/>
                    </a:lnTo>
                    <a:close/>
                    <a:moveTo>
                      <a:pt x="215" y="0"/>
                    </a:moveTo>
                    <a:lnTo>
                      <a:pt x="215" y="114"/>
                    </a:lnTo>
                    <a:lnTo>
                      <a:pt x="166" y="114"/>
                    </a:lnTo>
                    <a:lnTo>
                      <a:pt x="166" y="144"/>
                    </a:lnTo>
                    <a:lnTo>
                      <a:pt x="194" y="144"/>
                    </a:lnTo>
                    <a:lnTo>
                      <a:pt x="194" y="185"/>
                    </a:lnTo>
                    <a:lnTo>
                      <a:pt x="194" y="185"/>
                    </a:lnTo>
                    <a:lnTo>
                      <a:pt x="166" y="185"/>
                    </a:lnTo>
                    <a:lnTo>
                      <a:pt x="166" y="206"/>
                    </a:lnTo>
                    <a:lnTo>
                      <a:pt x="260" y="206"/>
                    </a:lnTo>
                    <a:lnTo>
                      <a:pt x="260" y="185"/>
                    </a:lnTo>
                    <a:lnTo>
                      <a:pt x="232" y="185"/>
                    </a:lnTo>
                    <a:lnTo>
                      <a:pt x="232" y="144"/>
                    </a:lnTo>
                    <a:lnTo>
                      <a:pt x="260" y="144"/>
                    </a:lnTo>
                    <a:lnTo>
                      <a:pt x="260" y="0"/>
                    </a:lnTo>
                    <a:lnTo>
                      <a:pt x="215" y="0"/>
                    </a:lnTo>
                    <a:close/>
                    <a:moveTo>
                      <a:pt x="166" y="114"/>
                    </a:moveTo>
                    <a:lnTo>
                      <a:pt x="71" y="114"/>
                    </a:lnTo>
                    <a:lnTo>
                      <a:pt x="71" y="144"/>
                    </a:lnTo>
                    <a:lnTo>
                      <a:pt x="99" y="144"/>
                    </a:lnTo>
                    <a:lnTo>
                      <a:pt x="99" y="185"/>
                    </a:lnTo>
                    <a:lnTo>
                      <a:pt x="99" y="185"/>
                    </a:lnTo>
                    <a:lnTo>
                      <a:pt x="71" y="185"/>
                    </a:lnTo>
                    <a:lnTo>
                      <a:pt x="71" y="206"/>
                    </a:lnTo>
                    <a:lnTo>
                      <a:pt x="166" y="206"/>
                    </a:lnTo>
                    <a:lnTo>
                      <a:pt x="166" y="185"/>
                    </a:lnTo>
                    <a:lnTo>
                      <a:pt x="137" y="185"/>
                    </a:lnTo>
                    <a:lnTo>
                      <a:pt x="137" y="144"/>
                    </a:lnTo>
                    <a:lnTo>
                      <a:pt x="166" y="144"/>
                    </a:lnTo>
                    <a:lnTo>
                      <a:pt x="166" y="114"/>
                    </a:lnTo>
                    <a:close/>
                    <a:moveTo>
                      <a:pt x="71" y="114"/>
                    </a:moveTo>
                    <a:lnTo>
                      <a:pt x="0" y="114"/>
                    </a:lnTo>
                    <a:lnTo>
                      <a:pt x="0" y="206"/>
                    </a:lnTo>
                    <a:lnTo>
                      <a:pt x="71" y="206"/>
                    </a:lnTo>
                    <a:lnTo>
                      <a:pt x="71" y="185"/>
                    </a:lnTo>
                    <a:lnTo>
                      <a:pt x="43" y="185"/>
                    </a:lnTo>
                    <a:lnTo>
                      <a:pt x="43" y="144"/>
                    </a:lnTo>
                    <a:lnTo>
                      <a:pt x="71" y="144"/>
                    </a:lnTo>
                    <a:lnTo>
                      <a:pt x="71"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2" name="Freeform 160"/>
              <p:cNvSpPr/>
              <p:nvPr/>
            </p:nvSpPr>
            <p:spPr bwMode="auto">
              <a:xfrm>
                <a:off x="-3311525" y="8193088"/>
                <a:ext cx="709613" cy="228600"/>
              </a:xfrm>
              <a:custGeom>
                <a:avLst/>
                <a:gdLst>
                  <a:gd name="T0" fmla="*/ 431 w 447"/>
                  <a:gd name="T1" fmla="*/ 144 h 144"/>
                  <a:gd name="T2" fmla="*/ 447 w 447"/>
                  <a:gd name="T3" fmla="*/ 0 h 144"/>
                  <a:gd name="T4" fmla="*/ 0 w 447"/>
                  <a:gd name="T5" fmla="*/ 0 h 144"/>
                  <a:gd name="T6" fmla="*/ 50 w 447"/>
                  <a:gd name="T7" fmla="*/ 144 h 144"/>
                  <a:gd name="T8" fmla="*/ 431 w 447"/>
                  <a:gd name="T9" fmla="*/ 144 h 144"/>
                </a:gdLst>
                <a:ahLst/>
                <a:cxnLst>
                  <a:cxn ang="0">
                    <a:pos x="T0" y="T1"/>
                  </a:cxn>
                  <a:cxn ang="0">
                    <a:pos x="T2" y="T3"/>
                  </a:cxn>
                  <a:cxn ang="0">
                    <a:pos x="T4" y="T5"/>
                  </a:cxn>
                  <a:cxn ang="0">
                    <a:pos x="T6" y="T7"/>
                  </a:cxn>
                  <a:cxn ang="0">
                    <a:pos x="T8" y="T9"/>
                  </a:cxn>
                </a:cxnLst>
                <a:rect l="0" t="0" r="r" b="b"/>
                <a:pathLst>
                  <a:path w="447" h="144">
                    <a:moveTo>
                      <a:pt x="431" y="144"/>
                    </a:moveTo>
                    <a:lnTo>
                      <a:pt x="447" y="0"/>
                    </a:lnTo>
                    <a:lnTo>
                      <a:pt x="0" y="0"/>
                    </a:lnTo>
                    <a:lnTo>
                      <a:pt x="50" y="144"/>
                    </a:lnTo>
                    <a:lnTo>
                      <a:pt x="431"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3" name="Oval 161"/>
              <p:cNvSpPr>
                <a:spLocks noChangeArrowheads="1"/>
              </p:cNvSpPr>
              <p:nvPr/>
            </p:nvSpPr>
            <p:spPr bwMode="auto">
              <a:xfrm>
                <a:off x="-4468813" y="1171575"/>
                <a:ext cx="153988" cy="153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4" name="Freeform 162"/>
              <p:cNvSpPr/>
              <p:nvPr/>
            </p:nvSpPr>
            <p:spPr bwMode="auto">
              <a:xfrm>
                <a:off x="-4867275" y="1314450"/>
                <a:ext cx="725488" cy="561975"/>
              </a:xfrm>
              <a:custGeom>
                <a:avLst/>
                <a:gdLst>
                  <a:gd name="T0" fmla="*/ 367 w 457"/>
                  <a:gd name="T1" fmla="*/ 73 h 354"/>
                  <a:gd name="T2" fmla="*/ 315 w 457"/>
                  <a:gd name="T3" fmla="*/ 33 h 354"/>
                  <a:gd name="T4" fmla="*/ 230 w 457"/>
                  <a:gd name="T5" fmla="*/ 0 h 354"/>
                  <a:gd name="T6" fmla="*/ 126 w 457"/>
                  <a:gd name="T7" fmla="*/ 0 h 354"/>
                  <a:gd name="T8" fmla="*/ 74 w 457"/>
                  <a:gd name="T9" fmla="*/ 113 h 354"/>
                  <a:gd name="T10" fmla="*/ 62 w 457"/>
                  <a:gd name="T11" fmla="*/ 108 h 354"/>
                  <a:gd name="T12" fmla="*/ 55 w 457"/>
                  <a:gd name="T13" fmla="*/ 120 h 354"/>
                  <a:gd name="T14" fmla="*/ 55 w 457"/>
                  <a:gd name="T15" fmla="*/ 125 h 354"/>
                  <a:gd name="T16" fmla="*/ 52 w 457"/>
                  <a:gd name="T17" fmla="*/ 130 h 354"/>
                  <a:gd name="T18" fmla="*/ 36 w 457"/>
                  <a:gd name="T19" fmla="*/ 125 h 354"/>
                  <a:gd name="T20" fmla="*/ 0 w 457"/>
                  <a:gd name="T21" fmla="*/ 210 h 354"/>
                  <a:gd name="T22" fmla="*/ 83 w 457"/>
                  <a:gd name="T23" fmla="*/ 246 h 354"/>
                  <a:gd name="T24" fmla="*/ 90 w 457"/>
                  <a:gd name="T25" fmla="*/ 250 h 354"/>
                  <a:gd name="T26" fmla="*/ 93 w 457"/>
                  <a:gd name="T27" fmla="*/ 246 h 354"/>
                  <a:gd name="T28" fmla="*/ 128 w 457"/>
                  <a:gd name="T29" fmla="*/ 163 h 354"/>
                  <a:gd name="T30" fmla="*/ 112 w 457"/>
                  <a:gd name="T31" fmla="*/ 156 h 354"/>
                  <a:gd name="T32" fmla="*/ 114 w 457"/>
                  <a:gd name="T33" fmla="*/ 151 h 354"/>
                  <a:gd name="T34" fmla="*/ 116 w 457"/>
                  <a:gd name="T35" fmla="*/ 146 h 354"/>
                  <a:gd name="T36" fmla="*/ 121 w 457"/>
                  <a:gd name="T37" fmla="*/ 134 h 354"/>
                  <a:gd name="T38" fmla="*/ 107 w 457"/>
                  <a:gd name="T39" fmla="*/ 127 h 354"/>
                  <a:gd name="T40" fmla="*/ 147 w 457"/>
                  <a:gd name="T41" fmla="*/ 35 h 354"/>
                  <a:gd name="T42" fmla="*/ 218 w 457"/>
                  <a:gd name="T43" fmla="*/ 35 h 354"/>
                  <a:gd name="T44" fmla="*/ 171 w 457"/>
                  <a:gd name="T45" fmla="*/ 168 h 354"/>
                  <a:gd name="T46" fmla="*/ 159 w 457"/>
                  <a:gd name="T47" fmla="*/ 241 h 354"/>
                  <a:gd name="T48" fmla="*/ 138 w 457"/>
                  <a:gd name="T49" fmla="*/ 243 h 354"/>
                  <a:gd name="T50" fmla="*/ 128 w 457"/>
                  <a:gd name="T51" fmla="*/ 265 h 354"/>
                  <a:gd name="T52" fmla="*/ 123 w 457"/>
                  <a:gd name="T53" fmla="*/ 274 h 354"/>
                  <a:gd name="T54" fmla="*/ 114 w 457"/>
                  <a:gd name="T55" fmla="*/ 269 h 354"/>
                  <a:gd name="T56" fmla="*/ 62 w 457"/>
                  <a:gd name="T57" fmla="*/ 248 h 354"/>
                  <a:gd name="T58" fmla="*/ 52 w 457"/>
                  <a:gd name="T59" fmla="*/ 248 h 354"/>
                  <a:gd name="T60" fmla="*/ 57 w 457"/>
                  <a:gd name="T61" fmla="*/ 295 h 354"/>
                  <a:gd name="T62" fmla="*/ 199 w 457"/>
                  <a:gd name="T63" fmla="*/ 286 h 354"/>
                  <a:gd name="T64" fmla="*/ 213 w 457"/>
                  <a:gd name="T65" fmla="*/ 198 h 354"/>
                  <a:gd name="T66" fmla="*/ 218 w 457"/>
                  <a:gd name="T67" fmla="*/ 201 h 354"/>
                  <a:gd name="T68" fmla="*/ 272 w 457"/>
                  <a:gd name="T69" fmla="*/ 243 h 354"/>
                  <a:gd name="T70" fmla="*/ 280 w 457"/>
                  <a:gd name="T71" fmla="*/ 354 h 354"/>
                  <a:gd name="T72" fmla="*/ 327 w 457"/>
                  <a:gd name="T73" fmla="*/ 352 h 354"/>
                  <a:gd name="T74" fmla="*/ 320 w 457"/>
                  <a:gd name="T75" fmla="*/ 217 h 354"/>
                  <a:gd name="T76" fmla="*/ 251 w 457"/>
                  <a:gd name="T77" fmla="*/ 168 h 354"/>
                  <a:gd name="T78" fmla="*/ 301 w 457"/>
                  <a:gd name="T79" fmla="*/ 66 h 354"/>
                  <a:gd name="T80" fmla="*/ 367 w 457"/>
                  <a:gd name="T81" fmla="*/ 118 h 354"/>
                  <a:gd name="T82" fmla="*/ 457 w 457"/>
                  <a:gd name="T83" fmla="*/ 42 h 354"/>
                  <a:gd name="T84" fmla="*/ 433 w 457"/>
                  <a:gd name="T85" fmla="*/ 14 h 354"/>
                  <a:gd name="T86" fmla="*/ 367 w 457"/>
                  <a:gd name="T87" fmla="*/ 7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7" h="354">
                    <a:moveTo>
                      <a:pt x="367" y="73"/>
                    </a:moveTo>
                    <a:lnTo>
                      <a:pt x="315" y="33"/>
                    </a:lnTo>
                    <a:lnTo>
                      <a:pt x="230" y="0"/>
                    </a:lnTo>
                    <a:lnTo>
                      <a:pt x="126" y="0"/>
                    </a:lnTo>
                    <a:lnTo>
                      <a:pt x="74" y="113"/>
                    </a:lnTo>
                    <a:lnTo>
                      <a:pt x="62" y="108"/>
                    </a:lnTo>
                    <a:lnTo>
                      <a:pt x="55" y="120"/>
                    </a:lnTo>
                    <a:lnTo>
                      <a:pt x="55" y="125"/>
                    </a:lnTo>
                    <a:lnTo>
                      <a:pt x="52" y="130"/>
                    </a:lnTo>
                    <a:lnTo>
                      <a:pt x="36" y="125"/>
                    </a:lnTo>
                    <a:lnTo>
                      <a:pt x="0" y="210"/>
                    </a:lnTo>
                    <a:lnTo>
                      <a:pt x="83" y="246"/>
                    </a:lnTo>
                    <a:lnTo>
                      <a:pt x="90" y="250"/>
                    </a:lnTo>
                    <a:lnTo>
                      <a:pt x="93" y="246"/>
                    </a:lnTo>
                    <a:lnTo>
                      <a:pt x="128" y="163"/>
                    </a:lnTo>
                    <a:lnTo>
                      <a:pt x="112" y="156"/>
                    </a:lnTo>
                    <a:lnTo>
                      <a:pt x="114" y="151"/>
                    </a:lnTo>
                    <a:lnTo>
                      <a:pt x="116" y="146"/>
                    </a:lnTo>
                    <a:lnTo>
                      <a:pt x="121" y="134"/>
                    </a:lnTo>
                    <a:lnTo>
                      <a:pt x="107" y="127"/>
                    </a:lnTo>
                    <a:lnTo>
                      <a:pt x="147" y="35"/>
                    </a:lnTo>
                    <a:lnTo>
                      <a:pt x="218" y="35"/>
                    </a:lnTo>
                    <a:lnTo>
                      <a:pt x="171" y="168"/>
                    </a:lnTo>
                    <a:lnTo>
                      <a:pt x="159" y="241"/>
                    </a:lnTo>
                    <a:lnTo>
                      <a:pt x="138" y="243"/>
                    </a:lnTo>
                    <a:lnTo>
                      <a:pt x="128" y="265"/>
                    </a:lnTo>
                    <a:lnTo>
                      <a:pt x="123" y="274"/>
                    </a:lnTo>
                    <a:lnTo>
                      <a:pt x="114" y="269"/>
                    </a:lnTo>
                    <a:lnTo>
                      <a:pt x="62" y="248"/>
                    </a:lnTo>
                    <a:lnTo>
                      <a:pt x="52" y="248"/>
                    </a:lnTo>
                    <a:lnTo>
                      <a:pt x="57" y="295"/>
                    </a:lnTo>
                    <a:lnTo>
                      <a:pt x="199" y="286"/>
                    </a:lnTo>
                    <a:lnTo>
                      <a:pt x="213" y="198"/>
                    </a:lnTo>
                    <a:lnTo>
                      <a:pt x="218" y="201"/>
                    </a:lnTo>
                    <a:lnTo>
                      <a:pt x="272" y="243"/>
                    </a:lnTo>
                    <a:lnTo>
                      <a:pt x="280" y="354"/>
                    </a:lnTo>
                    <a:lnTo>
                      <a:pt x="327" y="352"/>
                    </a:lnTo>
                    <a:lnTo>
                      <a:pt x="320" y="217"/>
                    </a:lnTo>
                    <a:lnTo>
                      <a:pt x="251" y="168"/>
                    </a:lnTo>
                    <a:lnTo>
                      <a:pt x="301" y="66"/>
                    </a:lnTo>
                    <a:lnTo>
                      <a:pt x="367" y="118"/>
                    </a:lnTo>
                    <a:lnTo>
                      <a:pt x="457" y="42"/>
                    </a:lnTo>
                    <a:lnTo>
                      <a:pt x="433" y="14"/>
                    </a:lnTo>
                    <a:lnTo>
                      <a:pt x="367"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5" name="Freeform 163"/>
              <p:cNvSpPr/>
              <p:nvPr/>
            </p:nvSpPr>
            <p:spPr bwMode="auto">
              <a:xfrm>
                <a:off x="-4911725" y="1493837"/>
                <a:ext cx="82550" cy="146050"/>
              </a:xfrm>
              <a:custGeom>
                <a:avLst/>
                <a:gdLst>
                  <a:gd name="T0" fmla="*/ 0 w 52"/>
                  <a:gd name="T1" fmla="*/ 88 h 92"/>
                  <a:gd name="T2" fmla="*/ 38 w 52"/>
                  <a:gd name="T3" fmla="*/ 0 h 92"/>
                  <a:gd name="T4" fmla="*/ 52 w 52"/>
                  <a:gd name="T5" fmla="*/ 7 h 92"/>
                  <a:gd name="T6" fmla="*/ 16 w 52"/>
                  <a:gd name="T7" fmla="*/ 92 h 92"/>
                  <a:gd name="T8" fmla="*/ 0 w 52"/>
                  <a:gd name="T9" fmla="*/ 88 h 92"/>
                </a:gdLst>
                <a:ahLst/>
                <a:cxnLst>
                  <a:cxn ang="0">
                    <a:pos x="T0" y="T1"/>
                  </a:cxn>
                  <a:cxn ang="0">
                    <a:pos x="T2" y="T3"/>
                  </a:cxn>
                  <a:cxn ang="0">
                    <a:pos x="T4" y="T5"/>
                  </a:cxn>
                  <a:cxn ang="0">
                    <a:pos x="T6" y="T7"/>
                  </a:cxn>
                  <a:cxn ang="0">
                    <a:pos x="T8" y="T9"/>
                  </a:cxn>
                </a:cxnLst>
                <a:rect l="0" t="0" r="r" b="b"/>
                <a:pathLst>
                  <a:path w="52" h="92">
                    <a:moveTo>
                      <a:pt x="0" y="88"/>
                    </a:moveTo>
                    <a:lnTo>
                      <a:pt x="38" y="0"/>
                    </a:lnTo>
                    <a:lnTo>
                      <a:pt x="52" y="7"/>
                    </a:lnTo>
                    <a:lnTo>
                      <a:pt x="16" y="92"/>
                    </a:lnTo>
                    <a:lnTo>
                      <a:pt x="0"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6" name="Freeform 164"/>
              <p:cNvSpPr/>
              <p:nvPr/>
            </p:nvSpPr>
            <p:spPr bwMode="auto">
              <a:xfrm>
                <a:off x="-4705350" y="1581150"/>
                <a:ext cx="82550" cy="146050"/>
              </a:xfrm>
              <a:custGeom>
                <a:avLst/>
                <a:gdLst>
                  <a:gd name="T0" fmla="*/ 24 w 52"/>
                  <a:gd name="T1" fmla="*/ 75 h 92"/>
                  <a:gd name="T2" fmla="*/ 52 w 52"/>
                  <a:gd name="T3" fmla="*/ 7 h 92"/>
                  <a:gd name="T4" fmla="*/ 38 w 52"/>
                  <a:gd name="T5" fmla="*/ 0 h 92"/>
                  <a:gd name="T6" fmla="*/ 5 w 52"/>
                  <a:gd name="T7" fmla="*/ 78 h 92"/>
                  <a:gd name="T8" fmla="*/ 0 w 52"/>
                  <a:gd name="T9" fmla="*/ 87 h 92"/>
                  <a:gd name="T10" fmla="*/ 17 w 52"/>
                  <a:gd name="T11" fmla="*/ 92 h 92"/>
                  <a:gd name="T12" fmla="*/ 24 w 52"/>
                  <a:gd name="T13" fmla="*/ 75 h 92"/>
                </a:gdLst>
                <a:ahLst/>
                <a:cxnLst>
                  <a:cxn ang="0">
                    <a:pos x="T0" y="T1"/>
                  </a:cxn>
                  <a:cxn ang="0">
                    <a:pos x="T2" y="T3"/>
                  </a:cxn>
                  <a:cxn ang="0">
                    <a:pos x="T4" y="T5"/>
                  </a:cxn>
                  <a:cxn ang="0">
                    <a:pos x="T6" y="T7"/>
                  </a:cxn>
                  <a:cxn ang="0">
                    <a:pos x="T8" y="T9"/>
                  </a:cxn>
                  <a:cxn ang="0">
                    <a:pos x="T10" y="T11"/>
                  </a:cxn>
                  <a:cxn ang="0">
                    <a:pos x="T12" y="T13"/>
                  </a:cxn>
                </a:cxnLst>
                <a:rect l="0" t="0" r="r" b="b"/>
                <a:pathLst>
                  <a:path w="52" h="92">
                    <a:moveTo>
                      <a:pt x="24" y="75"/>
                    </a:moveTo>
                    <a:lnTo>
                      <a:pt x="52" y="7"/>
                    </a:lnTo>
                    <a:lnTo>
                      <a:pt x="38" y="0"/>
                    </a:lnTo>
                    <a:lnTo>
                      <a:pt x="5" y="78"/>
                    </a:lnTo>
                    <a:lnTo>
                      <a:pt x="0" y="87"/>
                    </a:lnTo>
                    <a:lnTo>
                      <a:pt x="17" y="92"/>
                    </a:lnTo>
                    <a:lnTo>
                      <a:pt x="24"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7" name="Freeform 165"/>
              <p:cNvSpPr>
                <a:spLocks noEditPoints="1"/>
              </p:cNvSpPr>
              <p:nvPr/>
            </p:nvSpPr>
            <p:spPr bwMode="auto">
              <a:xfrm>
                <a:off x="-5821363" y="4024312"/>
                <a:ext cx="368300" cy="585788"/>
              </a:xfrm>
              <a:custGeom>
                <a:avLst/>
                <a:gdLst>
                  <a:gd name="T0" fmla="*/ 232 w 232"/>
                  <a:gd name="T1" fmla="*/ 369 h 369"/>
                  <a:gd name="T2" fmla="*/ 206 w 232"/>
                  <a:gd name="T3" fmla="*/ 7 h 369"/>
                  <a:gd name="T4" fmla="*/ 185 w 232"/>
                  <a:gd name="T5" fmla="*/ 0 h 369"/>
                  <a:gd name="T6" fmla="*/ 206 w 232"/>
                  <a:gd name="T7" fmla="*/ 29 h 369"/>
                  <a:gd name="T8" fmla="*/ 206 w 232"/>
                  <a:gd name="T9" fmla="*/ 239 h 369"/>
                  <a:gd name="T10" fmla="*/ 185 w 232"/>
                  <a:gd name="T11" fmla="*/ 265 h 369"/>
                  <a:gd name="T12" fmla="*/ 206 w 232"/>
                  <a:gd name="T13" fmla="*/ 296 h 369"/>
                  <a:gd name="T14" fmla="*/ 185 w 232"/>
                  <a:gd name="T15" fmla="*/ 296 h 369"/>
                  <a:gd name="T16" fmla="*/ 206 w 232"/>
                  <a:gd name="T17" fmla="*/ 317 h 369"/>
                  <a:gd name="T18" fmla="*/ 206 w 232"/>
                  <a:gd name="T19" fmla="*/ 346 h 369"/>
                  <a:gd name="T20" fmla="*/ 185 w 232"/>
                  <a:gd name="T21" fmla="*/ 369 h 369"/>
                  <a:gd name="T22" fmla="*/ 161 w 232"/>
                  <a:gd name="T23" fmla="*/ 7 h 369"/>
                  <a:gd name="T24" fmla="*/ 116 w 232"/>
                  <a:gd name="T25" fmla="*/ 29 h 369"/>
                  <a:gd name="T26" fmla="*/ 185 w 232"/>
                  <a:gd name="T27" fmla="*/ 0 h 369"/>
                  <a:gd name="T28" fmla="*/ 161 w 232"/>
                  <a:gd name="T29" fmla="*/ 0 h 369"/>
                  <a:gd name="T30" fmla="*/ 185 w 232"/>
                  <a:gd name="T31" fmla="*/ 369 h 369"/>
                  <a:gd name="T32" fmla="*/ 161 w 232"/>
                  <a:gd name="T33" fmla="*/ 346 h 369"/>
                  <a:gd name="T34" fmla="*/ 185 w 232"/>
                  <a:gd name="T35" fmla="*/ 317 h 369"/>
                  <a:gd name="T36" fmla="*/ 161 w 232"/>
                  <a:gd name="T37" fmla="*/ 296 h 369"/>
                  <a:gd name="T38" fmla="*/ 185 w 232"/>
                  <a:gd name="T39" fmla="*/ 265 h 369"/>
                  <a:gd name="T40" fmla="*/ 116 w 232"/>
                  <a:gd name="T41" fmla="*/ 239 h 369"/>
                  <a:gd name="T42" fmla="*/ 138 w 232"/>
                  <a:gd name="T43" fmla="*/ 265 h 369"/>
                  <a:gd name="T44" fmla="*/ 138 w 232"/>
                  <a:gd name="T45" fmla="*/ 296 h 369"/>
                  <a:gd name="T46" fmla="*/ 116 w 232"/>
                  <a:gd name="T47" fmla="*/ 317 h 369"/>
                  <a:gd name="T48" fmla="*/ 138 w 232"/>
                  <a:gd name="T49" fmla="*/ 346 h 369"/>
                  <a:gd name="T50" fmla="*/ 116 w 232"/>
                  <a:gd name="T51" fmla="*/ 346 h 369"/>
                  <a:gd name="T52" fmla="*/ 116 w 232"/>
                  <a:gd name="T53" fmla="*/ 7 h 369"/>
                  <a:gd name="T54" fmla="*/ 48 w 232"/>
                  <a:gd name="T55" fmla="*/ 29 h 369"/>
                  <a:gd name="T56" fmla="*/ 116 w 232"/>
                  <a:gd name="T57" fmla="*/ 7 h 369"/>
                  <a:gd name="T58" fmla="*/ 48 w 232"/>
                  <a:gd name="T59" fmla="*/ 369 h 369"/>
                  <a:gd name="T60" fmla="*/ 116 w 232"/>
                  <a:gd name="T61" fmla="*/ 346 h 369"/>
                  <a:gd name="T62" fmla="*/ 93 w 232"/>
                  <a:gd name="T63" fmla="*/ 317 h 369"/>
                  <a:gd name="T64" fmla="*/ 116 w 232"/>
                  <a:gd name="T65" fmla="*/ 296 h 369"/>
                  <a:gd name="T66" fmla="*/ 93 w 232"/>
                  <a:gd name="T67" fmla="*/ 265 h 369"/>
                  <a:gd name="T68" fmla="*/ 116 w 232"/>
                  <a:gd name="T69" fmla="*/ 239 h 369"/>
                  <a:gd name="T70" fmla="*/ 48 w 232"/>
                  <a:gd name="T71" fmla="*/ 265 h 369"/>
                  <a:gd name="T72" fmla="*/ 69 w 232"/>
                  <a:gd name="T73" fmla="*/ 296 h 369"/>
                  <a:gd name="T74" fmla="*/ 48 w 232"/>
                  <a:gd name="T75" fmla="*/ 296 h 369"/>
                  <a:gd name="T76" fmla="*/ 69 w 232"/>
                  <a:gd name="T77" fmla="*/ 317 h 369"/>
                  <a:gd name="T78" fmla="*/ 69 w 232"/>
                  <a:gd name="T79" fmla="*/ 346 h 369"/>
                  <a:gd name="T80" fmla="*/ 48 w 232"/>
                  <a:gd name="T81" fmla="*/ 369 h 369"/>
                  <a:gd name="T82" fmla="*/ 0 w 232"/>
                  <a:gd name="T83" fmla="*/ 7 h 369"/>
                  <a:gd name="T84" fmla="*/ 48 w 232"/>
                  <a:gd name="T85" fmla="*/ 369 h 369"/>
                  <a:gd name="T86" fmla="*/ 26 w 232"/>
                  <a:gd name="T87" fmla="*/ 346 h 369"/>
                  <a:gd name="T88" fmla="*/ 48 w 232"/>
                  <a:gd name="T89" fmla="*/ 317 h 369"/>
                  <a:gd name="T90" fmla="*/ 26 w 232"/>
                  <a:gd name="T91" fmla="*/ 296 h 369"/>
                  <a:gd name="T92" fmla="*/ 48 w 232"/>
                  <a:gd name="T93" fmla="*/ 265 h 369"/>
                  <a:gd name="T94" fmla="*/ 26 w 232"/>
                  <a:gd name="T95" fmla="*/ 239 h 369"/>
                  <a:gd name="T96" fmla="*/ 48 w 232"/>
                  <a:gd name="T97" fmla="*/ 2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2" h="369">
                    <a:moveTo>
                      <a:pt x="185" y="369"/>
                    </a:moveTo>
                    <a:lnTo>
                      <a:pt x="232" y="369"/>
                    </a:lnTo>
                    <a:lnTo>
                      <a:pt x="232" y="7"/>
                    </a:lnTo>
                    <a:lnTo>
                      <a:pt x="206" y="7"/>
                    </a:lnTo>
                    <a:lnTo>
                      <a:pt x="206" y="0"/>
                    </a:lnTo>
                    <a:lnTo>
                      <a:pt x="185" y="0"/>
                    </a:lnTo>
                    <a:lnTo>
                      <a:pt x="185" y="29"/>
                    </a:lnTo>
                    <a:lnTo>
                      <a:pt x="206" y="29"/>
                    </a:lnTo>
                    <a:lnTo>
                      <a:pt x="206" y="239"/>
                    </a:lnTo>
                    <a:lnTo>
                      <a:pt x="206" y="239"/>
                    </a:lnTo>
                    <a:lnTo>
                      <a:pt x="185" y="239"/>
                    </a:lnTo>
                    <a:lnTo>
                      <a:pt x="185" y="265"/>
                    </a:lnTo>
                    <a:lnTo>
                      <a:pt x="206" y="265"/>
                    </a:lnTo>
                    <a:lnTo>
                      <a:pt x="206" y="296"/>
                    </a:lnTo>
                    <a:lnTo>
                      <a:pt x="206" y="296"/>
                    </a:lnTo>
                    <a:lnTo>
                      <a:pt x="185" y="296"/>
                    </a:lnTo>
                    <a:lnTo>
                      <a:pt x="185" y="317"/>
                    </a:lnTo>
                    <a:lnTo>
                      <a:pt x="206" y="317"/>
                    </a:lnTo>
                    <a:lnTo>
                      <a:pt x="206" y="346"/>
                    </a:lnTo>
                    <a:lnTo>
                      <a:pt x="206" y="346"/>
                    </a:lnTo>
                    <a:lnTo>
                      <a:pt x="185" y="346"/>
                    </a:lnTo>
                    <a:lnTo>
                      <a:pt x="185" y="369"/>
                    </a:lnTo>
                    <a:close/>
                    <a:moveTo>
                      <a:pt x="161" y="0"/>
                    </a:moveTo>
                    <a:lnTo>
                      <a:pt x="161" y="7"/>
                    </a:lnTo>
                    <a:lnTo>
                      <a:pt x="116" y="7"/>
                    </a:lnTo>
                    <a:lnTo>
                      <a:pt x="116" y="29"/>
                    </a:lnTo>
                    <a:lnTo>
                      <a:pt x="185" y="29"/>
                    </a:lnTo>
                    <a:lnTo>
                      <a:pt x="185" y="0"/>
                    </a:lnTo>
                    <a:lnTo>
                      <a:pt x="161" y="0"/>
                    </a:lnTo>
                    <a:lnTo>
                      <a:pt x="161" y="0"/>
                    </a:lnTo>
                    <a:close/>
                    <a:moveTo>
                      <a:pt x="116" y="369"/>
                    </a:moveTo>
                    <a:lnTo>
                      <a:pt x="185" y="369"/>
                    </a:lnTo>
                    <a:lnTo>
                      <a:pt x="185" y="346"/>
                    </a:lnTo>
                    <a:lnTo>
                      <a:pt x="161" y="346"/>
                    </a:lnTo>
                    <a:lnTo>
                      <a:pt x="161" y="317"/>
                    </a:lnTo>
                    <a:lnTo>
                      <a:pt x="185" y="317"/>
                    </a:lnTo>
                    <a:lnTo>
                      <a:pt x="185" y="296"/>
                    </a:lnTo>
                    <a:lnTo>
                      <a:pt x="161" y="296"/>
                    </a:lnTo>
                    <a:lnTo>
                      <a:pt x="161" y="265"/>
                    </a:lnTo>
                    <a:lnTo>
                      <a:pt x="185" y="265"/>
                    </a:lnTo>
                    <a:lnTo>
                      <a:pt x="185" y="239"/>
                    </a:lnTo>
                    <a:lnTo>
                      <a:pt x="116" y="239"/>
                    </a:lnTo>
                    <a:lnTo>
                      <a:pt x="116" y="265"/>
                    </a:lnTo>
                    <a:lnTo>
                      <a:pt x="138" y="265"/>
                    </a:lnTo>
                    <a:lnTo>
                      <a:pt x="138" y="296"/>
                    </a:lnTo>
                    <a:lnTo>
                      <a:pt x="138" y="296"/>
                    </a:lnTo>
                    <a:lnTo>
                      <a:pt x="116" y="296"/>
                    </a:lnTo>
                    <a:lnTo>
                      <a:pt x="116" y="317"/>
                    </a:lnTo>
                    <a:lnTo>
                      <a:pt x="138" y="317"/>
                    </a:lnTo>
                    <a:lnTo>
                      <a:pt x="138" y="346"/>
                    </a:lnTo>
                    <a:lnTo>
                      <a:pt x="138" y="346"/>
                    </a:lnTo>
                    <a:lnTo>
                      <a:pt x="116" y="346"/>
                    </a:lnTo>
                    <a:lnTo>
                      <a:pt x="116" y="369"/>
                    </a:lnTo>
                    <a:close/>
                    <a:moveTo>
                      <a:pt x="116" y="7"/>
                    </a:moveTo>
                    <a:lnTo>
                      <a:pt x="48" y="7"/>
                    </a:lnTo>
                    <a:lnTo>
                      <a:pt x="48" y="29"/>
                    </a:lnTo>
                    <a:lnTo>
                      <a:pt x="116" y="29"/>
                    </a:lnTo>
                    <a:lnTo>
                      <a:pt x="116" y="7"/>
                    </a:lnTo>
                    <a:lnTo>
                      <a:pt x="116" y="7"/>
                    </a:lnTo>
                    <a:close/>
                    <a:moveTo>
                      <a:pt x="48" y="369"/>
                    </a:moveTo>
                    <a:lnTo>
                      <a:pt x="116" y="369"/>
                    </a:lnTo>
                    <a:lnTo>
                      <a:pt x="116" y="346"/>
                    </a:lnTo>
                    <a:lnTo>
                      <a:pt x="93" y="346"/>
                    </a:lnTo>
                    <a:lnTo>
                      <a:pt x="93" y="317"/>
                    </a:lnTo>
                    <a:lnTo>
                      <a:pt x="116" y="317"/>
                    </a:lnTo>
                    <a:lnTo>
                      <a:pt x="116" y="296"/>
                    </a:lnTo>
                    <a:lnTo>
                      <a:pt x="93" y="296"/>
                    </a:lnTo>
                    <a:lnTo>
                      <a:pt x="93" y="265"/>
                    </a:lnTo>
                    <a:lnTo>
                      <a:pt x="116" y="265"/>
                    </a:lnTo>
                    <a:lnTo>
                      <a:pt x="116" y="239"/>
                    </a:lnTo>
                    <a:lnTo>
                      <a:pt x="48" y="239"/>
                    </a:lnTo>
                    <a:lnTo>
                      <a:pt x="48" y="265"/>
                    </a:lnTo>
                    <a:lnTo>
                      <a:pt x="69" y="265"/>
                    </a:lnTo>
                    <a:lnTo>
                      <a:pt x="69" y="296"/>
                    </a:lnTo>
                    <a:lnTo>
                      <a:pt x="69" y="296"/>
                    </a:lnTo>
                    <a:lnTo>
                      <a:pt x="48" y="296"/>
                    </a:lnTo>
                    <a:lnTo>
                      <a:pt x="48" y="317"/>
                    </a:lnTo>
                    <a:lnTo>
                      <a:pt x="69" y="317"/>
                    </a:lnTo>
                    <a:lnTo>
                      <a:pt x="69" y="346"/>
                    </a:lnTo>
                    <a:lnTo>
                      <a:pt x="69" y="346"/>
                    </a:lnTo>
                    <a:lnTo>
                      <a:pt x="48" y="346"/>
                    </a:lnTo>
                    <a:lnTo>
                      <a:pt x="48" y="369"/>
                    </a:lnTo>
                    <a:close/>
                    <a:moveTo>
                      <a:pt x="48" y="7"/>
                    </a:moveTo>
                    <a:lnTo>
                      <a:pt x="0" y="7"/>
                    </a:lnTo>
                    <a:lnTo>
                      <a:pt x="0" y="369"/>
                    </a:lnTo>
                    <a:lnTo>
                      <a:pt x="48" y="369"/>
                    </a:lnTo>
                    <a:lnTo>
                      <a:pt x="48" y="346"/>
                    </a:lnTo>
                    <a:lnTo>
                      <a:pt x="26" y="346"/>
                    </a:lnTo>
                    <a:lnTo>
                      <a:pt x="26" y="317"/>
                    </a:lnTo>
                    <a:lnTo>
                      <a:pt x="48" y="317"/>
                    </a:lnTo>
                    <a:lnTo>
                      <a:pt x="48" y="296"/>
                    </a:lnTo>
                    <a:lnTo>
                      <a:pt x="26" y="296"/>
                    </a:lnTo>
                    <a:lnTo>
                      <a:pt x="26" y="265"/>
                    </a:lnTo>
                    <a:lnTo>
                      <a:pt x="48" y="265"/>
                    </a:lnTo>
                    <a:lnTo>
                      <a:pt x="48" y="239"/>
                    </a:lnTo>
                    <a:lnTo>
                      <a:pt x="26" y="239"/>
                    </a:lnTo>
                    <a:lnTo>
                      <a:pt x="26" y="29"/>
                    </a:lnTo>
                    <a:lnTo>
                      <a:pt x="48" y="29"/>
                    </a:lnTo>
                    <a:lnTo>
                      <a:pt x="48"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8" name="Freeform 166"/>
              <p:cNvSpPr/>
              <p:nvPr/>
            </p:nvSpPr>
            <p:spPr bwMode="auto">
              <a:xfrm>
                <a:off x="-2863850" y="-300038"/>
                <a:ext cx="254000" cy="112713"/>
              </a:xfrm>
              <a:custGeom>
                <a:avLst/>
                <a:gdLst>
                  <a:gd name="T0" fmla="*/ 0 w 160"/>
                  <a:gd name="T1" fmla="*/ 40 h 71"/>
                  <a:gd name="T2" fmla="*/ 61 w 160"/>
                  <a:gd name="T3" fmla="*/ 71 h 71"/>
                  <a:gd name="T4" fmla="*/ 160 w 160"/>
                  <a:gd name="T5" fmla="*/ 71 h 71"/>
                  <a:gd name="T6" fmla="*/ 18 w 160"/>
                  <a:gd name="T7" fmla="*/ 0 h 71"/>
                  <a:gd name="T8" fmla="*/ 0 w 160"/>
                  <a:gd name="T9" fmla="*/ 40 h 71"/>
                </a:gdLst>
                <a:ahLst/>
                <a:cxnLst>
                  <a:cxn ang="0">
                    <a:pos x="T0" y="T1"/>
                  </a:cxn>
                  <a:cxn ang="0">
                    <a:pos x="T2" y="T3"/>
                  </a:cxn>
                  <a:cxn ang="0">
                    <a:pos x="T4" y="T5"/>
                  </a:cxn>
                  <a:cxn ang="0">
                    <a:pos x="T6" y="T7"/>
                  </a:cxn>
                  <a:cxn ang="0">
                    <a:pos x="T8" y="T9"/>
                  </a:cxn>
                </a:cxnLst>
                <a:rect l="0" t="0" r="r" b="b"/>
                <a:pathLst>
                  <a:path w="160" h="71">
                    <a:moveTo>
                      <a:pt x="0" y="40"/>
                    </a:moveTo>
                    <a:lnTo>
                      <a:pt x="61" y="71"/>
                    </a:lnTo>
                    <a:lnTo>
                      <a:pt x="160" y="71"/>
                    </a:lnTo>
                    <a:lnTo>
                      <a:pt x="18" y="0"/>
                    </a:lnTo>
                    <a:lnTo>
                      <a:pt x="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9" name="Freeform 167"/>
              <p:cNvSpPr>
                <a:spLocks noEditPoints="1"/>
              </p:cNvSpPr>
              <p:nvPr/>
            </p:nvSpPr>
            <p:spPr bwMode="auto">
              <a:xfrm>
                <a:off x="-2863850" y="-169863"/>
                <a:ext cx="615950" cy="307975"/>
              </a:xfrm>
              <a:custGeom>
                <a:avLst/>
                <a:gdLst>
                  <a:gd name="T0" fmla="*/ 156 w 388"/>
                  <a:gd name="T1" fmla="*/ 194 h 194"/>
                  <a:gd name="T2" fmla="*/ 312 w 388"/>
                  <a:gd name="T3" fmla="*/ 194 h 194"/>
                  <a:gd name="T4" fmla="*/ 312 w 388"/>
                  <a:gd name="T5" fmla="*/ 156 h 194"/>
                  <a:gd name="T6" fmla="*/ 388 w 388"/>
                  <a:gd name="T7" fmla="*/ 156 h 194"/>
                  <a:gd name="T8" fmla="*/ 388 w 388"/>
                  <a:gd name="T9" fmla="*/ 38 h 194"/>
                  <a:gd name="T10" fmla="*/ 312 w 388"/>
                  <a:gd name="T11" fmla="*/ 38 h 194"/>
                  <a:gd name="T12" fmla="*/ 312 w 388"/>
                  <a:gd name="T13" fmla="*/ 0 h 194"/>
                  <a:gd name="T14" fmla="*/ 182 w 388"/>
                  <a:gd name="T15" fmla="*/ 0 h 194"/>
                  <a:gd name="T16" fmla="*/ 156 w 388"/>
                  <a:gd name="T17" fmla="*/ 0 h 194"/>
                  <a:gd name="T18" fmla="*/ 156 w 388"/>
                  <a:gd name="T19" fmla="*/ 76 h 194"/>
                  <a:gd name="T20" fmla="*/ 234 w 388"/>
                  <a:gd name="T21" fmla="*/ 76 h 194"/>
                  <a:gd name="T22" fmla="*/ 234 w 388"/>
                  <a:gd name="T23" fmla="*/ 119 h 194"/>
                  <a:gd name="T24" fmla="*/ 156 w 388"/>
                  <a:gd name="T25" fmla="*/ 119 h 194"/>
                  <a:gd name="T26" fmla="*/ 156 w 388"/>
                  <a:gd name="T27" fmla="*/ 194 h 194"/>
                  <a:gd name="T28" fmla="*/ 0 w 388"/>
                  <a:gd name="T29" fmla="*/ 194 h 194"/>
                  <a:gd name="T30" fmla="*/ 156 w 388"/>
                  <a:gd name="T31" fmla="*/ 194 h 194"/>
                  <a:gd name="T32" fmla="*/ 156 w 388"/>
                  <a:gd name="T33" fmla="*/ 119 h 194"/>
                  <a:gd name="T34" fmla="*/ 78 w 388"/>
                  <a:gd name="T35" fmla="*/ 119 h 194"/>
                  <a:gd name="T36" fmla="*/ 78 w 388"/>
                  <a:gd name="T37" fmla="*/ 76 h 194"/>
                  <a:gd name="T38" fmla="*/ 78 w 388"/>
                  <a:gd name="T39" fmla="*/ 76 h 194"/>
                  <a:gd name="T40" fmla="*/ 156 w 388"/>
                  <a:gd name="T41" fmla="*/ 76 h 194"/>
                  <a:gd name="T42" fmla="*/ 156 w 388"/>
                  <a:gd name="T43" fmla="*/ 0 h 194"/>
                  <a:gd name="T44" fmla="*/ 82 w 388"/>
                  <a:gd name="T45" fmla="*/ 0 h 194"/>
                  <a:gd name="T46" fmla="*/ 0 w 388"/>
                  <a:gd name="T47" fmla="*/ 0 h 194"/>
                  <a:gd name="T48" fmla="*/ 0 w 388"/>
                  <a:gd name="T4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 h="194">
                    <a:moveTo>
                      <a:pt x="156" y="194"/>
                    </a:moveTo>
                    <a:lnTo>
                      <a:pt x="312" y="194"/>
                    </a:lnTo>
                    <a:lnTo>
                      <a:pt x="312" y="156"/>
                    </a:lnTo>
                    <a:lnTo>
                      <a:pt x="388" y="156"/>
                    </a:lnTo>
                    <a:lnTo>
                      <a:pt x="388" y="38"/>
                    </a:lnTo>
                    <a:lnTo>
                      <a:pt x="312" y="38"/>
                    </a:lnTo>
                    <a:lnTo>
                      <a:pt x="312" y="0"/>
                    </a:lnTo>
                    <a:lnTo>
                      <a:pt x="182" y="0"/>
                    </a:lnTo>
                    <a:lnTo>
                      <a:pt x="156" y="0"/>
                    </a:lnTo>
                    <a:lnTo>
                      <a:pt x="156" y="76"/>
                    </a:lnTo>
                    <a:lnTo>
                      <a:pt x="234" y="76"/>
                    </a:lnTo>
                    <a:lnTo>
                      <a:pt x="234" y="119"/>
                    </a:lnTo>
                    <a:lnTo>
                      <a:pt x="156" y="119"/>
                    </a:lnTo>
                    <a:lnTo>
                      <a:pt x="156" y="194"/>
                    </a:lnTo>
                    <a:close/>
                    <a:moveTo>
                      <a:pt x="0" y="194"/>
                    </a:moveTo>
                    <a:lnTo>
                      <a:pt x="156" y="194"/>
                    </a:lnTo>
                    <a:lnTo>
                      <a:pt x="156" y="119"/>
                    </a:lnTo>
                    <a:lnTo>
                      <a:pt x="78" y="119"/>
                    </a:lnTo>
                    <a:lnTo>
                      <a:pt x="78" y="76"/>
                    </a:lnTo>
                    <a:lnTo>
                      <a:pt x="78" y="76"/>
                    </a:lnTo>
                    <a:lnTo>
                      <a:pt x="156" y="76"/>
                    </a:lnTo>
                    <a:lnTo>
                      <a:pt x="156" y="0"/>
                    </a:lnTo>
                    <a:lnTo>
                      <a:pt x="82" y="0"/>
                    </a:lnTo>
                    <a:lnTo>
                      <a:pt x="0" y="0"/>
                    </a:lnTo>
                    <a:lnTo>
                      <a:pt x="0"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0" name="Freeform 168"/>
              <p:cNvSpPr>
                <a:spLocks noEditPoints="1"/>
              </p:cNvSpPr>
              <p:nvPr/>
            </p:nvSpPr>
            <p:spPr bwMode="auto">
              <a:xfrm>
                <a:off x="-5205413" y="8448675"/>
                <a:ext cx="444500" cy="349250"/>
              </a:xfrm>
              <a:custGeom>
                <a:avLst/>
                <a:gdLst>
                  <a:gd name="T0" fmla="*/ 93 w 118"/>
                  <a:gd name="T1" fmla="*/ 93 h 93"/>
                  <a:gd name="T2" fmla="*/ 93 w 118"/>
                  <a:gd name="T3" fmla="*/ 61 h 93"/>
                  <a:gd name="T4" fmla="*/ 109 w 118"/>
                  <a:gd name="T5" fmla="*/ 47 h 93"/>
                  <a:gd name="T6" fmla="*/ 118 w 118"/>
                  <a:gd name="T7" fmla="*/ 47 h 93"/>
                  <a:gd name="T8" fmla="*/ 118 w 118"/>
                  <a:gd name="T9" fmla="*/ 12 h 93"/>
                  <a:gd name="T10" fmla="*/ 105 w 118"/>
                  <a:gd name="T11" fmla="*/ 0 h 93"/>
                  <a:gd name="T12" fmla="*/ 76 w 118"/>
                  <a:gd name="T13" fmla="*/ 0 h 93"/>
                  <a:gd name="T14" fmla="*/ 76 w 118"/>
                  <a:gd name="T15" fmla="*/ 15 h 93"/>
                  <a:gd name="T16" fmla="*/ 87 w 118"/>
                  <a:gd name="T17" fmla="*/ 25 h 93"/>
                  <a:gd name="T18" fmla="*/ 76 w 118"/>
                  <a:gd name="T19" fmla="*/ 36 h 93"/>
                  <a:gd name="T20" fmla="*/ 76 w 118"/>
                  <a:gd name="T21" fmla="*/ 43 h 93"/>
                  <a:gd name="T22" fmla="*/ 87 w 118"/>
                  <a:gd name="T23" fmla="*/ 53 h 93"/>
                  <a:gd name="T24" fmla="*/ 76 w 118"/>
                  <a:gd name="T25" fmla="*/ 64 h 93"/>
                  <a:gd name="T26" fmla="*/ 76 w 118"/>
                  <a:gd name="T27" fmla="*/ 93 h 93"/>
                  <a:gd name="T28" fmla="*/ 93 w 118"/>
                  <a:gd name="T29" fmla="*/ 93 h 93"/>
                  <a:gd name="T30" fmla="*/ 76 w 118"/>
                  <a:gd name="T31" fmla="*/ 0 h 93"/>
                  <a:gd name="T32" fmla="*/ 42 w 118"/>
                  <a:gd name="T33" fmla="*/ 0 h 93"/>
                  <a:gd name="T34" fmla="*/ 42 w 118"/>
                  <a:gd name="T35" fmla="*/ 15 h 93"/>
                  <a:gd name="T36" fmla="*/ 42 w 118"/>
                  <a:gd name="T37" fmla="*/ 15 h 93"/>
                  <a:gd name="T38" fmla="*/ 53 w 118"/>
                  <a:gd name="T39" fmla="*/ 25 h 93"/>
                  <a:gd name="T40" fmla="*/ 42 w 118"/>
                  <a:gd name="T41" fmla="*/ 36 h 93"/>
                  <a:gd name="T42" fmla="*/ 42 w 118"/>
                  <a:gd name="T43" fmla="*/ 43 h 93"/>
                  <a:gd name="T44" fmla="*/ 42 w 118"/>
                  <a:gd name="T45" fmla="*/ 43 h 93"/>
                  <a:gd name="T46" fmla="*/ 53 w 118"/>
                  <a:gd name="T47" fmla="*/ 53 h 93"/>
                  <a:gd name="T48" fmla="*/ 42 w 118"/>
                  <a:gd name="T49" fmla="*/ 64 h 93"/>
                  <a:gd name="T50" fmla="*/ 42 w 118"/>
                  <a:gd name="T51" fmla="*/ 93 h 93"/>
                  <a:gd name="T52" fmla="*/ 76 w 118"/>
                  <a:gd name="T53" fmla="*/ 93 h 93"/>
                  <a:gd name="T54" fmla="*/ 76 w 118"/>
                  <a:gd name="T55" fmla="*/ 64 h 93"/>
                  <a:gd name="T56" fmla="*/ 76 w 118"/>
                  <a:gd name="T57" fmla="*/ 64 h 93"/>
                  <a:gd name="T58" fmla="*/ 65 w 118"/>
                  <a:gd name="T59" fmla="*/ 53 h 93"/>
                  <a:gd name="T60" fmla="*/ 76 w 118"/>
                  <a:gd name="T61" fmla="*/ 43 h 93"/>
                  <a:gd name="T62" fmla="*/ 76 w 118"/>
                  <a:gd name="T63" fmla="*/ 43 h 93"/>
                  <a:gd name="T64" fmla="*/ 76 w 118"/>
                  <a:gd name="T65" fmla="*/ 43 h 93"/>
                  <a:gd name="T66" fmla="*/ 76 w 118"/>
                  <a:gd name="T67" fmla="*/ 36 h 93"/>
                  <a:gd name="T68" fmla="*/ 76 w 118"/>
                  <a:gd name="T69" fmla="*/ 36 h 93"/>
                  <a:gd name="T70" fmla="*/ 65 w 118"/>
                  <a:gd name="T71" fmla="*/ 25 h 93"/>
                  <a:gd name="T72" fmla="*/ 76 w 118"/>
                  <a:gd name="T73" fmla="*/ 15 h 93"/>
                  <a:gd name="T74" fmla="*/ 76 w 118"/>
                  <a:gd name="T75" fmla="*/ 15 h 93"/>
                  <a:gd name="T76" fmla="*/ 76 w 118"/>
                  <a:gd name="T77" fmla="*/ 15 h 93"/>
                  <a:gd name="T78" fmla="*/ 76 w 118"/>
                  <a:gd name="T79" fmla="*/ 0 h 93"/>
                  <a:gd name="T80" fmla="*/ 42 w 118"/>
                  <a:gd name="T81" fmla="*/ 0 h 93"/>
                  <a:gd name="T82" fmla="*/ 13 w 118"/>
                  <a:gd name="T83" fmla="*/ 0 h 93"/>
                  <a:gd name="T84" fmla="*/ 0 w 118"/>
                  <a:gd name="T85" fmla="*/ 12 h 93"/>
                  <a:gd name="T86" fmla="*/ 0 w 118"/>
                  <a:gd name="T87" fmla="*/ 47 h 93"/>
                  <a:gd name="T88" fmla="*/ 10 w 118"/>
                  <a:gd name="T89" fmla="*/ 47 h 93"/>
                  <a:gd name="T90" fmla="*/ 25 w 118"/>
                  <a:gd name="T91" fmla="*/ 61 h 93"/>
                  <a:gd name="T92" fmla="*/ 25 w 118"/>
                  <a:gd name="T93" fmla="*/ 93 h 93"/>
                  <a:gd name="T94" fmla="*/ 42 w 118"/>
                  <a:gd name="T95" fmla="*/ 93 h 93"/>
                  <a:gd name="T96" fmla="*/ 42 w 118"/>
                  <a:gd name="T97" fmla="*/ 64 h 93"/>
                  <a:gd name="T98" fmla="*/ 32 w 118"/>
                  <a:gd name="T99" fmla="*/ 53 h 93"/>
                  <a:gd name="T100" fmla="*/ 42 w 118"/>
                  <a:gd name="T101" fmla="*/ 43 h 93"/>
                  <a:gd name="T102" fmla="*/ 42 w 118"/>
                  <a:gd name="T103" fmla="*/ 36 h 93"/>
                  <a:gd name="T104" fmla="*/ 32 w 118"/>
                  <a:gd name="T105" fmla="*/ 25 h 93"/>
                  <a:gd name="T106" fmla="*/ 42 w 118"/>
                  <a:gd name="T107" fmla="*/ 15 h 93"/>
                  <a:gd name="T108" fmla="*/ 42 w 118"/>
                  <a:gd name="T109" fmla="*/ 0 h 93"/>
                  <a:gd name="T110" fmla="*/ 42 w 118"/>
                  <a:gd name="T111" fmla="*/ 15 h 93"/>
                  <a:gd name="T112" fmla="*/ 42 w 118"/>
                  <a:gd name="T113" fmla="*/ 15 h 93"/>
                  <a:gd name="T114" fmla="*/ 42 w 118"/>
                  <a:gd name="T115" fmla="*/ 43 h 93"/>
                  <a:gd name="T116" fmla="*/ 42 w 118"/>
                  <a:gd name="T117" fmla="*/ 4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93">
                    <a:moveTo>
                      <a:pt x="93" y="93"/>
                    </a:moveTo>
                    <a:cubicBezTo>
                      <a:pt x="93" y="61"/>
                      <a:pt x="93" y="61"/>
                      <a:pt x="93" y="61"/>
                    </a:cubicBezTo>
                    <a:cubicBezTo>
                      <a:pt x="93" y="52"/>
                      <a:pt x="99" y="47"/>
                      <a:pt x="109" y="47"/>
                    </a:cubicBezTo>
                    <a:cubicBezTo>
                      <a:pt x="118" y="47"/>
                      <a:pt x="118" y="47"/>
                      <a:pt x="118" y="47"/>
                    </a:cubicBezTo>
                    <a:cubicBezTo>
                      <a:pt x="118" y="12"/>
                      <a:pt x="118" y="12"/>
                      <a:pt x="118" y="12"/>
                    </a:cubicBezTo>
                    <a:cubicBezTo>
                      <a:pt x="118" y="5"/>
                      <a:pt x="112" y="0"/>
                      <a:pt x="105" y="0"/>
                    </a:cubicBezTo>
                    <a:cubicBezTo>
                      <a:pt x="76" y="0"/>
                      <a:pt x="76" y="0"/>
                      <a:pt x="76" y="0"/>
                    </a:cubicBezTo>
                    <a:cubicBezTo>
                      <a:pt x="76" y="15"/>
                      <a:pt x="76" y="15"/>
                      <a:pt x="76" y="15"/>
                    </a:cubicBezTo>
                    <a:cubicBezTo>
                      <a:pt x="82" y="15"/>
                      <a:pt x="87" y="19"/>
                      <a:pt x="87" y="25"/>
                    </a:cubicBezTo>
                    <a:cubicBezTo>
                      <a:pt x="87" y="31"/>
                      <a:pt x="82" y="36"/>
                      <a:pt x="76" y="36"/>
                    </a:cubicBezTo>
                    <a:cubicBezTo>
                      <a:pt x="76" y="43"/>
                      <a:pt x="76" y="43"/>
                      <a:pt x="76" y="43"/>
                    </a:cubicBezTo>
                    <a:cubicBezTo>
                      <a:pt x="82" y="43"/>
                      <a:pt x="87" y="47"/>
                      <a:pt x="87" y="53"/>
                    </a:cubicBezTo>
                    <a:cubicBezTo>
                      <a:pt x="87" y="59"/>
                      <a:pt x="82" y="64"/>
                      <a:pt x="76" y="64"/>
                    </a:cubicBezTo>
                    <a:cubicBezTo>
                      <a:pt x="76" y="93"/>
                      <a:pt x="76" y="93"/>
                      <a:pt x="76" y="93"/>
                    </a:cubicBezTo>
                    <a:lnTo>
                      <a:pt x="93" y="93"/>
                    </a:lnTo>
                    <a:close/>
                    <a:moveTo>
                      <a:pt x="76" y="0"/>
                    </a:moveTo>
                    <a:cubicBezTo>
                      <a:pt x="42" y="0"/>
                      <a:pt x="42" y="0"/>
                      <a:pt x="42" y="0"/>
                    </a:cubicBezTo>
                    <a:cubicBezTo>
                      <a:pt x="42" y="15"/>
                      <a:pt x="42" y="15"/>
                      <a:pt x="42" y="15"/>
                    </a:cubicBezTo>
                    <a:cubicBezTo>
                      <a:pt x="42" y="15"/>
                      <a:pt x="42" y="15"/>
                      <a:pt x="42" y="15"/>
                    </a:cubicBezTo>
                    <a:cubicBezTo>
                      <a:pt x="48" y="15"/>
                      <a:pt x="53" y="19"/>
                      <a:pt x="53" y="25"/>
                    </a:cubicBezTo>
                    <a:cubicBezTo>
                      <a:pt x="53" y="31"/>
                      <a:pt x="48" y="36"/>
                      <a:pt x="42" y="36"/>
                    </a:cubicBezTo>
                    <a:cubicBezTo>
                      <a:pt x="42" y="43"/>
                      <a:pt x="42" y="43"/>
                      <a:pt x="42" y="43"/>
                    </a:cubicBezTo>
                    <a:cubicBezTo>
                      <a:pt x="42" y="43"/>
                      <a:pt x="42" y="43"/>
                      <a:pt x="42" y="43"/>
                    </a:cubicBezTo>
                    <a:cubicBezTo>
                      <a:pt x="48" y="43"/>
                      <a:pt x="53" y="47"/>
                      <a:pt x="53" y="53"/>
                    </a:cubicBezTo>
                    <a:cubicBezTo>
                      <a:pt x="53" y="59"/>
                      <a:pt x="48" y="64"/>
                      <a:pt x="42" y="64"/>
                    </a:cubicBezTo>
                    <a:cubicBezTo>
                      <a:pt x="42" y="93"/>
                      <a:pt x="42" y="93"/>
                      <a:pt x="42" y="93"/>
                    </a:cubicBezTo>
                    <a:cubicBezTo>
                      <a:pt x="76" y="93"/>
                      <a:pt x="76" y="93"/>
                      <a:pt x="76" y="93"/>
                    </a:cubicBezTo>
                    <a:cubicBezTo>
                      <a:pt x="76" y="64"/>
                      <a:pt x="76" y="64"/>
                      <a:pt x="76" y="64"/>
                    </a:cubicBezTo>
                    <a:cubicBezTo>
                      <a:pt x="76" y="64"/>
                      <a:pt x="76" y="64"/>
                      <a:pt x="76" y="64"/>
                    </a:cubicBezTo>
                    <a:cubicBezTo>
                      <a:pt x="70" y="64"/>
                      <a:pt x="65" y="59"/>
                      <a:pt x="65" y="53"/>
                    </a:cubicBezTo>
                    <a:cubicBezTo>
                      <a:pt x="65" y="47"/>
                      <a:pt x="70" y="43"/>
                      <a:pt x="76" y="43"/>
                    </a:cubicBezTo>
                    <a:cubicBezTo>
                      <a:pt x="76" y="43"/>
                      <a:pt x="76" y="43"/>
                      <a:pt x="76" y="43"/>
                    </a:cubicBezTo>
                    <a:cubicBezTo>
                      <a:pt x="76" y="43"/>
                      <a:pt x="76" y="43"/>
                      <a:pt x="76" y="43"/>
                    </a:cubicBezTo>
                    <a:cubicBezTo>
                      <a:pt x="76" y="36"/>
                      <a:pt x="76" y="36"/>
                      <a:pt x="76" y="36"/>
                    </a:cubicBezTo>
                    <a:cubicBezTo>
                      <a:pt x="76" y="36"/>
                      <a:pt x="76" y="36"/>
                      <a:pt x="76" y="36"/>
                    </a:cubicBezTo>
                    <a:cubicBezTo>
                      <a:pt x="70" y="36"/>
                      <a:pt x="65" y="31"/>
                      <a:pt x="65" y="25"/>
                    </a:cubicBezTo>
                    <a:cubicBezTo>
                      <a:pt x="65" y="19"/>
                      <a:pt x="70" y="15"/>
                      <a:pt x="76" y="15"/>
                    </a:cubicBezTo>
                    <a:cubicBezTo>
                      <a:pt x="76" y="15"/>
                      <a:pt x="76" y="15"/>
                      <a:pt x="76" y="15"/>
                    </a:cubicBezTo>
                    <a:cubicBezTo>
                      <a:pt x="76" y="15"/>
                      <a:pt x="76" y="15"/>
                      <a:pt x="76" y="15"/>
                    </a:cubicBezTo>
                    <a:lnTo>
                      <a:pt x="76" y="0"/>
                    </a:lnTo>
                    <a:close/>
                    <a:moveTo>
                      <a:pt x="42" y="0"/>
                    </a:moveTo>
                    <a:cubicBezTo>
                      <a:pt x="13" y="0"/>
                      <a:pt x="13" y="0"/>
                      <a:pt x="13" y="0"/>
                    </a:cubicBezTo>
                    <a:cubicBezTo>
                      <a:pt x="6" y="0"/>
                      <a:pt x="0" y="5"/>
                      <a:pt x="0" y="12"/>
                    </a:cubicBezTo>
                    <a:cubicBezTo>
                      <a:pt x="0" y="47"/>
                      <a:pt x="0" y="47"/>
                      <a:pt x="0" y="47"/>
                    </a:cubicBezTo>
                    <a:cubicBezTo>
                      <a:pt x="10" y="47"/>
                      <a:pt x="10" y="47"/>
                      <a:pt x="10" y="47"/>
                    </a:cubicBezTo>
                    <a:cubicBezTo>
                      <a:pt x="20" y="47"/>
                      <a:pt x="25" y="52"/>
                      <a:pt x="25" y="61"/>
                    </a:cubicBezTo>
                    <a:cubicBezTo>
                      <a:pt x="25" y="93"/>
                      <a:pt x="25" y="93"/>
                      <a:pt x="25" y="93"/>
                    </a:cubicBezTo>
                    <a:cubicBezTo>
                      <a:pt x="42" y="93"/>
                      <a:pt x="42" y="93"/>
                      <a:pt x="42" y="93"/>
                    </a:cubicBezTo>
                    <a:cubicBezTo>
                      <a:pt x="42" y="64"/>
                      <a:pt x="42" y="64"/>
                      <a:pt x="42" y="64"/>
                    </a:cubicBezTo>
                    <a:cubicBezTo>
                      <a:pt x="36" y="64"/>
                      <a:pt x="32" y="59"/>
                      <a:pt x="32" y="53"/>
                    </a:cubicBezTo>
                    <a:cubicBezTo>
                      <a:pt x="32" y="47"/>
                      <a:pt x="36" y="43"/>
                      <a:pt x="42" y="43"/>
                    </a:cubicBezTo>
                    <a:cubicBezTo>
                      <a:pt x="42" y="36"/>
                      <a:pt x="42" y="36"/>
                      <a:pt x="42" y="36"/>
                    </a:cubicBezTo>
                    <a:cubicBezTo>
                      <a:pt x="36" y="36"/>
                      <a:pt x="32" y="31"/>
                      <a:pt x="32" y="25"/>
                    </a:cubicBezTo>
                    <a:cubicBezTo>
                      <a:pt x="32" y="19"/>
                      <a:pt x="36" y="15"/>
                      <a:pt x="42" y="15"/>
                    </a:cubicBezTo>
                    <a:cubicBezTo>
                      <a:pt x="42" y="0"/>
                      <a:pt x="42" y="0"/>
                      <a:pt x="42" y="0"/>
                    </a:cubicBezTo>
                    <a:close/>
                    <a:moveTo>
                      <a:pt x="42" y="15"/>
                    </a:moveTo>
                    <a:cubicBezTo>
                      <a:pt x="42" y="15"/>
                      <a:pt x="42" y="15"/>
                      <a:pt x="42" y="15"/>
                    </a:cubicBezTo>
                    <a:close/>
                    <a:moveTo>
                      <a:pt x="42" y="43"/>
                    </a:moveTo>
                    <a:cubicBezTo>
                      <a:pt x="42" y="43"/>
                      <a:pt x="42" y="43"/>
                      <a:pt x="42"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1" name="Freeform 169"/>
              <p:cNvSpPr/>
              <p:nvPr/>
            </p:nvSpPr>
            <p:spPr bwMode="auto">
              <a:xfrm>
                <a:off x="-5283200" y="8639175"/>
                <a:ext cx="600075" cy="319088"/>
              </a:xfrm>
              <a:custGeom>
                <a:avLst/>
                <a:gdLst>
                  <a:gd name="T0" fmla="*/ 150 w 160"/>
                  <a:gd name="T1" fmla="*/ 0 h 85"/>
                  <a:gd name="T2" fmla="*/ 139 w 160"/>
                  <a:gd name="T3" fmla="*/ 0 h 85"/>
                  <a:gd name="T4" fmla="*/ 130 w 160"/>
                  <a:gd name="T5" fmla="*/ 0 h 85"/>
                  <a:gd name="T6" fmla="*/ 119 w 160"/>
                  <a:gd name="T7" fmla="*/ 10 h 85"/>
                  <a:gd name="T8" fmla="*/ 119 w 160"/>
                  <a:gd name="T9" fmla="*/ 47 h 85"/>
                  <a:gd name="T10" fmla="*/ 42 w 160"/>
                  <a:gd name="T11" fmla="*/ 47 h 85"/>
                  <a:gd name="T12" fmla="*/ 42 w 160"/>
                  <a:gd name="T13" fmla="*/ 10 h 85"/>
                  <a:gd name="T14" fmla="*/ 31 w 160"/>
                  <a:gd name="T15" fmla="*/ 0 h 85"/>
                  <a:gd name="T16" fmla="*/ 21 w 160"/>
                  <a:gd name="T17" fmla="*/ 0 h 85"/>
                  <a:gd name="T18" fmla="*/ 11 w 160"/>
                  <a:gd name="T19" fmla="*/ 0 h 85"/>
                  <a:gd name="T20" fmla="*/ 0 w 160"/>
                  <a:gd name="T21" fmla="*/ 10 h 85"/>
                  <a:gd name="T22" fmla="*/ 0 w 160"/>
                  <a:gd name="T23" fmla="*/ 63 h 85"/>
                  <a:gd name="T24" fmla="*/ 15 w 160"/>
                  <a:gd name="T25" fmla="*/ 79 h 85"/>
                  <a:gd name="T26" fmla="*/ 16 w 160"/>
                  <a:gd name="T27" fmla="*/ 80 h 85"/>
                  <a:gd name="T28" fmla="*/ 17 w 160"/>
                  <a:gd name="T29" fmla="*/ 83 h 85"/>
                  <a:gd name="T30" fmla="*/ 22 w 160"/>
                  <a:gd name="T31" fmla="*/ 85 h 85"/>
                  <a:gd name="T32" fmla="*/ 25 w 160"/>
                  <a:gd name="T33" fmla="*/ 85 h 85"/>
                  <a:gd name="T34" fmla="*/ 30 w 160"/>
                  <a:gd name="T35" fmla="*/ 83 h 85"/>
                  <a:gd name="T36" fmla="*/ 31 w 160"/>
                  <a:gd name="T37" fmla="*/ 80 h 85"/>
                  <a:gd name="T38" fmla="*/ 31 w 160"/>
                  <a:gd name="T39" fmla="*/ 79 h 85"/>
                  <a:gd name="T40" fmla="*/ 129 w 160"/>
                  <a:gd name="T41" fmla="*/ 79 h 85"/>
                  <a:gd name="T42" fmla="*/ 129 w 160"/>
                  <a:gd name="T43" fmla="*/ 80 h 85"/>
                  <a:gd name="T44" fmla="*/ 130 w 160"/>
                  <a:gd name="T45" fmla="*/ 83 h 85"/>
                  <a:gd name="T46" fmla="*/ 135 w 160"/>
                  <a:gd name="T47" fmla="*/ 85 h 85"/>
                  <a:gd name="T48" fmla="*/ 138 w 160"/>
                  <a:gd name="T49" fmla="*/ 85 h 85"/>
                  <a:gd name="T50" fmla="*/ 143 w 160"/>
                  <a:gd name="T51" fmla="*/ 83 h 85"/>
                  <a:gd name="T52" fmla="*/ 144 w 160"/>
                  <a:gd name="T53" fmla="*/ 80 h 85"/>
                  <a:gd name="T54" fmla="*/ 145 w 160"/>
                  <a:gd name="T55" fmla="*/ 79 h 85"/>
                  <a:gd name="T56" fmla="*/ 150 w 160"/>
                  <a:gd name="T57" fmla="*/ 79 h 85"/>
                  <a:gd name="T58" fmla="*/ 160 w 160"/>
                  <a:gd name="T59" fmla="*/ 63 h 85"/>
                  <a:gd name="T60" fmla="*/ 160 w 160"/>
                  <a:gd name="T61" fmla="*/ 10 h 85"/>
                  <a:gd name="T62" fmla="*/ 150 w 160"/>
                  <a:gd name="T6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0" h="85">
                    <a:moveTo>
                      <a:pt x="150" y="0"/>
                    </a:moveTo>
                    <a:cubicBezTo>
                      <a:pt x="139" y="0"/>
                      <a:pt x="139" y="0"/>
                      <a:pt x="139" y="0"/>
                    </a:cubicBezTo>
                    <a:cubicBezTo>
                      <a:pt x="130" y="0"/>
                      <a:pt x="130" y="0"/>
                      <a:pt x="130" y="0"/>
                    </a:cubicBezTo>
                    <a:cubicBezTo>
                      <a:pt x="122" y="0"/>
                      <a:pt x="119" y="3"/>
                      <a:pt x="119" y="10"/>
                    </a:cubicBezTo>
                    <a:cubicBezTo>
                      <a:pt x="119" y="47"/>
                      <a:pt x="119" y="47"/>
                      <a:pt x="119" y="47"/>
                    </a:cubicBezTo>
                    <a:cubicBezTo>
                      <a:pt x="42" y="47"/>
                      <a:pt x="42" y="47"/>
                      <a:pt x="42" y="47"/>
                    </a:cubicBezTo>
                    <a:cubicBezTo>
                      <a:pt x="42" y="10"/>
                      <a:pt x="42" y="10"/>
                      <a:pt x="42" y="10"/>
                    </a:cubicBezTo>
                    <a:cubicBezTo>
                      <a:pt x="42" y="3"/>
                      <a:pt x="38" y="0"/>
                      <a:pt x="31" y="0"/>
                    </a:cubicBezTo>
                    <a:cubicBezTo>
                      <a:pt x="21" y="0"/>
                      <a:pt x="21" y="0"/>
                      <a:pt x="21" y="0"/>
                    </a:cubicBezTo>
                    <a:cubicBezTo>
                      <a:pt x="11" y="0"/>
                      <a:pt x="11" y="0"/>
                      <a:pt x="11" y="0"/>
                    </a:cubicBezTo>
                    <a:cubicBezTo>
                      <a:pt x="4" y="0"/>
                      <a:pt x="0" y="3"/>
                      <a:pt x="0" y="10"/>
                    </a:cubicBezTo>
                    <a:cubicBezTo>
                      <a:pt x="0" y="63"/>
                      <a:pt x="0" y="63"/>
                      <a:pt x="0" y="63"/>
                    </a:cubicBezTo>
                    <a:cubicBezTo>
                      <a:pt x="0" y="70"/>
                      <a:pt x="8" y="79"/>
                      <a:pt x="15" y="79"/>
                    </a:cubicBezTo>
                    <a:cubicBezTo>
                      <a:pt x="15" y="79"/>
                      <a:pt x="16" y="80"/>
                      <a:pt x="16" y="80"/>
                    </a:cubicBezTo>
                    <a:cubicBezTo>
                      <a:pt x="16" y="81"/>
                      <a:pt x="16" y="82"/>
                      <a:pt x="17" y="83"/>
                    </a:cubicBezTo>
                    <a:cubicBezTo>
                      <a:pt x="18" y="84"/>
                      <a:pt x="20" y="85"/>
                      <a:pt x="22" y="85"/>
                    </a:cubicBezTo>
                    <a:cubicBezTo>
                      <a:pt x="25" y="85"/>
                      <a:pt x="25" y="85"/>
                      <a:pt x="25" y="85"/>
                    </a:cubicBezTo>
                    <a:cubicBezTo>
                      <a:pt x="27" y="85"/>
                      <a:pt x="29" y="84"/>
                      <a:pt x="30" y="83"/>
                    </a:cubicBezTo>
                    <a:cubicBezTo>
                      <a:pt x="31" y="82"/>
                      <a:pt x="31" y="81"/>
                      <a:pt x="31" y="80"/>
                    </a:cubicBezTo>
                    <a:cubicBezTo>
                      <a:pt x="31" y="80"/>
                      <a:pt x="31" y="79"/>
                      <a:pt x="31" y="79"/>
                    </a:cubicBezTo>
                    <a:cubicBezTo>
                      <a:pt x="129" y="79"/>
                      <a:pt x="129" y="79"/>
                      <a:pt x="129" y="79"/>
                    </a:cubicBezTo>
                    <a:cubicBezTo>
                      <a:pt x="129" y="79"/>
                      <a:pt x="129" y="80"/>
                      <a:pt x="129" y="80"/>
                    </a:cubicBezTo>
                    <a:cubicBezTo>
                      <a:pt x="129" y="81"/>
                      <a:pt x="130" y="82"/>
                      <a:pt x="130" y="83"/>
                    </a:cubicBezTo>
                    <a:cubicBezTo>
                      <a:pt x="131" y="84"/>
                      <a:pt x="133" y="85"/>
                      <a:pt x="135" y="85"/>
                    </a:cubicBezTo>
                    <a:cubicBezTo>
                      <a:pt x="138" y="85"/>
                      <a:pt x="138" y="85"/>
                      <a:pt x="138" y="85"/>
                    </a:cubicBezTo>
                    <a:cubicBezTo>
                      <a:pt x="140" y="85"/>
                      <a:pt x="142" y="84"/>
                      <a:pt x="143" y="83"/>
                    </a:cubicBezTo>
                    <a:cubicBezTo>
                      <a:pt x="144" y="82"/>
                      <a:pt x="144" y="81"/>
                      <a:pt x="144" y="80"/>
                    </a:cubicBezTo>
                    <a:cubicBezTo>
                      <a:pt x="145" y="80"/>
                      <a:pt x="145" y="79"/>
                      <a:pt x="145" y="79"/>
                    </a:cubicBezTo>
                    <a:cubicBezTo>
                      <a:pt x="150" y="79"/>
                      <a:pt x="150" y="79"/>
                      <a:pt x="150" y="79"/>
                    </a:cubicBezTo>
                    <a:cubicBezTo>
                      <a:pt x="157" y="79"/>
                      <a:pt x="160" y="70"/>
                      <a:pt x="160" y="63"/>
                    </a:cubicBezTo>
                    <a:cubicBezTo>
                      <a:pt x="160" y="10"/>
                      <a:pt x="160" y="10"/>
                      <a:pt x="160" y="10"/>
                    </a:cubicBezTo>
                    <a:cubicBezTo>
                      <a:pt x="160" y="3"/>
                      <a:pt x="157" y="0"/>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2" name="Oval 170"/>
              <p:cNvSpPr>
                <a:spLocks noChangeArrowheads="1"/>
              </p:cNvSpPr>
              <p:nvPr/>
            </p:nvSpPr>
            <p:spPr bwMode="auto">
              <a:xfrm>
                <a:off x="-5068888" y="8520113"/>
                <a:ext cx="47625"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3" name="Oval 171"/>
              <p:cNvSpPr>
                <a:spLocks noChangeArrowheads="1"/>
              </p:cNvSpPr>
              <p:nvPr/>
            </p:nvSpPr>
            <p:spPr bwMode="auto">
              <a:xfrm>
                <a:off x="-4941888" y="8520113"/>
                <a:ext cx="44450"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4" name="Oval 172"/>
              <p:cNvSpPr>
                <a:spLocks noChangeArrowheads="1"/>
              </p:cNvSpPr>
              <p:nvPr/>
            </p:nvSpPr>
            <p:spPr bwMode="auto">
              <a:xfrm>
                <a:off x="-5068888" y="8624888"/>
                <a:ext cx="47625"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5" name="Oval 173"/>
              <p:cNvSpPr>
                <a:spLocks noChangeArrowheads="1"/>
              </p:cNvSpPr>
              <p:nvPr/>
            </p:nvSpPr>
            <p:spPr bwMode="auto">
              <a:xfrm>
                <a:off x="-4941888" y="8624888"/>
                <a:ext cx="44450"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6" name="Freeform 174"/>
              <p:cNvSpPr>
                <a:spLocks noEditPoints="1"/>
              </p:cNvSpPr>
              <p:nvPr/>
            </p:nvSpPr>
            <p:spPr bwMode="auto">
              <a:xfrm>
                <a:off x="-2709863" y="2819400"/>
                <a:ext cx="728663" cy="338138"/>
              </a:xfrm>
              <a:custGeom>
                <a:avLst/>
                <a:gdLst>
                  <a:gd name="T0" fmla="*/ 409 w 459"/>
                  <a:gd name="T1" fmla="*/ 0 h 213"/>
                  <a:gd name="T2" fmla="*/ 409 w 459"/>
                  <a:gd name="T3" fmla="*/ 71 h 213"/>
                  <a:gd name="T4" fmla="*/ 409 w 459"/>
                  <a:gd name="T5" fmla="*/ 71 h 213"/>
                  <a:gd name="T6" fmla="*/ 409 w 459"/>
                  <a:gd name="T7" fmla="*/ 31 h 213"/>
                  <a:gd name="T8" fmla="*/ 397 w 459"/>
                  <a:gd name="T9" fmla="*/ 90 h 213"/>
                  <a:gd name="T10" fmla="*/ 378 w 459"/>
                  <a:gd name="T11" fmla="*/ 154 h 213"/>
                  <a:gd name="T12" fmla="*/ 378 w 459"/>
                  <a:gd name="T13" fmla="*/ 194 h 213"/>
                  <a:gd name="T14" fmla="*/ 378 w 459"/>
                  <a:gd name="T15" fmla="*/ 194 h 213"/>
                  <a:gd name="T16" fmla="*/ 378 w 459"/>
                  <a:gd name="T17" fmla="*/ 0 h 213"/>
                  <a:gd name="T18" fmla="*/ 369 w 459"/>
                  <a:gd name="T19" fmla="*/ 71 h 213"/>
                  <a:gd name="T20" fmla="*/ 378 w 459"/>
                  <a:gd name="T21" fmla="*/ 130 h 213"/>
                  <a:gd name="T22" fmla="*/ 378 w 459"/>
                  <a:gd name="T23" fmla="*/ 0 h 213"/>
                  <a:gd name="T24" fmla="*/ 317 w 459"/>
                  <a:gd name="T25" fmla="*/ 194 h 213"/>
                  <a:gd name="T26" fmla="*/ 317 w 459"/>
                  <a:gd name="T27" fmla="*/ 0 h 213"/>
                  <a:gd name="T28" fmla="*/ 317 w 459"/>
                  <a:gd name="T29" fmla="*/ 130 h 213"/>
                  <a:gd name="T30" fmla="*/ 328 w 459"/>
                  <a:gd name="T31" fmla="*/ 71 h 213"/>
                  <a:gd name="T32" fmla="*/ 347 w 459"/>
                  <a:gd name="T33" fmla="*/ 0 h 213"/>
                  <a:gd name="T34" fmla="*/ 288 w 459"/>
                  <a:gd name="T35" fmla="*/ 194 h 213"/>
                  <a:gd name="T36" fmla="*/ 288 w 459"/>
                  <a:gd name="T37" fmla="*/ 0 h 213"/>
                  <a:gd name="T38" fmla="*/ 288 w 459"/>
                  <a:gd name="T39" fmla="*/ 71 h 213"/>
                  <a:gd name="T40" fmla="*/ 298 w 459"/>
                  <a:gd name="T41" fmla="*/ 130 h 213"/>
                  <a:gd name="T42" fmla="*/ 317 w 459"/>
                  <a:gd name="T43" fmla="*/ 0 h 213"/>
                  <a:gd name="T44" fmla="*/ 257 w 459"/>
                  <a:gd name="T45" fmla="*/ 194 h 213"/>
                  <a:gd name="T46" fmla="*/ 257 w 459"/>
                  <a:gd name="T47" fmla="*/ 0 h 213"/>
                  <a:gd name="T48" fmla="*/ 257 w 459"/>
                  <a:gd name="T49" fmla="*/ 130 h 213"/>
                  <a:gd name="T50" fmla="*/ 267 w 459"/>
                  <a:gd name="T51" fmla="*/ 71 h 213"/>
                  <a:gd name="T52" fmla="*/ 288 w 459"/>
                  <a:gd name="T53" fmla="*/ 0 h 213"/>
                  <a:gd name="T54" fmla="*/ 227 w 459"/>
                  <a:gd name="T55" fmla="*/ 194 h 213"/>
                  <a:gd name="T56" fmla="*/ 227 w 459"/>
                  <a:gd name="T57" fmla="*/ 0 h 213"/>
                  <a:gd name="T58" fmla="*/ 227 w 459"/>
                  <a:gd name="T59" fmla="*/ 71 h 213"/>
                  <a:gd name="T60" fmla="*/ 239 w 459"/>
                  <a:gd name="T61" fmla="*/ 130 h 213"/>
                  <a:gd name="T62" fmla="*/ 257 w 459"/>
                  <a:gd name="T63" fmla="*/ 0 h 213"/>
                  <a:gd name="T64" fmla="*/ 198 w 459"/>
                  <a:gd name="T65" fmla="*/ 194 h 213"/>
                  <a:gd name="T66" fmla="*/ 198 w 459"/>
                  <a:gd name="T67" fmla="*/ 0 h 213"/>
                  <a:gd name="T68" fmla="*/ 198 w 459"/>
                  <a:gd name="T69" fmla="*/ 130 h 213"/>
                  <a:gd name="T70" fmla="*/ 208 w 459"/>
                  <a:gd name="T71" fmla="*/ 71 h 213"/>
                  <a:gd name="T72" fmla="*/ 227 w 459"/>
                  <a:gd name="T73" fmla="*/ 0 h 213"/>
                  <a:gd name="T74" fmla="*/ 168 w 459"/>
                  <a:gd name="T75" fmla="*/ 194 h 213"/>
                  <a:gd name="T76" fmla="*/ 168 w 459"/>
                  <a:gd name="T77" fmla="*/ 0 h 213"/>
                  <a:gd name="T78" fmla="*/ 168 w 459"/>
                  <a:gd name="T79" fmla="*/ 71 h 213"/>
                  <a:gd name="T80" fmla="*/ 177 w 459"/>
                  <a:gd name="T81" fmla="*/ 130 h 213"/>
                  <a:gd name="T82" fmla="*/ 198 w 459"/>
                  <a:gd name="T83" fmla="*/ 0 h 213"/>
                  <a:gd name="T84" fmla="*/ 137 w 459"/>
                  <a:gd name="T85" fmla="*/ 194 h 213"/>
                  <a:gd name="T86" fmla="*/ 137 w 459"/>
                  <a:gd name="T87" fmla="*/ 0 h 213"/>
                  <a:gd name="T88" fmla="*/ 137 w 459"/>
                  <a:gd name="T89" fmla="*/ 130 h 213"/>
                  <a:gd name="T90" fmla="*/ 146 w 459"/>
                  <a:gd name="T91" fmla="*/ 71 h 213"/>
                  <a:gd name="T92" fmla="*/ 168 w 459"/>
                  <a:gd name="T93" fmla="*/ 0 h 213"/>
                  <a:gd name="T94" fmla="*/ 106 w 459"/>
                  <a:gd name="T95" fmla="*/ 194 h 213"/>
                  <a:gd name="T96" fmla="*/ 106 w 459"/>
                  <a:gd name="T97" fmla="*/ 0 h 213"/>
                  <a:gd name="T98" fmla="*/ 106 w 459"/>
                  <a:gd name="T99" fmla="*/ 71 h 213"/>
                  <a:gd name="T100" fmla="*/ 118 w 459"/>
                  <a:gd name="T101" fmla="*/ 130 h 213"/>
                  <a:gd name="T102" fmla="*/ 137 w 459"/>
                  <a:gd name="T103" fmla="*/ 0 h 213"/>
                  <a:gd name="T104" fmla="*/ 78 w 459"/>
                  <a:gd name="T105" fmla="*/ 194 h 213"/>
                  <a:gd name="T106" fmla="*/ 78 w 459"/>
                  <a:gd name="T107" fmla="*/ 0 h 213"/>
                  <a:gd name="T108" fmla="*/ 78 w 459"/>
                  <a:gd name="T109" fmla="*/ 130 h 213"/>
                  <a:gd name="T110" fmla="*/ 87 w 459"/>
                  <a:gd name="T111" fmla="*/ 71 h 213"/>
                  <a:gd name="T112" fmla="*/ 106 w 459"/>
                  <a:gd name="T113" fmla="*/ 0 h 213"/>
                  <a:gd name="T114" fmla="*/ 78 w 459"/>
                  <a:gd name="T115" fmla="*/ 154 h 213"/>
                  <a:gd name="T116" fmla="*/ 56 w 459"/>
                  <a:gd name="T117" fmla="*/ 90 h 213"/>
                  <a:gd name="T118" fmla="*/ 47 w 459"/>
                  <a:gd name="T119" fmla="*/ 31 h 213"/>
                  <a:gd name="T120" fmla="*/ 47 w 459"/>
                  <a:gd name="T121" fmla="*/ 213 h 213"/>
                  <a:gd name="T122" fmla="*/ 26 w 459"/>
                  <a:gd name="T123" fmla="*/ 71 h 213"/>
                  <a:gd name="T124" fmla="*/ 47 w 459"/>
                  <a:gd name="T12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9" h="213">
                    <a:moveTo>
                      <a:pt x="409" y="213"/>
                    </a:moveTo>
                    <a:lnTo>
                      <a:pt x="459" y="213"/>
                    </a:lnTo>
                    <a:lnTo>
                      <a:pt x="459" y="0"/>
                    </a:lnTo>
                    <a:lnTo>
                      <a:pt x="409" y="0"/>
                    </a:lnTo>
                    <a:lnTo>
                      <a:pt x="409" y="31"/>
                    </a:lnTo>
                    <a:lnTo>
                      <a:pt x="428" y="31"/>
                    </a:lnTo>
                    <a:lnTo>
                      <a:pt x="428" y="71"/>
                    </a:lnTo>
                    <a:lnTo>
                      <a:pt x="409" y="71"/>
                    </a:lnTo>
                    <a:lnTo>
                      <a:pt x="409" y="213"/>
                    </a:lnTo>
                    <a:close/>
                    <a:moveTo>
                      <a:pt x="378" y="213"/>
                    </a:moveTo>
                    <a:lnTo>
                      <a:pt x="409" y="213"/>
                    </a:lnTo>
                    <a:lnTo>
                      <a:pt x="409" y="71"/>
                    </a:lnTo>
                    <a:lnTo>
                      <a:pt x="388" y="71"/>
                    </a:lnTo>
                    <a:lnTo>
                      <a:pt x="388" y="31"/>
                    </a:lnTo>
                    <a:lnTo>
                      <a:pt x="388" y="31"/>
                    </a:lnTo>
                    <a:lnTo>
                      <a:pt x="409" y="31"/>
                    </a:lnTo>
                    <a:lnTo>
                      <a:pt x="409" y="0"/>
                    </a:lnTo>
                    <a:lnTo>
                      <a:pt x="378" y="0"/>
                    </a:lnTo>
                    <a:lnTo>
                      <a:pt x="378" y="90"/>
                    </a:lnTo>
                    <a:lnTo>
                      <a:pt x="397" y="90"/>
                    </a:lnTo>
                    <a:lnTo>
                      <a:pt x="397" y="130"/>
                    </a:lnTo>
                    <a:lnTo>
                      <a:pt x="397" y="130"/>
                    </a:lnTo>
                    <a:lnTo>
                      <a:pt x="378" y="130"/>
                    </a:lnTo>
                    <a:lnTo>
                      <a:pt x="378" y="154"/>
                    </a:lnTo>
                    <a:lnTo>
                      <a:pt x="378" y="154"/>
                    </a:lnTo>
                    <a:lnTo>
                      <a:pt x="378" y="194"/>
                    </a:lnTo>
                    <a:lnTo>
                      <a:pt x="378" y="194"/>
                    </a:lnTo>
                    <a:lnTo>
                      <a:pt x="378" y="194"/>
                    </a:lnTo>
                    <a:lnTo>
                      <a:pt x="378" y="213"/>
                    </a:lnTo>
                    <a:close/>
                    <a:moveTo>
                      <a:pt x="347" y="213"/>
                    </a:moveTo>
                    <a:lnTo>
                      <a:pt x="378" y="213"/>
                    </a:lnTo>
                    <a:lnTo>
                      <a:pt x="378" y="194"/>
                    </a:lnTo>
                    <a:lnTo>
                      <a:pt x="347" y="194"/>
                    </a:lnTo>
                    <a:lnTo>
                      <a:pt x="347" y="213"/>
                    </a:lnTo>
                    <a:lnTo>
                      <a:pt x="347" y="213"/>
                    </a:lnTo>
                    <a:close/>
                    <a:moveTo>
                      <a:pt x="378" y="0"/>
                    </a:moveTo>
                    <a:lnTo>
                      <a:pt x="347" y="0"/>
                    </a:lnTo>
                    <a:lnTo>
                      <a:pt x="347" y="31"/>
                    </a:lnTo>
                    <a:lnTo>
                      <a:pt x="369" y="31"/>
                    </a:lnTo>
                    <a:lnTo>
                      <a:pt x="369" y="71"/>
                    </a:lnTo>
                    <a:lnTo>
                      <a:pt x="347" y="71"/>
                    </a:lnTo>
                    <a:lnTo>
                      <a:pt x="347" y="154"/>
                    </a:lnTo>
                    <a:lnTo>
                      <a:pt x="378" y="154"/>
                    </a:lnTo>
                    <a:lnTo>
                      <a:pt x="378" y="130"/>
                    </a:lnTo>
                    <a:lnTo>
                      <a:pt x="357" y="130"/>
                    </a:lnTo>
                    <a:lnTo>
                      <a:pt x="357" y="90"/>
                    </a:lnTo>
                    <a:lnTo>
                      <a:pt x="378" y="90"/>
                    </a:lnTo>
                    <a:lnTo>
                      <a:pt x="378" y="0"/>
                    </a:lnTo>
                    <a:close/>
                    <a:moveTo>
                      <a:pt x="317" y="213"/>
                    </a:moveTo>
                    <a:lnTo>
                      <a:pt x="347" y="213"/>
                    </a:lnTo>
                    <a:lnTo>
                      <a:pt x="347" y="194"/>
                    </a:lnTo>
                    <a:lnTo>
                      <a:pt x="317" y="194"/>
                    </a:lnTo>
                    <a:lnTo>
                      <a:pt x="317" y="213"/>
                    </a:lnTo>
                    <a:lnTo>
                      <a:pt x="317" y="213"/>
                    </a:lnTo>
                    <a:close/>
                    <a:moveTo>
                      <a:pt x="347" y="0"/>
                    </a:moveTo>
                    <a:lnTo>
                      <a:pt x="317" y="0"/>
                    </a:lnTo>
                    <a:lnTo>
                      <a:pt x="317" y="90"/>
                    </a:lnTo>
                    <a:lnTo>
                      <a:pt x="338" y="90"/>
                    </a:lnTo>
                    <a:lnTo>
                      <a:pt x="338" y="130"/>
                    </a:lnTo>
                    <a:lnTo>
                      <a:pt x="317" y="130"/>
                    </a:lnTo>
                    <a:lnTo>
                      <a:pt x="317" y="154"/>
                    </a:lnTo>
                    <a:lnTo>
                      <a:pt x="347" y="154"/>
                    </a:lnTo>
                    <a:lnTo>
                      <a:pt x="347" y="71"/>
                    </a:lnTo>
                    <a:lnTo>
                      <a:pt x="328" y="71"/>
                    </a:lnTo>
                    <a:lnTo>
                      <a:pt x="328" y="31"/>
                    </a:lnTo>
                    <a:lnTo>
                      <a:pt x="328" y="31"/>
                    </a:lnTo>
                    <a:lnTo>
                      <a:pt x="347" y="31"/>
                    </a:lnTo>
                    <a:lnTo>
                      <a:pt x="347" y="0"/>
                    </a:lnTo>
                    <a:close/>
                    <a:moveTo>
                      <a:pt x="288" y="213"/>
                    </a:moveTo>
                    <a:lnTo>
                      <a:pt x="317" y="213"/>
                    </a:lnTo>
                    <a:lnTo>
                      <a:pt x="317" y="194"/>
                    </a:lnTo>
                    <a:lnTo>
                      <a:pt x="288" y="194"/>
                    </a:lnTo>
                    <a:lnTo>
                      <a:pt x="288" y="213"/>
                    </a:lnTo>
                    <a:lnTo>
                      <a:pt x="288" y="213"/>
                    </a:lnTo>
                    <a:close/>
                    <a:moveTo>
                      <a:pt x="317" y="0"/>
                    </a:moveTo>
                    <a:lnTo>
                      <a:pt x="288" y="0"/>
                    </a:lnTo>
                    <a:lnTo>
                      <a:pt x="288" y="31"/>
                    </a:lnTo>
                    <a:lnTo>
                      <a:pt x="307" y="31"/>
                    </a:lnTo>
                    <a:lnTo>
                      <a:pt x="307" y="71"/>
                    </a:lnTo>
                    <a:lnTo>
                      <a:pt x="288" y="71"/>
                    </a:lnTo>
                    <a:lnTo>
                      <a:pt x="288" y="154"/>
                    </a:lnTo>
                    <a:lnTo>
                      <a:pt x="317" y="154"/>
                    </a:lnTo>
                    <a:lnTo>
                      <a:pt x="317" y="130"/>
                    </a:lnTo>
                    <a:lnTo>
                      <a:pt x="298" y="130"/>
                    </a:lnTo>
                    <a:lnTo>
                      <a:pt x="298" y="130"/>
                    </a:lnTo>
                    <a:lnTo>
                      <a:pt x="298" y="90"/>
                    </a:lnTo>
                    <a:lnTo>
                      <a:pt x="317" y="90"/>
                    </a:lnTo>
                    <a:lnTo>
                      <a:pt x="317" y="0"/>
                    </a:lnTo>
                    <a:close/>
                    <a:moveTo>
                      <a:pt x="257" y="213"/>
                    </a:moveTo>
                    <a:lnTo>
                      <a:pt x="288" y="213"/>
                    </a:lnTo>
                    <a:lnTo>
                      <a:pt x="288" y="194"/>
                    </a:lnTo>
                    <a:lnTo>
                      <a:pt x="257" y="194"/>
                    </a:lnTo>
                    <a:lnTo>
                      <a:pt x="257" y="213"/>
                    </a:lnTo>
                    <a:lnTo>
                      <a:pt x="257" y="213"/>
                    </a:lnTo>
                    <a:close/>
                    <a:moveTo>
                      <a:pt x="288" y="0"/>
                    </a:moveTo>
                    <a:lnTo>
                      <a:pt x="257" y="0"/>
                    </a:lnTo>
                    <a:lnTo>
                      <a:pt x="257" y="90"/>
                    </a:lnTo>
                    <a:lnTo>
                      <a:pt x="276" y="90"/>
                    </a:lnTo>
                    <a:lnTo>
                      <a:pt x="276" y="130"/>
                    </a:lnTo>
                    <a:lnTo>
                      <a:pt x="257" y="130"/>
                    </a:lnTo>
                    <a:lnTo>
                      <a:pt x="257" y="154"/>
                    </a:lnTo>
                    <a:lnTo>
                      <a:pt x="288" y="154"/>
                    </a:lnTo>
                    <a:lnTo>
                      <a:pt x="288" y="71"/>
                    </a:lnTo>
                    <a:lnTo>
                      <a:pt x="267" y="71"/>
                    </a:lnTo>
                    <a:lnTo>
                      <a:pt x="267" y="31"/>
                    </a:lnTo>
                    <a:lnTo>
                      <a:pt x="267" y="31"/>
                    </a:lnTo>
                    <a:lnTo>
                      <a:pt x="288" y="31"/>
                    </a:lnTo>
                    <a:lnTo>
                      <a:pt x="288" y="0"/>
                    </a:lnTo>
                    <a:close/>
                    <a:moveTo>
                      <a:pt x="227" y="213"/>
                    </a:moveTo>
                    <a:lnTo>
                      <a:pt x="257" y="213"/>
                    </a:lnTo>
                    <a:lnTo>
                      <a:pt x="257" y="194"/>
                    </a:lnTo>
                    <a:lnTo>
                      <a:pt x="227" y="194"/>
                    </a:lnTo>
                    <a:lnTo>
                      <a:pt x="227" y="213"/>
                    </a:lnTo>
                    <a:lnTo>
                      <a:pt x="227" y="213"/>
                    </a:lnTo>
                    <a:close/>
                    <a:moveTo>
                      <a:pt x="257" y="0"/>
                    </a:moveTo>
                    <a:lnTo>
                      <a:pt x="227" y="0"/>
                    </a:lnTo>
                    <a:lnTo>
                      <a:pt x="227" y="31"/>
                    </a:lnTo>
                    <a:lnTo>
                      <a:pt x="248" y="31"/>
                    </a:lnTo>
                    <a:lnTo>
                      <a:pt x="248" y="71"/>
                    </a:lnTo>
                    <a:lnTo>
                      <a:pt x="227" y="71"/>
                    </a:lnTo>
                    <a:lnTo>
                      <a:pt x="227" y="154"/>
                    </a:lnTo>
                    <a:lnTo>
                      <a:pt x="257" y="154"/>
                    </a:lnTo>
                    <a:lnTo>
                      <a:pt x="257" y="130"/>
                    </a:lnTo>
                    <a:lnTo>
                      <a:pt x="239" y="130"/>
                    </a:lnTo>
                    <a:lnTo>
                      <a:pt x="239" y="130"/>
                    </a:lnTo>
                    <a:lnTo>
                      <a:pt x="239" y="90"/>
                    </a:lnTo>
                    <a:lnTo>
                      <a:pt x="257" y="90"/>
                    </a:lnTo>
                    <a:lnTo>
                      <a:pt x="257" y="0"/>
                    </a:lnTo>
                    <a:close/>
                    <a:moveTo>
                      <a:pt x="198" y="213"/>
                    </a:moveTo>
                    <a:lnTo>
                      <a:pt x="227" y="213"/>
                    </a:lnTo>
                    <a:lnTo>
                      <a:pt x="227" y="194"/>
                    </a:lnTo>
                    <a:lnTo>
                      <a:pt x="198" y="194"/>
                    </a:lnTo>
                    <a:lnTo>
                      <a:pt x="198" y="213"/>
                    </a:lnTo>
                    <a:lnTo>
                      <a:pt x="198" y="213"/>
                    </a:lnTo>
                    <a:close/>
                    <a:moveTo>
                      <a:pt x="227" y="0"/>
                    </a:moveTo>
                    <a:lnTo>
                      <a:pt x="198" y="0"/>
                    </a:lnTo>
                    <a:lnTo>
                      <a:pt x="198" y="90"/>
                    </a:lnTo>
                    <a:lnTo>
                      <a:pt x="217" y="90"/>
                    </a:lnTo>
                    <a:lnTo>
                      <a:pt x="217" y="130"/>
                    </a:lnTo>
                    <a:lnTo>
                      <a:pt x="198" y="130"/>
                    </a:lnTo>
                    <a:lnTo>
                      <a:pt x="198" y="154"/>
                    </a:lnTo>
                    <a:lnTo>
                      <a:pt x="227" y="154"/>
                    </a:lnTo>
                    <a:lnTo>
                      <a:pt x="227" y="71"/>
                    </a:lnTo>
                    <a:lnTo>
                      <a:pt x="208" y="71"/>
                    </a:lnTo>
                    <a:lnTo>
                      <a:pt x="208" y="31"/>
                    </a:lnTo>
                    <a:lnTo>
                      <a:pt x="208" y="31"/>
                    </a:lnTo>
                    <a:lnTo>
                      <a:pt x="227" y="31"/>
                    </a:lnTo>
                    <a:lnTo>
                      <a:pt x="227" y="0"/>
                    </a:lnTo>
                    <a:close/>
                    <a:moveTo>
                      <a:pt x="168" y="213"/>
                    </a:moveTo>
                    <a:lnTo>
                      <a:pt x="198" y="213"/>
                    </a:lnTo>
                    <a:lnTo>
                      <a:pt x="198" y="194"/>
                    </a:lnTo>
                    <a:lnTo>
                      <a:pt x="168" y="194"/>
                    </a:lnTo>
                    <a:lnTo>
                      <a:pt x="168" y="213"/>
                    </a:lnTo>
                    <a:lnTo>
                      <a:pt x="168" y="213"/>
                    </a:lnTo>
                    <a:close/>
                    <a:moveTo>
                      <a:pt x="198" y="0"/>
                    </a:moveTo>
                    <a:lnTo>
                      <a:pt x="168" y="0"/>
                    </a:lnTo>
                    <a:lnTo>
                      <a:pt x="168" y="31"/>
                    </a:lnTo>
                    <a:lnTo>
                      <a:pt x="186" y="31"/>
                    </a:lnTo>
                    <a:lnTo>
                      <a:pt x="186" y="71"/>
                    </a:lnTo>
                    <a:lnTo>
                      <a:pt x="168" y="71"/>
                    </a:lnTo>
                    <a:lnTo>
                      <a:pt x="168" y="154"/>
                    </a:lnTo>
                    <a:lnTo>
                      <a:pt x="198" y="154"/>
                    </a:lnTo>
                    <a:lnTo>
                      <a:pt x="198" y="130"/>
                    </a:lnTo>
                    <a:lnTo>
                      <a:pt x="177" y="130"/>
                    </a:lnTo>
                    <a:lnTo>
                      <a:pt x="177" y="130"/>
                    </a:lnTo>
                    <a:lnTo>
                      <a:pt x="177" y="90"/>
                    </a:lnTo>
                    <a:lnTo>
                      <a:pt x="198" y="90"/>
                    </a:lnTo>
                    <a:lnTo>
                      <a:pt x="198" y="0"/>
                    </a:lnTo>
                    <a:close/>
                    <a:moveTo>
                      <a:pt x="137" y="213"/>
                    </a:moveTo>
                    <a:lnTo>
                      <a:pt x="168" y="213"/>
                    </a:lnTo>
                    <a:lnTo>
                      <a:pt x="168" y="194"/>
                    </a:lnTo>
                    <a:lnTo>
                      <a:pt x="137" y="194"/>
                    </a:lnTo>
                    <a:lnTo>
                      <a:pt x="137" y="213"/>
                    </a:lnTo>
                    <a:lnTo>
                      <a:pt x="137" y="213"/>
                    </a:lnTo>
                    <a:close/>
                    <a:moveTo>
                      <a:pt x="168" y="0"/>
                    </a:moveTo>
                    <a:lnTo>
                      <a:pt x="137" y="0"/>
                    </a:lnTo>
                    <a:lnTo>
                      <a:pt x="137" y="90"/>
                    </a:lnTo>
                    <a:lnTo>
                      <a:pt x="158" y="90"/>
                    </a:lnTo>
                    <a:lnTo>
                      <a:pt x="158" y="130"/>
                    </a:lnTo>
                    <a:lnTo>
                      <a:pt x="137" y="130"/>
                    </a:lnTo>
                    <a:lnTo>
                      <a:pt x="137" y="154"/>
                    </a:lnTo>
                    <a:lnTo>
                      <a:pt x="168" y="154"/>
                    </a:lnTo>
                    <a:lnTo>
                      <a:pt x="168" y="71"/>
                    </a:lnTo>
                    <a:lnTo>
                      <a:pt x="146" y="71"/>
                    </a:lnTo>
                    <a:lnTo>
                      <a:pt x="146" y="31"/>
                    </a:lnTo>
                    <a:lnTo>
                      <a:pt x="146" y="31"/>
                    </a:lnTo>
                    <a:lnTo>
                      <a:pt x="168" y="31"/>
                    </a:lnTo>
                    <a:lnTo>
                      <a:pt x="168" y="0"/>
                    </a:lnTo>
                    <a:close/>
                    <a:moveTo>
                      <a:pt x="106" y="213"/>
                    </a:moveTo>
                    <a:lnTo>
                      <a:pt x="137" y="213"/>
                    </a:lnTo>
                    <a:lnTo>
                      <a:pt x="137" y="194"/>
                    </a:lnTo>
                    <a:lnTo>
                      <a:pt x="106" y="194"/>
                    </a:lnTo>
                    <a:lnTo>
                      <a:pt x="106" y="213"/>
                    </a:lnTo>
                    <a:lnTo>
                      <a:pt x="106" y="213"/>
                    </a:lnTo>
                    <a:close/>
                    <a:moveTo>
                      <a:pt x="137" y="0"/>
                    </a:moveTo>
                    <a:lnTo>
                      <a:pt x="106" y="0"/>
                    </a:lnTo>
                    <a:lnTo>
                      <a:pt x="106" y="31"/>
                    </a:lnTo>
                    <a:lnTo>
                      <a:pt x="127" y="31"/>
                    </a:lnTo>
                    <a:lnTo>
                      <a:pt x="127" y="71"/>
                    </a:lnTo>
                    <a:lnTo>
                      <a:pt x="106" y="71"/>
                    </a:lnTo>
                    <a:lnTo>
                      <a:pt x="106" y="154"/>
                    </a:lnTo>
                    <a:lnTo>
                      <a:pt x="137" y="154"/>
                    </a:lnTo>
                    <a:lnTo>
                      <a:pt x="137" y="130"/>
                    </a:lnTo>
                    <a:lnTo>
                      <a:pt x="118" y="130"/>
                    </a:lnTo>
                    <a:lnTo>
                      <a:pt x="118" y="130"/>
                    </a:lnTo>
                    <a:lnTo>
                      <a:pt x="118" y="90"/>
                    </a:lnTo>
                    <a:lnTo>
                      <a:pt x="137" y="90"/>
                    </a:lnTo>
                    <a:lnTo>
                      <a:pt x="137" y="0"/>
                    </a:lnTo>
                    <a:close/>
                    <a:moveTo>
                      <a:pt x="78" y="213"/>
                    </a:moveTo>
                    <a:lnTo>
                      <a:pt x="106" y="213"/>
                    </a:lnTo>
                    <a:lnTo>
                      <a:pt x="106" y="194"/>
                    </a:lnTo>
                    <a:lnTo>
                      <a:pt x="78" y="194"/>
                    </a:lnTo>
                    <a:lnTo>
                      <a:pt x="78" y="213"/>
                    </a:lnTo>
                    <a:lnTo>
                      <a:pt x="78" y="213"/>
                    </a:lnTo>
                    <a:close/>
                    <a:moveTo>
                      <a:pt x="106" y="0"/>
                    </a:moveTo>
                    <a:lnTo>
                      <a:pt x="78" y="0"/>
                    </a:lnTo>
                    <a:lnTo>
                      <a:pt x="78" y="90"/>
                    </a:lnTo>
                    <a:lnTo>
                      <a:pt x="97" y="90"/>
                    </a:lnTo>
                    <a:lnTo>
                      <a:pt x="97" y="130"/>
                    </a:lnTo>
                    <a:lnTo>
                      <a:pt x="78" y="130"/>
                    </a:lnTo>
                    <a:lnTo>
                      <a:pt x="78" y="154"/>
                    </a:lnTo>
                    <a:lnTo>
                      <a:pt x="106" y="154"/>
                    </a:lnTo>
                    <a:lnTo>
                      <a:pt x="106" y="71"/>
                    </a:lnTo>
                    <a:lnTo>
                      <a:pt x="87" y="71"/>
                    </a:lnTo>
                    <a:lnTo>
                      <a:pt x="87" y="31"/>
                    </a:lnTo>
                    <a:lnTo>
                      <a:pt x="87" y="31"/>
                    </a:lnTo>
                    <a:lnTo>
                      <a:pt x="106" y="31"/>
                    </a:lnTo>
                    <a:lnTo>
                      <a:pt x="106" y="0"/>
                    </a:lnTo>
                    <a:close/>
                    <a:moveTo>
                      <a:pt x="47" y="213"/>
                    </a:moveTo>
                    <a:lnTo>
                      <a:pt x="78" y="213"/>
                    </a:lnTo>
                    <a:lnTo>
                      <a:pt x="78" y="194"/>
                    </a:lnTo>
                    <a:lnTo>
                      <a:pt x="78" y="154"/>
                    </a:lnTo>
                    <a:lnTo>
                      <a:pt x="78" y="130"/>
                    </a:lnTo>
                    <a:lnTo>
                      <a:pt x="56" y="130"/>
                    </a:lnTo>
                    <a:lnTo>
                      <a:pt x="56" y="130"/>
                    </a:lnTo>
                    <a:lnTo>
                      <a:pt x="56" y="90"/>
                    </a:lnTo>
                    <a:lnTo>
                      <a:pt x="78" y="90"/>
                    </a:lnTo>
                    <a:lnTo>
                      <a:pt x="78" y="0"/>
                    </a:lnTo>
                    <a:lnTo>
                      <a:pt x="47" y="0"/>
                    </a:lnTo>
                    <a:lnTo>
                      <a:pt x="47" y="31"/>
                    </a:lnTo>
                    <a:lnTo>
                      <a:pt x="66" y="31"/>
                    </a:lnTo>
                    <a:lnTo>
                      <a:pt x="66" y="71"/>
                    </a:lnTo>
                    <a:lnTo>
                      <a:pt x="47" y="71"/>
                    </a:lnTo>
                    <a:lnTo>
                      <a:pt x="47" y="213"/>
                    </a:lnTo>
                    <a:close/>
                    <a:moveTo>
                      <a:pt x="0" y="213"/>
                    </a:moveTo>
                    <a:lnTo>
                      <a:pt x="47" y="213"/>
                    </a:lnTo>
                    <a:lnTo>
                      <a:pt x="47" y="71"/>
                    </a:lnTo>
                    <a:lnTo>
                      <a:pt x="26" y="71"/>
                    </a:lnTo>
                    <a:lnTo>
                      <a:pt x="26" y="31"/>
                    </a:lnTo>
                    <a:lnTo>
                      <a:pt x="26" y="31"/>
                    </a:lnTo>
                    <a:lnTo>
                      <a:pt x="47" y="31"/>
                    </a:lnTo>
                    <a:lnTo>
                      <a:pt x="47" y="0"/>
                    </a:lnTo>
                    <a:lnTo>
                      <a:pt x="0" y="0"/>
                    </a:lnTo>
                    <a:lnTo>
                      <a:pt x="0" y="2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7" name="Freeform 175"/>
              <p:cNvSpPr/>
              <p:nvPr/>
            </p:nvSpPr>
            <p:spPr bwMode="auto">
              <a:xfrm>
                <a:off x="-2574925" y="2665412"/>
                <a:ext cx="420688" cy="101600"/>
              </a:xfrm>
              <a:custGeom>
                <a:avLst/>
                <a:gdLst>
                  <a:gd name="T0" fmla="*/ 0 w 112"/>
                  <a:gd name="T1" fmla="*/ 13 h 27"/>
                  <a:gd name="T2" fmla="*/ 8 w 112"/>
                  <a:gd name="T3" fmla="*/ 27 h 27"/>
                  <a:gd name="T4" fmla="*/ 56 w 112"/>
                  <a:gd name="T5" fmla="*/ 16 h 27"/>
                  <a:gd name="T6" fmla="*/ 104 w 112"/>
                  <a:gd name="T7" fmla="*/ 27 h 27"/>
                  <a:gd name="T8" fmla="*/ 112 w 112"/>
                  <a:gd name="T9" fmla="*/ 13 h 27"/>
                  <a:gd name="T10" fmla="*/ 56 w 112"/>
                  <a:gd name="T11" fmla="*/ 0 h 27"/>
                  <a:gd name="T12" fmla="*/ 0 w 112"/>
                  <a:gd name="T13" fmla="*/ 13 h 27"/>
                </a:gdLst>
                <a:ahLst/>
                <a:cxnLst>
                  <a:cxn ang="0">
                    <a:pos x="T0" y="T1"/>
                  </a:cxn>
                  <a:cxn ang="0">
                    <a:pos x="T2" y="T3"/>
                  </a:cxn>
                  <a:cxn ang="0">
                    <a:pos x="T4" y="T5"/>
                  </a:cxn>
                  <a:cxn ang="0">
                    <a:pos x="T6" y="T7"/>
                  </a:cxn>
                  <a:cxn ang="0">
                    <a:pos x="T8" y="T9"/>
                  </a:cxn>
                  <a:cxn ang="0">
                    <a:pos x="T10" y="T11"/>
                  </a:cxn>
                  <a:cxn ang="0">
                    <a:pos x="T12" y="T13"/>
                  </a:cxn>
                </a:cxnLst>
                <a:rect l="0" t="0" r="r" b="b"/>
                <a:pathLst>
                  <a:path w="112" h="27">
                    <a:moveTo>
                      <a:pt x="0" y="13"/>
                    </a:moveTo>
                    <a:cubicBezTo>
                      <a:pt x="8" y="27"/>
                      <a:pt x="8" y="27"/>
                      <a:pt x="8" y="27"/>
                    </a:cubicBezTo>
                    <a:cubicBezTo>
                      <a:pt x="21" y="20"/>
                      <a:pt x="38" y="16"/>
                      <a:pt x="56" y="16"/>
                    </a:cubicBezTo>
                    <a:cubicBezTo>
                      <a:pt x="74" y="16"/>
                      <a:pt x="91" y="20"/>
                      <a:pt x="104" y="27"/>
                    </a:cubicBezTo>
                    <a:cubicBezTo>
                      <a:pt x="112" y="13"/>
                      <a:pt x="112" y="13"/>
                      <a:pt x="112" y="13"/>
                    </a:cubicBezTo>
                    <a:cubicBezTo>
                      <a:pt x="96" y="5"/>
                      <a:pt x="76" y="0"/>
                      <a:pt x="56" y="0"/>
                    </a:cubicBezTo>
                    <a:cubicBezTo>
                      <a:pt x="36" y="0"/>
                      <a:pt x="16" y="5"/>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8" name="Freeform 176"/>
              <p:cNvSpPr/>
              <p:nvPr/>
            </p:nvSpPr>
            <p:spPr bwMode="auto">
              <a:xfrm>
                <a:off x="-2646363" y="2552700"/>
                <a:ext cx="563563" cy="117475"/>
              </a:xfrm>
              <a:custGeom>
                <a:avLst/>
                <a:gdLst>
                  <a:gd name="T0" fmla="*/ 150 w 150"/>
                  <a:gd name="T1" fmla="*/ 17 h 31"/>
                  <a:gd name="T2" fmla="*/ 75 w 150"/>
                  <a:gd name="T3" fmla="*/ 0 h 31"/>
                  <a:gd name="T4" fmla="*/ 0 w 150"/>
                  <a:gd name="T5" fmla="*/ 17 h 31"/>
                  <a:gd name="T6" fmla="*/ 8 w 150"/>
                  <a:gd name="T7" fmla="*/ 31 h 31"/>
                  <a:gd name="T8" fmla="*/ 75 w 150"/>
                  <a:gd name="T9" fmla="*/ 15 h 31"/>
                  <a:gd name="T10" fmla="*/ 142 w 150"/>
                  <a:gd name="T11" fmla="*/ 31 h 31"/>
                  <a:gd name="T12" fmla="*/ 150 w 150"/>
                  <a:gd name="T13" fmla="*/ 17 h 31"/>
                </a:gdLst>
                <a:ahLst/>
                <a:cxnLst>
                  <a:cxn ang="0">
                    <a:pos x="T0" y="T1"/>
                  </a:cxn>
                  <a:cxn ang="0">
                    <a:pos x="T2" y="T3"/>
                  </a:cxn>
                  <a:cxn ang="0">
                    <a:pos x="T4" y="T5"/>
                  </a:cxn>
                  <a:cxn ang="0">
                    <a:pos x="T6" y="T7"/>
                  </a:cxn>
                  <a:cxn ang="0">
                    <a:pos x="T8" y="T9"/>
                  </a:cxn>
                  <a:cxn ang="0">
                    <a:pos x="T10" y="T11"/>
                  </a:cxn>
                  <a:cxn ang="0">
                    <a:pos x="T12" y="T13"/>
                  </a:cxn>
                </a:cxnLst>
                <a:rect l="0" t="0" r="r" b="b"/>
                <a:pathLst>
                  <a:path w="150" h="31">
                    <a:moveTo>
                      <a:pt x="150" y="17"/>
                    </a:moveTo>
                    <a:cubicBezTo>
                      <a:pt x="129" y="6"/>
                      <a:pt x="102" y="0"/>
                      <a:pt x="75" y="0"/>
                    </a:cubicBezTo>
                    <a:cubicBezTo>
                      <a:pt x="48" y="0"/>
                      <a:pt x="21" y="6"/>
                      <a:pt x="0" y="17"/>
                    </a:cubicBezTo>
                    <a:cubicBezTo>
                      <a:pt x="8" y="31"/>
                      <a:pt x="8" y="31"/>
                      <a:pt x="8" y="31"/>
                    </a:cubicBezTo>
                    <a:cubicBezTo>
                      <a:pt x="27" y="21"/>
                      <a:pt x="50" y="15"/>
                      <a:pt x="75" y="15"/>
                    </a:cubicBezTo>
                    <a:cubicBezTo>
                      <a:pt x="100" y="15"/>
                      <a:pt x="123" y="21"/>
                      <a:pt x="142" y="31"/>
                    </a:cubicBezTo>
                    <a:lnTo>
                      <a:pt x="15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9" name="Freeform 177"/>
              <p:cNvSpPr/>
              <p:nvPr/>
            </p:nvSpPr>
            <p:spPr bwMode="auto">
              <a:xfrm>
                <a:off x="-4422775" y="5965825"/>
                <a:ext cx="130175" cy="195263"/>
              </a:xfrm>
              <a:custGeom>
                <a:avLst/>
                <a:gdLst>
                  <a:gd name="T0" fmla="*/ 25 w 35"/>
                  <a:gd name="T1" fmla="*/ 49 h 52"/>
                  <a:gd name="T2" fmla="*/ 30 w 35"/>
                  <a:gd name="T3" fmla="*/ 41 h 52"/>
                  <a:gd name="T4" fmla="*/ 10 w 35"/>
                  <a:gd name="T5" fmla="*/ 8 h 52"/>
                  <a:gd name="T6" fmla="*/ 5 w 35"/>
                  <a:gd name="T7" fmla="*/ 0 h 52"/>
                  <a:gd name="T8" fmla="*/ 0 w 35"/>
                  <a:gd name="T9" fmla="*/ 9 h 52"/>
                  <a:gd name="T10" fmla="*/ 25 w 35"/>
                  <a:gd name="T11" fmla="*/ 49 h 52"/>
                </a:gdLst>
                <a:ahLst/>
                <a:cxnLst>
                  <a:cxn ang="0">
                    <a:pos x="T0" y="T1"/>
                  </a:cxn>
                  <a:cxn ang="0">
                    <a:pos x="T2" y="T3"/>
                  </a:cxn>
                  <a:cxn ang="0">
                    <a:pos x="T4" y="T5"/>
                  </a:cxn>
                  <a:cxn ang="0">
                    <a:pos x="T6" y="T7"/>
                  </a:cxn>
                  <a:cxn ang="0">
                    <a:pos x="T8" y="T9"/>
                  </a:cxn>
                  <a:cxn ang="0">
                    <a:pos x="T10" y="T11"/>
                  </a:cxn>
                </a:cxnLst>
                <a:rect l="0" t="0" r="r" b="b"/>
                <a:pathLst>
                  <a:path w="35" h="52">
                    <a:moveTo>
                      <a:pt x="25" y="49"/>
                    </a:moveTo>
                    <a:cubicBezTo>
                      <a:pt x="31" y="52"/>
                      <a:pt x="35" y="44"/>
                      <a:pt x="30" y="41"/>
                    </a:cubicBezTo>
                    <a:cubicBezTo>
                      <a:pt x="18" y="34"/>
                      <a:pt x="10" y="21"/>
                      <a:pt x="10" y="8"/>
                    </a:cubicBezTo>
                    <a:cubicBezTo>
                      <a:pt x="8" y="5"/>
                      <a:pt x="6" y="3"/>
                      <a:pt x="5" y="0"/>
                    </a:cubicBezTo>
                    <a:cubicBezTo>
                      <a:pt x="4" y="3"/>
                      <a:pt x="2" y="6"/>
                      <a:pt x="0" y="9"/>
                    </a:cubicBezTo>
                    <a:cubicBezTo>
                      <a:pt x="1" y="25"/>
                      <a:pt x="11" y="41"/>
                      <a:pt x="25"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0" name="Freeform 178"/>
              <p:cNvSpPr/>
              <p:nvPr/>
            </p:nvSpPr>
            <p:spPr bwMode="auto">
              <a:xfrm>
                <a:off x="-4333875" y="5613400"/>
                <a:ext cx="206375" cy="198438"/>
              </a:xfrm>
              <a:custGeom>
                <a:avLst/>
                <a:gdLst>
                  <a:gd name="T0" fmla="*/ 50 w 55"/>
                  <a:gd name="T1" fmla="*/ 17 h 53"/>
                  <a:gd name="T2" fmla="*/ 26 w 55"/>
                  <a:gd name="T3" fmla="*/ 0 h 53"/>
                  <a:gd name="T4" fmla="*/ 20 w 55"/>
                  <a:gd name="T5" fmla="*/ 1 h 53"/>
                  <a:gd name="T6" fmla="*/ 0 w 55"/>
                  <a:gd name="T7" fmla="*/ 13 h 53"/>
                  <a:gd name="T8" fmla="*/ 6 w 55"/>
                  <a:gd name="T9" fmla="*/ 18 h 53"/>
                  <a:gd name="T10" fmla="*/ 16 w 55"/>
                  <a:gd name="T11" fmla="*/ 14 h 53"/>
                  <a:gd name="T12" fmla="*/ 20 w 55"/>
                  <a:gd name="T13" fmla="*/ 14 h 53"/>
                  <a:gd name="T14" fmla="*/ 34 w 55"/>
                  <a:gd name="T15" fmla="*/ 23 h 53"/>
                  <a:gd name="T16" fmla="*/ 26 w 55"/>
                  <a:gd name="T17" fmla="*/ 41 h 53"/>
                  <a:gd name="T18" fmla="*/ 15 w 55"/>
                  <a:gd name="T19" fmla="*/ 45 h 53"/>
                  <a:gd name="T20" fmla="*/ 14 w 55"/>
                  <a:gd name="T21" fmla="*/ 52 h 53"/>
                  <a:gd name="T22" fmla="*/ 21 w 55"/>
                  <a:gd name="T23" fmla="*/ 53 h 53"/>
                  <a:gd name="T24" fmla="*/ 38 w 55"/>
                  <a:gd name="T25" fmla="*/ 49 h 53"/>
                  <a:gd name="T26" fmla="*/ 50 w 55"/>
                  <a:gd name="T27"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53">
                    <a:moveTo>
                      <a:pt x="50" y="17"/>
                    </a:moveTo>
                    <a:cubicBezTo>
                      <a:pt x="46" y="6"/>
                      <a:pt x="36" y="0"/>
                      <a:pt x="26" y="0"/>
                    </a:cubicBezTo>
                    <a:cubicBezTo>
                      <a:pt x="24" y="0"/>
                      <a:pt x="22" y="0"/>
                      <a:pt x="20" y="1"/>
                    </a:cubicBezTo>
                    <a:cubicBezTo>
                      <a:pt x="13" y="2"/>
                      <a:pt x="6" y="7"/>
                      <a:pt x="0" y="13"/>
                    </a:cubicBezTo>
                    <a:cubicBezTo>
                      <a:pt x="2" y="15"/>
                      <a:pt x="4" y="17"/>
                      <a:pt x="6" y="18"/>
                    </a:cubicBezTo>
                    <a:cubicBezTo>
                      <a:pt x="9" y="16"/>
                      <a:pt x="13" y="15"/>
                      <a:pt x="16" y="14"/>
                    </a:cubicBezTo>
                    <a:cubicBezTo>
                      <a:pt x="17" y="14"/>
                      <a:pt x="18" y="14"/>
                      <a:pt x="20" y="14"/>
                    </a:cubicBezTo>
                    <a:cubicBezTo>
                      <a:pt x="26" y="14"/>
                      <a:pt x="32" y="17"/>
                      <a:pt x="34" y="23"/>
                    </a:cubicBezTo>
                    <a:cubicBezTo>
                      <a:pt x="36" y="30"/>
                      <a:pt x="33" y="37"/>
                      <a:pt x="26" y="41"/>
                    </a:cubicBezTo>
                    <a:cubicBezTo>
                      <a:pt x="23" y="43"/>
                      <a:pt x="19" y="44"/>
                      <a:pt x="15" y="45"/>
                    </a:cubicBezTo>
                    <a:cubicBezTo>
                      <a:pt x="15" y="47"/>
                      <a:pt x="15" y="50"/>
                      <a:pt x="14" y="52"/>
                    </a:cubicBezTo>
                    <a:cubicBezTo>
                      <a:pt x="16" y="53"/>
                      <a:pt x="19" y="53"/>
                      <a:pt x="21" y="53"/>
                    </a:cubicBezTo>
                    <a:cubicBezTo>
                      <a:pt x="27" y="53"/>
                      <a:pt x="33" y="52"/>
                      <a:pt x="38" y="49"/>
                    </a:cubicBezTo>
                    <a:cubicBezTo>
                      <a:pt x="49" y="43"/>
                      <a:pt x="55" y="29"/>
                      <a:pt x="5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1" name="Freeform 179"/>
              <p:cNvSpPr/>
              <p:nvPr/>
            </p:nvSpPr>
            <p:spPr bwMode="auto">
              <a:xfrm>
                <a:off x="-4521200" y="5489575"/>
                <a:ext cx="198438" cy="176213"/>
              </a:xfrm>
              <a:custGeom>
                <a:avLst/>
                <a:gdLst>
                  <a:gd name="T0" fmla="*/ 52 w 53"/>
                  <a:gd name="T1" fmla="*/ 22 h 47"/>
                  <a:gd name="T2" fmla="*/ 27 w 53"/>
                  <a:gd name="T3" fmla="*/ 0 h 47"/>
                  <a:gd name="T4" fmla="*/ 25 w 53"/>
                  <a:gd name="T5" fmla="*/ 1 h 47"/>
                  <a:gd name="T6" fmla="*/ 1 w 53"/>
                  <a:gd name="T7" fmla="*/ 24 h 47"/>
                  <a:gd name="T8" fmla="*/ 7 w 53"/>
                  <a:gd name="T9" fmla="*/ 47 h 47"/>
                  <a:gd name="T10" fmla="*/ 13 w 53"/>
                  <a:gd name="T11" fmla="*/ 43 h 47"/>
                  <a:gd name="T12" fmla="*/ 12 w 53"/>
                  <a:gd name="T13" fmla="*/ 32 h 47"/>
                  <a:gd name="T14" fmla="*/ 26 w 53"/>
                  <a:gd name="T15" fmla="*/ 18 h 47"/>
                  <a:gd name="T16" fmla="*/ 27 w 53"/>
                  <a:gd name="T17" fmla="*/ 18 h 47"/>
                  <a:gd name="T18" fmla="*/ 41 w 53"/>
                  <a:gd name="T19" fmla="*/ 31 h 47"/>
                  <a:gd name="T20" fmla="*/ 41 w 53"/>
                  <a:gd name="T21" fmla="*/ 42 h 47"/>
                  <a:gd name="T22" fmla="*/ 48 w 53"/>
                  <a:gd name="T23" fmla="*/ 45 h 47"/>
                  <a:gd name="T24" fmla="*/ 52 w 53"/>
                  <a:gd name="T25" fmla="*/ 2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47">
                    <a:moveTo>
                      <a:pt x="52" y="22"/>
                    </a:moveTo>
                    <a:cubicBezTo>
                      <a:pt x="50" y="10"/>
                      <a:pt x="40" y="0"/>
                      <a:pt x="27" y="0"/>
                    </a:cubicBezTo>
                    <a:cubicBezTo>
                      <a:pt x="26" y="0"/>
                      <a:pt x="26" y="0"/>
                      <a:pt x="25" y="1"/>
                    </a:cubicBezTo>
                    <a:cubicBezTo>
                      <a:pt x="12" y="1"/>
                      <a:pt x="2" y="12"/>
                      <a:pt x="1" y="24"/>
                    </a:cubicBezTo>
                    <a:cubicBezTo>
                      <a:pt x="0" y="32"/>
                      <a:pt x="2" y="40"/>
                      <a:pt x="7" y="47"/>
                    </a:cubicBezTo>
                    <a:cubicBezTo>
                      <a:pt x="9" y="46"/>
                      <a:pt x="11" y="44"/>
                      <a:pt x="13" y="43"/>
                    </a:cubicBezTo>
                    <a:cubicBezTo>
                      <a:pt x="12" y="39"/>
                      <a:pt x="12" y="35"/>
                      <a:pt x="12" y="32"/>
                    </a:cubicBezTo>
                    <a:cubicBezTo>
                      <a:pt x="13" y="24"/>
                      <a:pt x="19" y="18"/>
                      <a:pt x="26" y="18"/>
                    </a:cubicBezTo>
                    <a:cubicBezTo>
                      <a:pt x="26" y="18"/>
                      <a:pt x="26" y="18"/>
                      <a:pt x="27" y="18"/>
                    </a:cubicBezTo>
                    <a:cubicBezTo>
                      <a:pt x="34" y="18"/>
                      <a:pt x="39" y="23"/>
                      <a:pt x="41" y="31"/>
                    </a:cubicBezTo>
                    <a:cubicBezTo>
                      <a:pt x="42" y="34"/>
                      <a:pt x="42" y="38"/>
                      <a:pt x="41" y="42"/>
                    </a:cubicBezTo>
                    <a:cubicBezTo>
                      <a:pt x="44" y="43"/>
                      <a:pt x="46" y="44"/>
                      <a:pt x="48" y="45"/>
                    </a:cubicBezTo>
                    <a:cubicBezTo>
                      <a:pt x="52" y="37"/>
                      <a:pt x="53" y="29"/>
                      <a:pt x="5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2" name="Freeform 180"/>
              <p:cNvSpPr/>
              <p:nvPr/>
            </p:nvSpPr>
            <p:spPr bwMode="auto">
              <a:xfrm>
                <a:off x="-4452938" y="5737225"/>
                <a:ext cx="77788" cy="79375"/>
              </a:xfrm>
              <a:custGeom>
                <a:avLst/>
                <a:gdLst>
                  <a:gd name="T0" fmla="*/ 11 w 21"/>
                  <a:gd name="T1" fmla="*/ 0 h 21"/>
                  <a:gd name="T2" fmla="*/ 11 w 21"/>
                  <a:gd name="T3" fmla="*/ 0 h 21"/>
                  <a:gd name="T4" fmla="*/ 0 w 21"/>
                  <a:gd name="T5" fmla="*/ 10 h 21"/>
                  <a:gd name="T6" fmla="*/ 11 w 21"/>
                  <a:gd name="T7" fmla="*/ 21 h 21"/>
                  <a:gd name="T8" fmla="*/ 11 w 21"/>
                  <a:gd name="T9" fmla="*/ 21 h 21"/>
                  <a:gd name="T10" fmla="*/ 21 w 21"/>
                  <a:gd name="T11" fmla="*/ 10 h 21"/>
                  <a:gd name="T12" fmla="*/ 11 w 2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11" y="0"/>
                    </a:moveTo>
                    <a:cubicBezTo>
                      <a:pt x="11" y="0"/>
                      <a:pt x="11" y="0"/>
                      <a:pt x="11" y="0"/>
                    </a:cubicBezTo>
                    <a:cubicBezTo>
                      <a:pt x="5" y="0"/>
                      <a:pt x="1" y="4"/>
                      <a:pt x="0" y="10"/>
                    </a:cubicBezTo>
                    <a:cubicBezTo>
                      <a:pt x="0" y="16"/>
                      <a:pt x="5" y="20"/>
                      <a:pt x="11" y="21"/>
                    </a:cubicBezTo>
                    <a:cubicBezTo>
                      <a:pt x="11" y="21"/>
                      <a:pt x="11" y="21"/>
                      <a:pt x="11" y="21"/>
                    </a:cubicBezTo>
                    <a:cubicBezTo>
                      <a:pt x="16" y="21"/>
                      <a:pt x="21" y="16"/>
                      <a:pt x="21" y="10"/>
                    </a:cubicBezTo>
                    <a:cubicBezTo>
                      <a:pt x="21" y="5"/>
                      <a:pt x="17"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3" name="Freeform 181"/>
              <p:cNvSpPr>
                <a:spLocks noEditPoints="1"/>
              </p:cNvSpPr>
              <p:nvPr/>
            </p:nvSpPr>
            <p:spPr bwMode="auto">
              <a:xfrm>
                <a:off x="-4532313" y="5654675"/>
                <a:ext cx="239713" cy="239713"/>
              </a:xfrm>
              <a:custGeom>
                <a:avLst/>
                <a:gdLst>
                  <a:gd name="T0" fmla="*/ 33 w 64"/>
                  <a:gd name="T1" fmla="*/ 0 h 64"/>
                  <a:gd name="T2" fmla="*/ 32 w 64"/>
                  <a:gd name="T3" fmla="*/ 0 h 64"/>
                  <a:gd name="T4" fmla="*/ 32 w 64"/>
                  <a:gd name="T5" fmla="*/ 11 h 64"/>
                  <a:gd name="T6" fmla="*/ 32 w 64"/>
                  <a:gd name="T7" fmla="*/ 11 h 64"/>
                  <a:gd name="T8" fmla="*/ 53 w 64"/>
                  <a:gd name="T9" fmla="*/ 33 h 64"/>
                  <a:gd name="T10" fmla="*/ 53 w 64"/>
                  <a:gd name="T11" fmla="*/ 33 h 64"/>
                  <a:gd name="T12" fmla="*/ 32 w 64"/>
                  <a:gd name="T13" fmla="*/ 53 h 64"/>
                  <a:gd name="T14" fmla="*/ 32 w 64"/>
                  <a:gd name="T15" fmla="*/ 53 h 64"/>
                  <a:gd name="T16" fmla="*/ 32 w 64"/>
                  <a:gd name="T17" fmla="*/ 64 h 64"/>
                  <a:gd name="T18" fmla="*/ 32 w 64"/>
                  <a:gd name="T19" fmla="*/ 64 h 64"/>
                  <a:gd name="T20" fmla="*/ 64 w 64"/>
                  <a:gd name="T21" fmla="*/ 33 h 64"/>
                  <a:gd name="T22" fmla="*/ 33 w 64"/>
                  <a:gd name="T23" fmla="*/ 0 h 64"/>
                  <a:gd name="T24" fmla="*/ 32 w 64"/>
                  <a:gd name="T25" fmla="*/ 0 h 64"/>
                  <a:gd name="T26" fmla="*/ 32 w 64"/>
                  <a:gd name="T27" fmla="*/ 0 h 64"/>
                  <a:gd name="T28" fmla="*/ 0 w 64"/>
                  <a:gd name="T29" fmla="*/ 31 h 64"/>
                  <a:gd name="T30" fmla="*/ 31 w 64"/>
                  <a:gd name="T31" fmla="*/ 64 h 64"/>
                  <a:gd name="T32" fmla="*/ 32 w 64"/>
                  <a:gd name="T33" fmla="*/ 64 h 64"/>
                  <a:gd name="T34" fmla="*/ 32 w 64"/>
                  <a:gd name="T35" fmla="*/ 53 h 64"/>
                  <a:gd name="T36" fmla="*/ 31 w 64"/>
                  <a:gd name="T37" fmla="*/ 53 h 64"/>
                  <a:gd name="T38" fmla="*/ 11 w 64"/>
                  <a:gd name="T39" fmla="*/ 32 h 64"/>
                  <a:gd name="T40" fmla="*/ 32 w 64"/>
                  <a:gd name="T41" fmla="*/ 11 h 64"/>
                  <a:gd name="T42" fmla="*/ 32 w 64"/>
                  <a:gd name="T43" fmla="*/ 11 h 64"/>
                  <a:gd name="T44" fmla="*/ 32 w 64"/>
                  <a:gd name="T4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3" y="0"/>
                    </a:moveTo>
                    <a:cubicBezTo>
                      <a:pt x="32" y="0"/>
                      <a:pt x="32" y="0"/>
                      <a:pt x="32" y="0"/>
                    </a:cubicBezTo>
                    <a:cubicBezTo>
                      <a:pt x="32" y="11"/>
                      <a:pt x="32" y="11"/>
                      <a:pt x="32" y="11"/>
                    </a:cubicBezTo>
                    <a:cubicBezTo>
                      <a:pt x="32" y="11"/>
                      <a:pt x="32" y="11"/>
                      <a:pt x="32" y="11"/>
                    </a:cubicBezTo>
                    <a:cubicBezTo>
                      <a:pt x="44" y="11"/>
                      <a:pt x="53" y="21"/>
                      <a:pt x="53" y="33"/>
                    </a:cubicBezTo>
                    <a:cubicBezTo>
                      <a:pt x="53" y="33"/>
                      <a:pt x="53" y="33"/>
                      <a:pt x="53" y="33"/>
                    </a:cubicBezTo>
                    <a:cubicBezTo>
                      <a:pt x="53" y="44"/>
                      <a:pt x="43" y="53"/>
                      <a:pt x="32" y="53"/>
                    </a:cubicBezTo>
                    <a:cubicBezTo>
                      <a:pt x="32" y="53"/>
                      <a:pt x="32" y="53"/>
                      <a:pt x="32" y="53"/>
                    </a:cubicBezTo>
                    <a:cubicBezTo>
                      <a:pt x="32" y="64"/>
                      <a:pt x="32" y="64"/>
                      <a:pt x="32" y="64"/>
                    </a:cubicBezTo>
                    <a:cubicBezTo>
                      <a:pt x="32" y="64"/>
                      <a:pt x="32" y="64"/>
                      <a:pt x="32" y="64"/>
                    </a:cubicBezTo>
                    <a:cubicBezTo>
                      <a:pt x="49" y="64"/>
                      <a:pt x="63" y="50"/>
                      <a:pt x="64" y="33"/>
                    </a:cubicBezTo>
                    <a:cubicBezTo>
                      <a:pt x="64" y="15"/>
                      <a:pt x="50" y="1"/>
                      <a:pt x="33" y="0"/>
                    </a:cubicBezTo>
                    <a:close/>
                    <a:moveTo>
                      <a:pt x="32" y="0"/>
                    </a:moveTo>
                    <a:cubicBezTo>
                      <a:pt x="32" y="0"/>
                      <a:pt x="32" y="0"/>
                      <a:pt x="32" y="0"/>
                    </a:cubicBezTo>
                    <a:cubicBezTo>
                      <a:pt x="15" y="0"/>
                      <a:pt x="1" y="14"/>
                      <a:pt x="0" y="31"/>
                    </a:cubicBezTo>
                    <a:cubicBezTo>
                      <a:pt x="0" y="49"/>
                      <a:pt x="14" y="64"/>
                      <a:pt x="31" y="64"/>
                    </a:cubicBezTo>
                    <a:cubicBezTo>
                      <a:pt x="31" y="64"/>
                      <a:pt x="32" y="64"/>
                      <a:pt x="32" y="64"/>
                    </a:cubicBezTo>
                    <a:cubicBezTo>
                      <a:pt x="32" y="53"/>
                      <a:pt x="32" y="53"/>
                      <a:pt x="32" y="53"/>
                    </a:cubicBezTo>
                    <a:cubicBezTo>
                      <a:pt x="31" y="53"/>
                      <a:pt x="31" y="53"/>
                      <a:pt x="31" y="53"/>
                    </a:cubicBezTo>
                    <a:cubicBezTo>
                      <a:pt x="20" y="53"/>
                      <a:pt x="10" y="43"/>
                      <a:pt x="11" y="32"/>
                    </a:cubicBezTo>
                    <a:cubicBezTo>
                      <a:pt x="11" y="20"/>
                      <a:pt x="20" y="11"/>
                      <a:pt x="32" y="11"/>
                    </a:cubicBezTo>
                    <a:cubicBezTo>
                      <a:pt x="32" y="11"/>
                      <a:pt x="32" y="11"/>
                      <a:pt x="32" y="11"/>
                    </a:cubicBezTo>
                    <a:lnTo>
                      <a:pt x="3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4" name="Freeform 182"/>
              <p:cNvSpPr/>
              <p:nvPr/>
            </p:nvSpPr>
            <p:spPr bwMode="auto">
              <a:xfrm>
                <a:off x="-4625975" y="5827713"/>
                <a:ext cx="214313" cy="201613"/>
              </a:xfrm>
              <a:custGeom>
                <a:avLst/>
                <a:gdLst>
                  <a:gd name="T0" fmla="*/ 27 w 57"/>
                  <a:gd name="T1" fmla="*/ 7 h 54"/>
                  <a:gd name="T2" fmla="*/ 23 w 57"/>
                  <a:gd name="T3" fmla="*/ 0 h 54"/>
                  <a:gd name="T4" fmla="*/ 5 w 57"/>
                  <a:gd name="T5" fmla="*/ 17 h 54"/>
                  <a:gd name="T6" fmla="*/ 15 w 57"/>
                  <a:gd name="T7" fmla="*/ 50 h 54"/>
                  <a:gd name="T8" fmla="*/ 29 w 57"/>
                  <a:gd name="T9" fmla="*/ 54 h 54"/>
                  <a:gd name="T10" fmla="*/ 48 w 57"/>
                  <a:gd name="T11" fmla="*/ 46 h 54"/>
                  <a:gd name="T12" fmla="*/ 57 w 57"/>
                  <a:gd name="T13" fmla="*/ 23 h 54"/>
                  <a:gd name="T14" fmla="*/ 56 w 57"/>
                  <a:gd name="T15" fmla="*/ 23 h 54"/>
                  <a:gd name="T16" fmla="*/ 56 w 57"/>
                  <a:gd name="T17" fmla="*/ 23 h 54"/>
                  <a:gd name="T18" fmla="*/ 50 w 57"/>
                  <a:gd name="T19" fmla="*/ 22 h 54"/>
                  <a:gd name="T20" fmla="*/ 44 w 57"/>
                  <a:gd name="T21" fmla="*/ 32 h 54"/>
                  <a:gd name="T22" fmla="*/ 31 w 57"/>
                  <a:gd name="T23" fmla="*/ 38 h 54"/>
                  <a:gd name="T24" fmla="*/ 24 w 57"/>
                  <a:gd name="T25" fmla="*/ 36 h 54"/>
                  <a:gd name="T26" fmla="*/ 20 w 57"/>
                  <a:gd name="T27" fmla="*/ 16 h 54"/>
                  <a:gd name="T28" fmla="*/ 27 w 57"/>
                  <a:gd name="T2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54">
                    <a:moveTo>
                      <a:pt x="27" y="7"/>
                    </a:moveTo>
                    <a:cubicBezTo>
                      <a:pt x="25" y="5"/>
                      <a:pt x="24" y="2"/>
                      <a:pt x="23" y="0"/>
                    </a:cubicBezTo>
                    <a:cubicBezTo>
                      <a:pt x="15" y="5"/>
                      <a:pt x="9" y="10"/>
                      <a:pt x="5" y="17"/>
                    </a:cubicBezTo>
                    <a:cubicBezTo>
                      <a:pt x="0" y="28"/>
                      <a:pt x="3" y="43"/>
                      <a:pt x="15" y="50"/>
                    </a:cubicBezTo>
                    <a:cubicBezTo>
                      <a:pt x="19" y="53"/>
                      <a:pt x="24" y="54"/>
                      <a:pt x="29" y="54"/>
                    </a:cubicBezTo>
                    <a:cubicBezTo>
                      <a:pt x="36" y="54"/>
                      <a:pt x="43" y="51"/>
                      <a:pt x="48" y="46"/>
                    </a:cubicBezTo>
                    <a:cubicBezTo>
                      <a:pt x="54" y="40"/>
                      <a:pt x="56" y="32"/>
                      <a:pt x="57" y="23"/>
                    </a:cubicBezTo>
                    <a:cubicBezTo>
                      <a:pt x="57" y="23"/>
                      <a:pt x="56" y="23"/>
                      <a:pt x="56" y="23"/>
                    </a:cubicBezTo>
                    <a:cubicBezTo>
                      <a:pt x="56" y="23"/>
                      <a:pt x="56" y="23"/>
                      <a:pt x="56" y="23"/>
                    </a:cubicBezTo>
                    <a:cubicBezTo>
                      <a:pt x="54" y="23"/>
                      <a:pt x="52" y="22"/>
                      <a:pt x="50" y="22"/>
                    </a:cubicBezTo>
                    <a:cubicBezTo>
                      <a:pt x="48" y="26"/>
                      <a:pt x="46" y="30"/>
                      <a:pt x="44" y="32"/>
                    </a:cubicBezTo>
                    <a:cubicBezTo>
                      <a:pt x="40" y="36"/>
                      <a:pt x="36" y="38"/>
                      <a:pt x="31" y="38"/>
                    </a:cubicBezTo>
                    <a:cubicBezTo>
                      <a:pt x="29" y="38"/>
                      <a:pt x="26" y="37"/>
                      <a:pt x="24" y="36"/>
                    </a:cubicBezTo>
                    <a:cubicBezTo>
                      <a:pt x="18" y="32"/>
                      <a:pt x="16" y="24"/>
                      <a:pt x="20" y="16"/>
                    </a:cubicBezTo>
                    <a:cubicBezTo>
                      <a:pt x="21" y="13"/>
                      <a:pt x="23" y="10"/>
                      <a:pt x="2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5" name="Freeform 183"/>
              <p:cNvSpPr/>
              <p:nvPr/>
            </p:nvSpPr>
            <p:spPr bwMode="auto">
              <a:xfrm>
                <a:off x="-4405313" y="5816600"/>
                <a:ext cx="219075" cy="206375"/>
              </a:xfrm>
              <a:custGeom>
                <a:avLst/>
                <a:gdLst>
                  <a:gd name="T0" fmla="*/ 45 w 58"/>
                  <a:gd name="T1" fmla="*/ 49 h 55"/>
                  <a:gd name="T2" fmla="*/ 51 w 58"/>
                  <a:gd name="T3" fmla="*/ 16 h 55"/>
                  <a:gd name="T4" fmla="*/ 33 w 58"/>
                  <a:gd name="T5" fmla="*/ 0 h 55"/>
                  <a:gd name="T6" fmla="*/ 30 w 58"/>
                  <a:gd name="T7" fmla="*/ 7 h 55"/>
                  <a:gd name="T8" fmla="*/ 37 w 58"/>
                  <a:gd name="T9" fmla="*/ 16 h 55"/>
                  <a:gd name="T10" fmla="*/ 34 w 58"/>
                  <a:gd name="T11" fmla="*/ 36 h 55"/>
                  <a:gd name="T12" fmla="*/ 26 w 58"/>
                  <a:gd name="T13" fmla="*/ 39 h 55"/>
                  <a:gd name="T14" fmla="*/ 15 w 58"/>
                  <a:gd name="T15" fmla="*/ 34 h 55"/>
                  <a:gd name="T16" fmla="*/ 7 w 58"/>
                  <a:gd name="T17" fmla="*/ 24 h 55"/>
                  <a:gd name="T18" fmla="*/ 0 w 58"/>
                  <a:gd name="T19" fmla="*/ 26 h 55"/>
                  <a:gd name="T20" fmla="*/ 3 w 58"/>
                  <a:gd name="T21" fmla="*/ 37 h 55"/>
                  <a:gd name="T22" fmla="*/ 5 w 58"/>
                  <a:gd name="T23" fmla="*/ 39 h 55"/>
                  <a:gd name="T24" fmla="*/ 11 w 58"/>
                  <a:gd name="T25" fmla="*/ 48 h 55"/>
                  <a:gd name="T26" fmla="*/ 29 w 58"/>
                  <a:gd name="T27" fmla="*/ 55 h 55"/>
                  <a:gd name="T28" fmla="*/ 45 w 58"/>
                  <a:gd name="T2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5">
                    <a:moveTo>
                      <a:pt x="45" y="49"/>
                    </a:moveTo>
                    <a:cubicBezTo>
                      <a:pt x="56" y="41"/>
                      <a:pt x="58" y="26"/>
                      <a:pt x="51" y="16"/>
                    </a:cubicBezTo>
                    <a:cubicBezTo>
                      <a:pt x="47" y="9"/>
                      <a:pt x="41" y="4"/>
                      <a:pt x="33" y="0"/>
                    </a:cubicBezTo>
                    <a:cubicBezTo>
                      <a:pt x="32" y="3"/>
                      <a:pt x="31" y="5"/>
                      <a:pt x="30" y="7"/>
                    </a:cubicBezTo>
                    <a:cubicBezTo>
                      <a:pt x="33" y="10"/>
                      <a:pt x="35" y="13"/>
                      <a:pt x="37" y="16"/>
                    </a:cubicBezTo>
                    <a:cubicBezTo>
                      <a:pt x="41" y="23"/>
                      <a:pt x="40" y="31"/>
                      <a:pt x="34" y="36"/>
                    </a:cubicBezTo>
                    <a:cubicBezTo>
                      <a:pt x="32" y="38"/>
                      <a:pt x="29" y="39"/>
                      <a:pt x="26" y="39"/>
                    </a:cubicBezTo>
                    <a:cubicBezTo>
                      <a:pt x="22" y="39"/>
                      <a:pt x="18" y="37"/>
                      <a:pt x="15" y="34"/>
                    </a:cubicBezTo>
                    <a:cubicBezTo>
                      <a:pt x="12" y="32"/>
                      <a:pt x="9" y="28"/>
                      <a:pt x="7" y="24"/>
                    </a:cubicBezTo>
                    <a:cubicBezTo>
                      <a:pt x="5" y="25"/>
                      <a:pt x="3" y="25"/>
                      <a:pt x="0" y="26"/>
                    </a:cubicBezTo>
                    <a:cubicBezTo>
                      <a:pt x="1" y="30"/>
                      <a:pt x="2" y="33"/>
                      <a:pt x="3" y="37"/>
                    </a:cubicBezTo>
                    <a:cubicBezTo>
                      <a:pt x="4" y="38"/>
                      <a:pt x="4" y="38"/>
                      <a:pt x="5" y="39"/>
                    </a:cubicBezTo>
                    <a:cubicBezTo>
                      <a:pt x="6" y="43"/>
                      <a:pt x="8" y="45"/>
                      <a:pt x="11" y="48"/>
                    </a:cubicBezTo>
                    <a:cubicBezTo>
                      <a:pt x="16" y="52"/>
                      <a:pt x="22" y="55"/>
                      <a:pt x="29" y="55"/>
                    </a:cubicBezTo>
                    <a:cubicBezTo>
                      <a:pt x="34" y="55"/>
                      <a:pt x="40" y="53"/>
                      <a:pt x="45"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6" name="Freeform 184"/>
              <p:cNvSpPr/>
              <p:nvPr/>
            </p:nvSpPr>
            <p:spPr bwMode="auto">
              <a:xfrm>
                <a:off x="-4702175" y="5627688"/>
                <a:ext cx="200025" cy="200025"/>
              </a:xfrm>
              <a:custGeom>
                <a:avLst/>
                <a:gdLst>
                  <a:gd name="T0" fmla="*/ 18 w 53"/>
                  <a:gd name="T1" fmla="*/ 50 h 53"/>
                  <a:gd name="T2" fmla="*/ 31 w 53"/>
                  <a:gd name="T3" fmla="*/ 53 h 53"/>
                  <a:gd name="T4" fmla="*/ 43 w 53"/>
                  <a:gd name="T5" fmla="*/ 51 h 53"/>
                  <a:gd name="T6" fmla="*/ 41 w 53"/>
                  <a:gd name="T7" fmla="*/ 44 h 53"/>
                  <a:gd name="T8" fmla="*/ 29 w 53"/>
                  <a:gd name="T9" fmla="*/ 41 h 53"/>
                  <a:gd name="T10" fmla="*/ 20 w 53"/>
                  <a:gd name="T11" fmla="*/ 24 h 53"/>
                  <a:gd name="T12" fmla="*/ 35 w 53"/>
                  <a:gd name="T13" fmla="*/ 13 h 53"/>
                  <a:gd name="T14" fmla="*/ 37 w 53"/>
                  <a:gd name="T15" fmla="*/ 14 h 53"/>
                  <a:gd name="T16" fmla="*/ 48 w 53"/>
                  <a:gd name="T17" fmla="*/ 17 h 53"/>
                  <a:gd name="T18" fmla="*/ 53 w 53"/>
                  <a:gd name="T19" fmla="*/ 12 h 53"/>
                  <a:gd name="T20" fmla="*/ 31 w 53"/>
                  <a:gd name="T21" fmla="*/ 0 h 53"/>
                  <a:gd name="T22" fmla="*/ 28 w 53"/>
                  <a:gd name="T23" fmla="*/ 0 h 53"/>
                  <a:gd name="T24" fmla="*/ 3 w 53"/>
                  <a:gd name="T25" fmla="*/ 19 h 53"/>
                  <a:gd name="T26" fmla="*/ 18 w 53"/>
                  <a:gd name="T27" fmla="*/ 5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53">
                    <a:moveTo>
                      <a:pt x="18" y="50"/>
                    </a:moveTo>
                    <a:cubicBezTo>
                      <a:pt x="22" y="52"/>
                      <a:pt x="26" y="53"/>
                      <a:pt x="31" y="53"/>
                    </a:cubicBezTo>
                    <a:cubicBezTo>
                      <a:pt x="35" y="53"/>
                      <a:pt x="39" y="52"/>
                      <a:pt x="43" y="51"/>
                    </a:cubicBezTo>
                    <a:cubicBezTo>
                      <a:pt x="42" y="49"/>
                      <a:pt x="41" y="47"/>
                      <a:pt x="41" y="44"/>
                    </a:cubicBezTo>
                    <a:cubicBezTo>
                      <a:pt x="36" y="44"/>
                      <a:pt x="32" y="43"/>
                      <a:pt x="29" y="41"/>
                    </a:cubicBezTo>
                    <a:cubicBezTo>
                      <a:pt x="22" y="38"/>
                      <a:pt x="18" y="31"/>
                      <a:pt x="20" y="24"/>
                    </a:cubicBezTo>
                    <a:cubicBezTo>
                      <a:pt x="22" y="17"/>
                      <a:pt x="28" y="13"/>
                      <a:pt x="35" y="13"/>
                    </a:cubicBezTo>
                    <a:cubicBezTo>
                      <a:pt x="35" y="13"/>
                      <a:pt x="36" y="13"/>
                      <a:pt x="37" y="14"/>
                    </a:cubicBezTo>
                    <a:cubicBezTo>
                      <a:pt x="40" y="14"/>
                      <a:pt x="44" y="15"/>
                      <a:pt x="48" y="17"/>
                    </a:cubicBezTo>
                    <a:cubicBezTo>
                      <a:pt x="49" y="15"/>
                      <a:pt x="51" y="13"/>
                      <a:pt x="53" y="12"/>
                    </a:cubicBezTo>
                    <a:cubicBezTo>
                      <a:pt x="46" y="6"/>
                      <a:pt x="39" y="1"/>
                      <a:pt x="31" y="0"/>
                    </a:cubicBezTo>
                    <a:cubicBezTo>
                      <a:pt x="30" y="0"/>
                      <a:pt x="29" y="0"/>
                      <a:pt x="28" y="0"/>
                    </a:cubicBezTo>
                    <a:cubicBezTo>
                      <a:pt x="17" y="0"/>
                      <a:pt x="6" y="8"/>
                      <a:pt x="3" y="19"/>
                    </a:cubicBezTo>
                    <a:cubicBezTo>
                      <a:pt x="0" y="32"/>
                      <a:pt x="7" y="45"/>
                      <a:pt x="1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7" name="Freeform 185"/>
              <p:cNvSpPr/>
              <p:nvPr/>
            </p:nvSpPr>
            <p:spPr bwMode="auto">
              <a:xfrm>
                <a:off x="-5780088" y="5470525"/>
                <a:ext cx="142875" cy="247650"/>
              </a:xfrm>
              <a:custGeom>
                <a:avLst/>
                <a:gdLst>
                  <a:gd name="T0" fmla="*/ 38 w 38"/>
                  <a:gd name="T1" fmla="*/ 33 h 66"/>
                  <a:gd name="T2" fmla="*/ 19 w 38"/>
                  <a:gd name="T3" fmla="*/ 0 h 66"/>
                  <a:gd name="T4" fmla="*/ 0 w 38"/>
                  <a:gd name="T5" fmla="*/ 33 h 66"/>
                  <a:gd name="T6" fmla="*/ 19 w 38"/>
                  <a:gd name="T7" fmla="*/ 66 h 66"/>
                  <a:gd name="T8" fmla="*/ 38 w 38"/>
                  <a:gd name="T9" fmla="*/ 33 h 66"/>
                </a:gdLst>
                <a:ahLst/>
                <a:cxnLst>
                  <a:cxn ang="0">
                    <a:pos x="T0" y="T1"/>
                  </a:cxn>
                  <a:cxn ang="0">
                    <a:pos x="T2" y="T3"/>
                  </a:cxn>
                  <a:cxn ang="0">
                    <a:pos x="T4" y="T5"/>
                  </a:cxn>
                  <a:cxn ang="0">
                    <a:pos x="T6" y="T7"/>
                  </a:cxn>
                  <a:cxn ang="0">
                    <a:pos x="T8" y="T9"/>
                  </a:cxn>
                </a:cxnLst>
                <a:rect l="0" t="0" r="r" b="b"/>
                <a:pathLst>
                  <a:path w="38" h="66">
                    <a:moveTo>
                      <a:pt x="38" y="33"/>
                    </a:moveTo>
                    <a:cubicBezTo>
                      <a:pt x="38" y="21"/>
                      <a:pt x="31" y="5"/>
                      <a:pt x="19" y="0"/>
                    </a:cubicBezTo>
                    <a:cubicBezTo>
                      <a:pt x="8" y="5"/>
                      <a:pt x="0" y="21"/>
                      <a:pt x="0" y="33"/>
                    </a:cubicBezTo>
                    <a:cubicBezTo>
                      <a:pt x="0" y="45"/>
                      <a:pt x="8" y="62"/>
                      <a:pt x="19" y="66"/>
                    </a:cubicBezTo>
                    <a:cubicBezTo>
                      <a:pt x="31" y="62"/>
                      <a:pt x="38" y="45"/>
                      <a:pt x="3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8" name="Freeform 186"/>
              <p:cNvSpPr/>
              <p:nvPr/>
            </p:nvSpPr>
            <p:spPr bwMode="auto">
              <a:xfrm>
                <a:off x="-5678488" y="5627688"/>
                <a:ext cx="230188" cy="184150"/>
              </a:xfrm>
              <a:custGeom>
                <a:avLst/>
                <a:gdLst>
                  <a:gd name="T0" fmla="*/ 1 w 61"/>
                  <a:gd name="T1" fmla="*/ 41 h 49"/>
                  <a:gd name="T2" fmla="*/ 40 w 61"/>
                  <a:gd name="T3" fmla="*/ 41 h 49"/>
                  <a:gd name="T4" fmla="*/ 59 w 61"/>
                  <a:gd name="T5" fmla="*/ 8 h 49"/>
                  <a:gd name="T6" fmla="*/ 21 w 61"/>
                  <a:gd name="T7" fmla="*/ 8 h 49"/>
                  <a:gd name="T8" fmla="*/ 1 w 61"/>
                  <a:gd name="T9" fmla="*/ 41 h 49"/>
                </a:gdLst>
                <a:ahLst/>
                <a:cxnLst>
                  <a:cxn ang="0">
                    <a:pos x="T0" y="T1"/>
                  </a:cxn>
                  <a:cxn ang="0">
                    <a:pos x="T2" y="T3"/>
                  </a:cxn>
                  <a:cxn ang="0">
                    <a:pos x="T4" y="T5"/>
                  </a:cxn>
                  <a:cxn ang="0">
                    <a:pos x="T6" y="T7"/>
                  </a:cxn>
                  <a:cxn ang="0">
                    <a:pos x="T8" y="T9"/>
                  </a:cxn>
                </a:cxnLst>
                <a:rect l="0" t="0" r="r" b="b"/>
                <a:pathLst>
                  <a:path w="61" h="49">
                    <a:moveTo>
                      <a:pt x="1" y="41"/>
                    </a:moveTo>
                    <a:cubicBezTo>
                      <a:pt x="11" y="49"/>
                      <a:pt x="30" y="47"/>
                      <a:pt x="40" y="41"/>
                    </a:cubicBezTo>
                    <a:cubicBezTo>
                      <a:pt x="50" y="35"/>
                      <a:pt x="61" y="21"/>
                      <a:pt x="59" y="8"/>
                    </a:cubicBezTo>
                    <a:cubicBezTo>
                      <a:pt x="50" y="0"/>
                      <a:pt x="31" y="2"/>
                      <a:pt x="21" y="8"/>
                    </a:cubicBezTo>
                    <a:cubicBezTo>
                      <a:pt x="11" y="14"/>
                      <a:pt x="0" y="28"/>
                      <a:pt x="1"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9" name="Freeform 187"/>
              <p:cNvSpPr/>
              <p:nvPr/>
            </p:nvSpPr>
            <p:spPr bwMode="auto">
              <a:xfrm>
                <a:off x="-5678488" y="5811838"/>
                <a:ext cx="230188" cy="180975"/>
              </a:xfrm>
              <a:custGeom>
                <a:avLst/>
                <a:gdLst>
                  <a:gd name="T0" fmla="*/ 40 w 61"/>
                  <a:gd name="T1" fmla="*/ 40 h 48"/>
                  <a:gd name="T2" fmla="*/ 59 w 61"/>
                  <a:gd name="T3" fmla="*/ 8 h 48"/>
                  <a:gd name="T4" fmla="*/ 21 w 61"/>
                  <a:gd name="T5" fmla="*/ 7 h 48"/>
                  <a:gd name="T6" fmla="*/ 1 w 61"/>
                  <a:gd name="T7" fmla="*/ 40 h 48"/>
                  <a:gd name="T8" fmla="*/ 40 w 61"/>
                  <a:gd name="T9" fmla="*/ 40 h 48"/>
                </a:gdLst>
                <a:ahLst/>
                <a:cxnLst>
                  <a:cxn ang="0">
                    <a:pos x="T0" y="T1"/>
                  </a:cxn>
                  <a:cxn ang="0">
                    <a:pos x="T2" y="T3"/>
                  </a:cxn>
                  <a:cxn ang="0">
                    <a:pos x="T4" y="T5"/>
                  </a:cxn>
                  <a:cxn ang="0">
                    <a:pos x="T6" y="T7"/>
                  </a:cxn>
                  <a:cxn ang="0">
                    <a:pos x="T8" y="T9"/>
                  </a:cxn>
                </a:cxnLst>
                <a:rect l="0" t="0" r="r" b="b"/>
                <a:pathLst>
                  <a:path w="61" h="48">
                    <a:moveTo>
                      <a:pt x="40" y="40"/>
                    </a:moveTo>
                    <a:cubicBezTo>
                      <a:pt x="50" y="35"/>
                      <a:pt x="61" y="20"/>
                      <a:pt x="59" y="8"/>
                    </a:cubicBezTo>
                    <a:cubicBezTo>
                      <a:pt x="50" y="0"/>
                      <a:pt x="31" y="1"/>
                      <a:pt x="21" y="7"/>
                    </a:cubicBezTo>
                    <a:cubicBezTo>
                      <a:pt x="11" y="13"/>
                      <a:pt x="0" y="28"/>
                      <a:pt x="1" y="40"/>
                    </a:cubicBezTo>
                    <a:cubicBezTo>
                      <a:pt x="11" y="48"/>
                      <a:pt x="29" y="46"/>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0" name="Freeform 188"/>
              <p:cNvSpPr/>
              <p:nvPr/>
            </p:nvSpPr>
            <p:spPr bwMode="auto">
              <a:xfrm>
                <a:off x="-5964238" y="5627688"/>
                <a:ext cx="230188" cy="184150"/>
              </a:xfrm>
              <a:custGeom>
                <a:avLst/>
                <a:gdLst>
                  <a:gd name="T0" fmla="*/ 21 w 61"/>
                  <a:gd name="T1" fmla="*/ 41 h 49"/>
                  <a:gd name="T2" fmla="*/ 59 w 61"/>
                  <a:gd name="T3" fmla="*/ 41 h 49"/>
                  <a:gd name="T4" fmla="*/ 39 w 61"/>
                  <a:gd name="T5" fmla="*/ 8 h 49"/>
                  <a:gd name="T6" fmla="*/ 1 w 61"/>
                  <a:gd name="T7" fmla="*/ 8 h 49"/>
                  <a:gd name="T8" fmla="*/ 21 w 61"/>
                  <a:gd name="T9" fmla="*/ 41 h 49"/>
                </a:gdLst>
                <a:ahLst/>
                <a:cxnLst>
                  <a:cxn ang="0">
                    <a:pos x="T0" y="T1"/>
                  </a:cxn>
                  <a:cxn ang="0">
                    <a:pos x="T2" y="T3"/>
                  </a:cxn>
                  <a:cxn ang="0">
                    <a:pos x="T4" y="T5"/>
                  </a:cxn>
                  <a:cxn ang="0">
                    <a:pos x="T6" y="T7"/>
                  </a:cxn>
                  <a:cxn ang="0">
                    <a:pos x="T8" y="T9"/>
                  </a:cxn>
                </a:cxnLst>
                <a:rect l="0" t="0" r="r" b="b"/>
                <a:pathLst>
                  <a:path w="61" h="49">
                    <a:moveTo>
                      <a:pt x="21" y="41"/>
                    </a:moveTo>
                    <a:cubicBezTo>
                      <a:pt x="31" y="47"/>
                      <a:pt x="49" y="49"/>
                      <a:pt x="59" y="41"/>
                    </a:cubicBezTo>
                    <a:cubicBezTo>
                      <a:pt x="61" y="28"/>
                      <a:pt x="50" y="14"/>
                      <a:pt x="39" y="8"/>
                    </a:cubicBezTo>
                    <a:cubicBezTo>
                      <a:pt x="29" y="2"/>
                      <a:pt x="11" y="0"/>
                      <a:pt x="1" y="8"/>
                    </a:cubicBezTo>
                    <a:cubicBezTo>
                      <a:pt x="0" y="21"/>
                      <a:pt x="11" y="35"/>
                      <a:pt x="21"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1" name="Freeform 189"/>
              <p:cNvSpPr/>
              <p:nvPr/>
            </p:nvSpPr>
            <p:spPr bwMode="auto">
              <a:xfrm>
                <a:off x="-5964238" y="5811838"/>
                <a:ext cx="230188" cy="180975"/>
              </a:xfrm>
              <a:custGeom>
                <a:avLst/>
                <a:gdLst>
                  <a:gd name="T0" fmla="*/ 21 w 61"/>
                  <a:gd name="T1" fmla="*/ 40 h 48"/>
                  <a:gd name="T2" fmla="*/ 59 w 61"/>
                  <a:gd name="T3" fmla="*/ 40 h 48"/>
                  <a:gd name="T4" fmla="*/ 39 w 61"/>
                  <a:gd name="T5" fmla="*/ 7 h 48"/>
                  <a:gd name="T6" fmla="*/ 1 w 61"/>
                  <a:gd name="T7" fmla="*/ 8 h 48"/>
                  <a:gd name="T8" fmla="*/ 21 w 61"/>
                  <a:gd name="T9" fmla="*/ 40 h 48"/>
                </a:gdLst>
                <a:ahLst/>
                <a:cxnLst>
                  <a:cxn ang="0">
                    <a:pos x="T0" y="T1"/>
                  </a:cxn>
                  <a:cxn ang="0">
                    <a:pos x="T2" y="T3"/>
                  </a:cxn>
                  <a:cxn ang="0">
                    <a:pos x="T4" y="T5"/>
                  </a:cxn>
                  <a:cxn ang="0">
                    <a:pos x="T6" y="T7"/>
                  </a:cxn>
                  <a:cxn ang="0">
                    <a:pos x="T8" y="T9"/>
                  </a:cxn>
                </a:cxnLst>
                <a:rect l="0" t="0" r="r" b="b"/>
                <a:pathLst>
                  <a:path w="61" h="48">
                    <a:moveTo>
                      <a:pt x="21" y="40"/>
                    </a:moveTo>
                    <a:cubicBezTo>
                      <a:pt x="31" y="46"/>
                      <a:pt x="49" y="48"/>
                      <a:pt x="59" y="40"/>
                    </a:cubicBezTo>
                    <a:cubicBezTo>
                      <a:pt x="61" y="28"/>
                      <a:pt x="50" y="13"/>
                      <a:pt x="39" y="7"/>
                    </a:cubicBezTo>
                    <a:cubicBezTo>
                      <a:pt x="29" y="1"/>
                      <a:pt x="11" y="0"/>
                      <a:pt x="1" y="8"/>
                    </a:cubicBezTo>
                    <a:cubicBezTo>
                      <a:pt x="0" y="20"/>
                      <a:pt x="11" y="35"/>
                      <a:pt x="21"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2" name="Freeform 190"/>
              <p:cNvSpPr/>
              <p:nvPr/>
            </p:nvSpPr>
            <p:spPr bwMode="auto">
              <a:xfrm>
                <a:off x="-5719763" y="5748338"/>
                <a:ext cx="26988" cy="288925"/>
              </a:xfrm>
              <a:custGeom>
                <a:avLst/>
                <a:gdLst>
                  <a:gd name="T0" fmla="*/ 0 w 7"/>
                  <a:gd name="T1" fmla="*/ 2 h 77"/>
                  <a:gd name="T2" fmla="*/ 0 w 7"/>
                  <a:gd name="T3" fmla="*/ 74 h 77"/>
                  <a:gd name="T4" fmla="*/ 3 w 7"/>
                  <a:gd name="T5" fmla="*/ 77 h 77"/>
                  <a:gd name="T6" fmla="*/ 7 w 7"/>
                  <a:gd name="T7" fmla="*/ 74 h 77"/>
                  <a:gd name="T8" fmla="*/ 7 w 7"/>
                  <a:gd name="T9" fmla="*/ 2 h 77"/>
                  <a:gd name="T10" fmla="*/ 3 w 7"/>
                  <a:gd name="T11" fmla="*/ 0 h 77"/>
                  <a:gd name="T12" fmla="*/ 0 w 7"/>
                  <a:gd name="T13" fmla="*/ 2 h 77"/>
                </a:gdLst>
                <a:ahLst/>
                <a:cxnLst>
                  <a:cxn ang="0">
                    <a:pos x="T0" y="T1"/>
                  </a:cxn>
                  <a:cxn ang="0">
                    <a:pos x="T2" y="T3"/>
                  </a:cxn>
                  <a:cxn ang="0">
                    <a:pos x="T4" y="T5"/>
                  </a:cxn>
                  <a:cxn ang="0">
                    <a:pos x="T6" y="T7"/>
                  </a:cxn>
                  <a:cxn ang="0">
                    <a:pos x="T8" y="T9"/>
                  </a:cxn>
                  <a:cxn ang="0">
                    <a:pos x="T10" y="T11"/>
                  </a:cxn>
                  <a:cxn ang="0">
                    <a:pos x="T12" y="T13"/>
                  </a:cxn>
                </a:cxnLst>
                <a:rect l="0" t="0" r="r" b="b"/>
                <a:pathLst>
                  <a:path w="7" h="77">
                    <a:moveTo>
                      <a:pt x="0" y="2"/>
                    </a:moveTo>
                    <a:cubicBezTo>
                      <a:pt x="0" y="74"/>
                      <a:pt x="0" y="74"/>
                      <a:pt x="0" y="74"/>
                    </a:cubicBezTo>
                    <a:cubicBezTo>
                      <a:pt x="0" y="76"/>
                      <a:pt x="1" y="77"/>
                      <a:pt x="3" y="77"/>
                    </a:cubicBezTo>
                    <a:cubicBezTo>
                      <a:pt x="5" y="77"/>
                      <a:pt x="7" y="76"/>
                      <a:pt x="7" y="74"/>
                    </a:cubicBezTo>
                    <a:cubicBezTo>
                      <a:pt x="7" y="2"/>
                      <a:pt x="7" y="2"/>
                      <a:pt x="7" y="2"/>
                    </a:cubicBezTo>
                    <a:cubicBezTo>
                      <a:pt x="7" y="1"/>
                      <a:pt x="5" y="0"/>
                      <a:pt x="3"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3" name="Freeform 191"/>
              <p:cNvSpPr/>
              <p:nvPr/>
            </p:nvSpPr>
            <p:spPr bwMode="auto">
              <a:xfrm>
                <a:off x="-6415088" y="3071812"/>
                <a:ext cx="49213" cy="247650"/>
              </a:xfrm>
              <a:custGeom>
                <a:avLst/>
                <a:gdLst>
                  <a:gd name="T0" fmla="*/ 13 w 13"/>
                  <a:gd name="T1" fmla="*/ 1 h 66"/>
                  <a:gd name="T2" fmla="*/ 7 w 13"/>
                  <a:gd name="T3" fmla="*/ 0 h 66"/>
                  <a:gd name="T4" fmla="*/ 7 w 13"/>
                  <a:gd name="T5" fmla="*/ 0 h 66"/>
                  <a:gd name="T6" fmla="*/ 0 w 13"/>
                  <a:gd name="T7" fmla="*/ 2 h 66"/>
                  <a:gd name="T8" fmla="*/ 0 w 13"/>
                  <a:gd name="T9" fmla="*/ 66 h 66"/>
                  <a:gd name="T10" fmla="*/ 13 w 13"/>
                  <a:gd name="T11" fmla="*/ 66 h 66"/>
                  <a:gd name="T12" fmla="*/ 13 w 13"/>
                  <a:gd name="T13" fmla="*/ 1 h 66"/>
                </a:gdLst>
                <a:ahLst/>
                <a:cxnLst>
                  <a:cxn ang="0">
                    <a:pos x="T0" y="T1"/>
                  </a:cxn>
                  <a:cxn ang="0">
                    <a:pos x="T2" y="T3"/>
                  </a:cxn>
                  <a:cxn ang="0">
                    <a:pos x="T4" y="T5"/>
                  </a:cxn>
                  <a:cxn ang="0">
                    <a:pos x="T6" y="T7"/>
                  </a:cxn>
                  <a:cxn ang="0">
                    <a:pos x="T8" y="T9"/>
                  </a:cxn>
                  <a:cxn ang="0">
                    <a:pos x="T10" y="T11"/>
                  </a:cxn>
                  <a:cxn ang="0">
                    <a:pos x="T12" y="T13"/>
                  </a:cxn>
                </a:cxnLst>
                <a:rect l="0" t="0" r="r" b="b"/>
                <a:pathLst>
                  <a:path w="13" h="66">
                    <a:moveTo>
                      <a:pt x="13" y="1"/>
                    </a:moveTo>
                    <a:cubicBezTo>
                      <a:pt x="11" y="1"/>
                      <a:pt x="9" y="0"/>
                      <a:pt x="7" y="0"/>
                    </a:cubicBezTo>
                    <a:cubicBezTo>
                      <a:pt x="7" y="0"/>
                      <a:pt x="7" y="0"/>
                      <a:pt x="7" y="0"/>
                    </a:cubicBezTo>
                    <a:cubicBezTo>
                      <a:pt x="4" y="0"/>
                      <a:pt x="2" y="1"/>
                      <a:pt x="0" y="2"/>
                    </a:cubicBezTo>
                    <a:cubicBezTo>
                      <a:pt x="0" y="66"/>
                      <a:pt x="0" y="66"/>
                      <a:pt x="0" y="66"/>
                    </a:cubicBezTo>
                    <a:cubicBezTo>
                      <a:pt x="13" y="66"/>
                      <a:pt x="13" y="66"/>
                      <a:pt x="13" y="66"/>
                    </a:cubicBezTo>
                    <a:lnTo>
                      <a:pt x="1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4" name="Freeform 192"/>
              <p:cNvSpPr/>
              <p:nvPr/>
            </p:nvSpPr>
            <p:spPr bwMode="auto">
              <a:xfrm>
                <a:off x="-6415088" y="2725737"/>
                <a:ext cx="49213" cy="33338"/>
              </a:xfrm>
              <a:custGeom>
                <a:avLst/>
                <a:gdLst>
                  <a:gd name="T0" fmla="*/ 8 w 13"/>
                  <a:gd name="T1" fmla="*/ 9 h 9"/>
                  <a:gd name="T2" fmla="*/ 9 w 13"/>
                  <a:gd name="T3" fmla="*/ 9 h 9"/>
                  <a:gd name="T4" fmla="*/ 13 w 13"/>
                  <a:gd name="T5" fmla="*/ 9 h 9"/>
                  <a:gd name="T6" fmla="*/ 13 w 13"/>
                  <a:gd name="T7" fmla="*/ 0 h 9"/>
                  <a:gd name="T8" fmla="*/ 0 w 13"/>
                  <a:gd name="T9" fmla="*/ 0 h 9"/>
                  <a:gd name="T10" fmla="*/ 0 w 13"/>
                  <a:gd name="T11" fmla="*/ 9 h 9"/>
                  <a:gd name="T12" fmla="*/ 8 w 13"/>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8" y="9"/>
                    </a:moveTo>
                    <a:cubicBezTo>
                      <a:pt x="8" y="9"/>
                      <a:pt x="9" y="9"/>
                      <a:pt x="9" y="9"/>
                    </a:cubicBezTo>
                    <a:cubicBezTo>
                      <a:pt x="10" y="9"/>
                      <a:pt x="12" y="9"/>
                      <a:pt x="13" y="9"/>
                    </a:cubicBezTo>
                    <a:cubicBezTo>
                      <a:pt x="13" y="0"/>
                      <a:pt x="13" y="0"/>
                      <a:pt x="13" y="0"/>
                    </a:cubicBezTo>
                    <a:cubicBezTo>
                      <a:pt x="0" y="0"/>
                      <a:pt x="0" y="0"/>
                      <a:pt x="0" y="0"/>
                    </a:cubicBezTo>
                    <a:cubicBezTo>
                      <a:pt x="0" y="9"/>
                      <a:pt x="0" y="9"/>
                      <a:pt x="0" y="9"/>
                    </a:cubicBezTo>
                    <a:cubicBezTo>
                      <a:pt x="2" y="9"/>
                      <a:pt x="5" y="9"/>
                      <a:pt x="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5" name="Freeform 193"/>
              <p:cNvSpPr/>
              <p:nvPr/>
            </p:nvSpPr>
            <p:spPr bwMode="auto">
              <a:xfrm>
                <a:off x="-6616700" y="2774950"/>
                <a:ext cx="465138" cy="344488"/>
              </a:xfrm>
              <a:custGeom>
                <a:avLst/>
                <a:gdLst>
                  <a:gd name="T0" fmla="*/ 67 w 124"/>
                  <a:gd name="T1" fmla="*/ 0 h 92"/>
                  <a:gd name="T2" fmla="*/ 63 w 124"/>
                  <a:gd name="T3" fmla="*/ 0 h 92"/>
                  <a:gd name="T4" fmla="*/ 62 w 124"/>
                  <a:gd name="T5" fmla="*/ 0 h 92"/>
                  <a:gd name="T6" fmla="*/ 54 w 124"/>
                  <a:gd name="T7" fmla="*/ 1 h 92"/>
                  <a:gd name="T8" fmla="*/ 0 w 124"/>
                  <a:gd name="T9" fmla="*/ 60 h 92"/>
                  <a:gd name="T10" fmla="*/ 4 w 124"/>
                  <a:gd name="T11" fmla="*/ 84 h 92"/>
                  <a:gd name="T12" fmla="*/ 6 w 124"/>
                  <a:gd name="T13" fmla="*/ 87 h 92"/>
                  <a:gd name="T14" fmla="*/ 9 w 124"/>
                  <a:gd name="T15" fmla="*/ 83 h 92"/>
                  <a:gd name="T16" fmla="*/ 25 w 124"/>
                  <a:gd name="T17" fmla="*/ 74 h 92"/>
                  <a:gd name="T18" fmla="*/ 25 w 124"/>
                  <a:gd name="T19" fmla="*/ 74 h 92"/>
                  <a:gd name="T20" fmla="*/ 41 w 124"/>
                  <a:gd name="T21" fmla="*/ 84 h 92"/>
                  <a:gd name="T22" fmla="*/ 43 w 124"/>
                  <a:gd name="T23" fmla="*/ 87 h 92"/>
                  <a:gd name="T24" fmla="*/ 45 w 124"/>
                  <a:gd name="T25" fmla="*/ 84 h 92"/>
                  <a:gd name="T26" fmla="*/ 54 w 124"/>
                  <a:gd name="T27" fmla="*/ 76 h 92"/>
                  <a:gd name="T28" fmla="*/ 61 w 124"/>
                  <a:gd name="T29" fmla="*/ 75 h 92"/>
                  <a:gd name="T30" fmla="*/ 61 w 124"/>
                  <a:gd name="T31" fmla="*/ 75 h 92"/>
                  <a:gd name="T32" fmla="*/ 67 w 124"/>
                  <a:gd name="T33" fmla="*/ 76 h 92"/>
                  <a:gd name="T34" fmla="*/ 77 w 124"/>
                  <a:gd name="T35" fmla="*/ 85 h 92"/>
                  <a:gd name="T36" fmla="*/ 79 w 124"/>
                  <a:gd name="T37" fmla="*/ 88 h 92"/>
                  <a:gd name="T38" fmla="*/ 81 w 124"/>
                  <a:gd name="T39" fmla="*/ 85 h 92"/>
                  <a:gd name="T40" fmla="*/ 96 w 124"/>
                  <a:gd name="T41" fmla="*/ 75 h 92"/>
                  <a:gd name="T42" fmla="*/ 97 w 124"/>
                  <a:gd name="T43" fmla="*/ 75 h 92"/>
                  <a:gd name="T44" fmla="*/ 112 w 124"/>
                  <a:gd name="T45" fmla="*/ 86 h 92"/>
                  <a:gd name="T46" fmla="*/ 114 w 124"/>
                  <a:gd name="T47" fmla="*/ 90 h 92"/>
                  <a:gd name="T48" fmla="*/ 115 w 124"/>
                  <a:gd name="T49" fmla="*/ 92 h 92"/>
                  <a:gd name="T50" fmla="*/ 116 w 124"/>
                  <a:gd name="T51" fmla="*/ 90 h 92"/>
                  <a:gd name="T52" fmla="*/ 118 w 124"/>
                  <a:gd name="T53" fmla="*/ 87 h 92"/>
                  <a:gd name="T54" fmla="*/ 123 w 124"/>
                  <a:gd name="T55" fmla="*/ 63 h 92"/>
                  <a:gd name="T56" fmla="*/ 67 w 124"/>
                  <a:gd name="T5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4" h="92">
                    <a:moveTo>
                      <a:pt x="67" y="0"/>
                    </a:moveTo>
                    <a:cubicBezTo>
                      <a:pt x="66" y="0"/>
                      <a:pt x="64" y="0"/>
                      <a:pt x="63" y="0"/>
                    </a:cubicBezTo>
                    <a:cubicBezTo>
                      <a:pt x="62" y="0"/>
                      <a:pt x="62" y="0"/>
                      <a:pt x="62" y="0"/>
                    </a:cubicBezTo>
                    <a:cubicBezTo>
                      <a:pt x="59" y="0"/>
                      <a:pt x="56" y="0"/>
                      <a:pt x="54" y="1"/>
                    </a:cubicBezTo>
                    <a:cubicBezTo>
                      <a:pt x="24" y="4"/>
                      <a:pt x="1" y="29"/>
                      <a:pt x="0" y="60"/>
                    </a:cubicBezTo>
                    <a:cubicBezTo>
                      <a:pt x="0" y="69"/>
                      <a:pt x="1" y="76"/>
                      <a:pt x="4" y="84"/>
                    </a:cubicBezTo>
                    <a:cubicBezTo>
                      <a:pt x="4" y="86"/>
                      <a:pt x="5" y="87"/>
                      <a:pt x="6" y="87"/>
                    </a:cubicBezTo>
                    <a:cubicBezTo>
                      <a:pt x="7" y="87"/>
                      <a:pt x="8" y="85"/>
                      <a:pt x="9" y="83"/>
                    </a:cubicBezTo>
                    <a:cubicBezTo>
                      <a:pt x="12" y="78"/>
                      <a:pt x="18" y="74"/>
                      <a:pt x="25" y="74"/>
                    </a:cubicBezTo>
                    <a:cubicBezTo>
                      <a:pt x="25" y="74"/>
                      <a:pt x="25" y="74"/>
                      <a:pt x="25" y="74"/>
                    </a:cubicBezTo>
                    <a:cubicBezTo>
                      <a:pt x="32" y="74"/>
                      <a:pt x="38" y="78"/>
                      <a:pt x="41" y="84"/>
                    </a:cubicBezTo>
                    <a:cubicBezTo>
                      <a:pt x="42" y="86"/>
                      <a:pt x="42" y="87"/>
                      <a:pt x="43" y="87"/>
                    </a:cubicBezTo>
                    <a:cubicBezTo>
                      <a:pt x="43" y="87"/>
                      <a:pt x="44" y="86"/>
                      <a:pt x="45" y="84"/>
                    </a:cubicBezTo>
                    <a:cubicBezTo>
                      <a:pt x="47" y="80"/>
                      <a:pt x="50" y="77"/>
                      <a:pt x="54" y="76"/>
                    </a:cubicBezTo>
                    <a:cubicBezTo>
                      <a:pt x="56" y="75"/>
                      <a:pt x="58" y="75"/>
                      <a:pt x="61" y="75"/>
                    </a:cubicBezTo>
                    <a:cubicBezTo>
                      <a:pt x="61" y="75"/>
                      <a:pt x="61" y="75"/>
                      <a:pt x="61" y="75"/>
                    </a:cubicBezTo>
                    <a:cubicBezTo>
                      <a:pt x="63" y="75"/>
                      <a:pt x="65" y="75"/>
                      <a:pt x="67" y="76"/>
                    </a:cubicBezTo>
                    <a:cubicBezTo>
                      <a:pt x="71" y="77"/>
                      <a:pt x="75" y="81"/>
                      <a:pt x="77" y="85"/>
                    </a:cubicBezTo>
                    <a:cubicBezTo>
                      <a:pt x="78" y="87"/>
                      <a:pt x="78" y="88"/>
                      <a:pt x="79" y="88"/>
                    </a:cubicBezTo>
                    <a:cubicBezTo>
                      <a:pt x="79" y="88"/>
                      <a:pt x="80" y="87"/>
                      <a:pt x="81" y="85"/>
                    </a:cubicBezTo>
                    <a:cubicBezTo>
                      <a:pt x="84" y="79"/>
                      <a:pt x="89" y="75"/>
                      <a:pt x="96" y="75"/>
                    </a:cubicBezTo>
                    <a:cubicBezTo>
                      <a:pt x="96" y="75"/>
                      <a:pt x="97" y="75"/>
                      <a:pt x="97" y="75"/>
                    </a:cubicBezTo>
                    <a:cubicBezTo>
                      <a:pt x="104" y="76"/>
                      <a:pt x="110" y="80"/>
                      <a:pt x="112" y="86"/>
                    </a:cubicBezTo>
                    <a:cubicBezTo>
                      <a:pt x="113" y="87"/>
                      <a:pt x="113" y="89"/>
                      <a:pt x="114" y="90"/>
                    </a:cubicBezTo>
                    <a:cubicBezTo>
                      <a:pt x="114" y="91"/>
                      <a:pt x="114" y="92"/>
                      <a:pt x="115" y="92"/>
                    </a:cubicBezTo>
                    <a:cubicBezTo>
                      <a:pt x="115" y="92"/>
                      <a:pt x="116" y="91"/>
                      <a:pt x="116" y="90"/>
                    </a:cubicBezTo>
                    <a:cubicBezTo>
                      <a:pt x="117" y="89"/>
                      <a:pt x="117" y="88"/>
                      <a:pt x="118" y="87"/>
                    </a:cubicBezTo>
                    <a:cubicBezTo>
                      <a:pt x="121" y="79"/>
                      <a:pt x="123" y="72"/>
                      <a:pt x="123" y="63"/>
                    </a:cubicBezTo>
                    <a:cubicBezTo>
                      <a:pt x="124" y="31"/>
                      <a:pt x="99" y="3"/>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6" name="Freeform 194"/>
              <p:cNvSpPr/>
              <p:nvPr/>
            </p:nvSpPr>
            <p:spPr bwMode="auto">
              <a:xfrm>
                <a:off x="-1455738" y="7662863"/>
                <a:ext cx="179388" cy="131763"/>
              </a:xfrm>
              <a:custGeom>
                <a:avLst/>
                <a:gdLst>
                  <a:gd name="T0" fmla="*/ 31 w 48"/>
                  <a:gd name="T1" fmla="*/ 11 h 35"/>
                  <a:gd name="T2" fmla="*/ 42 w 48"/>
                  <a:gd name="T3" fmla="*/ 3 h 35"/>
                  <a:gd name="T4" fmla="*/ 48 w 48"/>
                  <a:gd name="T5" fmla="*/ 1 h 35"/>
                  <a:gd name="T6" fmla="*/ 28 w 48"/>
                  <a:gd name="T7" fmla="*/ 3 h 35"/>
                  <a:gd name="T8" fmla="*/ 15 w 48"/>
                  <a:gd name="T9" fmla="*/ 13 h 35"/>
                  <a:gd name="T10" fmla="*/ 10 w 48"/>
                  <a:gd name="T11" fmla="*/ 23 h 35"/>
                  <a:gd name="T12" fmla="*/ 0 w 48"/>
                  <a:gd name="T13" fmla="*/ 35 h 35"/>
                  <a:gd name="T14" fmla="*/ 16 w 48"/>
                  <a:gd name="T15" fmla="*/ 28 h 35"/>
                  <a:gd name="T16" fmla="*/ 31 w 48"/>
                  <a:gd name="T17"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5">
                    <a:moveTo>
                      <a:pt x="31" y="11"/>
                    </a:moveTo>
                    <a:cubicBezTo>
                      <a:pt x="34" y="7"/>
                      <a:pt x="38" y="5"/>
                      <a:pt x="42" y="3"/>
                    </a:cubicBezTo>
                    <a:cubicBezTo>
                      <a:pt x="43" y="3"/>
                      <a:pt x="46" y="1"/>
                      <a:pt x="48" y="1"/>
                    </a:cubicBezTo>
                    <a:cubicBezTo>
                      <a:pt x="41" y="1"/>
                      <a:pt x="34" y="0"/>
                      <a:pt x="28" y="3"/>
                    </a:cubicBezTo>
                    <a:cubicBezTo>
                      <a:pt x="23" y="5"/>
                      <a:pt x="19" y="9"/>
                      <a:pt x="15" y="13"/>
                    </a:cubicBezTo>
                    <a:cubicBezTo>
                      <a:pt x="13" y="16"/>
                      <a:pt x="11" y="20"/>
                      <a:pt x="10" y="23"/>
                    </a:cubicBezTo>
                    <a:cubicBezTo>
                      <a:pt x="7" y="27"/>
                      <a:pt x="5" y="33"/>
                      <a:pt x="0" y="35"/>
                    </a:cubicBezTo>
                    <a:cubicBezTo>
                      <a:pt x="6" y="34"/>
                      <a:pt x="12" y="31"/>
                      <a:pt x="16" y="28"/>
                    </a:cubicBezTo>
                    <a:cubicBezTo>
                      <a:pt x="22" y="23"/>
                      <a:pt x="26" y="16"/>
                      <a:pt x="3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7" name="Freeform 195"/>
              <p:cNvSpPr/>
              <p:nvPr/>
            </p:nvSpPr>
            <p:spPr bwMode="auto">
              <a:xfrm>
                <a:off x="-1444625" y="7667625"/>
                <a:ext cx="236538" cy="160338"/>
              </a:xfrm>
              <a:custGeom>
                <a:avLst/>
                <a:gdLst>
                  <a:gd name="T0" fmla="*/ 41 w 63"/>
                  <a:gd name="T1" fmla="*/ 5 h 43"/>
                  <a:gd name="T2" fmla="*/ 26 w 63"/>
                  <a:gd name="T3" fmla="*/ 19 h 43"/>
                  <a:gd name="T4" fmla="*/ 14 w 63"/>
                  <a:gd name="T5" fmla="*/ 31 h 43"/>
                  <a:gd name="T6" fmla="*/ 0 w 63"/>
                  <a:gd name="T7" fmla="*/ 36 h 43"/>
                  <a:gd name="T8" fmla="*/ 35 w 63"/>
                  <a:gd name="T9" fmla="*/ 36 h 43"/>
                  <a:gd name="T10" fmla="*/ 53 w 63"/>
                  <a:gd name="T11" fmla="*/ 11 h 43"/>
                  <a:gd name="T12" fmla="*/ 60 w 63"/>
                  <a:gd name="T13" fmla="*/ 3 h 43"/>
                  <a:gd name="T14" fmla="*/ 63 w 63"/>
                  <a:gd name="T15" fmla="*/ 1 h 43"/>
                  <a:gd name="T16" fmla="*/ 41 w 63"/>
                  <a:gd name="T17"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3">
                    <a:moveTo>
                      <a:pt x="41" y="5"/>
                    </a:moveTo>
                    <a:cubicBezTo>
                      <a:pt x="34" y="8"/>
                      <a:pt x="30" y="13"/>
                      <a:pt x="26" y="19"/>
                    </a:cubicBezTo>
                    <a:cubicBezTo>
                      <a:pt x="22" y="23"/>
                      <a:pt x="18" y="28"/>
                      <a:pt x="14" y="31"/>
                    </a:cubicBezTo>
                    <a:cubicBezTo>
                      <a:pt x="10" y="33"/>
                      <a:pt x="5" y="36"/>
                      <a:pt x="0" y="36"/>
                    </a:cubicBezTo>
                    <a:cubicBezTo>
                      <a:pt x="11" y="43"/>
                      <a:pt x="24" y="42"/>
                      <a:pt x="35" y="36"/>
                    </a:cubicBezTo>
                    <a:cubicBezTo>
                      <a:pt x="44" y="30"/>
                      <a:pt x="48" y="20"/>
                      <a:pt x="53" y="11"/>
                    </a:cubicBezTo>
                    <a:cubicBezTo>
                      <a:pt x="55" y="8"/>
                      <a:pt x="57" y="6"/>
                      <a:pt x="60" y="3"/>
                    </a:cubicBezTo>
                    <a:cubicBezTo>
                      <a:pt x="60" y="3"/>
                      <a:pt x="62" y="1"/>
                      <a:pt x="63" y="1"/>
                    </a:cubicBezTo>
                    <a:cubicBezTo>
                      <a:pt x="56" y="0"/>
                      <a:pt x="48" y="1"/>
                      <a:pt x="4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8" name="Freeform 196"/>
              <p:cNvSpPr/>
              <p:nvPr/>
            </p:nvSpPr>
            <p:spPr bwMode="auto">
              <a:xfrm>
                <a:off x="-1455738" y="7532688"/>
                <a:ext cx="153988" cy="107950"/>
              </a:xfrm>
              <a:custGeom>
                <a:avLst/>
                <a:gdLst>
                  <a:gd name="T0" fmla="*/ 13 w 41"/>
                  <a:gd name="T1" fmla="*/ 11 h 29"/>
                  <a:gd name="T2" fmla="*/ 8 w 41"/>
                  <a:gd name="T3" fmla="*/ 19 h 29"/>
                  <a:gd name="T4" fmla="*/ 0 w 41"/>
                  <a:gd name="T5" fmla="*/ 29 h 29"/>
                  <a:gd name="T6" fmla="*/ 14 w 41"/>
                  <a:gd name="T7" fmla="*/ 23 h 29"/>
                  <a:gd name="T8" fmla="*/ 27 w 41"/>
                  <a:gd name="T9" fmla="*/ 9 h 29"/>
                  <a:gd name="T10" fmla="*/ 36 w 41"/>
                  <a:gd name="T11" fmla="*/ 2 h 29"/>
                  <a:gd name="T12" fmla="*/ 41 w 41"/>
                  <a:gd name="T13" fmla="*/ 1 h 29"/>
                  <a:gd name="T14" fmla="*/ 24 w 41"/>
                  <a:gd name="T15" fmla="*/ 2 h 29"/>
                  <a:gd name="T16" fmla="*/ 13 w 41"/>
                  <a:gd name="T17"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9">
                    <a:moveTo>
                      <a:pt x="13" y="11"/>
                    </a:moveTo>
                    <a:cubicBezTo>
                      <a:pt x="11" y="14"/>
                      <a:pt x="10" y="16"/>
                      <a:pt x="8" y="19"/>
                    </a:cubicBezTo>
                    <a:cubicBezTo>
                      <a:pt x="7" y="23"/>
                      <a:pt x="4" y="28"/>
                      <a:pt x="0" y="29"/>
                    </a:cubicBezTo>
                    <a:cubicBezTo>
                      <a:pt x="5" y="29"/>
                      <a:pt x="10" y="26"/>
                      <a:pt x="14" y="23"/>
                    </a:cubicBezTo>
                    <a:cubicBezTo>
                      <a:pt x="19" y="19"/>
                      <a:pt x="22" y="13"/>
                      <a:pt x="27" y="9"/>
                    </a:cubicBezTo>
                    <a:cubicBezTo>
                      <a:pt x="29" y="6"/>
                      <a:pt x="33" y="4"/>
                      <a:pt x="36" y="2"/>
                    </a:cubicBezTo>
                    <a:cubicBezTo>
                      <a:pt x="37" y="2"/>
                      <a:pt x="40" y="0"/>
                      <a:pt x="41" y="1"/>
                    </a:cubicBezTo>
                    <a:cubicBezTo>
                      <a:pt x="36" y="0"/>
                      <a:pt x="30" y="0"/>
                      <a:pt x="24" y="2"/>
                    </a:cubicBezTo>
                    <a:cubicBezTo>
                      <a:pt x="20" y="4"/>
                      <a:pt x="16" y="7"/>
                      <a:pt x="1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9" name="Freeform 197"/>
              <p:cNvSpPr/>
              <p:nvPr/>
            </p:nvSpPr>
            <p:spPr bwMode="auto">
              <a:xfrm>
                <a:off x="-1444625" y="7535863"/>
                <a:ext cx="203200" cy="134938"/>
              </a:xfrm>
              <a:custGeom>
                <a:avLst/>
                <a:gdLst>
                  <a:gd name="T0" fmla="*/ 51 w 54"/>
                  <a:gd name="T1" fmla="*/ 2 h 36"/>
                  <a:gd name="T2" fmla="*/ 54 w 54"/>
                  <a:gd name="T3" fmla="*/ 0 h 36"/>
                  <a:gd name="T4" fmla="*/ 35 w 54"/>
                  <a:gd name="T5" fmla="*/ 4 h 36"/>
                  <a:gd name="T6" fmla="*/ 22 w 54"/>
                  <a:gd name="T7" fmla="*/ 15 h 36"/>
                  <a:gd name="T8" fmla="*/ 12 w 54"/>
                  <a:gd name="T9" fmla="*/ 26 h 36"/>
                  <a:gd name="T10" fmla="*/ 0 w 54"/>
                  <a:gd name="T11" fmla="*/ 30 h 36"/>
                  <a:gd name="T12" fmla="*/ 30 w 54"/>
                  <a:gd name="T13" fmla="*/ 30 h 36"/>
                  <a:gd name="T14" fmla="*/ 46 w 54"/>
                  <a:gd name="T15" fmla="*/ 9 h 36"/>
                  <a:gd name="T16" fmla="*/ 51 w 54"/>
                  <a:gd name="T17"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36">
                    <a:moveTo>
                      <a:pt x="51" y="2"/>
                    </a:moveTo>
                    <a:cubicBezTo>
                      <a:pt x="52" y="2"/>
                      <a:pt x="53" y="0"/>
                      <a:pt x="54" y="0"/>
                    </a:cubicBezTo>
                    <a:cubicBezTo>
                      <a:pt x="48" y="0"/>
                      <a:pt x="41" y="0"/>
                      <a:pt x="35" y="4"/>
                    </a:cubicBezTo>
                    <a:cubicBezTo>
                      <a:pt x="29" y="7"/>
                      <a:pt x="26" y="10"/>
                      <a:pt x="22" y="15"/>
                    </a:cubicBezTo>
                    <a:cubicBezTo>
                      <a:pt x="19" y="19"/>
                      <a:pt x="16" y="23"/>
                      <a:pt x="12" y="26"/>
                    </a:cubicBezTo>
                    <a:cubicBezTo>
                      <a:pt x="9" y="28"/>
                      <a:pt x="4" y="30"/>
                      <a:pt x="0" y="30"/>
                    </a:cubicBezTo>
                    <a:cubicBezTo>
                      <a:pt x="9" y="36"/>
                      <a:pt x="21" y="36"/>
                      <a:pt x="30" y="30"/>
                    </a:cubicBezTo>
                    <a:cubicBezTo>
                      <a:pt x="38" y="25"/>
                      <a:pt x="41" y="17"/>
                      <a:pt x="46" y="9"/>
                    </a:cubicBezTo>
                    <a:cubicBezTo>
                      <a:pt x="47" y="7"/>
                      <a:pt x="49" y="4"/>
                      <a:pt x="5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0" name="Freeform 198"/>
              <p:cNvSpPr/>
              <p:nvPr/>
            </p:nvSpPr>
            <p:spPr bwMode="auto">
              <a:xfrm>
                <a:off x="-1655763" y="7662863"/>
                <a:ext cx="180975" cy="131763"/>
              </a:xfrm>
              <a:custGeom>
                <a:avLst/>
                <a:gdLst>
                  <a:gd name="T0" fmla="*/ 17 w 48"/>
                  <a:gd name="T1" fmla="*/ 11 h 35"/>
                  <a:gd name="T2" fmla="*/ 32 w 48"/>
                  <a:gd name="T3" fmla="*/ 28 h 35"/>
                  <a:gd name="T4" fmla="*/ 48 w 48"/>
                  <a:gd name="T5" fmla="*/ 35 h 35"/>
                  <a:gd name="T6" fmla="*/ 38 w 48"/>
                  <a:gd name="T7" fmla="*/ 23 h 35"/>
                  <a:gd name="T8" fmla="*/ 33 w 48"/>
                  <a:gd name="T9" fmla="*/ 13 h 35"/>
                  <a:gd name="T10" fmla="*/ 20 w 48"/>
                  <a:gd name="T11" fmla="*/ 3 h 35"/>
                  <a:gd name="T12" fmla="*/ 0 w 48"/>
                  <a:gd name="T13" fmla="*/ 1 h 35"/>
                  <a:gd name="T14" fmla="*/ 6 w 48"/>
                  <a:gd name="T15" fmla="*/ 3 h 35"/>
                  <a:gd name="T16" fmla="*/ 17 w 48"/>
                  <a:gd name="T17"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5">
                    <a:moveTo>
                      <a:pt x="17" y="11"/>
                    </a:moveTo>
                    <a:cubicBezTo>
                      <a:pt x="22" y="16"/>
                      <a:pt x="26" y="23"/>
                      <a:pt x="32" y="28"/>
                    </a:cubicBezTo>
                    <a:cubicBezTo>
                      <a:pt x="36" y="31"/>
                      <a:pt x="42" y="34"/>
                      <a:pt x="48" y="35"/>
                    </a:cubicBezTo>
                    <a:cubicBezTo>
                      <a:pt x="44" y="33"/>
                      <a:pt x="41" y="27"/>
                      <a:pt x="38" y="23"/>
                    </a:cubicBezTo>
                    <a:cubicBezTo>
                      <a:pt x="37" y="20"/>
                      <a:pt x="35" y="16"/>
                      <a:pt x="33" y="13"/>
                    </a:cubicBezTo>
                    <a:cubicBezTo>
                      <a:pt x="30" y="9"/>
                      <a:pt x="25" y="5"/>
                      <a:pt x="20" y="3"/>
                    </a:cubicBezTo>
                    <a:cubicBezTo>
                      <a:pt x="14" y="0"/>
                      <a:pt x="7" y="1"/>
                      <a:pt x="0" y="1"/>
                    </a:cubicBezTo>
                    <a:cubicBezTo>
                      <a:pt x="2" y="1"/>
                      <a:pt x="5" y="3"/>
                      <a:pt x="6" y="3"/>
                    </a:cubicBezTo>
                    <a:cubicBezTo>
                      <a:pt x="10" y="5"/>
                      <a:pt x="14" y="7"/>
                      <a:pt x="1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1" name="Freeform 199"/>
              <p:cNvSpPr/>
              <p:nvPr/>
            </p:nvSpPr>
            <p:spPr bwMode="auto">
              <a:xfrm>
                <a:off x="-1722438" y="7667625"/>
                <a:ext cx="236538" cy="160338"/>
              </a:xfrm>
              <a:custGeom>
                <a:avLst/>
                <a:gdLst>
                  <a:gd name="T0" fmla="*/ 10 w 63"/>
                  <a:gd name="T1" fmla="*/ 11 h 43"/>
                  <a:gd name="T2" fmla="*/ 28 w 63"/>
                  <a:gd name="T3" fmla="*/ 36 h 43"/>
                  <a:gd name="T4" fmla="*/ 63 w 63"/>
                  <a:gd name="T5" fmla="*/ 36 h 43"/>
                  <a:gd name="T6" fmla="*/ 49 w 63"/>
                  <a:gd name="T7" fmla="*/ 31 h 43"/>
                  <a:gd name="T8" fmla="*/ 37 w 63"/>
                  <a:gd name="T9" fmla="*/ 19 h 43"/>
                  <a:gd name="T10" fmla="*/ 22 w 63"/>
                  <a:gd name="T11" fmla="*/ 5 h 43"/>
                  <a:gd name="T12" fmla="*/ 0 w 63"/>
                  <a:gd name="T13" fmla="*/ 1 h 43"/>
                  <a:gd name="T14" fmla="*/ 3 w 63"/>
                  <a:gd name="T15" fmla="*/ 3 h 43"/>
                  <a:gd name="T16" fmla="*/ 10 w 63"/>
                  <a:gd name="T17"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3">
                    <a:moveTo>
                      <a:pt x="10" y="11"/>
                    </a:moveTo>
                    <a:cubicBezTo>
                      <a:pt x="15" y="20"/>
                      <a:pt x="19" y="30"/>
                      <a:pt x="28" y="36"/>
                    </a:cubicBezTo>
                    <a:cubicBezTo>
                      <a:pt x="39" y="42"/>
                      <a:pt x="52" y="43"/>
                      <a:pt x="63" y="36"/>
                    </a:cubicBezTo>
                    <a:cubicBezTo>
                      <a:pt x="58" y="36"/>
                      <a:pt x="53" y="33"/>
                      <a:pt x="49" y="31"/>
                    </a:cubicBezTo>
                    <a:cubicBezTo>
                      <a:pt x="45" y="28"/>
                      <a:pt x="41" y="23"/>
                      <a:pt x="37" y="19"/>
                    </a:cubicBezTo>
                    <a:cubicBezTo>
                      <a:pt x="33" y="13"/>
                      <a:pt x="29" y="8"/>
                      <a:pt x="22" y="5"/>
                    </a:cubicBezTo>
                    <a:cubicBezTo>
                      <a:pt x="15" y="1"/>
                      <a:pt x="7" y="0"/>
                      <a:pt x="0" y="1"/>
                    </a:cubicBezTo>
                    <a:cubicBezTo>
                      <a:pt x="1" y="1"/>
                      <a:pt x="3" y="3"/>
                      <a:pt x="3" y="3"/>
                    </a:cubicBezTo>
                    <a:cubicBezTo>
                      <a:pt x="6" y="6"/>
                      <a:pt x="8" y="8"/>
                      <a:pt x="1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2" name="Freeform 200"/>
              <p:cNvSpPr/>
              <p:nvPr/>
            </p:nvSpPr>
            <p:spPr bwMode="auto">
              <a:xfrm>
                <a:off x="-1628775" y="7532688"/>
                <a:ext cx="153988" cy="107950"/>
              </a:xfrm>
              <a:custGeom>
                <a:avLst/>
                <a:gdLst>
                  <a:gd name="T0" fmla="*/ 17 w 41"/>
                  <a:gd name="T1" fmla="*/ 2 h 29"/>
                  <a:gd name="T2" fmla="*/ 0 w 41"/>
                  <a:gd name="T3" fmla="*/ 1 h 29"/>
                  <a:gd name="T4" fmla="*/ 5 w 41"/>
                  <a:gd name="T5" fmla="*/ 2 h 29"/>
                  <a:gd name="T6" fmla="*/ 14 w 41"/>
                  <a:gd name="T7" fmla="*/ 9 h 29"/>
                  <a:gd name="T8" fmla="*/ 27 w 41"/>
                  <a:gd name="T9" fmla="*/ 23 h 29"/>
                  <a:gd name="T10" fmla="*/ 41 w 41"/>
                  <a:gd name="T11" fmla="*/ 29 h 29"/>
                  <a:gd name="T12" fmla="*/ 33 w 41"/>
                  <a:gd name="T13" fmla="*/ 19 h 29"/>
                  <a:gd name="T14" fmla="*/ 28 w 41"/>
                  <a:gd name="T15" fmla="*/ 11 h 29"/>
                  <a:gd name="T16" fmla="*/ 17 w 41"/>
                  <a:gd name="T1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9">
                    <a:moveTo>
                      <a:pt x="17" y="2"/>
                    </a:moveTo>
                    <a:cubicBezTo>
                      <a:pt x="11" y="0"/>
                      <a:pt x="6" y="0"/>
                      <a:pt x="0" y="1"/>
                    </a:cubicBezTo>
                    <a:cubicBezTo>
                      <a:pt x="1" y="0"/>
                      <a:pt x="4" y="2"/>
                      <a:pt x="5" y="2"/>
                    </a:cubicBezTo>
                    <a:cubicBezTo>
                      <a:pt x="8" y="4"/>
                      <a:pt x="12" y="6"/>
                      <a:pt x="14" y="9"/>
                    </a:cubicBezTo>
                    <a:cubicBezTo>
                      <a:pt x="19" y="13"/>
                      <a:pt x="22" y="19"/>
                      <a:pt x="27" y="23"/>
                    </a:cubicBezTo>
                    <a:cubicBezTo>
                      <a:pt x="31" y="26"/>
                      <a:pt x="36" y="29"/>
                      <a:pt x="41" y="29"/>
                    </a:cubicBezTo>
                    <a:cubicBezTo>
                      <a:pt x="37" y="28"/>
                      <a:pt x="34" y="23"/>
                      <a:pt x="33" y="19"/>
                    </a:cubicBezTo>
                    <a:cubicBezTo>
                      <a:pt x="31" y="16"/>
                      <a:pt x="30" y="14"/>
                      <a:pt x="28" y="11"/>
                    </a:cubicBezTo>
                    <a:cubicBezTo>
                      <a:pt x="25" y="7"/>
                      <a:pt x="21" y="4"/>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3" name="Freeform 201"/>
              <p:cNvSpPr/>
              <p:nvPr/>
            </p:nvSpPr>
            <p:spPr bwMode="auto">
              <a:xfrm>
                <a:off x="-1689100" y="7535863"/>
                <a:ext cx="203200" cy="134938"/>
              </a:xfrm>
              <a:custGeom>
                <a:avLst/>
                <a:gdLst>
                  <a:gd name="T0" fmla="*/ 0 w 54"/>
                  <a:gd name="T1" fmla="*/ 0 h 36"/>
                  <a:gd name="T2" fmla="*/ 3 w 54"/>
                  <a:gd name="T3" fmla="*/ 2 h 36"/>
                  <a:gd name="T4" fmla="*/ 9 w 54"/>
                  <a:gd name="T5" fmla="*/ 9 h 36"/>
                  <a:gd name="T6" fmla="*/ 24 w 54"/>
                  <a:gd name="T7" fmla="*/ 30 h 36"/>
                  <a:gd name="T8" fmla="*/ 54 w 54"/>
                  <a:gd name="T9" fmla="*/ 30 h 36"/>
                  <a:gd name="T10" fmla="*/ 42 w 54"/>
                  <a:gd name="T11" fmla="*/ 26 h 36"/>
                  <a:gd name="T12" fmla="*/ 32 w 54"/>
                  <a:gd name="T13" fmla="*/ 15 h 36"/>
                  <a:gd name="T14" fmla="*/ 19 w 54"/>
                  <a:gd name="T15" fmla="*/ 4 h 36"/>
                  <a:gd name="T16" fmla="*/ 0 w 54"/>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36">
                    <a:moveTo>
                      <a:pt x="0" y="0"/>
                    </a:moveTo>
                    <a:cubicBezTo>
                      <a:pt x="1" y="0"/>
                      <a:pt x="2" y="2"/>
                      <a:pt x="3" y="2"/>
                    </a:cubicBezTo>
                    <a:cubicBezTo>
                      <a:pt x="5" y="4"/>
                      <a:pt x="7" y="7"/>
                      <a:pt x="9" y="9"/>
                    </a:cubicBezTo>
                    <a:cubicBezTo>
                      <a:pt x="13" y="17"/>
                      <a:pt x="16" y="25"/>
                      <a:pt x="24" y="30"/>
                    </a:cubicBezTo>
                    <a:cubicBezTo>
                      <a:pt x="33" y="36"/>
                      <a:pt x="45" y="36"/>
                      <a:pt x="54" y="30"/>
                    </a:cubicBezTo>
                    <a:cubicBezTo>
                      <a:pt x="50" y="30"/>
                      <a:pt x="45" y="28"/>
                      <a:pt x="42" y="26"/>
                    </a:cubicBezTo>
                    <a:cubicBezTo>
                      <a:pt x="38" y="23"/>
                      <a:pt x="35" y="19"/>
                      <a:pt x="32" y="15"/>
                    </a:cubicBezTo>
                    <a:cubicBezTo>
                      <a:pt x="28" y="10"/>
                      <a:pt x="25" y="7"/>
                      <a:pt x="19" y="4"/>
                    </a:cubicBezTo>
                    <a:cubicBezTo>
                      <a:pt x="13"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4" name="Freeform 202"/>
              <p:cNvSpPr/>
              <p:nvPr/>
            </p:nvSpPr>
            <p:spPr bwMode="auto">
              <a:xfrm>
                <a:off x="-1466850" y="7437438"/>
                <a:ext cx="82550" cy="173038"/>
              </a:xfrm>
              <a:custGeom>
                <a:avLst/>
                <a:gdLst>
                  <a:gd name="T0" fmla="*/ 14 w 22"/>
                  <a:gd name="T1" fmla="*/ 15 h 46"/>
                  <a:gd name="T2" fmla="*/ 3 w 22"/>
                  <a:gd name="T3" fmla="*/ 31 h 46"/>
                  <a:gd name="T4" fmla="*/ 0 w 22"/>
                  <a:gd name="T5" fmla="*/ 46 h 46"/>
                  <a:gd name="T6" fmla="*/ 8 w 22"/>
                  <a:gd name="T7" fmla="*/ 35 h 46"/>
                  <a:gd name="T8" fmla="*/ 15 w 22"/>
                  <a:gd name="T9" fmla="*/ 29 h 46"/>
                  <a:gd name="T10" fmla="*/ 22 w 22"/>
                  <a:gd name="T11" fmla="*/ 16 h 46"/>
                  <a:gd name="T12" fmla="*/ 19 w 22"/>
                  <a:gd name="T13" fmla="*/ 0 h 46"/>
                  <a:gd name="T14" fmla="*/ 18 w 22"/>
                  <a:gd name="T15" fmla="*/ 5 h 46"/>
                  <a:gd name="T16" fmla="*/ 14 w 22"/>
                  <a:gd name="T17"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6">
                    <a:moveTo>
                      <a:pt x="14" y="15"/>
                    </a:moveTo>
                    <a:cubicBezTo>
                      <a:pt x="11" y="21"/>
                      <a:pt x="6" y="25"/>
                      <a:pt x="3" y="31"/>
                    </a:cubicBezTo>
                    <a:cubicBezTo>
                      <a:pt x="1" y="35"/>
                      <a:pt x="0" y="41"/>
                      <a:pt x="0" y="46"/>
                    </a:cubicBezTo>
                    <a:cubicBezTo>
                      <a:pt x="1" y="42"/>
                      <a:pt x="5" y="38"/>
                      <a:pt x="8" y="35"/>
                    </a:cubicBezTo>
                    <a:cubicBezTo>
                      <a:pt x="10" y="33"/>
                      <a:pt x="13" y="31"/>
                      <a:pt x="15" y="29"/>
                    </a:cubicBezTo>
                    <a:cubicBezTo>
                      <a:pt x="18" y="25"/>
                      <a:pt x="21" y="21"/>
                      <a:pt x="22" y="16"/>
                    </a:cubicBezTo>
                    <a:cubicBezTo>
                      <a:pt x="22" y="11"/>
                      <a:pt x="21" y="5"/>
                      <a:pt x="19" y="0"/>
                    </a:cubicBezTo>
                    <a:cubicBezTo>
                      <a:pt x="20" y="1"/>
                      <a:pt x="19" y="3"/>
                      <a:pt x="18" y="5"/>
                    </a:cubicBezTo>
                    <a:cubicBezTo>
                      <a:pt x="18" y="8"/>
                      <a:pt x="17" y="12"/>
                      <a:pt x="1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5" name="Freeform 203"/>
              <p:cNvSpPr/>
              <p:nvPr/>
            </p:nvSpPr>
            <p:spPr bwMode="auto">
              <a:xfrm>
                <a:off x="-1516063" y="7381875"/>
                <a:ext cx="112713" cy="220663"/>
              </a:xfrm>
              <a:custGeom>
                <a:avLst/>
                <a:gdLst>
                  <a:gd name="T0" fmla="*/ 10 w 30"/>
                  <a:gd name="T1" fmla="*/ 59 h 59"/>
                  <a:gd name="T2" fmla="*/ 12 w 30"/>
                  <a:gd name="T3" fmla="*/ 46 h 59"/>
                  <a:gd name="T4" fmla="*/ 20 w 30"/>
                  <a:gd name="T5" fmla="*/ 34 h 59"/>
                  <a:gd name="T6" fmla="*/ 28 w 30"/>
                  <a:gd name="T7" fmla="*/ 19 h 59"/>
                  <a:gd name="T8" fmla="*/ 27 w 30"/>
                  <a:gd name="T9" fmla="*/ 0 h 59"/>
                  <a:gd name="T10" fmla="*/ 26 w 30"/>
                  <a:gd name="T11" fmla="*/ 3 h 59"/>
                  <a:gd name="T12" fmla="*/ 21 w 30"/>
                  <a:gd name="T13" fmla="*/ 10 h 59"/>
                  <a:gd name="T14" fmla="*/ 3 w 30"/>
                  <a:gd name="T15" fmla="*/ 30 h 59"/>
                  <a:gd name="T16" fmla="*/ 10 w 30"/>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9">
                    <a:moveTo>
                      <a:pt x="10" y="59"/>
                    </a:moveTo>
                    <a:cubicBezTo>
                      <a:pt x="9" y="55"/>
                      <a:pt x="10" y="50"/>
                      <a:pt x="12" y="46"/>
                    </a:cubicBezTo>
                    <a:cubicBezTo>
                      <a:pt x="13" y="42"/>
                      <a:pt x="17" y="38"/>
                      <a:pt x="20" y="34"/>
                    </a:cubicBezTo>
                    <a:cubicBezTo>
                      <a:pt x="24" y="30"/>
                      <a:pt x="27" y="25"/>
                      <a:pt x="28" y="19"/>
                    </a:cubicBezTo>
                    <a:cubicBezTo>
                      <a:pt x="30" y="13"/>
                      <a:pt x="29" y="6"/>
                      <a:pt x="27" y="0"/>
                    </a:cubicBezTo>
                    <a:cubicBezTo>
                      <a:pt x="28" y="0"/>
                      <a:pt x="26" y="2"/>
                      <a:pt x="26" y="3"/>
                    </a:cubicBezTo>
                    <a:cubicBezTo>
                      <a:pt x="25" y="6"/>
                      <a:pt x="23" y="8"/>
                      <a:pt x="21" y="10"/>
                    </a:cubicBezTo>
                    <a:cubicBezTo>
                      <a:pt x="14" y="16"/>
                      <a:pt x="6" y="21"/>
                      <a:pt x="3" y="30"/>
                    </a:cubicBezTo>
                    <a:cubicBezTo>
                      <a:pt x="0" y="40"/>
                      <a:pt x="2" y="51"/>
                      <a:pt x="1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6" name="Freeform 204"/>
              <p:cNvSpPr>
                <a:spLocks noEditPoints="1"/>
              </p:cNvSpPr>
              <p:nvPr/>
            </p:nvSpPr>
            <p:spPr bwMode="auto">
              <a:xfrm>
                <a:off x="-5208588" y="2486025"/>
                <a:ext cx="269875" cy="212725"/>
              </a:xfrm>
              <a:custGeom>
                <a:avLst/>
                <a:gdLst>
                  <a:gd name="T0" fmla="*/ 65 w 72"/>
                  <a:gd name="T1" fmla="*/ 13 h 57"/>
                  <a:gd name="T2" fmla="*/ 58 w 72"/>
                  <a:gd name="T3" fmla="*/ 13 h 57"/>
                  <a:gd name="T4" fmla="*/ 58 w 72"/>
                  <a:gd name="T5" fmla="*/ 16 h 57"/>
                  <a:gd name="T6" fmla="*/ 66 w 72"/>
                  <a:gd name="T7" fmla="*/ 32 h 57"/>
                  <a:gd name="T8" fmla="*/ 66 w 72"/>
                  <a:gd name="T9" fmla="*/ 40 h 57"/>
                  <a:gd name="T10" fmla="*/ 58 w 72"/>
                  <a:gd name="T11" fmla="*/ 57 h 57"/>
                  <a:gd name="T12" fmla="*/ 72 w 72"/>
                  <a:gd name="T13" fmla="*/ 53 h 57"/>
                  <a:gd name="T14" fmla="*/ 72 w 72"/>
                  <a:gd name="T15" fmla="*/ 20 h 57"/>
                  <a:gd name="T16" fmla="*/ 58 w 72"/>
                  <a:gd name="T17" fmla="*/ 0 h 57"/>
                  <a:gd name="T18" fmla="*/ 36 w 72"/>
                  <a:gd name="T19" fmla="*/ 4 h 57"/>
                  <a:gd name="T20" fmla="*/ 58 w 72"/>
                  <a:gd name="T21" fmla="*/ 13 h 57"/>
                  <a:gd name="T22" fmla="*/ 36 w 72"/>
                  <a:gd name="T23" fmla="*/ 45 h 57"/>
                  <a:gd name="T24" fmla="*/ 55 w 72"/>
                  <a:gd name="T25" fmla="*/ 53 h 57"/>
                  <a:gd name="T26" fmla="*/ 58 w 72"/>
                  <a:gd name="T27" fmla="*/ 57 h 57"/>
                  <a:gd name="T28" fmla="*/ 51 w 72"/>
                  <a:gd name="T29" fmla="*/ 40 h 57"/>
                  <a:gd name="T30" fmla="*/ 58 w 72"/>
                  <a:gd name="T31" fmla="*/ 32 h 57"/>
                  <a:gd name="T32" fmla="*/ 36 w 72"/>
                  <a:gd name="T33" fmla="*/ 16 h 57"/>
                  <a:gd name="T34" fmla="*/ 36 w 72"/>
                  <a:gd name="T35" fmla="*/ 0 h 57"/>
                  <a:gd name="T36" fmla="*/ 14 w 72"/>
                  <a:gd name="T37" fmla="*/ 0 h 57"/>
                  <a:gd name="T38" fmla="*/ 18 w 72"/>
                  <a:gd name="T39" fmla="*/ 4 h 57"/>
                  <a:gd name="T40" fmla="*/ 36 w 72"/>
                  <a:gd name="T41" fmla="*/ 4 h 57"/>
                  <a:gd name="T42" fmla="*/ 14 w 72"/>
                  <a:gd name="T43" fmla="*/ 57 h 57"/>
                  <a:gd name="T44" fmla="*/ 17 w 72"/>
                  <a:gd name="T45" fmla="*/ 53 h 57"/>
                  <a:gd name="T46" fmla="*/ 36 w 72"/>
                  <a:gd name="T47" fmla="*/ 45 h 57"/>
                  <a:gd name="T48" fmla="*/ 14 w 72"/>
                  <a:gd name="T49" fmla="*/ 16 h 57"/>
                  <a:gd name="T50" fmla="*/ 21 w 72"/>
                  <a:gd name="T51" fmla="*/ 32 h 57"/>
                  <a:gd name="T52" fmla="*/ 21 w 72"/>
                  <a:gd name="T53" fmla="*/ 40 h 57"/>
                  <a:gd name="T54" fmla="*/ 14 w 72"/>
                  <a:gd name="T55" fmla="*/ 57 h 57"/>
                  <a:gd name="T56" fmla="*/ 7 w 72"/>
                  <a:gd name="T57" fmla="*/ 13 h 57"/>
                  <a:gd name="T58" fmla="*/ 0 w 72"/>
                  <a:gd name="T59" fmla="*/ 44 h 57"/>
                  <a:gd name="T60" fmla="*/ 0 w 72"/>
                  <a:gd name="T61" fmla="*/ 53 h 57"/>
                  <a:gd name="T62" fmla="*/ 14 w 72"/>
                  <a:gd name="T63" fmla="*/ 57 h 57"/>
                  <a:gd name="T64" fmla="*/ 7 w 72"/>
                  <a:gd name="T65" fmla="*/ 40 h 57"/>
                  <a:gd name="T66" fmla="*/ 14 w 72"/>
                  <a:gd name="T67" fmla="*/ 32 h 57"/>
                  <a:gd name="T68" fmla="*/ 12 w 72"/>
                  <a:gd name="T69" fmla="*/ 16 h 57"/>
                  <a:gd name="T70" fmla="*/ 14 w 72"/>
                  <a:gd name="T71"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 h="57">
                    <a:moveTo>
                      <a:pt x="72" y="20"/>
                    </a:moveTo>
                    <a:cubicBezTo>
                      <a:pt x="65" y="13"/>
                      <a:pt x="65" y="13"/>
                      <a:pt x="65" y="13"/>
                    </a:cubicBezTo>
                    <a:cubicBezTo>
                      <a:pt x="58" y="0"/>
                      <a:pt x="58" y="0"/>
                      <a:pt x="58" y="0"/>
                    </a:cubicBezTo>
                    <a:cubicBezTo>
                      <a:pt x="58" y="13"/>
                      <a:pt x="58" y="13"/>
                      <a:pt x="58" y="13"/>
                    </a:cubicBezTo>
                    <a:cubicBezTo>
                      <a:pt x="60" y="16"/>
                      <a:pt x="60" y="16"/>
                      <a:pt x="60" y="16"/>
                    </a:cubicBezTo>
                    <a:cubicBezTo>
                      <a:pt x="58" y="16"/>
                      <a:pt x="58" y="16"/>
                      <a:pt x="58" y="16"/>
                    </a:cubicBezTo>
                    <a:cubicBezTo>
                      <a:pt x="58" y="32"/>
                      <a:pt x="58" y="32"/>
                      <a:pt x="58" y="32"/>
                    </a:cubicBezTo>
                    <a:cubicBezTo>
                      <a:pt x="66" y="32"/>
                      <a:pt x="66" y="32"/>
                      <a:pt x="66" y="32"/>
                    </a:cubicBezTo>
                    <a:cubicBezTo>
                      <a:pt x="66" y="40"/>
                      <a:pt x="66" y="40"/>
                      <a:pt x="66" y="40"/>
                    </a:cubicBezTo>
                    <a:cubicBezTo>
                      <a:pt x="66" y="40"/>
                      <a:pt x="66" y="40"/>
                      <a:pt x="66" y="40"/>
                    </a:cubicBezTo>
                    <a:cubicBezTo>
                      <a:pt x="58" y="40"/>
                      <a:pt x="58" y="40"/>
                      <a:pt x="58" y="40"/>
                    </a:cubicBezTo>
                    <a:cubicBezTo>
                      <a:pt x="58" y="57"/>
                      <a:pt x="58" y="57"/>
                      <a:pt x="58" y="57"/>
                    </a:cubicBezTo>
                    <a:cubicBezTo>
                      <a:pt x="69" y="57"/>
                      <a:pt x="69" y="57"/>
                      <a:pt x="69" y="57"/>
                    </a:cubicBezTo>
                    <a:cubicBezTo>
                      <a:pt x="71" y="57"/>
                      <a:pt x="72" y="55"/>
                      <a:pt x="72" y="53"/>
                    </a:cubicBezTo>
                    <a:cubicBezTo>
                      <a:pt x="72" y="45"/>
                      <a:pt x="72" y="45"/>
                      <a:pt x="72" y="45"/>
                    </a:cubicBezTo>
                    <a:lnTo>
                      <a:pt x="72" y="20"/>
                    </a:lnTo>
                    <a:close/>
                    <a:moveTo>
                      <a:pt x="58" y="0"/>
                    </a:moveTo>
                    <a:cubicBezTo>
                      <a:pt x="58" y="0"/>
                      <a:pt x="58" y="0"/>
                      <a:pt x="58" y="0"/>
                    </a:cubicBezTo>
                    <a:cubicBezTo>
                      <a:pt x="36" y="0"/>
                      <a:pt x="36" y="0"/>
                      <a:pt x="36" y="0"/>
                    </a:cubicBezTo>
                    <a:cubicBezTo>
                      <a:pt x="36" y="4"/>
                      <a:pt x="36" y="4"/>
                      <a:pt x="36" y="4"/>
                    </a:cubicBezTo>
                    <a:cubicBezTo>
                      <a:pt x="54" y="4"/>
                      <a:pt x="54" y="4"/>
                      <a:pt x="54" y="4"/>
                    </a:cubicBezTo>
                    <a:cubicBezTo>
                      <a:pt x="58" y="13"/>
                      <a:pt x="58" y="13"/>
                      <a:pt x="58" y="13"/>
                    </a:cubicBezTo>
                    <a:cubicBezTo>
                      <a:pt x="58" y="0"/>
                      <a:pt x="58" y="0"/>
                      <a:pt x="58" y="0"/>
                    </a:cubicBezTo>
                    <a:close/>
                    <a:moveTo>
                      <a:pt x="36" y="45"/>
                    </a:moveTo>
                    <a:cubicBezTo>
                      <a:pt x="55" y="45"/>
                      <a:pt x="55" y="45"/>
                      <a:pt x="55" y="45"/>
                    </a:cubicBezTo>
                    <a:cubicBezTo>
                      <a:pt x="55" y="53"/>
                      <a:pt x="55" y="53"/>
                      <a:pt x="55" y="53"/>
                    </a:cubicBezTo>
                    <a:cubicBezTo>
                      <a:pt x="55" y="55"/>
                      <a:pt x="56" y="57"/>
                      <a:pt x="58" y="57"/>
                    </a:cubicBezTo>
                    <a:cubicBezTo>
                      <a:pt x="58" y="57"/>
                      <a:pt x="58" y="57"/>
                      <a:pt x="58" y="57"/>
                    </a:cubicBezTo>
                    <a:cubicBezTo>
                      <a:pt x="58" y="40"/>
                      <a:pt x="58" y="40"/>
                      <a:pt x="58" y="40"/>
                    </a:cubicBezTo>
                    <a:cubicBezTo>
                      <a:pt x="51" y="40"/>
                      <a:pt x="51" y="40"/>
                      <a:pt x="51" y="40"/>
                    </a:cubicBezTo>
                    <a:cubicBezTo>
                      <a:pt x="51" y="32"/>
                      <a:pt x="51" y="32"/>
                      <a:pt x="51" y="32"/>
                    </a:cubicBezTo>
                    <a:cubicBezTo>
                      <a:pt x="58" y="32"/>
                      <a:pt x="58" y="32"/>
                      <a:pt x="58" y="32"/>
                    </a:cubicBezTo>
                    <a:cubicBezTo>
                      <a:pt x="58" y="16"/>
                      <a:pt x="58" y="16"/>
                      <a:pt x="58" y="16"/>
                    </a:cubicBezTo>
                    <a:cubicBezTo>
                      <a:pt x="36" y="16"/>
                      <a:pt x="36" y="16"/>
                      <a:pt x="36" y="16"/>
                    </a:cubicBezTo>
                    <a:lnTo>
                      <a:pt x="36" y="45"/>
                    </a:lnTo>
                    <a:close/>
                    <a:moveTo>
                      <a:pt x="36" y="0"/>
                    </a:moveTo>
                    <a:cubicBezTo>
                      <a:pt x="14" y="0"/>
                      <a:pt x="14" y="0"/>
                      <a:pt x="14" y="0"/>
                    </a:cubicBezTo>
                    <a:cubicBezTo>
                      <a:pt x="14" y="0"/>
                      <a:pt x="14" y="0"/>
                      <a:pt x="14" y="0"/>
                    </a:cubicBezTo>
                    <a:cubicBezTo>
                      <a:pt x="14" y="13"/>
                      <a:pt x="14" y="13"/>
                      <a:pt x="14" y="13"/>
                    </a:cubicBezTo>
                    <a:cubicBezTo>
                      <a:pt x="18" y="4"/>
                      <a:pt x="18" y="4"/>
                      <a:pt x="18" y="4"/>
                    </a:cubicBezTo>
                    <a:cubicBezTo>
                      <a:pt x="18" y="4"/>
                      <a:pt x="18" y="4"/>
                      <a:pt x="18" y="4"/>
                    </a:cubicBezTo>
                    <a:cubicBezTo>
                      <a:pt x="36" y="4"/>
                      <a:pt x="36" y="4"/>
                      <a:pt x="36" y="4"/>
                    </a:cubicBezTo>
                    <a:cubicBezTo>
                      <a:pt x="36" y="0"/>
                      <a:pt x="36" y="0"/>
                      <a:pt x="36" y="0"/>
                    </a:cubicBezTo>
                    <a:close/>
                    <a:moveTo>
                      <a:pt x="14" y="57"/>
                    </a:moveTo>
                    <a:cubicBezTo>
                      <a:pt x="14" y="57"/>
                      <a:pt x="14" y="57"/>
                      <a:pt x="14" y="57"/>
                    </a:cubicBezTo>
                    <a:cubicBezTo>
                      <a:pt x="16" y="57"/>
                      <a:pt x="17" y="55"/>
                      <a:pt x="17" y="53"/>
                    </a:cubicBezTo>
                    <a:cubicBezTo>
                      <a:pt x="17" y="45"/>
                      <a:pt x="17" y="45"/>
                      <a:pt x="17" y="45"/>
                    </a:cubicBezTo>
                    <a:cubicBezTo>
                      <a:pt x="36" y="45"/>
                      <a:pt x="36" y="45"/>
                      <a:pt x="36" y="45"/>
                    </a:cubicBezTo>
                    <a:cubicBezTo>
                      <a:pt x="36" y="16"/>
                      <a:pt x="36" y="16"/>
                      <a:pt x="36" y="16"/>
                    </a:cubicBezTo>
                    <a:cubicBezTo>
                      <a:pt x="14" y="16"/>
                      <a:pt x="14" y="16"/>
                      <a:pt x="14" y="16"/>
                    </a:cubicBezTo>
                    <a:cubicBezTo>
                      <a:pt x="14" y="32"/>
                      <a:pt x="14" y="32"/>
                      <a:pt x="14" y="32"/>
                    </a:cubicBezTo>
                    <a:cubicBezTo>
                      <a:pt x="21" y="32"/>
                      <a:pt x="21" y="32"/>
                      <a:pt x="21" y="32"/>
                    </a:cubicBezTo>
                    <a:cubicBezTo>
                      <a:pt x="21" y="40"/>
                      <a:pt x="21" y="40"/>
                      <a:pt x="21" y="40"/>
                    </a:cubicBezTo>
                    <a:cubicBezTo>
                      <a:pt x="21" y="40"/>
                      <a:pt x="21" y="40"/>
                      <a:pt x="21" y="40"/>
                    </a:cubicBezTo>
                    <a:cubicBezTo>
                      <a:pt x="14" y="40"/>
                      <a:pt x="14" y="40"/>
                      <a:pt x="14" y="40"/>
                    </a:cubicBezTo>
                    <a:lnTo>
                      <a:pt x="14" y="57"/>
                    </a:lnTo>
                    <a:close/>
                    <a:moveTo>
                      <a:pt x="14" y="0"/>
                    </a:moveTo>
                    <a:cubicBezTo>
                      <a:pt x="7" y="13"/>
                      <a:pt x="7" y="13"/>
                      <a:pt x="7" y="13"/>
                    </a:cubicBezTo>
                    <a:cubicBezTo>
                      <a:pt x="0" y="20"/>
                      <a:pt x="0" y="20"/>
                      <a:pt x="0" y="20"/>
                    </a:cubicBezTo>
                    <a:cubicBezTo>
                      <a:pt x="0" y="44"/>
                      <a:pt x="0" y="44"/>
                      <a:pt x="0" y="44"/>
                    </a:cubicBezTo>
                    <a:cubicBezTo>
                      <a:pt x="0" y="45"/>
                      <a:pt x="0" y="45"/>
                      <a:pt x="0" y="45"/>
                    </a:cubicBezTo>
                    <a:cubicBezTo>
                      <a:pt x="0" y="53"/>
                      <a:pt x="0" y="53"/>
                      <a:pt x="0" y="53"/>
                    </a:cubicBezTo>
                    <a:cubicBezTo>
                      <a:pt x="0" y="55"/>
                      <a:pt x="2" y="57"/>
                      <a:pt x="3" y="57"/>
                    </a:cubicBezTo>
                    <a:cubicBezTo>
                      <a:pt x="14" y="57"/>
                      <a:pt x="14" y="57"/>
                      <a:pt x="14" y="57"/>
                    </a:cubicBezTo>
                    <a:cubicBezTo>
                      <a:pt x="14" y="40"/>
                      <a:pt x="14" y="40"/>
                      <a:pt x="14" y="40"/>
                    </a:cubicBezTo>
                    <a:cubicBezTo>
                      <a:pt x="7" y="40"/>
                      <a:pt x="7" y="40"/>
                      <a:pt x="7" y="40"/>
                    </a:cubicBezTo>
                    <a:cubicBezTo>
                      <a:pt x="7" y="32"/>
                      <a:pt x="7" y="32"/>
                      <a:pt x="7" y="32"/>
                    </a:cubicBezTo>
                    <a:cubicBezTo>
                      <a:pt x="14" y="32"/>
                      <a:pt x="14" y="32"/>
                      <a:pt x="14" y="32"/>
                    </a:cubicBezTo>
                    <a:cubicBezTo>
                      <a:pt x="14" y="16"/>
                      <a:pt x="14" y="16"/>
                      <a:pt x="14" y="16"/>
                    </a:cubicBezTo>
                    <a:cubicBezTo>
                      <a:pt x="12" y="16"/>
                      <a:pt x="12" y="16"/>
                      <a:pt x="12" y="16"/>
                    </a:cubicBezTo>
                    <a:cubicBezTo>
                      <a:pt x="14" y="13"/>
                      <a:pt x="14" y="13"/>
                      <a:pt x="14" y="13"/>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7" name="Freeform 205"/>
              <p:cNvSpPr/>
              <p:nvPr/>
            </p:nvSpPr>
            <p:spPr bwMode="auto">
              <a:xfrm>
                <a:off x="-5395913" y="1295400"/>
                <a:ext cx="112713" cy="77788"/>
              </a:xfrm>
              <a:custGeom>
                <a:avLst/>
                <a:gdLst>
                  <a:gd name="T0" fmla="*/ 19 w 30"/>
                  <a:gd name="T1" fmla="*/ 6 h 21"/>
                  <a:gd name="T2" fmla="*/ 26 w 30"/>
                  <a:gd name="T3" fmla="*/ 2 h 21"/>
                  <a:gd name="T4" fmla="*/ 30 w 30"/>
                  <a:gd name="T5" fmla="*/ 1 h 21"/>
                  <a:gd name="T6" fmla="*/ 18 w 30"/>
                  <a:gd name="T7" fmla="*/ 2 h 21"/>
                  <a:gd name="T8" fmla="*/ 9 w 30"/>
                  <a:gd name="T9" fmla="*/ 8 h 21"/>
                  <a:gd name="T10" fmla="*/ 6 w 30"/>
                  <a:gd name="T11" fmla="*/ 14 h 21"/>
                  <a:gd name="T12" fmla="*/ 0 w 30"/>
                  <a:gd name="T13" fmla="*/ 21 h 21"/>
                  <a:gd name="T14" fmla="*/ 10 w 30"/>
                  <a:gd name="T15" fmla="*/ 17 h 21"/>
                  <a:gd name="T16" fmla="*/ 19 w 30"/>
                  <a:gd name="T17"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1">
                    <a:moveTo>
                      <a:pt x="19" y="6"/>
                    </a:moveTo>
                    <a:cubicBezTo>
                      <a:pt x="21" y="4"/>
                      <a:pt x="24" y="3"/>
                      <a:pt x="26" y="2"/>
                    </a:cubicBezTo>
                    <a:cubicBezTo>
                      <a:pt x="27" y="2"/>
                      <a:pt x="29" y="1"/>
                      <a:pt x="30" y="1"/>
                    </a:cubicBezTo>
                    <a:cubicBezTo>
                      <a:pt x="26" y="0"/>
                      <a:pt x="21" y="0"/>
                      <a:pt x="18" y="2"/>
                    </a:cubicBezTo>
                    <a:cubicBezTo>
                      <a:pt x="14" y="3"/>
                      <a:pt x="11" y="5"/>
                      <a:pt x="9" y="8"/>
                    </a:cubicBezTo>
                    <a:cubicBezTo>
                      <a:pt x="8" y="10"/>
                      <a:pt x="7" y="12"/>
                      <a:pt x="6" y="14"/>
                    </a:cubicBezTo>
                    <a:cubicBezTo>
                      <a:pt x="5" y="17"/>
                      <a:pt x="3" y="20"/>
                      <a:pt x="0" y="21"/>
                    </a:cubicBezTo>
                    <a:cubicBezTo>
                      <a:pt x="4" y="21"/>
                      <a:pt x="7" y="19"/>
                      <a:pt x="10" y="17"/>
                    </a:cubicBezTo>
                    <a:cubicBezTo>
                      <a:pt x="14" y="14"/>
                      <a:pt x="16" y="10"/>
                      <a:pt x="1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8" name="Freeform 206"/>
              <p:cNvSpPr/>
              <p:nvPr/>
            </p:nvSpPr>
            <p:spPr bwMode="auto">
              <a:xfrm>
                <a:off x="-5389563" y="1298575"/>
                <a:ext cx="147638" cy="98425"/>
              </a:xfrm>
              <a:custGeom>
                <a:avLst/>
                <a:gdLst>
                  <a:gd name="T0" fmla="*/ 25 w 39"/>
                  <a:gd name="T1" fmla="*/ 3 h 26"/>
                  <a:gd name="T2" fmla="*/ 16 w 39"/>
                  <a:gd name="T3" fmla="*/ 11 h 26"/>
                  <a:gd name="T4" fmla="*/ 8 w 39"/>
                  <a:gd name="T5" fmla="*/ 19 h 26"/>
                  <a:gd name="T6" fmla="*/ 0 w 39"/>
                  <a:gd name="T7" fmla="*/ 22 h 26"/>
                  <a:gd name="T8" fmla="*/ 21 w 39"/>
                  <a:gd name="T9" fmla="*/ 22 h 26"/>
                  <a:gd name="T10" fmla="*/ 33 w 39"/>
                  <a:gd name="T11" fmla="*/ 7 h 26"/>
                  <a:gd name="T12" fmla="*/ 37 w 39"/>
                  <a:gd name="T13" fmla="*/ 2 h 26"/>
                  <a:gd name="T14" fmla="*/ 39 w 39"/>
                  <a:gd name="T15" fmla="*/ 0 h 26"/>
                  <a:gd name="T16" fmla="*/ 25 w 39"/>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6">
                    <a:moveTo>
                      <a:pt x="25" y="3"/>
                    </a:moveTo>
                    <a:cubicBezTo>
                      <a:pt x="21" y="5"/>
                      <a:pt x="19" y="8"/>
                      <a:pt x="16" y="11"/>
                    </a:cubicBezTo>
                    <a:cubicBezTo>
                      <a:pt x="14" y="14"/>
                      <a:pt x="11" y="17"/>
                      <a:pt x="8" y="19"/>
                    </a:cubicBezTo>
                    <a:cubicBezTo>
                      <a:pt x="6" y="20"/>
                      <a:pt x="3" y="22"/>
                      <a:pt x="0" y="22"/>
                    </a:cubicBezTo>
                    <a:cubicBezTo>
                      <a:pt x="7" y="26"/>
                      <a:pt x="15" y="26"/>
                      <a:pt x="21" y="22"/>
                    </a:cubicBezTo>
                    <a:cubicBezTo>
                      <a:pt x="27" y="18"/>
                      <a:pt x="30" y="12"/>
                      <a:pt x="33" y="7"/>
                    </a:cubicBezTo>
                    <a:cubicBezTo>
                      <a:pt x="34" y="5"/>
                      <a:pt x="35" y="3"/>
                      <a:pt x="37" y="2"/>
                    </a:cubicBezTo>
                    <a:cubicBezTo>
                      <a:pt x="37" y="1"/>
                      <a:pt x="39" y="0"/>
                      <a:pt x="39" y="0"/>
                    </a:cubicBezTo>
                    <a:cubicBezTo>
                      <a:pt x="34" y="0"/>
                      <a:pt x="30" y="0"/>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9" name="Freeform 207"/>
              <p:cNvSpPr/>
              <p:nvPr/>
            </p:nvSpPr>
            <p:spPr bwMode="auto">
              <a:xfrm>
                <a:off x="-5395913" y="1212850"/>
                <a:ext cx="93663" cy="66675"/>
              </a:xfrm>
              <a:custGeom>
                <a:avLst/>
                <a:gdLst>
                  <a:gd name="T0" fmla="*/ 8 w 25"/>
                  <a:gd name="T1" fmla="*/ 7 h 18"/>
                  <a:gd name="T2" fmla="*/ 5 w 25"/>
                  <a:gd name="T3" fmla="*/ 12 h 18"/>
                  <a:gd name="T4" fmla="*/ 0 w 25"/>
                  <a:gd name="T5" fmla="*/ 18 h 18"/>
                  <a:gd name="T6" fmla="*/ 9 w 25"/>
                  <a:gd name="T7" fmla="*/ 15 h 18"/>
                  <a:gd name="T8" fmla="*/ 17 w 25"/>
                  <a:gd name="T9" fmla="*/ 5 h 18"/>
                  <a:gd name="T10" fmla="*/ 22 w 25"/>
                  <a:gd name="T11" fmla="*/ 2 h 18"/>
                  <a:gd name="T12" fmla="*/ 25 w 25"/>
                  <a:gd name="T13" fmla="*/ 1 h 18"/>
                  <a:gd name="T14" fmla="*/ 15 w 25"/>
                  <a:gd name="T15" fmla="*/ 1 h 18"/>
                  <a:gd name="T16" fmla="*/ 8 w 25"/>
                  <a:gd name="T1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8">
                    <a:moveTo>
                      <a:pt x="8" y="7"/>
                    </a:moveTo>
                    <a:cubicBezTo>
                      <a:pt x="7" y="9"/>
                      <a:pt x="6" y="10"/>
                      <a:pt x="5" y="12"/>
                    </a:cubicBezTo>
                    <a:cubicBezTo>
                      <a:pt x="4" y="14"/>
                      <a:pt x="3" y="17"/>
                      <a:pt x="0" y="18"/>
                    </a:cubicBezTo>
                    <a:cubicBezTo>
                      <a:pt x="3" y="18"/>
                      <a:pt x="6" y="17"/>
                      <a:pt x="9" y="15"/>
                    </a:cubicBezTo>
                    <a:cubicBezTo>
                      <a:pt x="12" y="12"/>
                      <a:pt x="14" y="8"/>
                      <a:pt x="17" y="5"/>
                    </a:cubicBezTo>
                    <a:cubicBezTo>
                      <a:pt x="18" y="4"/>
                      <a:pt x="20" y="3"/>
                      <a:pt x="22" y="2"/>
                    </a:cubicBezTo>
                    <a:cubicBezTo>
                      <a:pt x="23" y="1"/>
                      <a:pt x="25" y="0"/>
                      <a:pt x="25" y="1"/>
                    </a:cubicBezTo>
                    <a:cubicBezTo>
                      <a:pt x="22" y="0"/>
                      <a:pt x="18" y="0"/>
                      <a:pt x="15" y="1"/>
                    </a:cubicBezTo>
                    <a:cubicBezTo>
                      <a:pt x="12" y="2"/>
                      <a:pt x="10" y="5"/>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0" name="Freeform 208"/>
              <p:cNvSpPr/>
              <p:nvPr/>
            </p:nvSpPr>
            <p:spPr bwMode="auto">
              <a:xfrm>
                <a:off x="-5389563" y="1216025"/>
                <a:ext cx="123825" cy="82550"/>
              </a:xfrm>
              <a:custGeom>
                <a:avLst/>
                <a:gdLst>
                  <a:gd name="T0" fmla="*/ 32 w 33"/>
                  <a:gd name="T1" fmla="*/ 1 h 22"/>
                  <a:gd name="T2" fmla="*/ 33 w 33"/>
                  <a:gd name="T3" fmla="*/ 0 h 22"/>
                  <a:gd name="T4" fmla="*/ 22 w 33"/>
                  <a:gd name="T5" fmla="*/ 2 h 22"/>
                  <a:gd name="T6" fmla="*/ 13 w 33"/>
                  <a:gd name="T7" fmla="*/ 9 h 22"/>
                  <a:gd name="T8" fmla="*/ 7 w 33"/>
                  <a:gd name="T9" fmla="*/ 16 h 22"/>
                  <a:gd name="T10" fmla="*/ 0 w 33"/>
                  <a:gd name="T11" fmla="*/ 19 h 22"/>
                  <a:gd name="T12" fmla="*/ 18 w 33"/>
                  <a:gd name="T13" fmla="*/ 19 h 22"/>
                  <a:gd name="T14" fmla="*/ 28 w 33"/>
                  <a:gd name="T15" fmla="*/ 5 h 22"/>
                  <a:gd name="T16" fmla="*/ 32 w 33"/>
                  <a:gd name="T17"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2">
                    <a:moveTo>
                      <a:pt x="32" y="1"/>
                    </a:moveTo>
                    <a:cubicBezTo>
                      <a:pt x="32" y="1"/>
                      <a:pt x="33" y="0"/>
                      <a:pt x="33" y="0"/>
                    </a:cubicBezTo>
                    <a:cubicBezTo>
                      <a:pt x="29" y="0"/>
                      <a:pt x="25" y="0"/>
                      <a:pt x="22" y="2"/>
                    </a:cubicBezTo>
                    <a:cubicBezTo>
                      <a:pt x="18" y="4"/>
                      <a:pt x="16" y="6"/>
                      <a:pt x="13" y="9"/>
                    </a:cubicBezTo>
                    <a:cubicBezTo>
                      <a:pt x="12" y="12"/>
                      <a:pt x="10" y="14"/>
                      <a:pt x="7" y="16"/>
                    </a:cubicBezTo>
                    <a:cubicBezTo>
                      <a:pt x="5" y="17"/>
                      <a:pt x="2" y="19"/>
                      <a:pt x="0" y="19"/>
                    </a:cubicBezTo>
                    <a:cubicBezTo>
                      <a:pt x="6" y="22"/>
                      <a:pt x="13" y="22"/>
                      <a:pt x="18" y="19"/>
                    </a:cubicBezTo>
                    <a:cubicBezTo>
                      <a:pt x="23" y="16"/>
                      <a:pt x="25" y="10"/>
                      <a:pt x="28" y="5"/>
                    </a:cubicBezTo>
                    <a:cubicBezTo>
                      <a:pt x="29" y="4"/>
                      <a:pt x="30" y="2"/>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1" name="Freeform 209"/>
              <p:cNvSpPr/>
              <p:nvPr/>
            </p:nvSpPr>
            <p:spPr bwMode="auto">
              <a:xfrm>
                <a:off x="-5519738" y="1295400"/>
                <a:ext cx="112713" cy="77788"/>
              </a:xfrm>
              <a:custGeom>
                <a:avLst/>
                <a:gdLst>
                  <a:gd name="T0" fmla="*/ 11 w 30"/>
                  <a:gd name="T1" fmla="*/ 6 h 21"/>
                  <a:gd name="T2" fmla="*/ 20 w 30"/>
                  <a:gd name="T3" fmla="*/ 17 h 21"/>
                  <a:gd name="T4" fmla="*/ 30 w 30"/>
                  <a:gd name="T5" fmla="*/ 21 h 21"/>
                  <a:gd name="T6" fmla="*/ 24 w 30"/>
                  <a:gd name="T7" fmla="*/ 14 h 21"/>
                  <a:gd name="T8" fmla="*/ 20 w 30"/>
                  <a:gd name="T9" fmla="*/ 8 h 21"/>
                  <a:gd name="T10" fmla="*/ 12 w 30"/>
                  <a:gd name="T11" fmla="*/ 2 h 21"/>
                  <a:gd name="T12" fmla="*/ 0 w 30"/>
                  <a:gd name="T13" fmla="*/ 1 h 21"/>
                  <a:gd name="T14" fmla="*/ 4 w 30"/>
                  <a:gd name="T15" fmla="*/ 2 h 21"/>
                  <a:gd name="T16" fmla="*/ 11 w 30"/>
                  <a:gd name="T17"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1">
                    <a:moveTo>
                      <a:pt x="11" y="6"/>
                    </a:moveTo>
                    <a:cubicBezTo>
                      <a:pt x="14" y="10"/>
                      <a:pt x="16" y="14"/>
                      <a:pt x="20" y="17"/>
                    </a:cubicBezTo>
                    <a:cubicBezTo>
                      <a:pt x="23" y="19"/>
                      <a:pt x="26" y="21"/>
                      <a:pt x="30" y="21"/>
                    </a:cubicBezTo>
                    <a:cubicBezTo>
                      <a:pt x="27" y="20"/>
                      <a:pt x="25" y="17"/>
                      <a:pt x="24" y="14"/>
                    </a:cubicBezTo>
                    <a:cubicBezTo>
                      <a:pt x="23" y="12"/>
                      <a:pt x="22" y="10"/>
                      <a:pt x="20" y="8"/>
                    </a:cubicBezTo>
                    <a:cubicBezTo>
                      <a:pt x="18" y="5"/>
                      <a:pt x="16" y="3"/>
                      <a:pt x="12" y="2"/>
                    </a:cubicBezTo>
                    <a:cubicBezTo>
                      <a:pt x="8" y="0"/>
                      <a:pt x="4" y="0"/>
                      <a:pt x="0" y="1"/>
                    </a:cubicBezTo>
                    <a:cubicBezTo>
                      <a:pt x="1" y="1"/>
                      <a:pt x="3" y="2"/>
                      <a:pt x="4" y="2"/>
                    </a:cubicBezTo>
                    <a:cubicBezTo>
                      <a:pt x="6" y="3"/>
                      <a:pt x="9"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2" name="Freeform 210"/>
              <p:cNvSpPr/>
              <p:nvPr/>
            </p:nvSpPr>
            <p:spPr bwMode="auto">
              <a:xfrm>
                <a:off x="-5561013" y="1298575"/>
                <a:ext cx="146050" cy="98425"/>
              </a:xfrm>
              <a:custGeom>
                <a:avLst/>
                <a:gdLst>
                  <a:gd name="T0" fmla="*/ 6 w 39"/>
                  <a:gd name="T1" fmla="*/ 7 h 26"/>
                  <a:gd name="T2" fmla="*/ 17 w 39"/>
                  <a:gd name="T3" fmla="*/ 22 h 26"/>
                  <a:gd name="T4" fmla="*/ 39 w 39"/>
                  <a:gd name="T5" fmla="*/ 22 h 26"/>
                  <a:gd name="T6" fmla="*/ 30 w 39"/>
                  <a:gd name="T7" fmla="*/ 19 h 26"/>
                  <a:gd name="T8" fmla="*/ 23 w 39"/>
                  <a:gd name="T9" fmla="*/ 11 h 26"/>
                  <a:gd name="T10" fmla="*/ 13 w 39"/>
                  <a:gd name="T11" fmla="*/ 3 h 26"/>
                  <a:gd name="T12" fmla="*/ 0 w 39"/>
                  <a:gd name="T13" fmla="*/ 0 h 26"/>
                  <a:gd name="T14" fmla="*/ 2 w 39"/>
                  <a:gd name="T15" fmla="*/ 2 h 26"/>
                  <a:gd name="T16" fmla="*/ 6 w 39"/>
                  <a:gd name="T1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6">
                    <a:moveTo>
                      <a:pt x="6" y="7"/>
                    </a:moveTo>
                    <a:cubicBezTo>
                      <a:pt x="9" y="12"/>
                      <a:pt x="11" y="18"/>
                      <a:pt x="17" y="22"/>
                    </a:cubicBezTo>
                    <a:cubicBezTo>
                      <a:pt x="24" y="26"/>
                      <a:pt x="32" y="26"/>
                      <a:pt x="39" y="22"/>
                    </a:cubicBezTo>
                    <a:cubicBezTo>
                      <a:pt x="36" y="22"/>
                      <a:pt x="33" y="20"/>
                      <a:pt x="30" y="19"/>
                    </a:cubicBezTo>
                    <a:cubicBezTo>
                      <a:pt x="28" y="17"/>
                      <a:pt x="25" y="14"/>
                      <a:pt x="23" y="11"/>
                    </a:cubicBezTo>
                    <a:cubicBezTo>
                      <a:pt x="20" y="8"/>
                      <a:pt x="18" y="5"/>
                      <a:pt x="13" y="3"/>
                    </a:cubicBezTo>
                    <a:cubicBezTo>
                      <a:pt x="9" y="0"/>
                      <a:pt x="4" y="0"/>
                      <a:pt x="0" y="0"/>
                    </a:cubicBezTo>
                    <a:cubicBezTo>
                      <a:pt x="0" y="0"/>
                      <a:pt x="1" y="1"/>
                      <a:pt x="2" y="2"/>
                    </a:cubicBezTo>
                    <a:cubicBezTo>
                      <a:pt x="3" y="3"/>
                      <a:pt x="5" y="5"/>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3" name="Freeform 211"/>
              <p:cNvSpPr/>
              <p:nvPr/>
            </p:nvSpPr>
            <p:spPr bwMode="auto">
              <a:xfrm>
                <a:off x="-5505450" y="1212850"/>
                <a:ext cx="98425" cy="66675"/>
              </a:xfrm>
              <a:custGeom>
                <a:avLst/>
                <a:gdLst>
                  <a:gd name="T0" fmla="*/ 11 w 26"/>
                  <a:gd name="T1" fmla="*/ 1 h 18"/>
                  <a:gd name="T2" fmla="*/ 0 w 26"/>
                  <a:gd name="T3" fmla="*/ 1 h 18"/>
                  <a:gd name="T4" fmla="*/ 3 w 26"/>
                  <a:gd name="T5" fmla="*/ 2 h 18"/>
                  <a:gd name="T6" fmla="*/ 9 w 26"/>
                  <a:gd name="T7" fmla="*/ 5 h 18"/>
                  <a:gd name="T8" fmla="*/ 17 w 26"/>
                  <a:gd name="T9" fmla="*/ 15 h 18"/>
                  <a:gd name="T10" fmla="*/ 26 w 26"/>
                  <a:gd name="T11" fmla="*/ 18 h 18"/>
                  <a:gd name="T12" fmla="*/ 21 w 26"/>
                  <a:gd name="T13" fmla="*/ 12 h 18"/>
                  <a:gd name="T14" fmla="*/ 18 w 26"/>
                  <a:gd name="T15" fmla="*/ 7 h 18"/>
                  <a:gd name="T16" fmla="*/ 11 w 26"/>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11" y="1"/>
                    </a:moveTo>
                    <a:cubicBezTo>
                      <a:pt x="7" y="0"/>
                      <a:pt x="4" y="0"/>
                      <a:pt x="0" y="1"/>
                    </a:cubicBezTo>
                    <a:cubicBezTo>
                      <a:pt x="1" y="0"/>
                      <a:pt x="3" y="1"/>
                      <a:pt x="3" y="2"/>
                    </a:cubicBezTo>
                    <a:cubicBezTo>
                      <a:pt x="5" y="3"/>
                      <a:pt x="8" y="4"/>
                      <a:pt x="9" y="5"/>
                    </a:cubicBezTo>
                    <a:cubicBezTo>
                      <a:pt x="12" y="8"/>
                      <a:pt x="14" y="12"/>
                      <a:pt x="17" y="15"/>
                    </a:cubicBezTo>
                    <a:cubicBezTo>
                      <a:pt x="20" y="17"/>
                      <a:pt x="23" y="18"/>
                      <a:pt x="26" y="18"/>
                    </a:cubicBezTo>
                    <a:cubicBezTo>
                      <a:pt x="23" y="17"/>
                      <a:pt x="22" y="14"/>
                      <a:pt x="21" y="12"/>
                    </a:cubicBezTo>
                    <a:cubicBezTo>
                      <a:pt x="20" y="10"/>
                      <a:pt x="19" y="9"/>
                      <a:pt x="18" y="7"/>
                    </a:cubicBezTo>
                    <a:cubicBezTo>
                      <a:pt x="16" y="5"/>
                      <a:pt x="14"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4" name="Freeform 212"/>
              <p:cNvSpPr/>
              <p:nvPr/>
            </p:nvSpPr>
            <p:spPr bwMode="auto">
              <a:xfrm>
                <a:off x="-5543550" y="1216025"/>
                <a:ext cx="128588" cy="82550"/>
              </a:xfrm>
              <a:custGeom>
                <a:avLst/>
                <a:gdLst>
                  <a:gd name="T0" fmla="*/ 0 w 34"/>
                  <a:gd name="T1" fmla="*/ 0 h 22"/>
                  <a:gd name="T2" fmla="*/ 2 w 34"/>
                  <a:gd name="T3" fmla="*/ 1 h 22"/>
                  <a:gd name="T4" fmla="*/ 6 w 34"/>
                  <a:gd name="T5" fmla="*/ 5 h 22"/>
                  <a:gd name="T6" fmla="*/ 16 w 34"/>
                  <a:gd name="T7" fmla="*/ 19 h 22"/>
                  <a:gd name="T8" fmla="*/ 34 w 34"/>
                  <a:gd name="T9" fmla="*/ 19 h 22"/>
                  <a:gd name="T10" fmla="*/ 27 w 34"/>
                  <a:gd name="T11" fmla="*/ 16 h 22"/>
                  <a:gd name="T12" fmla="*/ 20 w 34"/>
                  <a:gd name="T13" fmla="*/ 9 h 22"/>
                  <a:gd name="T14" fmla="*/ 12 w 34"/>
                  <a:gd name="T15" fmla="*/ 2 h 22"/>
                  <a:gd name="T16" fmla="*/ 0 w 34"/>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2">
                    <a:moveTo>
                      <a:pt x="0" y="0"/>
                    </a:moveTo>
                    <a:cubicBezTo>
                      <a:pt x="1" y="0"/>
                      <a:pt x="2" y="1"/>
                      <a:pt x="2" y="1"/>
                    </a:cubicBezTo>
                    <a:cubicBezTo>
                      <a:pt x="4" y="2"/>
                      <a:pt x="5" y="4"/>
                      <a:pt x="6" y="5"/>
                    </a:cubicBezTo>
                    <a:cubicBezTo>
                      <a:pt x="9" y="10"/>
                      <a:pt x="10" y="16"/>
                      <a:pt x="16" y="19"/>
                    </a:cubicBezTo>
                    <a:cubicBezTo>
                      <a:pt x="21" y="22"/>
                      <a:pt x="28" y="22"/>
                      <a:pt x="34" y="19"/>
                    </a:cubicBezTo>
                    <a:cubicBezTo>
                      <a:pt x="31" y="19"/>
                      <a:pt x="29" y="17"/>
                      <a:pt x="27" y="16"/>
                    </a:cubicBezTo>
                    <a:cubicBezTo>
                      <a:pt x="24" y="14"/>
                      <a:pt x="22" y="12"/>
                      <a:pt x="20" y="9"/>
                    </a:cubicBezTo>
                    <a:cubicBezTo>
                      <a:pt x="18" y="6"/>
                      <a:pt x="16" y="4"/>
                      <a:pt x="12" y="2"/>
                    </a:cubicBezTo>
                    <a:cubicBezTo>
                      <a:pt x="9" y="0"/>
                      <a:pt x="4"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5" name="Freeform 213"/>
              <p:cNvSpPr/>
              <p:nvPr/>
            </p:nvSpPr>
            <p:spPr bwMode="auto">
              <a:xfrm>
                <a:off x="-5403850" y="1152525"/>
                <a:ext cx="52388" cy="109538"/>
              </a:xfrm>
              <a:custGeom>
                <a:avLst/>
                <a:gdLst>
                  <a:gd name="T0" fmla="*/ 9 w 14"/>
                  <a:gd name="T1" fmla="*/ 10 h 29"/>
                  <a:gd name="T2" fmla="*/ 2 w 14"/>
                  <a:gd name="T3" fmla="*/ 20 h 29"/>
                  <a:gd name="T4" fmla="*/ 0 w 14"/>
                  <a:gd name="T5" fmla="*/ 29 h 29"/>
                  <a:gd name="T6" fmla="*/ 5 w 14"/>
                  <a:gd name="T7" fmla="*/ 23 h 29"/>
                  <a:gd name="T8" fmla="*/ 9 w 14"/>
                  <a:gd name="T9" fmla="*/ 19 h 29"/>
                  <a:gd name="T10" fmla="*/ 13 w 14"/>
                  <a:gd name="T11" fmla="*/ 11 h 29"/>
                  <a:gd name="T12" fmla="*/ 12 w 14"/>
                  <a:gd name="T13" fmla="*/ 0 h 29"/>
                  <a:gd name="T14" fmla="*/ 12 w 14"/>
                  <a:gd name="T15" fmla="*/ 4 h 29"/>
                  <a:gd name="T16" fmla="*/ 9 w 14"/>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9">
                    <a:moveTo>
                      <a:pt x="9" y="10"/>
                    </a:moveTo>
                    <a:cubicBezTo>
                      <a:pt x="7" y="13"/>
                      <a:pt x="4" y="16"/>
                      <a:pt x="2" y="20"/>
                    </a:cubicBezTo>
                    <a:cubicBezTo>
                      <a:pt x="1" y="23"/>
                      <a:pt x="0" y="26"/>
                      <a:pt x="0" y="29"/>
                    </a:cubicBezTo>
                    <a:cubicBezTo>
                      <a:pt x="0" y="26"/>
                      <a:pt x="3" y="24"/>
                      <a:pt x="5" y="23"/>
                    </a:cubicBezTo>
                    <a:cubicBezTo>
                      <a:pt x="7" y="21"/>
                      <a:pt x="8" y="20"/>
                      <a:pt x="9" y="19"/>
                    </a:cubicBezTo>
                    <a:cubicBezTo>
                      <a:pt x="11" y="16"/>
                      <a:pt x="13" y="14"/>
                      <a:pt x="13" y="11"/>
                    </a:cubicBezTo>
                    <a:cubicBezTo>
                      <a:pt x="14" y="7"/>
                      <a:pt x="13" y="4"/>
                      <a:pt x="12" y="0"/>
                    </a:cubicBezTo>
                    <a:cubicBezTo>
                      <a:pt x="12" y="1"/>
                      <a:pt x="12" y="3"/>
                      <a:pt x="12" y="4"/>
                    </a:cubicBezTo>
                    <a:cubicBezTo>
                      <a:pt x="11" y="6"/>
                      <a:pt x="10" y="8"/>
                      <a:pt x="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6" name="Freeform 214"/>
              <p:cNvSpPr/>
              <p:nvPr/>
            </p:nvSpPr>
            <p:spPr bwMode="auto">
              <a:xfrm>
                <a:off x="-5434013" y="1119187"/>
                <a:ext cx="71438" cy="138113"/>
              </a:xfrm>
              <a:custGeom>
                <a:avLst/>
                <a:gdLst>
                  <a:gd name="T0" fmla="*/ 6 w 19"/>
                  <a:gd name="T1" fmla="*/ 37 h 37"/>
                  <a:gd name="T2" fmla="*/ 7 w 19"/>
                  <a:gd name="T3" fmla="*/ 29 h 37"/>
                  <a:gd name="T4" fmla="*/ 12 w 19"/>
                  <a:gd name="T5" fmla="*/ 22 h 37"/>
                  <a:gd name="T6" fmla="*/ 18 w 19"/>
                  <a:gd name="T7" fmla="*/ 12 h 37"/>
                  <a:gd name="T8" fmla="*/ 17 w 19"/>
                  <a:gd name="T9" fmla="*/ 0 h 37"/>
                  <a:gd name="T10" fmla="*/ 16 w 19"/>
                  <a:gd name="T11" fmla="*/ 2 h 37"/>
                  <a:gd name="T12" fmla="*/ 13 w 19"/>
                  <a:gd name="T13" fmla="*/ 6 h 37"/>
                  <a:gd name="T14" fmla="*/ 2 w 19"/>
                  <a:gd name="T15" fmla="*/ 19 h 37"/>
                  <a:gd name="T16" fmla="*/ 6 w 19"/>
                  <a:gd name="T1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7">
                    <a:moveTo>
                      <a:pt x="6" y="37"/>
                    </a:moveTo>
                    <a:cubicBezTo>
                      <a:pt x="6" y="34"/>
                      <a:pt x="6" y="31"/>
                      <a:pt x="7" y="29"/>
                    </a:cubicBezTo>
                    <a:cubicBezTo>
                      <a:pt x="8" y="26"/>
                      <a:pt x="10" y="24"/>
                      <a:pt x="12" y="22"/>
                    </a:cubicBezTo>
                    <a:cubicBezTo>
                      <a:pt x="15" y="19"/>
                      <a:pt x="17" y="16"/>
                      <a:pt x="18" y="12"/>
                    </a:cubicBezTo>
                    <a:cubicBezTo>
                      <a:pt x="19" y="8"/>
                      <a:pt x="18" y="4"/>
                      <a:pt x="17" y="0"/>
                    </a:cubicBezTo>
                    <a:cubicBezTo>
                      <a:pt x="17" y="1"/>
                      <a:pt x="16" y="2"/>
                      <a:pt x="16" y="2"/>
                    </a:cubicBezTo>
                    <a:cubicBezTo>
                      <a:pt x="15" y="4"/>
                      <a:pt x="14" y="5"/>
                      <a:pt x="13" y="6"/>
                    </a:cubicBezTo>
                    <a:cubicBezTo>
                      <a:pt x="9" y="10"/>
                      <a:pt x="4" y="13"/>
                      <a:pt x="2" y="19"/>
                    </a:cubicBezTo>
                    <a:cubicBezTo>
                      <a:pt x="0" y="25"/>
                      <a:pt x="1" y="32"/>
                      <a:pt x="6"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7" name="Freeform 215"/>
              <p:cNvSpPr>
                <a:spLocks noEditPoints="1"/>
              </p:cNvSpPr>
              <p:nvPr/>
            </p:nvSpPr>
            <p:spPr bwMode="auto">
              <a:xfrm>
                <a:off x="-2192338" y="7464425"/>
                <a:ext cx="206375" cy="206375"/>
              </a:xfrm>
              <a:custGeom>
                <a:avLst/>
                <a:gdLst>
                  <a:gd name="T0" fmla="*/ 41 w 55"/>
                  <a:gd name="T1" fmla="*/ 51 h 55"/>
                  <a:gd name="T2" fmla="*/ 52 w 55"/>
                  <a:gd name="T3" fmla="*/ 41 h 55"/>
                  <a:gd name="T4" fmla="*/ 55 w 55"/>
                  <a:gd name="T5" fmla="*/ 33 h 55"/>
                  <a:gd name="T6" fmla="*/ 55 w 55"/>
                  <a:gd name="T7" fmla="*/ 22 h 55"/>
                  <a:gd name="T8" fmla="*/ 52 w 55"/>
                  <a:gd name="T9" fmla="*/ 14 h 55"/>
                  <a:gd name="T10" fmla="*/ 41 w 55"/>
                  <a:gd name="T11" fmla="*/ 4 h 55"/>
                  <a:gd name="T12" fmla="*/ 38 w 55"/>
                  <a:gd name="T13" fmla="*/ 2 h 55"/>
                  <a:gd name="T14" fmla="*/ 30 w 55"/>
                  <a:gd name="T15" fmla="*/ 0 h 55"/>
                  <a:gd name="T16" fmla="*/ 31 w 55"/>
                  <a:gd name="T17" fmla="*/ 3 h 55"/>
                  <a:gd name="T18" fmla="*/ 34 w 55"/>
                  <a:gd name="T19" fmla="*/ 3 h 55"/>
                  <a:gd name="T20" fmla="*/ 37 w 55"/>
                  <a:gd name="T21" fmla="*/ 4 h 55"/>
                  <a:gd name="T22" fmla="*/ 36 w 55"/>
                  <a:gd name="T23" fmla="*/ 5 h 55"/>
                  <a:gd name="T24" fmla="*/ 32 w 55"/>
                  <a:gd name="T25" fmla="*/ 6 h 55"/>
                  <a:gd name="T26" fmla="*/ 33 w 55"/>
                  <a:gd name="T27" fmla="*/ 9 h 55"/>
                  <a:gd name="T28" fmla="*/ 35 w 55"/>
                  <a:gd name="T29" fmla="*/ 11 h 55"/>
                  <a:gd name="T30" fmla="*/ 39 w 55"/>
                  <a:gd name="T31" fmla="*/ 6 h 55"/>
                  <a:gd name="T32" fmla="*/ 42 w 55"/>
                  <a:gd name="T33" fmla="*/ 7 h 55"/>
                  <a:gd name="T34" fmla="*/ 44 w 55"/>
                  <a:gd name="T35" fmla="*/ 8 h 55"/>
                  <a:gd name="T36" fmla="*/ 46 w 55"/>
                  <a:gd name="T37" fmla="*/ 12 h 55"/>
                  <a:gd name="T38" fmla="*/ 45 w 55"/>
                  <a:gd name="T39" fmla="*/ 13 h 55"/>
                  <a:gd name="T40" fmla="*/ 43 w 55"/>
                  <a:gd name="T41" fmla="*/ 12 h 55"/>
                  <a:gd name="T42" fmla="*/ 40 w 55"/>
                  <a:gd name="T43" fmla="*/ 13 h 55"/>
                  <a:gd name="T44" fmla="*/ 42 w 55"/>
                  <a:gd name="T45" fmla="*/ 14 h 55"/>
                  <a:gd name="T46" fmla="*/ 37 w 55"/>
                  <a:gd name="T47" fmla="*/ 16 h 55"/>
                  <a:gd name="T48" fmla="*/ 34 w 55"/>
                  <a:gd name="T49" fmla="*/ 18 h 55"/>
                  <a:gd name="T50" fmla="*/ 30 w 55"/>
                  <a:gd name="T51" fmla="*/ 21 h 55"/>
                  <a:gd name="T52" fmla="*/ 32 w 55"/>
                  <a:gd name="T53" fmla="*/ 33 h 55"/>
                  <a:gd name="T54" fmla="*/ 35 w 55"/>
                  <a:gd name="T55" fmla="*/ 34 h 55"/>
                  <a:gd name="T56" fmla="*/ 38 w 55"/>
                  <a:gd name="T57" fmla="*/ 35 h 55"/>
                  <a:gd name="T58" fmla="*/ 43 w 55"/>
                  <a:gd name="T59" fmla="*/ 37 h 55"/>
                  <a:gd name="T60" fmla="*/ 46 w 55"/>
                  <a:gd name="T61" fmla="*/ 40 h 55"/>
                  <a:gd name="T62" fmla="*/ 50 w 55"/>
                  <a:gd name="T63" fmla="*/ 41 h 55"/>
                  <a:gd name="T64" fmla="*/ 32 w 55"/>
                  <a:gd name="T65" fmla="*/ 48 h 55"/>
                  <a:gd name="T66" fmla="*/ 1 w 55"/>
                  <a:gd name="T67" fmla="*/ 24 h 55"/>
                  <a:gd name="T68" fmla="*/ 1 w 55"/>
                  <a:gd name="T69" fmla="*/ 35 h 55"/>
                  <a:gd name="T70" fmla="*/ 6 w 55"/>
                  <a:gd name="T71" fmla="*/ 45 h 55"/>
                  <a:gd name="T72" fmla="*/ 18 w 55"/>
                  <a:gd name="T73" fmla="*/ 53 h 55"/>
                  <a:gd name="T74" fmla="*/ 28 w 55"/>
                  <a:gd name="T75" fmla="*/ 44 h 55"/>
                  <a:gd name="T76" fmla="*/ 27 w 55"/>
                  <a:gd name="T77" fmla="*/ 39 h 55"/>
                  <a:gd name="T78" fmla="*/ 29 w 55"/>
                  <a:gd name="T79" fmla="*/ 35 h 55"/>
                  <a:gd name="T80" fmla="*/ 25 w 55"/>
                  <a:gd name="T81" fmla="*/ 34 h 55"/>
                  <a:gd name="T82" fmla="*/ 22 w 55"/>
                  <a:gd name="T83" fmla="*/ 32 h 55"/>
                  <a:gd name="T84" fmla="*/ 16 w 55"/>
                  <a:gd name="T85" fmla="*/ 29 h 55"/>
                  <a:gd name="T86" fmla="*/ 14 w 55"/>
                  <a:gd name="T87" fmla="*/ 25 h 55"/>
                  <a:gd name="T88" fmla="*/ 12 w 55"/>
                  <a:gd name="T89" fmla="*/ 24 h 55"/>
                  <a:gd name="T90" fmla="*/ 12 w 55"/>
                  <a:gd name="T91" fmla="*/ 25 h 55"/>
                  <a:gd name="T92" fmla="*/ 10 w 55"/>
                  <a:gd name="T93" fmla="*/ 21 h 55"/>
                  <a:gd name="T94" fmla="*/ 10 w 55"/>
                  <a:gd name="T95" fmla="*/ 16 h 55"/>
                  <a:gd name="T96" fmla="*/ 12 w 55"/>
                  <a:gd name="T97" fmla="*/ 11 h 55"/>
                  <a:gd name="T98" fmla="*/ 12 w 55"/>
                  <a:gd name="T99" fmla="*/ 8 h 55"/>
                  <a:gd name="T100" fmla="*/ 25 w 55"/>
                  <a:gd name="T101" fmla="*/ 2 h 55"/>
                  <a:gd name="T102" fmla="*/ 30 w 55"/>
                  <a:gd name="T103" fmla="*/ 0 h 55"/>
                  <a:gd name="T104" fmla="*/ 17 w 55"/>
                  <a:gd name="T105" fmla="*/ 2 h 55"/>
                  <a:gd name="T106" fmla="*/ 8 w 55"/>
                  <a:gd name="T107" fmla="*/ 8 h 55"/>
                  <a:gd name="T108" fmla="*/ 2 w 55"/>
                  <a:gd name="T109" fmla="*/ 18 h 55"/>
                  <a:gd name="T110" fmla="*/ 29 w 55"/>
                  <a:gd name="T111" fmla="*/ 35 h 55"/>
                  <a:gd name="T112" fmla="*/ 26 w 55"/>
                  <a:gd name="T113" fmla="*/ 31 h 55"/>
                  <a:gd name="T114" fmla="*/ 25 w 55"/>
                  <a:gd name="T115" fmla="*/ 28 h 55"/>
                  <a:gd name="T116" fmla="*/ 20 w 55"/>
                  <a:gd name="T117" fmla="*/ 29 h 55"/>
                  <a:gd name="T118" fmla="*/ 22 w 55"/>
                  <a:gd name="T119" fmla="*/ 23 h 55"/>
                  <a:gd name="T120" fmla="*/ 27 w 55"/>
                  <a:gd name="T121" fmla="*/ 23 h 55"/>
                  <a:gd name="T122" fmla="*/ 29 w 55"/>
                  <a:gd name="T123" fmla="*/ 2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 h="55">
                    <a:moveTo>
                      <a:pt x="30" y="55"/>
                    </a:moveTo>
                    <a:cubicBezTo>
                      <a:pt x="31" y="55"/>
                      <a:pt x="33" y="55"/>
                      <a:pt x="34" y="54"/>
                    </a:cubicBezTo>
                    <a:cubicBezTo>
                      <a:pt x="35" y="54"/>
                      <a:pt x="36" y="54"/>
                      <a:pt x="37" y="54"/>
                    </a:cubicBezTo>
                    <a:cubicBezTo>
                      <a:pt x="37" y="54"/>
                      <a:pt x="37" y="53"/>
                      <a:pt x="38" y="53"/>
                    </a:cubicBezTo>
                    <a:cubicBezTo>
                      <a:pt x="39" y="53"/>
                      <a:pt x="39" y="53"/>
                      <a:pt x="40" y="52"/>
                    </a:cubicBezTo>
                    <a:cubicBezTo>
                      <a:pt x="41" y="52"/>
                      <a:pt x="41" y="52"/>
                      <a:pt x="41" y="51"/>
                    </a:cubicBezTo>
                    <a:cubicBezTo>
                      <a:pt x="43" y="50"/>
                      <a:pt x="45" y="49"/>
                      <a:pt x="46" y="48"/>
                    </a:cubicBezTo>
                    <a:cubicBezTo>
                      <a:pt x="47" y="48"/>
                      <a:pt x="47" y="47"/>
                      <a:pt x="47" y="47"/>
                    </a:cubicBezTo>
                    <a:cubicBezTo>
                      <a:pt x="47" y="47"/>
                      <a:pt x="48" y="46"/>
                      <a:pt x="48" y="46"/>
                    </a:cubicBezTo>
                    <a:cubicBezTo>
                      <a:pt x="49" y="46"/>
                      <a:pt x="49" y="45"/>
                      <a:pt x="49" y="45"/>
                    </a:cubicBezTo>
                    <a:cubicBezTo>
                      <a:pt x="50" y="44"/>
                      <a:pt x="51" y="43"/>
                      <a:pt x="51" y="42"/>
                    </a:cubicBezTo>
                    <a:cubicBezTo>
                      <a:pt x="51" y="42"/>
                      <a:pt x="51" y="42"/>
                      <a:pt x="52" y="41"/>
                    </a:cubicBezTo>
                    <a:cubicBezTo>
                      <a:pt x="52" y="41"/>
                      <a:pt x="52" y="41"/>
                      <a:pt x="52" y="40"/>
                    </a:cubicBezTo>
                    <a:cubicBezTo>
                      <a:pt x="52" y="40"/>
                      <a:pt x="52" y="40"/>
                      <a:pt x="53" y="40"/>
                    </a:cubicBezTo>
                    <a:cubicBezTo>
                      <a:pt x="53" y="39"/>
                      <a:pt x="53" y="39"/>
                      <a:pt x="53" y="38"/>
                    </a:cubicBezTo>
                    <a:cubicBezTo>
                      <a:pt x="53" y="38"/>
                      <a:pt x="53" y="38"/>
                      <a:pt x="54" y="37"/>
                    </a:cubicBezTo>
                    <a:cubicBezTo>
                      <a:pt x="54" y="36"/>
                      <a:pt x="54" y="35"/>
                      <a:pt x="54" y="35"/>
                    </a:cubicBezTo>
                    <a:cubicBezTo>
                      <a:pt x="54" y="34"/>
                      <a:pt x="55" y="34"/>
                      <a:pt x="55" y="33"/>
                    </a:cubicBezTo>
                    <a:cubicBezTo>
                      <a:pt x="55" y="33"/>
                      <a:pt x="55" y="32"/>
                      <a:pt x="55" y="32"/>
                    </a:cubicBezTo>
                    <a:cubicBezTo>
                      <a:pt x="55" y="31"/>
                      <a:pt x="55" y="31"/>
                      <a:pt x="55" y="30"/>
                    </a:cubicBezTo>
                    <a:cubicBezTo>
                      <a:pt x="55" y="30"/>
                      <a:pt x="55" y="29"/>
                      <a:pt x="55" y="28"/>
                    </a:cubicBezTo>
                    <a:cubicBezTo>
                      <a:pt x="55" y="27"/>
                      <a:pt x="55" y="26"/>
                      <a:pt x="55" y="25"/>
                    </a:cubicBezTo>
                    <a:cubicBezTo>
                      <a:pt x="55" y="24"/>
                      <a:pt x="55" y="24"/>
                      <a:pt x="55" y="24"/>
                    </a:cubicBezTo>
                    <a:cubicBezTo>
                      <a:pt x="55" y="23"/>
                      <a:pt x="55" y="23"/>
                      <a:pt x="55" y="22"/>
                    </a:cubicBezTo>
                    <a:cubicBezTo>
                      <a:pt x="55" y="22"/>
                      <a:pt x="54" y="21"/>
                      <a:pt x="54" y="21"/>
                    </a:cubicBezTo>
                    <a:cubicBezTo>
                      <a:pt x="54" y="20"/>
                      <a:pt x="54" y="19"/>
                      <a:pt x="54" y="18"/>
                    </a:cubicBezTo>
                    <a:cubicBezTo>
                      <a:pt x="53" y="18"/>
                      <a:pt x="53" y="18"/>
                      <a:pt x="53" y="18"/>
                    </a:cubicBezTo>
                    <a:cubicBezTo>
                      <a:pt x="53" y="17"/>
                      <a:pt x="53" y="16"/>
                      <a:pt x="53" y="16"/>
                    </a:cubicBezTo>
                    <a:cubicBezTo>
                      <a:pt x="52" y="16"/>
                      <a:pt x="52" y="15"/>
                      <a:pt x="52" y="15"/>
                    </a:cubicBezTo>
                    <a:cubicBezTo>
                      <a:pt x="52" y="15"/>
                      <a:pt x="52" y="14"/>
                      <a:pt x="52" y="14"/>
                    </a:cubicBezTo>
                    <a:cubicBezTo>
                      <a:pt x="51" y="13"/>
                      <a:pt x="50" y="12"/>
                      <a:pt x="49" y="11"/>
                    </a:cubicBezTo>
                    <a:cubicBezTo>
                      <a:pt x="49" y="10"/>
                      <a:pt x="49" y="10"/>
                      <a:pt x="48" y="9"/>
                    </a:cubicBezTo>
                    <a:cubicBezTo>
                      <a:pt x="48" y="9"/>
                      <a:pt x="47" y="9"/>
                      <a:pt x="47" y="8"/>
                    </a:cubicBezTo>
                    <a:cubicBezTo>
                      <a:pt x="47" y="8"/>
                      <a:pt x="47" y="8"/>
                      <a:pt x="46" y="7"/>
                    </a:cubicBezTo>
                    <a:cubicBezTo>
                      <a:pt x="46" y="7"/>
                      <a:pt x="45" y="6"/>
                      <a:pt x="44" y="6"/>
                    </a:cubicBezTo>
                    <a:cubicBezTo>
                      <a:pt x="43" y="5"/>
                      <a:pt x="42" y="4"/>
                      <a:pt x="41" y="4"/>
                    </a:cubicBezTo>
                    <a:cubicBezTo>
                      <a:pt x="41" y="4"/>
                      <a:pt x="41" y="3"/>
                      <a:pt x="40" y="3"/>
                    </a:cubicBezTo>
                    <a:cubicBezTo>
                      <a:pt x="40" y="3"/>
                      <a:pt x="40" y="3"/>
                      <a:pt x="40" y="3"/>
                    </a:cubicBezTo>
                    <a:cubicBezTo>
                      <a:pt x="40" y="3"/>
                      <a:pt x="39" y="3"/>
                      <a:pt x="39" y="3"/>
                    </a:cubicBezTo>
                    <a:cubicBezTo>
                      <a:pt x="39" y="3"/>
                      <a:pt x="39" y="3"/>
                      <a:pt x="39" y="3"/>
                    </a:cubicBezTo>
                    <a:cubicBezTo>
                      <a:pt x="38" y="2"/>
                      <a:pt x="38" y="2"/>
                      <a:pt x="38" y="2"/>
                    </a:cubicBezTo>
                    <a:cubicBezTo>
                      <a:pt x="38" y="2"/>
                      <a:pt x="38" y="2"/>
                      <a:pt x="38" y="2"/>
                    </a:cubicBezTo>
                    <a:cubicBezTo>
                      <a:pt x="37" y="2"/>
                      <a:pt x="37" y="2"/>
                      <a:pt x="37" y="2"/>
                    </a:cubicBezTo>
                    <a:cubicBezTo>
                      <a:pt x="37" y="2"/>
                      <a:pt x="37" y="2"/>
                      <a:pt x="37" y="2"/>
                    </a:cubicBezTo>
                    <a:cubicBezTo>
                      <a:pt x="36" y="1"/>
                      <a:pt x="35" y="1"/>
                      <a:pt x="34" y="1"/>
                    </a:cubicBezTo>
                    <a:cubicBezTo>
                      <a:pt x="34" y="1"/>
                      <a:pt x="34" y="1"/>
                      <a:pt x="33" y="1"/>
                    </a:cubicBezTo>
                    <a:cubicBezTo>
                      <a:pt x="33" y="1"/>
                      <a:pt x="33" y="1"/>
                      <a:pt x="33" y="1"/>
                    </a:cubicBezTo>
                    <a:cubicBezTo>
                      <a:pt x="32" y="1"/>
                      <a:pt x="31" y="0"/>
                      <a:pt x="30" y="0"/>
                    </a:cubicBezTo>
                    <a:cubicBezTo>
                      <a:pt x="30" y="2"/>
                      <a:pt x="30" y="2"/>
                      <a:pt x="30" y="2"/>
                    </a:cubicBezTo>
                    <a:cubicBezTo>
                      <a:pt x="31" y="2"/>
                      <a:pt x="32" y="2"/>
                      <a:pt x="33" y="2"/>
                    </a:cubicBezTo>
                    <a:cubicBezTo>
                      <a:pt x="33" y="2"/>
                      <a:pt x="33" y="2"/>
                      <a:pt x="32" y="2"/>
                    </a:cubicBezTo>
                    <a:cubicBezTo>
                      <a:pt x="32" y="3"/>
                      <a:pt x="32" y="3"/>
                      <a:pt x="32" y="3"/>
                    </a:cubicBezTo>
                    <a:cubicBezTo>
                      <a:pt x="32" y="3"/>
                      <a:pt x="31" y="3"/>
                      <a:pt x="31" y="3"/>
                    </a:cubicBezTo>
                    <a:cubicBezTo>
                      <a:pt x="31" y="3"/>
                      <a:pt x="31" y="3"/>
                      <a:pt x="31" y="3"/>
                    </a:cubicBezTo>
                    <a:cubicBezTo>
                      <a:pt x="31" y="3"/>
                      <a:pt x="32" y="3"/>
                      <a:pt x="32" y="3"/>
                    </a:cubicBezTo>
                    <a:cubicBezTo>
                      <a:pt x="33" y="3"/>
                      <a:pt x="33" y="3"/>
                      <a:pt x="33" y="3"/>
                    </a:cubicBezTo>
                    <a:cubicBezTo>
                      <a:pt x="33" y="3"/>
                      <a:pt x="33" y="3"/>
                      <a:pt x="34" y="3"/>
                    </a:cubicBezTo>
                    <a:cubicBezTo>
                      <a:pt x="34" y="3"/>
                      <a:pt x="34" y="2"/>
                      <a:pt x="34" y="2"/>
                    </a:cubicBezTo>
                    <a:cubicBezTo>
                      <a:pt x="34" y="2"/>
                      <a:pt x="34" y="3"/>
                      <a:pt x="35" y="3"/>
                    </a:cubicBezTo>
                    <a:cubicBezTo>
                      <a:pt x="35" y="3"/>
                      <a:pt x="34" y="3"/>
                      <a:pt x="34" y="3"/>
                    </a:cubicBezTo>
                    <a:cubicBezTo>
                      <a:pt x="34" y="3"/>
                      <a:pt x="35" y="3"/>
                      <a:pt x="35" y="3"/>
                    </a:cubicBezTo>
                    <a:cubicBezTo>
                      <a:pt x="35" y="3"/>
                      <a:pt x="35" y="3"/>
                      <a:pt x="35" y="3"/>
                    </a:cubicBezTo>
                    <a:cubicBezTo>
                      <a:pt x="36" y="3"/>
                      <a:pt x="36" y="3"/>
                      <a:pt x="37" y="3"/>
                    </a:cubicBezTo>
                    <a:cubicBezTo>
                      <a:pt x="37" y="3"/>
                      <a:pt x="38" y="4"/>
                      <a:pt x="38" y="4"/>
                    </a:cubicBezTo>
                    <a:cubicBezTo>
                      <a:pt x="38" y="4"/>
                      <a:pt x="38" y="4"/>
                      <a:pt x="38" y="4"/>
                    </a:cubicBezTo>
                    <a:cubicBezTo>
                      <a:pt x="38" y="4"/>
                      <a:pt x="38" y="4"/>
                      <a:pt x="37" y="4"/>
                    </a:cubicBezTo>
                    <a:cubicBezTo>
                      <a:pt x="37" y="4"/>
                      <a:pt x="38" y="4"/>
                      <a:pt x="38" y="4"/>
                    </a:cubicBezTo>
                    <a:cubicBezTo>
                      <a:pt x="38" y="5"/>
                      <a:pt x="38" y="5"/>
                      <a:pt x="38" y="5"/>
                    </a:cubicBezTo>
                    <a:cubicBezTo>
                      <a:pt x="38" y="6"/>
                      <a:pt x="38" y="5"/>
                      <a:pt x="37" y="5"/>
                    </a:cubicBezTo>
                    <a:cubicBezTo>
                      <a:pt x="37" y="5"/>
                      <a:pt x="36" y="6"/>
                      <a:pt x="36" y="5"/>
                    </a:cubicBezTo>
                    <a:cubicBezTo>
                      <a:pt x="36" y="5"/>
                      <a:pt x="37" y="5"/>
                      <a:pt x="37" y="4"/>
                    </a:cubicBezTo>
                    <a:cubicBezTo>
                      <a:pt x="37" y="4"/>
                      <a:pt x="37" y="4"/>
                      <a:pt x="36" y="5"/>
                    </a:cubicBezTo>
                    <a:cubicBezTo>
                      <a:pt x="36" y="5"/>
                      <a:pt x="36" y="5"/>
                      <a:pt x="36" y="5"/>
                    </a:cubicBezTo>
                    <a:cubicBezTo>
                      <a:pt x="36" y="5"/>
                      <a:pt x="36" y="5"/>
                      <a:pt x="35" y="5"/>
                    </a:cubicBezTo>
                    <a:cubicBezTo>
                      <a:pt x="35" y="5"/>
                      <a:pt x="35" y="5"/>
                      <a:pt x="35" y="5"/>
                    </a:cubicBezTo>
                    <a:cubicBezTo>
                      <a:pt x="34" y="5"/>
                      <a:pt x="34" y="5"/>
                      <a:pt x="34" y="6"/>
                    </a:cubicBezTo>
                    <a:cubicBezTo>
                      <a:pt x="34" y="6"/>
                      <a:pt x="34" y="6"/>
                      <a:pt x="33" y="6"/>
                    </a:cubicBezTo>
                    <a:cubicBezTo>
                      <a:pt x="33" y="6"/>
                      <a:pt x="33" y="6"/>
                      <a:pt x="32" y="6"/>
                    </a:cubicBezTo>
                    <a:cubicBezTo>
                      <a:pt x="32" y="6"/>
                      <a:pt x="31" y="7"/>
                      <a:pt x="31" y="7"/>
                    </a:cubicBezTo>
                    <a:cubicBezTo>
                      <a:pt x="31" y="7"/>
                      <a:pt x="31" y="7"/>
                      <a:pt x="31" y="7"/>
                    </a:cubicBezTo>
                    <a:cubicBezTo>
                      <a:pt x="31" y="8"/>
                      <a:pt x="31" y="8"/>
                      <a:pt x="31" y="8"/>
                    </a:cubicBezTo>
                    <a:cubicBezTo>
                      <a:pt x="31" y="8"/>
                      <a:pt x="31" y="8"/>
                      <a:pt x="31" y="8"/>
                    </a:cubicBezTo>
                    <a:cubicBezTo>
                      <a:pt x="31" y="8"/>
                      <a:pt x="31" y="8"/>
                      <a:pt x="32" y="8"/>
                    </a:cubicBezTo>
                    <a:cubicBezTo>
                      <a:pt x="32" y="8"/>
                      <a:pt x="32" y="9"/>
                      <a:pt x="33" y="9"/>
                    </a:cubicBezTo>
                    <a:cubicBezTo>
                      <a:pt x="33" y="9"/>
                      <a:pt x="33" y="9"/>
                      <a:pt x="34" y="9"/>
                    </a:cubicBezTo>
                    <a:cubicBezTo>
                      <a:pt x="34" y="9"/>
                      <a:pt x="35" y="9"/>
                      <a:pt x="35" y="10"/>
                    </a:cubicBezTo>
                    <a:cubicBezTo>
                      <a:pt x="35" y="10"/>
                      <a:pt x="34" y="10"/>
                      <a:pt x="34" y="10"/>
                    </a:cubicBezTo>
                    <a:cubicBezTo>
                      <a:pt x="34" y="10"/>
                      <a:pt x="34" y="11"/>
                      <a:pt x="34" y="11"/>
                    </a:cubicBezTo>
                    <a:cubicBezTo>
                      <a:pt x="34" y="11"/>
                      <a:pt x="34" y="11"/>
                      <a:pt x="35" y="11"/>
                    </a:cubicBezTo>
                    <a:cubicBezTo>
                      <a:pt x="35" y="11"/>
                      <a:pt x="35" y="11"/>
                      <a:pt x="35" y="11"/>
                    </a:cubicBezTo>
                    <a:cubicBezTo>
                      <a:pt x="36" y="10"/>
                      <a:pt x="35" y="10"/>
                      <a:pt x="36" y="10"/>
                    </a:cubicBezTo>
                    <a:cubicBezTo>
                      <a:pt x="37" y="10"/>
                      <a:pt x="38" y="9"/>
                      <a:pt x="38" y="8"/>
                    </a:cubicBezTo>
                    <a:cubicBezTo>
                      <a:pt x="38" y="8"/>
                      <a:pt x="38" y="7"/>
                      <a:pt x="38" y="7"/>
                    </a:cubicBezTo>
                    <a:cubicBezTo>
                      <a:pt x="38" y="7"/>
                      <a:pt x="39" y="7"/>
                      <a:pt x="38" y="7"/>
                    </a:cubicBezTo>
                    <a:cubicBezTo>
                      <a:pt x="39" y="6"/>
                      <a:pt x="39" y="6"/>
                      <a:pt x="39" y="6"/>
                    </a:cubicBezTo>
                    <a:cubicBezTo>
                      <a:pt x="39" y="6"/>
                      <a:pt x="39" y="6"/>
                      <a:pt x="39" y="6"/>
                    </a:cubicBezTo>
                    <a:cubicBezTo>
                      <a:pt x="39" y="6"/>
                      <a:pt x="39" y="6"/>
                      <a:pt x="39" y="6"/>
                    </a:cubicBezTo>
                    <a:cubicBezTo>
                      <a:pt x="39" y="6"/>
                      <a:pt x="40" y="6"/>
                      <a:pt x="40" y="6"/>
                    </a:cubicBezTo>
                    <a:cubicBezTo>
                      <a:pt x="40" y="6"/>
                      <a:pt x="40" y="6"/>
                      <a:pt x="40" y="6"/>
                    </a:cubicBezTo>
                    <a:cubicBezTo>
                      <a:pt x="41" y="6"/>
                      <a:pt x="41" y="6"/>
                      <a:pt x="41" y="6"/>
                    </a:cubicBezTo>
                    <a:cubicBezTo>
                      <a:pt x="41" y="6"/>
                      <a:pt x="41" y="6"/>
                      <a:pt x="42" y="6"/>
                    </a:cubicBezTo>
                    <a:cubicBezTo>
                      <a:pt x="42" y="6"/>
                      <a:pt x="42" y="6"/>
                      <a:pt x="42" y="7"/>
                    </a:cubicBezTo>
                    <a:cubicBezTo>
                      <a:pt x="42" y="7"/>
                      <a:pt x="42" y="7"/>
                      <a:pt x="42" y="7"/>
                    </a:cubicBezTo>
                    <a:cubicBezTo>
                      <a:pt x="42" y="7"/>
                      <a:pt x="42" y="7"/>
                      <a:pt x="42" y="7"/>
                    </a:cubicBezTo>
                    <a:cubicBezTo>
                      <a:pt x="42" y="8"/>
                      <a:pt x="42" y="8"/>
                      <a:pt x="42" y="8"/>
                    </a:cubicBezTo>
                    <a:cubicBezTo>
                      <a:pt x="42" y="8"/>
                      <a:pt x="43" y="8"/>
                      <a:pt x="43" y="8"/>
                    </a:cubicBezTo>
                    <a:cubicBezTo>
                      <a:pt x="43" y="7"/>
                      <a:pt x="43" y="7"/>
                      <a:pt x="44" y="7"/>
                    </a:cubicBezTo>
                    <a:cubicBezTo>
                      <a:pt x="44" y="7"/>
                      <a:pt x="44" y="8"/>
                      <a:pt x="44" y="8"/>
                    </a:cubicBezTo>
                    <a:cubicBezTo>
                      <a:pt x="44" y="8"/>
                      <a:pt x="44" y="8"/>
                      <a:pt x="44" y="8"/>
                    </a:cubicBezTo>
                    <a:cubicBezTo>
                      <a:pt x="45" y="8"/>
                      <a:pt x="44" y="9"/>
                      <a:pt x="44" y="9"/>
                    </a:cubicBezTo>
                    <a:cubicBezTo>
                      <a:pt x="44" y="9"/>
                      <a:pt x="45" y="9"/>
                      <a:pt x="45" y="10"/>
                    </a:cubicBezTo>
                    <a:cubicBezTo>
                      <a:pt x="46" y="10"/>
                      <a:pt x="46" y="10"/>
                      <a:pt x="46" y="10"/>
                    </a:cubicBezTo>
                    <a:cubicBezTo>
                      <a:pt x="46" y="10"/>
                      <a:pt x="46" y="10"/>
                      <a:pt x="46" y="10"/>
                    </a:cubicBezTo>
                    <a:cubicBezTo>
                      <a:pt x="46" y="11"/>
                      <a:pt x="46" y="11"/>
                      <a:pt x="46" y="12"/>
                    </a:cubicBezTo>
                    <a:cubicBezTo>
                      <a:pt x="45" y="12"/>
                      <a:pt x="45" y="12"/>
                      <a:pt x="45" y="12"/>
                    </a:cubicBezTo>
                    <a:cubicBezTo>
                      <a:pt x="45" y="13"/>
                      <a:pt x="46" y="12"/>
                      <a:pt x="46" y="13"/>
                    </a:cubicBezTo>
                    <a:cubicBezTo>
                      <a:pt x="46" y="13"/>
                      <a:pt x="46" y="13"/>
                      <a:pt x="46" y="13"/>
                    </a:cubicBezTo>
                    <a:cubicBezTo>
                      <a:pt x="46" y="13"/>
                      <a:pt x="46" y="14"/>
                      <a:pt x="46" y="14"/>
                    </a:cubicBezTo>
                    <a:cubicBezTo>
                      <a:pt x="46" y="14"/>
                      <a:pt x="46" y="14"/>
                      <a:pt x="45" y="14"/>
                    </a:cubicBezTo>
                    <a:cubicBezTo>
                      <a:pt x="45" y="13"/>
                      <a:pt x="45" y="14"/>
                      <a:pt x="45" y="13"/>
                    </a:cubicBezTo>
                    <a:cubicBezTo>
                      <a:pt x="45" y="13"/>
                      <a:pt x="44" y="13"/>
                      <a:pt x="44" y="13"/>
                    </a:cubicBezTo>
                    <a:cubicBezTo>
                      <a:pt x="44" y="13"/>
                      <a:pt x="44" y="13"/>
                      <a:pt x="43" y="13"/>
                    </a:cubicBezTo>
                    <a:cubicBezTo>
                      <a:pt x="44" y="13"/>
                      <a:pt x="44" y="12"/>
                      <a:pt x="45" y="12"/>
                    </a:cubicBezTo>
                    <a:cubicBezTo>
                      <a:pt x="45" y="12"/>
                      <a:pt x="45" y="12"/>
                      <a:pt x="45" y="11"/>
                    </a:cubicBezTo>
                    <a:cubicBezTo>
                      <a:pt x="45" y="11"/>
                      <a:pt x="44" y="11"/>
                      <a:pt x="44" y="12"/>
                    </a:cubicBezTo>
                    <a:cubicBezTo>
                      <a:pt x="44" y="12"/>
                      <a:pt x="44" y="12"/>
                      <a:pt x="43" y="12"/>
                    </a:cubicBezTo>
                    <a:cubicBezTo>
                      <a:pt x="43" y="12"/>
                      <a:pt x="42" y="12"/>
                      <a:pt x="42" y="12"/>
                    </a:cubicBezTo>
                    <a:cubicBezTo>
                      <a:pt x="42" y="12"/>
                      <a:pt x="42" y="12"/>
                      <a:pt x="42" y="13"/>
                    </a:cubicBezTo>
                    <a:cubicBezTo>
                      <a:pt x="42" y="13"/>
                      <a:pt x="42" y="13"/>
                      <a:pt x="42" y="13"/>
                    </a:cubicBezTo>
                    <a:cubicBezTo>
                      <a:pt x="42" y="12"/>
                      <a:pt x="42" y="12"/>
                      <a:pt x="42" y="12"/>
                    </a:cubicBezTo>
                    <a:cubicBezTo>
                      <a:pt x="41" y="12"/>
                      <a:pt x="41" y="12"/>
                      <a:pt x="41" y="12"/>
                    </a:cubicBezTo>
                    <a:cubicBezTo>
                      <a:pt x="40" y="12"/>
                      <a:pt x="40" y="12"/>
                      <a:pt x="40" y="13"/>
                    </a:cubicBezTo>
                    <a:cubicBezTo>
                      <a:pt x="40" y="13"/>
                      <a:pt x="41" y="12"/>
                      <a:pt x="41" y="13"/>
                    </a:cubicBezTo>
                    <a:cubicBezTo>
                      <a:pt x="41" y="13"/>
                      <a:pt x="40" y="13"/>
                      <a:pt x="40" y="14"/>
                    </a:cubicBezTo>
                    <a:cubicBezTo>
                      <a:pt x="40" y="14"/>
                      <a:pt x="41" y="14"/>
                      <a:pt x="41" y="14"/>
                    </a:cubicBezTo>
                    <a:cubicBezTo>
                      <a:pt x="41" y="14"/>
                      <a:pt x="41" y="14"/>
                      <a:pt x="41" y="14"/>
                    </a:cubicBezTo>
                    <a:cubicBezTo>
                      <a:pt x="41" y="14"/>
                      <a:pt x="41" y="14"/>
                      <a:pt x="42" y="14"/>
                    </a:cubicBezTo>
                    <a:cubicBezTo>
                      <a:pt x="42" y="14"/>
                      <a:pt x="42" y="14"/>
                      <a:pt x="42" y="14"/>
                    </a:cubicBezTo>
                    <a:cubicBezTo>
                      <a:pt x="43" y="14"/>
                      <a:pt x="42" y="15"/>
                      <a:pt x="42" y="15"/>
                    </a:cubicBezTo>
                    <a:cubicBezTo>
                      <a:pt x="41" y="15"/>
                      <a:pt x="40" y="15"/>
                      <a:pt x="40" y="15"/>
                    </a:cubicBezTo>
                    <a:cubicBezTo>
                      <a:pt x="40" y="15"/>
                      <a:pt x="39" y="16"/>
                      <a:pt x="39" y="15"/>
                    </a:cubicBezTo>
                    <a:cubicBezTo>
                      <a:pt x="39" y="15"/>
                      <a:pt x="39" y="15"/>
                      <a:pt x="40" y="15"/>
                    </a:cubicBezTo>
                    <a:cubicBezTo>
                      <a:pt x="39" y="15"/>
                      <a:pt x="39" y="15"/>
                      <a:pt x="38" y="15"/>
                    </a:cubicBezTo>
                    <a:cubicBezTo>
                      <a:pt x="38" y="15"/>
                      <a:pt x="37" y="15"/>
                      <a:pt x="37" y="16"/>
                    </a:cubicBezTo>
                    <a:cubicBezTo>
                      <a:pt x="36" y="16"/>
                      <a:pt x="37" y="17"/>
                      <a:pt x="36" y="17"/>
                    </a:cubicBezTo>
                    <a:cubicBezTo>
                      <a:pt x="36" y="17"/>
                      <a:pt x="36" y="17"/>
                      <a:pt x="36" y="17"/>
                    </a:cubicBezTo>
                    <a:cubicBezTo>
                      <a:pt x="36" y="17"/>
                      <a:pt x="35" y="17"/>
                      <a:pt x="35" y="17"/>
                    </a:cubicBezTo>
                    <a:cubicBezTo>
                      <a:pt x="35" y="17"/>
                      <a:pt x="35" y="17"/>
                      <a:pt x="35" y="17"/>
                    </a:cubicBezTo>
                    <a:cubicBezTo>
                      <a:pt x="34" y="17"/>
                      <a:pt x="34" y="18"/>
                      <a:pt x="34" y="18"/>
                    </a:cubicBezTo>
                    <a:cubicBezTo>
                      <a:pt x="34" y="18"/>
                      <a:pt x="34" y="18"/>
                      <a:pt x="34" y="18"/>
                    </a:cubicBezTo>
                    <a:cubicBezTo>
                      <a:pt x="34" y="18"/>
                      <a:pt x="33" y="19"/>
                      <a:pt x="33" y="19"/>
                    </a:cubicBezTo>
                    <a:cubicBezTo>
                      <a:pt x="33" y="19"/>
                      <a:pt x="33" y="18"/>
                      <a:pt x="33" y="19"/>
                    </a:cubicBezTo>
                    <a:cubicBezTo>
                      <a:pt x="33" y="19"/>
                      <a:pt x="33" y="19"/>
                      <a:pt x="33" y="20"/>
                    </a:cubicBezTo>
                    <a:cubicBezTo>
                      <a:pt x="32" y="20"/>
                      <a:pt x="32" y="20"/>
                      <a:pt x="32" y="21"/>
                    </a:cubicBezTo>
                    <a:cubicBezTo>
                      <a:pt x="31" y="21"/>
                      <a:pt x="31" y="21"/>
                      <a:pt x="31" y="21"/>
                    </a:cubicBezTo>
                    <a:cubicBezTo>
                      <a:pt x="31" y="21"/>
                      <a:pt x="30" y="21"/>
                      <a:pt x="30" y="21"/>
                    </a:cubicBezTo>
                    <a:cubicBezTo>
                      <a:pt x="30" y="21"/>
                      <a:pt x="30" y="22"/>
                      <a:pt x="30" y="22"/>
                    </a:cubicBezTo>
                    <a:cubicBezTo>
                      <a:pt x="30" y="34"/>
                      <a:pt x="30" y="34"/>
                      <a:pt x="30" y="34"/>
                    </a:cubicBezTo>
                    <a:cubicBezTo>
                      <a:pt x="30" y="34"/>
                      <a:pt x="30" y="34"/>
                      <a:pt x="30" y="34"/>
                    </a:cubicBezTo>
                    <a:cubicBezTo>
                      <a:pt x="30" y="34"/>
                      <a:pt x="30" y="33"/>
                      <a:pt x="31" y="33"/>
                    </a:cubicBezTo>
                    <a:cubicBezTo>
                      <a:pt x="31" y="33"/>
                      <a:pt x="31" y="33"/>
                      <a:pt x="32" y="33"/>
                    </a:cubicBezTo>
                    <a:cubicBezTo>
                      <a:pt x="32" y="33"/>
                      <a:pt x="32" y="33"/>
                      <a:pt x="32" y="33"/>
                    </a:cubicBezTo>
                    <a:cubicBezTo>
                      <a:pt x="32" y="33"/>
                      <a:pt x="32" y="32"/>
                      <a:pt x="32" y="33"/>
                    </a:cubicBezTo>
                    <a:cubicBezTo>
                      <a:pt x="33" y="33"/>
                      <a:pt x="32" y="33"/>
                      <a:pt x="32" y="33"/>
                    </a:cubicBezTo>
                    <a:cubicBezTo>
                      <a:pt x="33" y="33"/>
                      <a:pt x="33" y="33"/>
                      <a:pt x="33" y="33"/>
                    </a:cubicBezTo>
                    <a:cubicBezTo>
                      <a:pt x="33" y="33"/>
                      <a:pt x="34" y="33"/>
                      <a:pt x="34" y="33"/>
                    </a:cubicBezTo>
                    <a:cubicBezTo>
                      <a:pt x="34" y="33"/>
                      <a:pt x="34" y="33"/>
                      <a:pt x="34" y="34"/>
                    </a:cubicBezTo>
                    <a:cubicBezTo>
                      <a:pt x="35" y="34"/>
                      <a:pt x="35" y="33"/>
                      <a:pt x="35" y="34"/>
                    </a:cubicBezTo>
                    <a:cubicBezTo>
                      <a:pt x="35" y="34"/>
                      <a:pt x="36" y="34"/>
                      <a:pt x="36" y="34"/>
                    </a:cubicBezTo>
                    <a:cubicBezTo>
                      <a:pt x="36" y="34"/>
                      <a:pt x="36" y="33"/>
                      <a:pt x="36" y="33"/>
                    </a:cubicBezTo>
                    <a:cubicBezTo>
                      <a:pt x="37" y="33"/>
                      <a:pt x="37" y="34"/>
                      <a:pt x="37" y="34"/>
                    </a:cubicBezTo>
                    <a:cubicBezTo>
                      <a:pt x="38" y="34"/>
                      <a:pt x="38" y="34"/>
                      <a:pt x="38" y="34"/>
                    </a:cubicBezTo>
                    <a:cubicBezTo>
                      <a:pt x="38" y="34"/>
                      <a:pt x="38" y="34"/>
                      <a:pt x="38" y="34"/>
                    </a:cubicBezTo>
                    <a:cubicBezTo>
                      <a:pt x="38" y="34"/>
                      <a:pt x="38" y="34"/>
                      <a:pt x="38" y="35"/>
                    </a:cubicBezTo>
                    <a:cubicBezTo>
                      <a:pt x="38" y="35"/>
                      <a:pt x="39" y="35"/>
                      <a:pt x="39" y="35"/>
                    </a:cubicBezTo>
                    <a:cubicBezTo>
                      <a:pt x="39" y="35"/>
                      <a:pt x="39" y="35"/>
                      <a:pt x="39" y="35"/>
                    </a:cubicBezTo>
                    <a:cubicBezTo>
                      <a:pt x="40" y="36"/>
                      <a:pt x="40" y="36"/>
                      <a:pt x="40" y="36"/>
                    </a:cubicBezTo>
                    <a:cubicBezTo>
                      <a:pt x="41" y="36"/>
                      <a:pt x="41" y="36"/>
                      <a:pt x="41" y="36"/>
                    </a:cubicBezTo>
                    <a:cubicBezTo>
                      <a:pt x="42" y="36"/>
                      <a:pt x="42" y="36"/>
                      <a:pt x="43" y="37"/>
                    </a:cubicBezTo>
                    <a:cubicBezTo>
                      <a:pt x="43" y="37"/>
                      <a:pt x="43" y="37"/>
                      <a:pt x="43" y="37"/>
                    </a:cubicBezTo>
                    <a:cubicBezTo>
                      <a:pt x="43" y="37"/>
                      <a:pt x="43" y="38"/>
                      <a:pt x="43" y="38"/>
                    </a:cubicBezTo>
                    <a:cubicBezTo>
                      <a:pt x="43" y="38"/>
                      <a:pt x="44" y="38"/>
                      <a:pt x="44" y="39"/>
                    </a:cubicBezTo>
                    <a:cubicBezTo>
                      <a:pt x="44" y="39"/>
                      <a:pt x="44" y="39"/>
                      <a:pt x="44" y="39"/>
                    </a:cubicBezTo>
                    <a:cubicBezTo>
                      <a:pt x="44" y="39"/>
                      <a:pt x="45" y="40"/>
                      <a:pt x="45" y="40"/>
                    </a:cubicBezTo>
                    <a:cubicBezTo>
                      <a:pt x="45" y="40"/>
                      <a:pt x="45" y="40"/>
                      <a:pt x="45" y="40"/>
                    </a:cubicBezTo>
                    <a:cubicBezTo>
                      <a:pt x="45" y="40"/>
                      <a:pt x="46" y="40"/>
                      <a:pt x="46" y="40"/>
                    </a:cubicBezTo>
                    <a:cubicBezTo>
                      <a:pt x="46" y="40"/>
                      <a:pt x="46" y="40"/>
                      <a:pt x="47" y="40"/>
                    </a:cubicBezTo>
                    <a:cubicBezTo>
                      <a:pt x="47" y="40"/>
                      <a:pt x="47" y="41"/>
                      <a:pt x="47" y="41"/>
                    </a:cubicBezTo>
                    <a:cubicBezTo>
                      <a:pt x="47" y="41"/>
                      <a:pt x="47" y="41"/>
                      <a:pt x="47" y="41"/>
                    </a:cubicBezTo>
                    <a:cubicBezTo>
                      <a:pt x="48" y="41"/>
                      <a:pt x="48" y="41"/>
                      <a:pt x="48" y="41"/>
                    </a:cubicBezTo>
                    <a:cubicBezTo>
                      <a:pt x="49" y="41"/>
                      <a:pt x="49" y="41"/>
                      <a:pt x="49" y="41"/>
                    </a:cubicBezTo>
                    <a:cubicBezTo>
                      <a:pt x="49" y="41"/>
                      <a:pt x="50" y="41"/>
                      <a:pt x="50" y="41"/>
                    </a:cubicBezTo>
                    <a:cubicBezTo>
                      <a:pt x="46" y="47"/>
                      <a:pt x="41" y="51"/>
                      <a:pt x="34" y="53"/>
                    </a:cubicBezTo>
                    <a:cubicBezTo>
                      <a:pt x="34" y="53"/>
                      <a:pt x="34" y="52"/>
                      <a:pt x="34" y="52"/>
                    </a:cubicBezTo>
                    <a:cubicBezTo>
                      <a:pt x="34" y="52"/>
                      <a:pt x="34" y="51"/>
                      <a:pt x="34" y="51"/>
                    </a:cubicBezTo>
                    <a:cubicBezTo>
                      <a:pt x="34" y="50"/>
                      <a:pt x="34" y="50"/>
                      <a:pt x="33" y="49"/>
                    </a:cubicBezTo>
                    <a:cubicBezTo>
                      <a:pt x="33" y="49"/>
                      <a:pt x="33" y="49"/>
                      <a:pt x="32" y="49"/>
                    </a:cubicBezTo>
                    <a:cubicBezTo>
                      <a:pt x="32" y="48"/>
                      <a:pt x="32" y="48"/>
                      <a:pt x="32" y="48"/>
                    </a:cubicBezTo>
                    <a:cubicBezTo>
                      <a:pt x="31" y="48"/>
                      <a:pt x="30" y="48"/>
                      <a:pt x="30" y="47"/>
                    </a:cubicBezTo>
                    <a:cubicBezTo>
                      <a:pt x="30" y="47"/>
                      <a:pt x="30" y="47"/>
                      <a:pt x="30" y="47"/>
                    </a:cubicBezTo>
                    <a:cubicBezTo>
                      <a:pt x="30" y="46"/>
                      <a:pt x="30" y="46"/>
                      <a:pt x="30" y="46"/>
                    </a:cubicBezTo>
                    <a:lnTo>
                      <a:pt x="30" y="55"/>
                    </a:lnTo>
                    <a:close/>
                    <a:moveTo>
                      <a:pt x="1" y="22"/>
                    </a:moveTo>
                    <a:cubicBezTo>
                      <a:pt x="1" y="23"/>
                      <a:pt x="1" y="23"/>
                      <a:pt x="1" y="24"/>
                    </a:cubicBezTo>
                    <a:cubicBezTo>
                      <a:pt x="1" y="24"/>
                      <a:pt x="1" y="24"/>
                      <a:pt x="1" y="25"/>
                    </a:cubicBezTo>
                    <a:cubicBezTo>
                      <a:pt x="0" y="26"/>
                      <a:pt x="0" y="27"/>
                      <a:pt x="0" y="28"/>
                    </a:cubicBezTo>
                    <a:cubicBezTo>
                      <a:pt x="0" y="29"/>
                      <a:pt x="0" y="30"/>
                      <a:pt x="1" y="30"/>
                    </a:cubicBezTo>
                    <a:cubicBezTo>
                      <a:pt x="1" y="31"/>
                      <a:pt x="1" y="31"/>
                      <a:pt x="1" y="32"/>
                    </a:cubicBezTo>
                    <a:cubicBezTo>
                      <a:pt x="1" y="32"/>
                      <a:pt x="1" y="33"/>
                      <a:pt x="1" y="33"/>
                    </a:cubicBezTo>
                    <a:cubicBezTo>
                      <a:pt x="1" y="34"/>
                      <a:pt x="1" y="34"/>
                      <a:pt x="1" y="35"/>
                    </a:cubicBezTo>
                    <a:cubicBezTo>
                      <a:pt x="1" y="35"/>
                      <a:pt x="2" y="36"/>
                      <a:pt x="2" y="37"/>
                    </a:cubicBezTo>
                    <a:cubicBezTo>
                      <a:pt x="2" y="38"/>
                      <a:pt x="2" y="38"/>
                      <a:pt x="3" y="38"/>
                    </a:cubicBezTo>
                    <a:cubicBezTo>
                      <a:pt x="3" y="39"/>
                      <a:pt x="3" y="39"/>
                      <a:pt x="3" y="40"/>
                    </a:cubicBezTo>
                    <a:cubicBezTo>
                      <a:pt x="3" y="40"/>
                      <a:pt x="3" y="40"/>
                      <a:pt x="3" y="40"/>
                    </a:cubicBezTo>
                    <a:cubicBezTo>
                      <a:pt x="4" y="41"/>
                      <a:pt x="4" y="41"/>
                      <a:pt x="4" y="41"/>
                    </a:cubicBezTo>
                    <a:cubicBezTo>
                      <a:pt x="5" y="42"/>
                      <a:pt x="5" y="44"/>
                      <a:pt x="6" y="45"/>
                    </a:cubicBezTo>
                    <a:cubicBezTo>
                      <a:pt x="7" y="45"/>
                      <a:pt x="7" y="46"/>
                      <a:pt x="7" y="46"/>
                    </a:cubicBezTo>
                    <a:cubicBezTo>
                      <a:pt x="8" y="46"/>
                      <a:pt x="8" y="47"/>
                      <a:pt x="8" y="47"/>
                    </a:cubicBezTo>
                    <a:cubicBezTo>
                      <a:pt x="9" y="47"/>
                      <a:pt x="9" y="48"/>
                      <a:pt x="9" y="48"/>
                    </a:cubicBezTo>
                    <a:cubicBezTo>
                      <a:pt x="11" y="49"/>
                      <a:pt x="12" y="50"/>
                      <a:pt x="14" y="51"/>
                    </a:cubicBezTo>
                    <a:cubicBezTo>
                      <a:pt x="15" y="52"/>
                      <a:pt x="15" y="52"/>
                      <a:pt x="15" y="52"/>
                    </a:cubicBezTo>
                    <a:cubicBezTo>
                      <a:pt x="16" y="53"/>
                      <a:pt x="17" y="53"/>
                      <a:pt x="18" y="53"/>
                    </a:cubicBezTo>
                    <a:cubicBezTo>
                      <a:pt x="18" y="53"/>
                      <a:pt x="19" y="54"/>
                      <a:pt x="19" y="54"/>
                    </a:cubicBezTo>
                    <a:cubicBezTo>
                      <a:pt x="22" y="55"/>
                      <a:pt x="25" y="55"/>
                      <a:pt x="28" y="55"/>
                    </a:cubicBezTo>
                    <a:cubicBezTo>
                      <a:pt x="28" y="55"/>
                      <a:pt x="29" y="55"/>
                      <a:pt x="30" y="55"/>
                    </a:cubicBezTo>
                    <a:cubicBezTo>
                      <a:pt x="30" y="46"/>
                      <a:pt x="30" y="46"/>
                      <a:pt x="30" y="46"/>
                    </a:cubicBezTo>
                    <a:cubicBezTo>
                      <a:pt x="30" y="46"/>
                      <a:pt x="29" y="46"/>
                      <a:pt x="29" y="46"/>
                    </a:cubicBezTo>
                    <a:cubicBezTo>
                      <a:pt x="29" y="45"/>
                      <a:pt x="29" y="44"/>
                      <a:pt x="28" y="44"/>
                    </a:cubicBezTo>
                    <a:cubicBezTo>
                      <a:pt x="28" y="44"/>
                      <a:pt x="28" y="43"/>
                      <a:pt x="28" y="43"/>
                    </a:cubicBezTo>
                    <a:cubicBezTo>
                      <a:pt x="28" y="43"/>
                      <a:pt x="27" y="43"/>
                      <a:pt x="27" y="43"/>
                    </a:cubicBezTo>
                    <a:cubicBezTo>
                      <a:pt x="27" y="42"/>
                      <a:pt x="27" y="42"/>
                      <a:pt x="27" y="42"/>
                    </a:cubicBezTo>
                    <a:cubicBezTo>
                      <a:pt x="27" y="41"/>
                      <a:pt x="28" y="41"/>
                      <a:pt x="28" y="41"/>
                    </a:cubicBezTo>
                    <a:cubicBezTo>
                      <a:pt x="28" y="41"/>
                      <a:pt x="27" y="41"/>
                      <a:pt x="27" y="40"/>
                    </a:cubicBezTo>
                    <a:cubicBezTo>
                      <a:pt x="27" y="40"/>
                      <a:pt x="27" y="40"/>
                      <a:pt x="27" y="39"/>
                    </a:cubicBezTo>
                    <a:cubicBezTo>
                      <a:pt x="28" y="39"/>
                      <a:pt x="28" y="39"/>
                      <a:pt x="28" y="39"/>
                    </a:cubicBezTo>
                    <a:cubicBezTo>
                      <a:pt x="28" y="39"/>
                      <a:pt x="28" y="39"/>
                      <a:pt x="28" y="39"/>
                    </a:cubicBezTo>
                    <a:cubicBezTo>
                      <a:pt x="28" y="38"/>
                      <a:pt x="28" y="38"/>
                      <a:pt x="28" y="38"/>
                    </a:cubicBezTo>
                    <a:cubicBezTo>
                      <a:pt x="29" y="38"/>
                      <a:pt x="29" y="38"/>
                      <a:pt x="29" y="37"/>
                    </a:cubicBezTo>
                    <a:cubicBezTo>
                      <a:pt x="29" y="37"/>
                      <a:pt x="29" y="36"/>
                      <a:pt x="29" y="36"/>
                    </a:cubicBezTo>
                    <a:cubicBezTo>
                      <a:pt x="29" y="36"/>
                      <a:pt x="29" y="35"/>
                      <a:pt x="29" y="35"/>
                    </a:cubicBezTo>
                    <a:cubicBezTo>
                      <a:pt x="29" y="35"/>
                      <a:pt x="29" y="34"/>
                      <a:pt x="28" y="34"/>
                    </a:cubicBezTo>
                    <a:cubicBezTo>
                      <a:pt x="28" y="34"/>
                      <a:pt x="28" y="35"/>
                      <a:pt x="28" y="35"/>
                    </a:cubicBezTo>
                    <a:cubicBezTo>
                      <a:pt x="28" y="35"/>
                      <a:pt x="28" y="35"/>
                      <a:pt x="27" y="35"/>
                    </a:cubicBezTo>
                    <a:cubicBezTo>
                      <a:pt x="27" y="35"/>
                      <a:pt x="27" y="35"/>
                      <a:pt x="27" y="35"/>
                    </a:cubicBezTo>
                    <a:cubicBezTo>
                      <a:pt x="26" y="35"/>
                      <a:pt x="26" y="35"/>
                      <a:pt x="26" y="35"/>
                    </a:cubicBezTo>
                    <a:cubicBezTo>
                      <a:pt x="26" y="35"/>
                      <a:pt x="26" y="34"/>
                      <a:pt x="25" y="34"/>
                    </a:cubicBezTo>
                    <a:cubicBezTo>
                      <a:pt x="25" y="34"/>
                      <a:pt x="25" y="34"/>
                      <a:pt x="25" y="34"/>
                    </a:cubicBezTo>
                    <a:cubicBezTo>
                      <a:pt x="25" y="34"/>
                      <a:pt x="25" y="33"/>
                      <a:pt x="25" y="33"/>
                    </a:cubicBezTo>
                    <a:cubicBezTo>
                      <a:pt x="24" y="33"/>
                      <a:pt x="24" y="32"/>
                      <a:pt x="24" y="32"/>
                    </a:cubicBezTo>
                    <a:cubicBezTo>
                      <a:pt x="24" y="32"/>
                      <a:pt x="23" y="32"/>
                      <a:pt x="23" y="32"/>
                    </a:cubicBezTo>
                    <a:cubicBezTo>
                      <a:pt x="23" y="32"/>
                      <a:pt x="23" y="32"/>
                      <a:pt x="22" y="32"/>
                    </a:cubicBezTo>
                    <a:cubicBezTo>
                      <a:pt x="22" y="32"/>
                      <a:pt x="22" y="32"/>
                      <a:pt x="22" y="32"/>
                    </a:cubicBezTo>
                    <a:cubicBezTo>
                      <a:pt x="21" y="31"/>
                      <a:pt x="21" y="30"/>
                      <a:pt x="20" y="30"/>
                    </a:cubicBezTo>
                    <a:cubicBezTo>
                      <a:pt x="20" y="30"/>
                      <a:pt x="20" y="31"/>
                      <a:pt x="19" y="31"/>
                    </a:cubicBezTo>
                    <a:cubicBezTo>
                      <a:pt x="19" y="31"/>
                      <a:pt x="19" y="31"/>
                      <a:pt x="18" y="30"/>
                    </a:cubicBezTo>
                    <a:cubicBezTo>
                      <a:pt x="18" y="30"/>
                      <a:pt x="18" y="30"/>
                      <a:pt x="17" y="30"/>
                    </a:cubicBezTo>
                    <a:cubicBezTo>
                      <a:pt x="17" y="30"/>
                      <a:pt x="17" y="30"/>
                      <a:pt x="17" y="30"/>
                    </a:cubicBezTo>
                    <a:cubicBezTo>
                      <a:pt x="16" y="29"/>
                      <a:pt x="16" y="29"/>
                      <a:pt x="16" y="29"/>
                    </a:cubicBezTo>
                    <a:cubicBezTo>
                      <a:pt x="16" y="29"/>
                      <a:pt x="16" y="29"/>
                      <a:pt x="15" y="29"/>
                    </a:cubicBezTo>
                    <a:cubicBezTo>
                      <a:pt x="15" y="29"/>
                      <a:pt x="15" y="29"/>
                      <a:pt x="15" y="28"/>
                    </a:cubicBezTo>
                    <a:cubicBezTo>
                      <a:pt x="15" y="28"/>
                      <a:pt x="15" y="28"/>
                      <a:pt x="15" y="28"/>
                    </a:cubicBezTo>
                    <a:cubicBezTo>
                      <a:pt x="15" y="27"/>
                      <a:pt x="15" y="27"/>
                      <a:pt x="14" y="26"/>
                    </a:cubicBezTo>
                    <a:cubicBezTo>
                      <a:pt x="14" y="26"/>
                      <a:pt x="14" y="26"/>
                      <a:pt x="14" y="25"/>
                    </a:cubicBezTo>
                    <a:cubicBezTo>
                      <a:pt x="14" y="25"/>
                      <a:pt x="14" y="25"/>
                      <a:pt x="14" y="25"/>
                    </a:cubicBezTo>
                    <a:cubicBezTo>
                      <a:pt x="14" y="25"/>
                      <a:pt x="13" y="24"/>
                      <a:pt x="13" y="24"/>
                    </a:cubicBezTo>
                    <a:cubicBezTo>
                      <a:pt x="13" y="24"/>
                      <a:pt x="13" y="24"/>
                      <a:pt x="13" y="23"/>
                    </a:cubicBezTo>
                    <a:cubicBezTo>
                      <a:pt x="13" y="23"/>
                      <a:pt x="13" y="23"/>
                      <a:pt x="13" y="22"/>
                    </a:cubicBezTo>
                    <a:cubicBezTo>
                      <a:pt x="12" y="22"/>
                      <a:pt x="12" y="22"/>
                      <a:pt x="12" y="23"/>
                    </a:cubicBezTo>
                    <a:cubicBezTo>
                      <a:pt x="12" y="23"/>
                      <a:pt x="12" y="23"/>
                      <a:pt x="12" y="23"/>
                    </a:cubicBezTo>
                    <a:cubicBezTo>
                      <a:pt x="12" y="24"/>
                      <a:pt x="12" y="24"/>
                      <a:pt x="12" y="24"/>
                    </a:cubicBezTo>
                    <a:cubicBezTo>
                      <a:pt x="12" y="24"/>
                      <a:pt x="13" y="25"/>
                      <a:pt x="13" y="25"/>
                    </a:cubicBezTo>
                    <a:cubicBezTo>
                      <a:pt x="13" y="25"/>
                      <a:pt x="13" y="26"/>
                      <a:pt x="13" y="26"/>
                    </a:cubicBezTo>
                    <a:cubicBezTo>
                      <a:pt x="13" y="26"/>
                      <a:pt x="13" y="26"/>
                      <a:pt x="13" y="27"/>
                    </a:cubicBezTo>
                    <a:cubicBezTo>
                      <a:pt x="13" y="27"/>
                      <a:pt x="13" y="26"/>
                      <a:pt x="13" y="26"/>
                    </a:cubicBezTo>
                    <a:cubicBezTo>
                      <a:pt x="13" y="26"/>
                      <a:pt x="12" y="26"/>
                      <a:pt x="12" y="26"/>
                    </a:cubicBezTo>
                    <a:cubicBezTo>
                      <a:pt x="12" y="26"/>
                      <a:pt x="12" y="25"/>
                      <a:pt x="12" y="25"/>
                    </a:cubicBezTo>
                    <a:cubicBezTo>
                      <a:pt x="12" y="25"/>
                      <a:pt x="11" y="25"/>
                      <a:pt x="11" y="24"/>
                    </a:cubicBezTo>
                    <a:cubicBezTo>
                      <a:pt x="11" y="24"/>
                      <a:pt x="12" y="24"/>
                      <a:pt x="12" y="24"/>
                    </a:cubicBezTo>
                    <a:cubicBezTo>
                      <a:pt x="12" y="23"/>
                      <a:pt x="11" y="23"/>
                      <a:pt x="11" y="23"/>
                    </a:cubicBezTo>
                    <a:cubicBezTo>
                      <a:pt x="11" y="23"/>
                      <a:pt x="11" y="22"/>
                      <a:pt x="11" y="22"/>
                    </a:cubicBezTo>
                    <a:cubicBezTo>
                      <a:pt x="11" y="22"/>
                      <a:pt x="11" y="21"/>
                      <a:pt x="11" y="21"/>
                    </a:cubicBezTo>
                    <a:cubicBezTo>
                      <a:pt x="11" y="21"/>
                      <a:pt x="11" y="21"/>
                      <a:pt x="10" y="21"/>
                    </a:cubicBezTo>
                    <a:cubicBezTo>
                      <a:pt x="10" y="21"/>
                      <a:pt x="10" y="21"/>
                      <a:pt x="10" y="20"/>
                    </a:cubicBezTo>
                    <a:cubicBezTo>
                      <a:pt x="10" y="20"/>
                      <a:pt x="10" y="20"/>
                      <a:pt x="10" y="20"/>
                    </a:cubicBezTo>
                    <a:cubicBezTo>
                      <a:pt x="10" y="19"/>
                      <a:pt x="10" y="19"/>
                      <a:pt x="10" y="18"/>
                    </a:cubicBezTo>
                    <a:cubicBezTo>
                      <a:pt x="10" y="18"/>
                      <a:pt x="9" y="18"/>
                      <a:pt x="10" y="17"/>
                    </a:cubicBezTo>
                    <a:cubicBezTo>
                      <a:pt x="10" y="17"/>
                      <a:pt x="10" y="17"/>
                      <a:pt x="10" y="17"/>
                    </a:cubicBezTo>
                    <a:cubicBezTo>
                      <a:pt x="10" y="16"/>
                      <a:pt x="10" y="16"/>
                      <a:pt x="10" y="16"/>
                    </a:cubicBezTo>
                    <a:cubicBezTo>
                      <a:pt x="11" y="16"/>
                      <a:pt x="11" y="15"/>
                      <a:pt x="11" y="15"/>
                    </a:cubicBezTo>
                    <a:cubicBezTo>
                      <a:pt x="12" y="14"/>
                      <a:pt x="12" y="14"/>
                      <a:pt x="12" y="14"/>
                    </a:cubicBezTo>
                    <a:cubicBezTo>
                      <a:pt x="12" y="13"/>
                      <a:pt x="12" y="13"/>
                      <a:pt x="12" y="13"/>
                    </a:cubicBezTo>
                    <a:cubicBezTo>
                      <a:pt x="12" y="13"/>
                      <a:pt x="12" y="12"/>
                      <a:pt x="12" y="12"/>
                    </a:cubicBezTo>
                    <a:cubicBezTo>
                      <a:pt x="12" y="12"/>
                      <a:pt x="12" y="12"/>
                      <a:pt x="12" y="12"/>
                    </a:cubicBezTo>
                    <a:cubicBezTo>
                      <a:pt x="12" y="11"/>
                      <a:pt x="12" y="11"/>
                      <a:pt x="12" y="11"/>
                    </a:cubicBezTo>
                    <a:cubicBezTo>
                      <a:pt x="12" y="11"/>
                      <a:pt x="12" y="10"/>
                      <a:pt x="12" y="10"/>
                    </a:cubicBezTo>
                    <a:cubicBezTo>
                      <a:pt x="12" y="10"/>
                      <a:pt x="13" y="10"/>
                      <a:pt x="13" y="10"/>
                    </a:cubicBezTo>
                    <a:cubicBezTo>
                      <a:pt x="12" y="9"/>
                      <a:pt x="12" y="10"/>
                      <a:pt x="12" y="10"/>
                    </a:cubicBezTo>
                    <a:cubicBezTo>
                      <a:pt x="12" y="9"/>
                      <a:pt x="12" y="9"/>
                      <a:pt x="12" y="9"/>
                    </a:cubicBezTo>
                    <a:cubicBezTo>
                      <a:pt x="12" y="9"/>
                      <a:pt x="12" y="9"/>
                      <a:pt x="12" y="8"/>
                    </a:cubicBezTo>
                    <a:cubicBezTo>
                      <a:pt x="12" y="8"/>
                      <a:pt x="12" y="8"/>
                      <a:pt x="12" y="8"/>
                    </a:cubicBezTo>
                    <a:cubicBezTo>
                      <a:pt x="12" y="8"/>
                      <a:pt x="12" y="8"/>
                      <a:pt x="12" y="7"/>
                    </a:cubicBezTo>
                    <a:cubicBezTo>
                      <a:pt x="15" y="5"/>
                      <a:pt x="19" y="3"/>
                      <a:pt x="23" y="2"/>
                    </a:cubicBezTo>
                    <a:cubicBezTo>
                      <a:pt x="23" y="2"/>
                      <a:pt x="23" y="2"/>
                      <a:pt x="23" y="2"/>
                    </a:cubicBezTo>
                    <a:cubicBezTo>
                      <a:pt x="23" y="2"/>
                      <a:pt x="23" y="2"/>
                      <a:pt x="23" y="2"/>
                    </a:cubicBezTo>
                    <a:cubicBezTo>
                      <a:pt x="24" y="2"/>
                      <a:pt x="24" y="2"/>
                      <a:pt x="24" y="2"/>
                    </a:cubicBezTo>
                    <a:cubicBezTo>
                      <a:pt x="24" y="2"/>
                      <a:pt x="25" y="2"/>
                      <a:pt x="25" y="2"/>
                    </a:cubicBezTo>
                    <a:cubicBezTo>
                      <a:pt x="26" y="2"/>
                      <a:pt x="26" y="3"/>
                      <a:pt x="27" y="3"/>
                    </a:cubicBezTo>
                    <a:cubicBezTo>
                      <a:pt x="27" y="3"/>
                      <a:pt x="27" y="2"/>
                      <a:pt x="27" y="2"/>
                    </a:cubicBezTo>
                    <a:cubicBezTo>
                      <a:pt x="27" y="2"/>
                      <a:pt x="27" y="2"/>
                      <a:pt x="27" y="2"/>
                    </a:cubicBezTo>
                    <a:cubicBezTo>
                      <a:pt x="27" y="2"/>
                      <a:pt x="28" y="2"/>
                      <a:pt x="28" y="2"/>
                    </a:cubicBezTo>
                    <a:cubicBezTo>
                      <a:pt x="28" y="2"/>
                      <a:pt x="29" y="2"/>
                      <a:pt x="30" y="2"/>
                    </a:cubicBezTo>
                    <a:cubicBezTo>
                      <a:pt x="30" y="0"/>
                      <a:pt x="30" y="0"/>
                      <a:pt x="30" y="0"/>
                    </a:cubicBezTo>
                    <a:cubicBezTo>
                      <a:pt x="29" y="0"/>
                      <a:pt x="29" y="0"/>
                      <a:pt x="28" y="0"/>
                    </a:cubicBezTo>
                    <a:cubicBezTo>
                      <a:pt x="28" y="0"/>
                      <a:pt x="28" y="0"/>
                      <a:pt x="28" y="0"/>
                    </a:cubicBezTo>
                    <a:cubicBezTo>
                      <a:pt x="28" y="0"/>
                      <a:pt x="27" y="0"/>
                      <a:pt x="27" y="0"/>
                    </a:cubicBezTo>
                    <a:cubicBezTo>
                      <a:pt x="24" y="0"/>
                      <a:pt x="22" y="1"/>
                      <a:pt x="19" y="2"/>
                    </a:cubicBezTo>
                    <a:cubicBezTo>
                      <a:pt x="19" y="2"/>
                      <a:pt x="18" y="2"/>
                      <a:pt x="18" y="2"/>
                    </a:cubicBezTo>
                    <a:cubicBezTo>
                      <a:pt x="18" y="2"/>
                      <a:pt x="17" y="2"/>
                      <a:pt x="17" y="2"/>
                    </a:cubicBezTo>
                    <a:cubicBezTo>
                      <a:pt x="17" y="2"/>
                      <a:pt x="17" y="3"/>
                      <a:pt x="17" y="3"/>
                    </a:cubicBezTo>
                    <a:cubicBezTo>
                      <a:pt x="16" y="3"/>
                      <a:pt x="16" y="3"/>
                      <a:pt x="15" y="3"/>
                    </a:cubicBezTo>
                    <a:cubicBezTo>
                      <a:pt x="15" y="3"/>
                      <a:pt x="15" y="4"/>
                      <a:pt x="14" y="4"/>
                    </a:cubicBezTo>
                    <a:cubicBezTo>
                      <a:pt x="13" y="5"/>
                      <a:pt x="11" y="6"/>
                      <a:pt x="10" y="7"/>
                    </a:cubicBezTo>
                    <a:cubicBezTo>
                      <a:pt x="10" y="7"/>
                      <a:pt x="10" y="7"/>
                      <a:pt x="9" y="7"/>
                    </a:cubicBezTo>
                    <a:cubicBezTo>
                      <a:pt x="9" y="8"/>
                      <a:pt x="9" y="8"/>
                      <a:pt x="8" y="8"/>
                    </a:cubicBezTo>
                    <a:cubicBezTo>
                      <a:pt x="8" y="9"/>
                      <a:pt x="8" y="9"/>
                      <a:pt x="7" y="9"/>
                    </a:cubicBezTo>
                    <a:cubicBezTo>
                      <a:pt x="7" y="10"/>
                      <a:pt x="7" y="10"/>
                      <a:pt x="6" y="11"/>
                    </a:cubicBezTo>
                    <a:cubicBezTo>
                      <a:pt x="5" y="12"/>
                      <a:pt x="5" y="13"/>
                      <a:pt x="4" y="14"/>
                    </a:cubicBezTo>
                    <a:cubicBezTo>
                      <a:pt x="4" y="14"/>
                      <a:pt x="4" y="15"/>
                      <a:pt x="3" y="15"/>
                    </a:cubicBezTo>
                    <a:cubicBezTo>
                      <a:pt x="3" y="15"/>
                      <a:pt x="3" y="16"/>
                      <a:pt x="3" y="16"/>
                    </a:cubicBezTo>
                    <a:cubicBezTo>
                      <a:pt x="3" y="16"/>
                      <a:pt x="3" y="17"/>
                      <a:pt x="2" y="18"/>
                    </a:cubicBezTo>
                    <a:cubicBezTo>
                      <a:pt x="2" y="18"/>
                      <a:pt x="2" y="18"/>
                      <a:pt x="2" y="18"/>
                    </a:cubicBezTo>
                    <a:cubicBezTo>
                      <a:pt x="2" y="19"/>
                      <a:pt x="1" y="20"/>
                      <a:pt x="1" y="21"/>
                    </a:cubicBezTo>
                    <a:cubicBezTo>
                      <a:pt x="1" y="21"/>
                      <a:pt x="1" y="22"/>
                      <a:pt x="1" y="22"/>
                    </a:cubicBezTo>
                    <a:close/>
                    <a:moveTo>
                      <a:pt x="30" y="22"/>
                    </a:moveTo>
                    <a:cubicBezTo>
                      <a:pt x="30" y="34"/>
                      <a:pt x="30" y="34"/>
                      <a:pt x="30" y="34"/>
                    </a:cubicBezTo>
                    <a:cubicBezTo>
                      <a:pt x="30" y="35"/>
                      <a:pt x="30" y="35"/>
                      <a:pt x="29" y="35"/>
                    </a:cubicBezTo>
                    <a:cubicBezTo>
                      <a:pt x="29" y="35"/>
                      <a:pt x="29" y="34"/>
                      <a:pt x="29" y="34"/>
                    </a:cubicBezTo>
                    <a:cubicBezTo>
                      <a:pt x="28" y="34"/>
                      <a:pt x="28" y="34"/>
                      <a:pt x="27" y="34"/>
                    </a:cubicBezTo>
                    <a:cubicBezTo>
                      <a:pt x="27" y="34"/>
                      <a:pt x="26" y="34"/>
                      <a:pt x="26" y="33"/>
                    </a:cubicBezTo>
                    <a:cubicBezTo>
                      <a:pt x="26" y="33"/>
                      <a:pt x="26" y="32"/>
                      <a:pt x="26" y="32"/>
                    </a:cubicBezTo>
                    <a:cubicBezTo>
                      <a:pt x="26" y="32"/>
                      <a:pt x="26" y="32"/>
                      <a:pt x="26" y="31"/>
                    </a:cubicBezTo>
                    <a:cubicBezTo>
                      <a:pt x="26" y="31"/>
                      <a:pt x="26" y="31"/>
                      <a:pt x="26" y="31"/>
                    </a:cubicBezTo>
                    <a:cubicBezTo>
                      <a:pt x="25" y="31"/>
                      <a:pt x="24" y="31"/>
                      <a:pt x="24" y="31"/>
                    </a:cubicBezTo>
                    <a:cubicBezTo>
                      <a:pt x="24" y="30"/>
                      <a:pt x="24" y="30"/>
                      <a:pt x="24" y="30"/>
                    </a:cubicBezTo>
                    <a:cubicBezTo>
                      <a:pt x="24" y="30"/>
                      <a:pt x="24" y="30"/>
                      <a:pt x="24" y="30"/>
                    </a:cubicBezTo>
                    <a:cubicBezTo>
                      <a:pt x="24" y="29"/>
                      <a:pt x="24" y="29"/>
                      <a:pt x="24" y="29"/>
                    </a:cubicBezTo>
                    <a:cubicBezTo>
                      <a:pt x="24" y="29"/>
                      <a:pt x="24" y="29"/>
                      <a:pt x="24" y="29"/>
                    </a:cubicBezTo>
                    <a:cubicBezTo>
                      <a:pt x="25" y="28"/>
                      <a:pt x="25" y="28"/>
                      <a:pt x="25" y="28"/>
                    </a:cubicBezTo>
                    <a:cubicBezTo>
                      <a:pt x="25" y="28"/>
                      <a:pt x="25" y="28"/>
                      <a:pt x="24" y="28"/>
                    </a:cubicBezTo>
                    <a:cubicBezTo>
                      <a:pt x="24" y="28"/>
                      <a:pt x="24" y="28"/>
                      <a:pt x="23" y="28"/>
                    </a:cubicBezTo>
                    <a:cubicBezTo>
                      <a:pt x="23" y="28"/>
                      <a:pt x="23" y="29"/>
                      <a:pt x="22" y="29"/>
                    </a:cubicBezTo>
                    <a:cubicBezTo>
                      <a:pt x="22" y="29"/>
                      <a:pt x="22" y="29"/>
                      <a:pt x="21" y="29"/>
                    </a:cubicBezTo>
                    <a:cubicBezTo>
                      <a:pt x="21" y="29"/>
                      <a:pt x="21" y="29"/>
                      <a:pt x="21" y="29"/>
                    </a:cubicBezTo>
                    <a:cubicBezTo>
                      <a:pt x="21" y="29"/>
                      <a:pt x="20" y="29"/>
                      <a:pt x="20" y="29"/>
                    </a:cubicBezTo>
                    <a:cubicBezTo>
                      <a:pt x="20" y="29"/>
                      <a:pt x="19" y="28"/>
                      <a:pt x="19" y="28"/>
                    </a:cubicBezTo>
                    <a:cubicBezTo>
                      <a:pt x="19" y="27"/>
                      <a:pt x="19" y="26"/>
                      <a:pt x="20" y="26"/>
                    </a:cubicBezTo>
                    <a:cubicBezTo>
                      <a:pt x="20" y="26"/>
                      <a:pt x="20" y="25"/>
                      <a:pt x="20" y="25"/>
                    </a:cubicBezTo>
                    <a:cubicBezTo>
                      <a:pt x="20" y="25"/>
                      <a:pt x="20" y="25"/>
                      <a:pt x="20" y="25"/>
                    </a:cubicBezTo>
                    <a:cubicBezTo>
                      <a:pt x="20" y="24"/>
                      <a:pt x="21" y="24"/>
                      <a:pt x="21" y="24"/>
                    </a:cubicBezTo>
                    <a:cubicBezTo>
                      <a:pt x="22" y="23"/>
                      <a:pt x="22" y="23"/>
                      <a:pt x="22" y="23"/>
                    </a:cubicBezTo>
                    <a:cubicBezTo>
                      <a:pt x="23" y="23"/>
                      <a:pt x="23" y="23"/>
                      <a:pt x="23" y="23"/>
                    </a:cubicBezTo>
                    <a:cubicBezTo>
                      <a:pt x="24" y="23"/>
                      <a:pt x="24" y="23"/>
                      <a:pt x="24" y="23"/>
                    </a:cubicBezTo>
                    <a:cubicBezTo>
                      <a:pt x="24" y="23"/>
                      <a:pt x="25" y="23"/>
                      <a:pt x="25" y="23"/>
                    </a:cubicBezTo>
                    <a:cubicBezTo>
                      <a:pt x="25" y="23"/>
                      <a:pt x="26" y="23"/>
                      <a:pt x="26" y="23"/>
                    </a:cubicBezTo>
                    <a:cubicBezTo>
                      <a:pt x="26" y="23"/>
                      <a:pt x="27" y="23"/>
                      <a:pt x="27" y="23"/>
                    </a:cubicBezTo>
                    <a:cubicBezTo>
                      <a:pt x="27" y="23"/>
                      <a:pt x="27" y="23"/>
                      <a:pt x="27" y="23"/>
                    </a:cubicBezTo>
                    <a:cubicBezTo>
                      <a:pt x="28" y="23"/>
                      <a:pt x="28" y="23"/>
                      <a:pt x="28" y="24"/>
                    </a:cubicBezTo>
                    <a:cubicBezTo>
                      <a:pt x="28" y="24"/>
                      <a:pt x="28" y="24"/>
                      <a:pt x="28" y="24"/>
                    </a:cubicBezTo>
                    <a:cubicBezTo>
                      <a:pt x="28" y="25"/>
                      <a:pt x="29" y="25"/>
                      <a:pt x="29" y="25"/>
                    </a:cubicBezTo>
                    <a:cubicBezTo>
                      <a:pt x="29" y="25"/>
                      <a:pt x="29" y="24"/>
                      <a:pt x="29" y="24"/>
                    </a:cubicBezTo>
                    <a:cubicBezTo>
                      <a:pt x="29" y="24"/>
                      <a:pt x="29" y="24"/>
                      <a:pt x="29" y="24"/>
                    </a:cubicBezTo>
                    <a:cubicBezTo>
                      <a:pt x="29" y="23"/>
                      <a:pt x="29" y="23"/>
                      <a:pt x="29" y="23"/>
                    </a:cubicBezTo>
                    <a:cubicBezTo>
                      <a:pt x="29" y="22"/>
                      <a:pt x="29" y="22"/>
                      <a:pt x="3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8" name="Freeform 216"/>
              <p:cNvSpPr/>
              <p:nvPr/>
            </p:nvSpPr>
            <p:spPr bwMode="auto">
              <a:xfrm>
                <a:off x="-3289300" y="6083300"/>
                <a:ext cx="203200" cy="179388"/>
              </a:xfrm>
              <a:custGeom>
                <a:avLst/>
                <a:gdLst>
                  <a:gd name="T0" fmla="*/ 6 w 54"/>
                  <a:gd name="T1" fmla="*/ 5 h 48"/>
                  <a:gd name="T2" fmla="*/ 1 w 54"/>
                  <a:gd name="T3" fmla="*/ 15 h 48"/>
                  <a:gd name="T4" fmla="*/ 0 w 54"/>
                  <a:gd name="T5" fmla="*/ 18 h 48"/>
                  <a:gd name="T6" fmla="*/ 0 w 54"/>
                  <a:gd name="T7" fmla="*/ 18 h 48"/>
                  <a:gd name="T8" fmla="*/ 0 w 54"/>
                  <a:gd name="T9" fmla="*/ 21 h 48"/>
                  <a:gd name="T10" fmla="*/ 1 w 54"/>
                  <a:gd name="T11" fmla="*/ 23 h 48"/>
                  <a:gd name="T12" fmla="*/ 3 w 54"/>
                  <a:gd name="T13" fmla="*/ 32 h 48"/>
                  <a:gd name="T14" fmla="*/ 8 w 54"/>
                  <a:gd name="T15" fmla="*/ 42 h 48"/>
                  <a:gd name="T16" fmla="*/ 9 w 54"/>
                  <a:gd name="T17" fmla="*/ 43 h 48"/>
                  <a:gd name="T18" fmla="*/ 12 w 54"/>
                  <a:gd name="T19" fmla="*/ 46 h 48"/>
                  <a:gd name="T20" fmla="*/ 13 w 54"/>
                  <a:gd name="T21" fmla="*/ 47 h 48"/>
                  <a:gd name="T22" fmla="*/ 19 w 54"/>
                  <a:gd name="T23" fmla="*/ 48 h 48"/>
                  <a:gd name="T24" fmla="*/ 19 w 54"/>
                  <a:gd name="T25" fmla="*/ 48 h 48"/>
                  <a:gd name="T26" fmla="*/ 22 w 54"/>
                  <a:gd name="T27" fmla="*/ 47 h 48"/>
                  <a:gd name="T28" fmla="*/ 24 w 54"/>
                  <a:gd name="T29" fmla="*/ 46 h 48"/>
                  <a:gd name="T30" fmla="*/ 27 w 54"/>
                  <a:gd name="T31" fmla="*/ 46 h 48"/>
                  <a:gd name="T32" fmla="*/ 27 w 54"/>
                  <a:gd name="T33" fmla="*/ 46 h 48"/>
                  <a:gd name="T34" fmla="*/ 30 w 54"/>
                  <a:gd name="T35" fmla="*/ 46 h 48"/>
                  <a:gd name="T36" fmla="*/ 32 w 54"/>
                  <a:gd name="T37" fmla="*/ 47 h 48"/>
                  <a:gd name="T38" fmla="*/ 35 w 54"/>
                  <a:gd name="T39" fmla="*/ 48 h 48"/>
                  <a:gd name="T40" fmla="*/ 35 w 54"/>
                  <a:gd name="T41" fmla="*/ 48 h 48"/>
                  <a:gd name="T42" fmla="*/ 41 w 54"/>
                  <a:gd name="T43" fmla="*/ 47 h 48"/>
                  <a:gd name="T44" fmla="*/ 42 w 54"/>
                  <a:gd name="T45" fmla="*/ 46 h 48"/>
                  <a:gd name="T46" fmla="*/ 45 w 54"/>
                  <a:gd name="T47" fmla="*/ 43 h 48"/>
                  <a:gd name="T48" fmla="*/ 46 w 54"/>
                  <a:gd name="T49" fmla="*/ 42 h 48"/>
                  <a:gd name="T50" fmla="*/ 51 w 54"/>
                  <a:gd name="T51" fmla="*/ 32 h 48"/>
                  <a:gd name="T52" fmla="*/ 53 w 54"/>
                  <a:gd name="T53" fmla="*/ 23 h 48"/>
                  <a:gd name="T54" fmla="*/ 54 w 54"/>
                  <a:gd name="T55" fmla="*/ 21 h 48"/>
                  <a:gd name="T56" fmla="*/ 54 w 54"/>
                  <a:gd name="T57" fmla="*/ 18 h 48"/>
                  <a:gd name="T58" fmla="*/ 54 w 54"/>
                  <a:gd name="T59" fmla="*/ 18 h 48"/>
                  <a:gd name="T60" fmla="*/ 53 w 54"/>
                  <a:gd name="T61" fmla="*/ 15 h 48"/>
                  <a:gd name="T62" fmla="*/ 48 w 54"/>
                  <a:gd name="T63" fmla="*/ 5 h 48"/>
                  <a:gd name="T64" fmla="*/ 47 w 54"/>
                  <a:gd name="T65" fmla="*/ 4 h 48"/>
                  <a:gd name="T66" fmla="*/ 40 w 54"/>
                  <a:gd name="T67" fmla="*/ 1 h 48"/>
                  <a:gd name="T68" fmla="*/ 31 w 54"/>
                  <a:gd name="T69" fmla="*/ 2 h 48"/>
                  <a:gd name="T70" fmla="*/ 27 w 54"/>
                  <a:gd name="T71" fmla="*/ 4 h 48"/>
                  <a:gd name="T72" fmla="*/ 23 w 54"/>
                  <a:gd name="T73" fmla="*/ 2 h 48"/>
                  <a:gd name="T74" fmla="*/ 14 w 54"/>
                  <a:gd name="T75" fmla="*/ 1 h 48"/>
                  <a:gd name="T76" fmla="*/ 7 w 54"/>
                  <a:gd name="T77" fmla="*/ 4 h 48"/>
                  <a:gd name="T78" fmla="*/ 6 w 54"/>
                  <a:gd name="T7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48">
                    <a:moveTo>
                      <a:pt x="6" y="5"/>
                    </a:moveTo>
                    <a:cubicBezTo>
                      <a:pt x="3" y="8"/>
                      <a:pt x="1" y="11"/>
                      <a:pt x="1" y="15"/>
                    </a:cubicBezTo>
                    <a:cubicBezTo>
                      <a:pt x="1" y="16"/>
                      <a:pt x="1" y="17"/>
                      <a:pt x="0" y="18"/>
                    </a:cubicBezTo>
                    <a:cubicBezTo>
                      <a:pt x="0" y="18"/>
                      <a:pt x="0" y="18"/>
                      <a:pt x="0" y="18"/>
                    </a:cubicBezTo>
                    <a:cubicBezTo>
                      <a:pt x="0" y="19"/>
                      <a:pt x="0" y="20"/>
                      <a:pt x="0" y="21"/>
                    </a:cubicBezTo>
                    <a:cubicBezTo>
                      <a:pt x="0" y="22"/>
                      <a:pt x="1" y="22"/>
                      <a:pt x="1" y="23"/>
                    </a:cubicBezTo>
                    <a:cubicBezTo>
                      <a:pt x="1" y="26"/>
                      <a:pt x="2" y="29"/>
                      <a:pt x="3" y="32"/>
                    </a:cubicBezTo>
                    <a:cubicBezTo>
                      <a:pt x="4" y="35"/>
                      <a:pt x="6" y="39"/>
                      <a:pt x="8" y="42"/>
                    </a:cubicBezTo>
                    <a:cubicBezTo>
                      <a:pt x="8" y="42"/>
                      <a:pt x="9" y="42"/>
                      <a:pt x="9" y="43"/>
                    </a:cubicBezTo>
                    <a:cubicBezTo>
                      <a:pt x="10" y="44"/>
                      <a:pt x="11" y="45"/>
                      <a:pt x="12" y="46"/>
                    </a:cubicBezTo>
                    <a:cubicBezTo>
                      <a:pt x="12" y="47"/>
                      <a:pt x="13" y="47"/>
                      <a:pt x="13" y="47"/>
                    </a:cubicBezTo>
                    <a:cubicBezTo>
                      <a:pt x="15" y="48"/>
                      <a:pt x="17" y="48"/>
                      <a:pt x="19" y="48"/>
                    </a:cubicBezTo>
                    <a:cubicBezTo>
                      <a:pt x="19" y="48"/>
                      <a:pt x="19" y="48"/>
                      <a:pt x="19" y="48"/>
                    </a:cubicBezTo>
                    <a:cubicBezTo>
                      <a:pt x="20" y="47"/>
                      <a:pt x="21" y="47"/>
                      <a:pt x="22" y="47"/>
                    </a:cubicBezTo>
                    <a:cubicBezTo>
                      <a:pt x="22" y="47"/>
                      <a:pt x="23" y="46"/>
                      <a:pt x="24" y="46"/>
                    </a:cubicBezTo>
                    <a:cubicBezTo>
                      <a:pt x="25" y="46"/>
                      <a:pt x="27" y="46"/>
                      <a:pt x="27" y="46"/>
                    </a:cubicBezTo>
                    <a:cubicBezTo>
                      <a:pt x="27" y="46"/>
                      <a:pt x="27" y="46"/>
                      <a:pt x="27" y="46"/>
                    </a:cubicBezTo>
                    <a:cubicBezTo>
                      <a:pt x="28" y="46"/>
                      <a:pt x="29" y="46"/>
                      <a:pt x="30" y="46"/>
                    </a:cubicBezTo>
                    <a:cubicBezTo>
                      <a:pt x="31" y="46"/>
                      <a:pt x="32" y="47"/>
                      <a:pt x="32" y="47"/>
                    </a:cubicBezTo>
                    <a:cubicBezTo>
                      <a:pt x="33" y="47"/>
                      <a:pt x="34" y="47"/>
                      <a:pt x="35" y="48"/>
                    </a:cubicBezTo>
                    <a:cubicBezTo>
                      <a:pt x="35" y="48"/>
                      <a:pt x="35" y="48"/>
                      <a:pt x="35" y="48"/>
                    </a:cubicBezTo>
                    <a:cubicBezTo>
                      <a:pt x="37" y="48"/>
                      <a:pt x="39" y="48"/>
                      <a:pt x="41" y="47"/>
                    </a:cubicBezTo>
                    <a:cubicBezTo>
                      <a:pt x="41" y="47"/>
                      <a:pt x="42" y="47"/>
                      <a:pt x="42" y="46"/>
                    </a:cubicBezTo>
                    <a:cubicBezTo>
                      <a:pt x="43" y="45"/>
                      <a:pt x="44" y="44"/>
                      <a:pt x="45" y="43"/>
                    </a:cubicBezTo>
                    <a:cubicBezTo>
                      <a:pt x="46" y="42"/>
                      <a:pt x="46" y="42"/>
                      <a:pt x="46" y="42"/>
                    </a:cubicBezTo>
                    <a:cubicBezTo>
                      <a:pt x="48" y="39"/>
                      <a:pt x="50" y="35"/>
                      <a:pt x="51" y="32"/>
                    </a:cubicBezTo>
                    <a:cubicBezTo>
                      <a:pt x="52" y="29"/>
                      <a:pt x="53" y="26"/>
                      <a:pt x="53" y="23"/>
                    </a:cubicBezTo>
                    <a:cubicBezTo>
                      <a:pt x="54" y="22"/>
                      <a:pt x="54" y="22"/>
                      <a:pt x="54" y="21"/>
                    </a:cubicBezTo>
                    <a:cubicBezTo>
                      <a:pt x="54" y="20"/>
                      <a:pt x="54" y="19"/>
                      <a:pt x="54" y="18"/>
                    </a:cubicBezTo>
                    <a:cubicBezTo>
                      <a:pt x="54" y="18"/>
                      <a:pt x="54" y="18"/>
                      <a:pt x="54" y="18"/>
                    </a:cubicBezTo>
                    <a:cubicBezTo>
                      <a:pt x="53" y="17"/>
                      <a:pt x="53" y="16"/>
                      <a:pt x="53" y="15"/>
                    </a:cubicBezTo>
                    <a:cubicBezTo>
                      <a:pt x="53" y="11"/>
                      <a:pt x="51" y="8"/>
                      <a:pt x="48" y="5"/>
                    </a:cubicBezTo>
                    <a:cubicBezTo>
                      <a:pt x="48" y="5"/>
                      <a:pt x="47" y="4"/>
                      <a:pt x="47" y="4"/>
                    </a:cubicBezTo>
                    <a:cubicBezTo>
                      <a:pt x="45" y="2"/>
                      <a:pt x="42" y="1"/>
                      <a:pt x="40" y="1"/>
                    </a:cubicBezTo>
                    <a:cubicBezTo>
                      <a:pt x="37" y="0"/>
                      <a:pt x="34" y="1"/>
                      <a:pt x="31" y="2"/>
                    </a:cubicBezTo>
                    <a:cubicBezTo>
                      <a:pt x="30" y="3"/>
                      <a:pt x="27" y="4"/>
                      <a:pt x="27" y="4"/>
                    </a:cubicBezTo>
                    <a:cubicBezTo>
                      <a:pt x="27" y="4"/>
                      <a:pt x="24" y="3"/>
                      <a:pt x="23" y="2"/>
                    </a:cubicBezTo>
                    <a:cubicBezTo>
                      <a:pt x="20" y="1"/>
                      <a:pt x="17" y="0"/>
                      <a:pt x="14" y="1"/>
                    </a:cubicBezTo>
                    <a:cubicBezTo>
                      <a:pt x="12" y="1"/>
                      <a:pt x="9" y="2"/>
                      <a:pt x="7" y="4"/>
                    </a:cubicBezTo>
                    <a:cubicBezTo>
                      <a:pt x="7" y="4"/>
                      <a:pt x="6" y="5"/>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9" name="Freeform 217"/>
              <p:cNvSpPr/>
              <p:nvPr/>
            </p:nvSpPr>
            <p:spPr bwMode="auto">
              <a:xfrm>
                <a:off x="-3236913" y="6029325"/>
                <a:ext cx="49213" cy="53975"/>
              </a:xfrm>
              <a:custGeom>
                <a:avLst/>
                <a:gdLst>
                  <a:gd name="T0" fmla="*/ 4 w 13"/>
                  <a:gd name="T1" fmla="*/ 10 h 14"/>
                  <a:gd name="T2" fmla="*/ 10 w 13"/>
                  <a:gd name="T3" fmla="*/ 14 h 14"/>
                  <a:gd name="T4" fmla="*/ 13 w 13"/>
                  <a:gd name="T5" fmla="*/ 14 h 14"/>
                  <a:gd name="T6" fmla="*/ 13 w 13"/>
                  <a:gd name="T7" fmla="*/ 14 h 14"/>
                  <a:gd name="T8" fmla="*/ 10 w 13"/>
                  <a:gd name="T9" fmla="*/ 5 h 14"/>
                  <a:gd name="T10" fmla="*/ 1 w 13"/>
                  <a:gd name="T11" fmla="*/ 0 h 14"/>
                  <a:gd name="T12" fmla="*/ 1 w 13"/>
                  <a:gd name="T13" fmla="*/ 0 h 14"/>
                  <a:gd name="T14" fmla="*/ 0 w 13"/>
                  <a:gd name="T15" fmla="*/ 0 h 14"/>
                  <a:gd name="T16" fmla="*/ 1 w 13"/>
                  <a:gd name="T17" fmla="*/ 3 h 14"/>
                  <a:gd name="T18" fmla="*/ 4 w 13"/>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4" y="10"/>
                    </a:moveTo>
                    <a:cubicBezTo>
                      <a:pt x="6" y="12"/>
                      <a:pt x="7" y="13"/>
                      <a:pt x="10" y="14"/>
                    </a:cubicBezTo>
                    <a:cubicBezTo>
                      <a:pt x="11" y="14"/>
                      <a:pt x="12" y="14"/>
                      <a:pt x="13" y="14"/>
                    </a:cubicBezTo>
                    <a:cubicBezTo>
                      <a:pt x="13" y="14"/>
                      <a:pt x="13" y="14"/>
                      <a:pt x="13" y="14"/>
                    </a:cubicBezTo>
                    <a:cubicBezTo>
                      <a:pt x="13" y="11"/>
                      <a:pt x="12" y="8"/>
                      <a:pt x="10" y="5"/>
                    </a:cubicBezTo>
                    <a:cubicBezTo>
                      <a:pt x="8" y="2"/>
                      <a:pt x="5" y="1"/>
                      <a:pt x="1" y="0"/>
                    </a:cubicBezTo>
                    <a:cubicBezTo>
                      <a:pt x="1" y="0"/>
                      <a:pt x="1" y="0"/>
                      <a:pt x="1" y="0"/>
                    </a:cubicBezTo>
                    <a:cubicBezTo>
                      <a:pt x="1" y="0"/>
                      <a:pt x="1" y="0"/>
                      <a:pt x="0" y="0"/>
                    </a:cubicBezTo>
                    <a:cubicBezTo>
                      <a:pt x="0" y="1"/>
                      <a:pt x="0" y="2"/>
                      <a:pt x="1" y="3"/>
                    </a:cubicBezTo>
                    <a:cubicBezTo>
                      <a:pt x="1" y="6"/>
                      <a:pt x="2" y="8"/>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0" name="Rectangle 218"/>
              <p:cNvSpPr>
                <a:spLocks noChangeArrowheads="1"/>
              </p:cNvSpPr>
              <p:nvPr/>
            </p:nvSpPr>
            <p:spPr bwMode="auto">
              <a:xfrm>
                <a:off x="-5945188" y="2657475"/>
                <a:ext cx="4127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11" name="Freeform 219"/>
              <p:cNvSpPr>
                <a:spLocks noEditPoints="1"/>
              </p:cNvSpPr>
              <p:nvPr/>
            </p:nvSpPr>
            <p:spPr bwMode="auto">
              <a:xfrm>
                <a:off x="-6099175" y="2684462"/>
                <a:ext cx="222250" cy="157163"/>
              </a:xfrm>
              <a:custGeom>
                <a:avLst/>
                <a:gdLst>
                  <a:gd name="T0" fmla="*/ 30 w 59"/>
                  <a:gd name="T1" fmla="*/ 42 h 42"/>
                  <a:gd name="T2" fmla="*/ 59 w 59"/>
                  <a:gd name="T3" fmla="*/ 42 h 42"/>
                  <a:gd name="T4" fmla="*/ 59 w 59"/>
                  <a:gd name="T5" fmla="*/ 0 h 42"/>
                  <a:gd name="T6" fmla="*/ 30 w 59"/>
                  <a:gd name="T7" fmla="*/ 0 h 42"/>
                  <a:gd name="T8" fmla="*/ 30 w 59"/>
                  <a:gd name="T9" fmla="*/ 4 h 42"/>
                  <a:gd name="T10" fmla="*/ 46 w 59"/>
                  <a:gd name="T11" fmla="*/ 21 h 42"/>
                  <a:gd name="T12" fmla="*/ 30 w 59"/>
                  <a:gd name="T13" fmla="*/ 37 h 42"/>
                  <a:gd name="T14" fmla="*/ 30 w 59"/>
                  <a:gd name="T15" fmla="*/ 42 h 42"/>
                  <a:gd name="T16" fmla="*/ 0 w 59"/>
                  <a:gd name="T17" fmla="*/ 42 h 42"/>
                  <a:gd name="T18" fmla="*/ 30 w 59"/>
                  <a:gd name="T19" fmla="*/ 42 h 42"/>
                  <a:gd name="T20" fmla="*/ 30 w 59"/>
                  <a:gd name="T21" fmla="*/ 37 h 42"/>
                  <a:gd name="T22" fmla="*/ 30 w 59"/>
                  <a:gd name="T23" fmla="*/ 37 h 42"/>
                  <a:gd name="T24" fmla="*/ 13 w 59"/>
                  <a:gd name="T25" fmla="*/ 21 h 42"/>
                  <a:gd name="T26" fmla="*/ 30 w 59"/>
                  <a:gd name="T27" fmla="*/ 4 h 42"/>
                  <a:gd name="T28" fmla="*/ 30 w 59"/>
                  <a:gd name="T29" fmla="*/ 4 h 42"/>
                  <a:gd name="T30" fmla="*/ 30 w 59"/>
                  <a:gd name="T31" fmla="*/ 4 h 42"/>
                  <a:gd name="T32" fmla="*/ 30 w 59"/>
                  <a:gd name="T33" fmla="*/ 0 h 42"/>
                  <a:gd name="T34" fmla="*/ 0 w 59"/>
                  <a:gd name="T35" fmla="*/ 0 h 42"/>
                  <a:gd name="T36" fmla="*/ 0 w 59"/>
                  <a:gd name="T3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42">
                    <a:moveTo>
                      <a:pt x="30" y="42"/>
                    </a:moveTo>
                    <a:cubicBezTo>
                      <a:pt x="59" y="42"/>
                      <a:pt x="59" y="42"/>
                      <a:pt x="59" y="42"/>
                    </a:cubicBezTo>
                    <a:cubicBezTo>
                      <a:pt x="59" y="0"/>
                      <a:pt x="59" y="0"/>
                      <a:pt x="59" y="0"/>
                    </a:cubicBezTo>
                    <a:cubicBezTo>
                      <a:pt x="30" y="0"/>
                      <a:pt x="30" y="0"/>
                      <a:pt x="30" y="0"/>
                    </a:cubicBezTo>
                    <a:cubicBezTo>
                      <a:pt x="30" y="4"/>
                      <a:pt x="30" y="4"/>
                      <a:pt x="30" y="4"/>
                    </a:cubicBezTo>
                    <a:cubicBezTo>
                      <a:pt x="39" y="4"/>
                      <a:pt x="46" y="12"/>
                      <a:pt x="46" y="21"/>
                    </a:cubicBezTo>
                    <a:cubicBezTo>
                      <a:pt x="46" y="30"/>
                      <a:pt x="39" y="37"/>
                      <a:pt x="30" y="37"/>
                    </a:cubicBezTo>
                    <a:lnTo>
                      <a:pt x="30" y="42"/>
                    </a:lnTo>
                    <a:close/>
                    <a:moveTo>
                      <a:pt x="0" y="42"/>
                    </a:moveTo>
                    <a:cubicBezTo>
                      <a:pt x="30" y="42"/>
                      <a:pt x="30" y="42"/>
                      <a:pt x="30" y="42"/>
                    </a:cubicBezTo>
                    <a:cubicBezTo>
                      <a:pt x="30" y="37"/>
                      <a:pt x="30" y="37"/>
                      <a:pt x="30" y="37"/>
                    </a:cubicBezTo>
                    <a:cubicBezTo>
                      <a:pt x="30" y="37"/>
                      <a:pt x="30" y="37"/>
                      <a:pt x="30" y="37"/>
                    </a:cubicBezTo>
                    <a:cubicBezTo>
                      <a:pt x="21" y="37"/>
                      <a:pt x="13" y="30"/>
                      <a:pt x="13" y="21"/>
                    </a:cubicBezTo>
                    <a:cubicBezTo>
                      <a:pt x="13" y="12"/>
                      <a:pt x="21" y="4"/>
                      <a:pt x="30" y="4"/>
                    </a:cubicBezTo>
                    <a:cubicBezTo>
                      <a:pt x="30" y="4"/>
                      <a:pt x="30" y="4"/>
                      <a:pt x="30" y="4"/>
                    </a:cubicBezTo>
                    <a:cubicBezTo>
                      <a:pt x="30" y="4"/>
                      <a:pt x="30" y="4"/>
                      <a:pt x="30" y="4"/>
                    </a:cubicBezTo>
                    <a:cubicBezTo>
                      <a:pt x="30" y="0"/>
                      <a:pt x="30" y="0"/>
                      <a:pt x="30" y="0"/>
                    </a:cubicBezTo>
                    <a:cubicBezTo>
                      <a:pt x="0" y="0"/>
                      <a:pt x="0" y="0"/>
                      <a:pt x="0" y="0"/>
                    </a:cubicBezTo>
                    <a:lnTo>
                      <a:pt x="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2" name="Oval 220"/>
              <p:cNvSpPr>
                <a:spLocks noChangeArrowheads="1"/>
              </p:cNvSpPr>
              <p:nvPr/>
            </p:nvSpPr>
            <p:spPr bwMode="auto">
              <a:xfrm>
                <a:off x="-6027738" y="2722562"/>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3" name="Freeform 221"/>
              <p:cNvSpPr>
                <a:spLocks noEditPoints="1"/>
              </p:cNvSpPr>
              <p:nvPr/>
            </p:nvSpPr>
            <p:spPr bwMode="auto">
              <a:xfrm>
                <a:off x="-3995738" y="285750"/>
                <a:ext cx="192088" cy="190500"/>
              </a:xfrm>
              <a:custGeom>
                <a:avLst/>
                <a:gdLst>
                  <a:gd name="T0" fmla="*/ 26 w 51"/>
                  <a:gd name="T1" fmla="*/ 51 h 51"/>
                  <a:gd name="T2" fmla="*/ 51 w 51"/>
                  <a:gd name="T3" fmla="*/ 25 h 51"/>
                  <a:gd name="T4" fmla="*/ 26 w 51"/>
                  <a:gd name="T5" fmla="*/ 0 h 51"/>
                  <a:gd name="T6" fmla="*/ 26 w 51"/>
                  <a:gd name="T7" fmla="*/ 18 h 51"/>
                  <a:gd name="T8" fmla="*/ 33 w 51"/>
                  <a:gd name="T9" fmla="*/ 25 h 51"/>
                  <a:gd name="T10" fmla="*/ 26 w 51"/>
                  <a:gd name="T11" fmla="*/ 33 h 51"/>
                  <a:gd name="T12" fmla="*/ 26 w 51"/>
                  <a:gd name="T13" fmla="*/ 51 h 51"/>
                  <a:gd name="T14" fmla="*/ 26 w 51"/>
                  <a:gd name="T15" fmla="*/ 33 h 51"/>
                  <a:gd name="T16" fmla="*/ 26 w 51"/>
                  <a:gd name="T17" fmla="*/ 33 h 51"/>
                  <a:gd name="T18" fmla="*/ 26 w 51"/>
                  <a:gd name="T19" fmla="*/ 0 h 51"/>
                  <a:gd name="T20" fmla="*/ 0 w 51"/>
                  <a:gd name="T21" fmla="*/ 25 h 51"/>
                  <a:gd name="T22" fmla="*/ 26 w 51"/>
                  <a:gd name="T23" fmla="*/ 51 h 51"/>
                  <a:gd name="T24" fmla="*/ 26 w 51"/>
                  <a:gd name="T25" fmla="*/ 33 h 51"/>
                  <a:gd name="T26" fmla="*/ 26 w 51"/>
                  <a:gd name="T27" fmla="*/ 33 h 51"/>
                  <a:gd name="T28" fmla="*/ 18 w 51"/>
                  <a:gd name="T29" fmla="*/ 25 h 51"/>
                  <a:gd name="T30" fmla="*/ 26 w 51"/>
                  <a:gd name="T31" fmla="*/ 18 h 51"/>
                  <a:gd name="T32" fmla="*/ 26 w 51"/>
                  <a:gd name="T3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6" y="51"/>
                    </a:moveTo>
                    <a:cubicBezTo>
                      <a:pt x="40" y="51"/>
                      <a:pt x="51" y="40"/>
                      <a:pt x="51" y="25"/>
                    </a:cubicBezTo>
                    <a:cubicBezTo>
                      <a:pt x="51" y="11"/>
                      <a:pt x="40" y="0"/>
                      <a:pt x="26" y="0"/>
                    </a:cubicBezTo>
                    <a:cubicBezTo>
                      <a:pt x="26" y="18"/>
                      <a:pt x="26" y="18"/>
                      <a:pt x="26" y="18"/>
                    </a:cubicBezTo>
                    <a:cubicBezTo>
                      <a:pt x="30" y="18"/>
                      <a:pt x="33" y="21"/>
                      <a:pt x="33" y="25"/>
                    </a:cubicBezTo>
                    <a:cubicBezTo>
                      <a:pt x="33" y="30"/>
                      <a:pt x="30" y="33"/>
                      <a:pt x="26" y="33"/>
                    </a:cubicBezTo>
                    <a:cubicBezTo>
                      <a:pt x="26" y="51"/>
                      <a:pt x="26" y="51"/>
                      <a:pt x="26" y="51"/>
                    </a:cubicBezTo>
                    <a:close/>
                    <a:moveTo>
                      <a:pt x="26" y="33"/>
                    </a:moveTo>
                    <a:cubicBezTo>
                      <a:pt x="26" y="33"/>
                      <a:pt x="26" y="33"/>
                      <a:pt x="26" y="33"/>
                    </a:cubicBezTo>
                    <a:moveTo>
                      <a:pt x="26" y="0"/>
                    </a:moveTo>
                    <a:cubicBezTo>
                      <a:pt x="11" y="0"/>
                      <a:pt x="0" y="11"/>
                      <a:pt x="0" y="25"/>
                    </a:cubicBezTo>
                    <a:cubicBezTo>
                      <a:pt x="0" y="40"/>
                      <a:pt x="11" y="51"/>
                      <a:pt x="26" y="51"/>
                    </a:cubicBezTo>
                    <a:cubicBezTo>
                      <a:pt x="26" y="33"/>
                      <a:pt x="26" y="33"/>
                      <a:pt x="26" y="33"/>
                    </a:cubicBezTo>
                    <a:cubicBezTo>
                      <a:pt x="26" y="33"/>
                      <a:pt x="26" y="33"/>
                      <a:pt x="26" y="33"/>
                    </a:cubicBezTo>
                    <a:cubicBezTo>
                      <a:pt x="22" y="33"/>
                      <a:pt x="18" y="30"/>
                      <a:pt x="18" y="25"/>
                    </a:cubicBezTo>
                    <a:cubicBezTo>
                      <a:pt x="18" y="21"/>
                      <a:pt x="22" y="18"/>
                      <a:pt x="26" y="18"/>
                    </a:cubicBez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4" name="Freeform 222"/>
              <p:cNvSpPr>
                <a:spLocks noEditPoints="1"/>
              </p:cNvSpPr>
              <p:nvPr/>
            </p:nvSpPr>
            <p:spPr bwMode="auto">
              <a:xfrm>
                <a:off x="-3919538" y="355600"/>
                <a:ext cx="44450" cy="46038"/>
              </a:xfrm>
              <a:custGeom>
                <a:avLst/>
                <a:gdLst>
                  <a:gd name="T0" fmla="*/ 6 w 12"/>
                  <a:gd name="T1" fmla="*/ 12 h 12"/>
                  <a:gd name="T2" fmla="*/ 12 w 12"/>
                  <a:gd name="T3" fmla="*/ 6 h 12"/>
                  <a:gd name="T4" fmla="*/ 6 w 12"/>
                  <a:gd name="T5" fmla="*/ 0 h 12"/>
                  <a:gd name="T6" fmla="*/ 6 w 12"/>
                  <a:gd name="T7" fmla="*/ 2 h 12"/>
                  <a:gd name="T8" fmla="*/ 10 w 12"/>
                  <a:gd name="T9" fmla="*/ 6 h 12"/>
                  <a:gd name="T10" fmla="*/ 6 w 12"/>
                  <a:gd name="T11" fmla="*/ 11 h 12"/>
                  <a:gd name="T12" fmla="*/ 6 w 12"/>
                  <a:gd name="T13" fmla="*/ 12 h 12"/>
                  <a:gd name="T14" fmla="*/ 6 w 12"/>
                  <a:gd name="T15" fmla="*/ 0 h 12"/>
                  <a:gd name="T16" fmla="*/ 0 w 12"/>
                  <a:gd name="T17" fmla="*/ 6 h 12"/>
                  <a:gd name="T18" fmla="*/ 6 w 12"/>
                  <a:gd name="T19" fmla="*/ 12 h 12"/>
                  <a:gd name="T20" fmla="*/ 6 w 12"/>
                  <a:gd name="T21" fmla="*/ 12 h 12"/>
                  <a:gd name="T22" fmla="*/ 6 w 12"/>
                  <a:gd name="T23" fmla="*/ 11 h 12"/>
                  <a:gd name="T24" fmla="*/ 6 w 12"/>
                  <a:gd name="T25" fmla="*/ 11 h 12"/>
                  <a:gd name="T26" fmla="*/ 6 w 12"/>
                  <a:gd name="T27" fmla="*/ 11 h 12"/>
                  <a:gd name="T28" fmla="*/ 1 w 12"/>
                  <a:gd name="T29" fmla="*/ 6 h 12"/>
                  <a:gd name="T30" fmla="*/ 6 w 12"/>
                  <a:gd name="T31" fmla="*/ 2 h 12"/>
                  <a:gd name="T32" fmla="*/ 6 w 12"/>
                  <a:gd name="T33" fmla="*/ 2 h 12"/>
                  <a:gd name="T34" fmla="*/ 6 w 12"/>
                  <a:gd name="T3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6" y="12"/>
                    </a:moveTo>
                    <a:cubicBezTo>
                      <a:pt x="9" y="12"/>
                      <a:pt x="12" y="10"/>
                      <a:pt x="12" y="6"/>
                    </a:cubicBezTo>
                    <a:cubicBezTo>
                      <a:pt x="12" y="3"/>
                      <a:pt x="9" y="0"/>
                      <a:pt x="6" y="0"/>
                    </a:cubicBezTo>
                    <a:cubicBezTo>
                      <a:pt x="6" y="2"/>
                      <a:pt x="6" y="2"/>
                      <a:pt x="6" y="2"/>
                    </a:cubicBezTo>
                    <a:cubicBezTo>
                      <a:pt x="8" y="2"/>
                      <a:pt x="10" y="4"/>
                      <a:pt x="10" y="6"/>
                    </a:cubicBezTo>
                    <a:cubicBezTo>
                      <a:pt x="10" y="9"/>
                      <a:pt x="8" y="11"/>
                      <a:pt x="6" y="11"/>
                    </a:cubicBezTo>
                    <a:lnTo>
                      <a:pt x="6" y="12"/>
                    </a:lnTo>
                    <a:close/>
                    <a:moveTo>
                      <a:pt x="6" y="0"/>
                    </a:moveTo>
                    <a:cubicBezTo>
                      <a:pt x="2" y="0"/>
                      <a:pt x="0" y="3"/>
                      <a:pt x="0" y="6"/>
                    </a:cubicBezTo>
                    <a:cubicBezTo>
                      <a:pt x="0" y="10"/>
                      <a:pt x="2" y="12"/>
                      <a:pt x="6" y="12"/>
                    </a:cubicBezTo>
                    <a:cubicBezTo>
                      <a:pt x="6" y="12"/>
                      <a:pt x="6" y="12"/>
                      <a:pt x="6" y="12"/>
                    </a:cubicBezTo>
                    <a:cubicBezTo>
                      <a:pt x="6" y="11"/>
                      <a:pt x="6" y="11"/>
                      <a:pt x="6" y="11"/>
                    </a:cubicBezTo>
                    <a:cubicBezTo>
                      <a:pt x="6" y="11"/>
                      <a:pt x="6" y="11"/>
                      <a:pt x="6" y="11"/>
                    </a:cubicBezTo>
                    <a:cubicBezTo>
                      <a:pt x="6" y="11"/>
                      <a:pt x="6" y="11"/>
                      <a:pt x="6" y="11"/>
                    </a:cubicBezTo>
                    <a:cubicBezTo>
                      <a:pt x="3" y="11"/>
                      <a:pt x="1" y="9"/>
                      <a:pt x="1" y="6"/>
                    </a:cubicBezTo>
                    <a:cubicBezTo>
                      <a:pt x="1" y="4"/>
                      <a:pt x="3" y="2"/>
                      <a:pt x="6" y="2"/>
                    </a:cubicBezTo>
                    <a:cubicBezTo>
                      <a:pt x="6" y="2"/>
                      <a:pt x="6" y="2"/>
                      <a:pt x="6" y="2"/>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5" name="Freeform 223"/>
              <p:cNvSpPr/>
              <p:nvPr/>
            </p:nvSpPr>
            <p:spPr bwMode="auto">
              <a:xfrm>
                <a:off x="-2852738" y="4775200"/>
                <a:ext cx="209550" cy="222250"/>
              </a:xfrm>
              <a:custGeom>
                <a:avLst/>
                <a:gdLst>
                  <a:gd name="T0" fmla="*/ 46 w 56"/>
                  <a:gd name="T1" fmla="*/ 41 h 59"/>
                  <a:gd name="T2" fmla="*/ 50 w 56"/>
                  <a:gd name="T3" fmla="*/ 39 h 59"/>
                  <a:gd name="T4" fmla="*/ 55 w 56"/>
                  <a:gd name="T5" fmla="*/ 37 h 59"/>
                  <a:gd name="T6" fmla="*/ 55 w 56"/>
                  <a:gd name="T7" fmla="*/ 30 h 59"/>
                  <a:gd name="T8" fmla="*/ 54 w 56"/>
                  <a:gd name="T9" fmla="*/ 17 h 59"/>
                  <a:gd name="T10" fmla="*/ 42 w 56"/>
                  <a:gd name="T11" fmla="*/ 28 h 59"/>
                  <a:gd name="T12" fmla="*/ 37 w 56"/>
                  <a:gd name="T13" fmla="*/ 32 h 59"/>
                  <a:gd name="T14" fmla="*/ 37 w 56"/>
                  <a:gd name="T15" fmla="*/ 28 h 59"/>
                  <a:gd name="T16" fmla="*/ 42 w 56"/>
                  <a:gd name="T17" fmla="*/ 20 h 59"/>
                  <a:gd name="T18" fmla="*/ 38 w 56"/>
                  <a:gd name="T19" fmla="*/ 12 h 59"/>
                  <a:gd name="T20" fmla="*/ 28 w 56"/>
                  <a:gd name="T21" fmla="*/ 0 h 59"/>
                  <a:gd name="T22" fmla="*/ 28 w 56"/>
                  <a:gd name="T23" fmla="*/ 0 h 59"/>
                  <a:gd name="T24" fmla="*/ 28 w 56"/>
                  <a:gd name="T25" fmla="*/ 0 h 59"/>
                  <a:gd name="T26" fmla="*/ 28 w 56"/>
                  <a:gd name="T27" fmla="*/ 0 h 59"/>
                  <a:gd name="T28" fmla="*/ 28 w 56"/>
                  <a:gd name="T29" fmla="*/ 0 h 59"/>
                  <a:gd name="T30" fmla="*/ 18 w 56"/>
                  <a:gd name="T31" fmla="*/ 12 h 59"/>
                  <a:gd name="T32" fmla="*/ 14 w 56"/>
                  <a:gd name="T33" fmla="*/ 20 h 59"/>
                  <a:gd name="T34" fmla="*/ 18 w 56"/>
                  <a:gd name="T35" fmla="*/ 28 h 59"/>
                  <a:gd name="T36" fmla="*/ 19 w 56"/>
                  <a:gd name="T37" fmla="*/ 32 h 59"/>
                  <a:gd name="T38" fmla="*/ 14 w 56"/>
                  <a:gd name="T39" fmla="*/ 28 h 59"/>
                  <a:gd name="T40" fmla="*/ 2 w 56"/>
                  <a:gd name="T41" fmla="*/ 17 h 59"/>
                  <a:gd name="T42" fmla="*/ 1 w 56"/>
                  <a:gd name="T43" fmla="*/ 30 h 59"/>
                  <a:gd name="T44" fmla="*/ 1 w 56"/>
                  <a:gd name="T45" fmla="*/ 37 h 59"/>
                  <a:gd name="T46" fmla="*/ 6 w 56"/>
                  <a:gd name="T47" fmla="*/ 39 h 59"/>
                  <a:gd name="T48" fmla="*/ 10 w 56"/>
                  <a:gd name="T49" fmla="*/ 41 h 59"/>
                  <a:gd name="T50" fmla="*/ 9 w 56"/>
                  <a:gd name="T51" fmla="*/ 44 h 59"/>
                  <a:gd name="T52" fmla="*/ 1 w 56"/>
                  <a:gd name="T53" fmla="*/ 41 h 59"/>
                  <a:gd name="T54" fmla="*/ 13 w 56"/>
                  <a:gd name="T55" fmla="*/ 58 h 59"/>
                  <a:gd name="T56" fmla="*/ 19 w 56"/>
                  <a:gd name="T57" fmla="*/ 57 h 59"/>
                  <a:gd name="T58" fmla="*/ 25 w 56"/>
                  <a:gd name="T59" fmla="*/ 53 h 59"/>
                  <a:gd name="T60" fmla="*/ 27 w 56"/>
                  <a:gd name="T61" fmla="*/ 53 h 59"/>
                  <a:gd name="T62" fmla="*/ 27 w 56"/>
                  <a:gd name="T63" fmla="*/ 50 h 59"/>
                  <a:gd name="T64" fmla="*/ 28 w 56"/>
                  <a:gd name="T65" fmla="*/ 26 h 59"/>
                  <a:gd name="T66" fmla="*/ 29 w 56"/>
                  <a:gd name="T67" fmla="*/ 50 h 59"/>
                  <a:gd name="T68" fmla="*/ 29 w 56"/>
                  <a:gd name="T69" fmla="*/ 53 h 59"/>
                  <a:gd name="T70" fmla="*/ 31 w 56"/>
                  <a:gd name="T71" fmla="*/ 53 h 59"/>
                  <a:gd name="T72" fmla="*/ 37 w 56"/>
                  <a:gd name="T73" fmla="*/ 57 h 59"/>
                  <a:gd name="T74" fmla="*/ 43 w 56"/>
                  <a:gd name="T75" fmla="*/ 58 h 59"/>
                  <a:gd name="T76" fmla="*/ 55 w 56"/>
                  <a:gd name="T77" fmla="*/ 41 h 59"/>
                  <a:gd name="T78" fmla="*/ 47 w 56"/>
                  <a:gd name="T79" fmla="*/ 44 h 59"/>
                  <a:gd name="T80" fmla="*/ 46 w 56"/>
                  <a:gd name="T81" fmla="*/ 4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59">
                    <a:moveTo>
                      <a:pt x="46" y="41"/>
                    </a:moveTo>
                    <a:cubicBezTo>
                      <a:pt x="47" y="40"/>
                      <a:pt x="49" y="39"/>
                      <a:pt x="50" y="39"/>
                    </a:cubicBezTo>
                    <a:cubicBezTo>
                      <a:pt x="52" y="38"/>
                      <a:pt x="53" y="38"/>
                      <a:pt x="55" y="37"/>
                    </a:cubicBezTo>
                    <a:cubicBezTo>
                      <a:pt x="55" y="35"/>
                      <a:pt x="56" y="32"/>
                      <a:pt x="55" y="30"/>
                    </a:cubicBezTo>
                    <a:cubicBezTo>
                      <a:pt x="55" y="26"/>
                      <a:pt x="54" y="22"/>
                      <a:pt x="54" y="17"/>
                    </a:cubicBezTo>
                    <a:cubicBezTo>
                      <a:pt x="49" y="20"/>
                      <a:pt x="43" y="22"/>
                      <a:pt x="42" y="28"/>
                    </a:cubicBezTo>
                    <a:cubicBezTo>
                      <a:pt x="41" y="30"/>
                      <a:pt x="39" y="33"/>
                      <a:pt x="37" y="32"/>
                    </a:cubicBezTo>
                    <a:cubicBezTo>
                      <a:pt x="36" y="31"/>
                      <a:pt x="37" y="29"/>
                      <a:pt x="37" y="28"/>
                    </a:cubicBezTo>
                    <a:cubicBezTo>
                      <a:pt x="39" y="25"/>
                      <a:pt x="42" y="23"/>
                      <a:pt x="42" y="20"/>
                    </a:cubicBezTo>
                    <a:cubicBezTo>
                      <a:pt x="42" y="17"/>
                      <a:pt x="40" y="14"/>
                      <a:pt x="38" y="12"/>
                    </a:cubicBezTo>
                    <a:cubicBezTo>
                      <a:pt x="35" y="8"/>
                      <a:pt x="31" y="5"/>
                      <a:pt x="28" y="0"/>
                    </a:cubicBezTo>
                    <a:cubicBezTo>
                      <a:pt x="28" y="0"/>
                      <a:pt x="28" y="0"/>
                      <a:pt x="28" y="0"/>
                    </a:cubicBezTo>
                    <a:cubicBezTo>
                      <a:pt x="28" y="0"/>
                      <a:pt x="28" y="0"/>
                      <a:pt x="28" y="0"/>
                    </a:cubicBezTo>
                    <a:cubicBezTo>
                      <a:pt x="28" y="0"/>
                      <a:pt x="28" y="0"/>
                      <a:pt x="28" y="0"/>
                    </a:cubicBezTo>
                    <a:cubicBezTo>
                      <a:pt x="28" y="0"/>
                      <a:pt x="28" y="0"/>
                      <a:pt x="28" y="0"/>
                    </a:cubicBezTo>
                    <a:cubicBezTo>
                      <a:pt x="25" y="5"/>
                      <a:pt x="21" y="8"/>
                      <a:pt x="18" y="12"/>
                    </a:cubicBezTo>
                    <a:cubicBezTo>
                      <a:pt x="16" y="14"/>
                      <a:pt x="14" y="17"/>
                      <a:pt x="14" y="20"/>
                    </a:cubicBezTo>
                    <a:cubicBezTo>
                      <a:pt x="14" y="23"/>
                      <a:pt x="17" y="25"/>
                      <a:pt x="18" y="28"/>
                    </a:cubicBezTo>
                    <a:cubicBezTo>
                      <a:pt x="19" y="29"/>
                      <a:pt x="20" y="31"/>
                      <a:pt x="19" y="32"/>
                    </a:cubicBezTo>
                    <a:cubicBezTo>
                      <a:pt x="16" y="33"/>
                      <a:pt x="15" y="30"/>
                      <a:pt x="14" y="28"/>
                    </a:cubicBezTo>
                    <a:cubicBezTo>
                      <a:pt x="13" y="22"/>
                      <a:pt x="7" y="20"/>
                      <a:pt x="2" y="17"/>
                    </a:cubicBezTo>
                    <a:cubicBezTo>
                      <a:pt x="2" y="22"/>
                      <a:pt x="1" y="26"/>
                      <a:pt x="1" y="30"/>
                    </a:cubicBezTo>
                    <a:cubicBezTo>
                      <a:pt x="0" y="32"/>
                      <a:pt x="1" y="35"/>
                      <a:pt x="1" y="37"/>
                    </a:cubicBezTo>
                    <a:cubicBezTo>
                      <a:pt x="3" y="38"/>
                      <a:pt x="4" y="38"/>
                      <a:pt x="6" y="39"/>
                    </a:cubicBezTo>
                    <a:cubicBezTo>
                      <a:pt x="7" y="39"/>
                      <a:pt x="9" y="40"/>
                      <a:pt x="10" y="41"/>
                    </a:cubicBezTo>
                    <a:cubicBezTo>
                      <a:pt x="11" y="42"/>
                      <a:pt x="11" y="44"/>
                      <a:pt x="9" y="44"/>
                    </a:cubicBezTo>
                    <a:cubicBezTo>
                      <a:pt x="6" y="43"/>
                      <a:pt x="4" y="40"/>
                      <a:pt x="1" y="41"/>
                    </a:cubicBezTo>
                    <a:cubicBezTo>
                      <a:pt x="2" y="48"/>
                      <a:pt x="6" y="55"/>
                      <a:pt x="13" y="58"/>
                    </a:cubicBezTo>
                    <a:cubicBezTo>
                      <a:pt x="16" y="59"/>
                      <a:pt x="17" y="59"/>
                      <a:pt x="19" y="57"/>
                    </a:cubicBezTo>
                    <a:cubicBezTo>
                      <a:pt x="21" y="56"/>
                      <a:pt x="22" y="54"/>
                      <a:pt x="25" y="53"/>
                    </a:cubicBezTo>
                    <a:cubicBezTo>
                      <a:pt x="26" y="53"/>
                      <a:pt x="26" y="54"/>
                      <a:pt x="27" y="53"/>
                    </a:cubicBezTo>
                    <a:cubicBezTo>
                      <a:pt x="27" y="52"/>
                      <a:pt x="27" y="51"/>
                      <a:pt x="27" y="50"/>
                    </a:cubicBezTo>
                    <a:cubicBezTo>
                      <a:pt x="27" y="41"/>
                      <a:pt x="28" y="36"/>
                      <a:pt x="28" y="26"/>
                    </a:cubicBezTo>
                    <a:cubicBezTo>
                      <a:pt x="28" y="36"/>
                      <a:pt x="29" y="41"/>
                      <a:pt x="29" y="50"/>
                    </a:cubicBezTo>
                    <a:cubicBezTo>
                      <a:pt x="29" y="51"/>
                      <a:pt x="29" y="52"/>
                      <a:pt x="29" y="53"/>
                    </a:cubicBezTo>
                    <a:cubicBezTo>
                      <a:pt x="29" y="54"/>
                      <a:pt x="30" y="53"/>
                      <a:pt x="31" y="53"/>
                    </a:cubicBezTo>
                    <a:cubicBezTo>
                      <a:pt x="34" y="54"/>
                      <a:pt x="35" y="56"/>
                      <a:pt x="37" y="57"/>
                    </a:cubicBezTo>
                    <a:cubicBezTo>
                      <a:pt x="39" y="59"/>
                      <a:pt x="40" y="59"/>
                      <a:pt x="43" y="58"/>
                    </a:cubicBezTo>
                    <a:cubicBezTo>
                      <a:pt x="50" y="55"/>
                      <a:pt x="54" y="48"/>
                      <a:pt x="55" y="41"/>
                    </a:cubicBezTo>
                    <a:cubicBezTo>
                      <a:pt x="52" y="40"/>
                      <a:pt x="50" y="43"/>
                      <a:pt x="47" y="44"/>
                    </a:cubicBezTo>
                    <a:cubicBezTo>
                      <a:pt x="45" y="44"/>
                      <a:pt x="45" y="42"/>
                      <a:pt x="4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6" name="Rectangle 224"/>
              <p:cNvSpPr>
                <a:spLocks noChangeArrowheads="1"/>
              </p:cNvSpPr>
              <p:nvPr/>
            </p:nvSpPr>
            <p:spPr bwMode="auto">
              <a:xfrm>
                <a:off x="-2755900" y="4983163"/>
                <a:ext cx="1587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17" name="Freeform 225"/>
              <p:cNvSpPr/>
              <p:nvPr/>
            </p:nvSpPr>
            <p:spPr bwMode="auto">
              <a:xfrm>
                <a:off x="-1906588" y="4062412"/>
                <a:ext cx="55563" cy="71438"/>
              </a:xfrm>
              <a:custGeom>
                <a:avLst/>
                <a:gdLst>
                  <a:gd name="T0" fmla="*/ 0 w 15"/>
                  <a:gd name="T1" fmla="*/ 0 h 19"/>
                  <a:gd name="T2" fmla="*/ 6 w 15"/>
                  <a:gd name="T3" fmla="*/ 19 h 19"/>
                  <a:gd name="T4" fmla="*/ 15 w 15"/>
                  <a:gd name="T5" fmla="*/ 0 h 19"/>
                  <a:gd name="T6" fmla="*/ 0 w 15"/>
                  <a:gd name="T7" fmla="*/ 0 h 19"/>
                </a:gdLst>
                <a:ahLst/>
                <a:cxnLst>
                  <a:cxn ang="0">
                    <a:pos x="T0" y="T1"/>
                  </a:cxn>
                  <a:cxn ang="0">
                    <a:pos x="T2" y="T3"/>
                  </a:cxn>
                  <a:cxn ang="0">
                    <a:pos x="T4" y="T5"/>
                  </a:cxn>
                  <a:cxn ang="0">
                    <a:pos x="T6" y="T7"/>
                  </a:cxn>
                </a:cxnLst>
                <a:rect l="0" t="0" r="r" b="b"/>
                <a:pathLst>
                  <a:path w="15" h="19">
                    <a:moveTo>
                      <a:pt x="0" y="0"/>
                    </a:moveTo>
                    <a:cubicBezTo>
                      <a:pt x="0" y="8"/>
                      <a:pt x="3" y="15"/>
                      <a:pt x="6" y="19"/>
                    </a:cubicBezTo>
                    <a:cubicBezTo>
                      <a:pt x="11" y="14"/>
                      <a:pt x="15" y="8"/>
                      <a:pt x="15"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8" name="Freeform 226"/>
              <p:cNvSpPr/>
              <p:nvPr/>
            </p:nvSpPr>
            <p:spPr bwMode="auto">
              <a:xfrm>
                <a:off x="-1906588" y="3971925"/>
                <a:ext cx="55563" cy="71438"/>
              </a:xfrm>
              <a:custGeom>
                <a:avLst/>
                <a:gdLst>
                  <a:gd name="T0" fmla="*/ 6 w 15"/>
                  <a:gd name="T1" fmla="*/ 0 h 19"/>
                  <a:gd name="T2" fmla="*/ 0 w 15"/>
                  <a:gd name="T3" fmla="*/ 19 h 19"/>
                  <a:gd name="T4" fmla="*/ 15 w 15"/>
                  <a:gd name="T5" fmla="*/ 19 h 19"/>
                  <a:gd name="T6" fmla="*/ 6 w 15"/>
                  <a:gd name="T7" fmla="*/ 0 h 19"/>
                </a:gdLst>
                <a:ahLst/>
                <a:cxnLst>
                  <a:cxn ang="0">
                    <a:pos x="T0" y="T1"/>
                  </a:cxn>
                  <a:cxn ang="0">
                    <a:pos x="T2" y="T3"/>
                  </a:cxn>
                  <a:cxn ang="0">
                    <a:pos x="T4" y="T5"/>
                  </a:cxn>
                  <a:cxn ang="0">
                    <a:pos x="T6" y="T7"/>
                  </a:cxn>
                </a:cxnLst>
                <a:rect l="0" t="0" r="r" b="b"/>
                <a:pathLst>
                  <a:path w="15" h="19">
                    <a:moveTo>
                      <a:pt x="6" y="0"/>
                    </a:moveTo>
                    <a:cubicBezTo>
                      <a:pt x="3" y="5"/>
                      <a:pt x="0" y="11"/>
                      <a:pt x="0" y="19"/>
                    </a:cubicBezTo>
                    <a:cubicBezTo>
                      <a:pt x="15" y="19"/>
                      <a:pt x="15" y="19"/>
                      <a:pt x="15" y="19"/>
                    </a:cubicBezTo>
                    <a:cubicBezTo>
                      <a:pt x="15" y="11"/>
                      <a:pt x="11" y="5"/>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9" name="Freeform 227"/>
              <p:cNvSpPr/>
              <p:nvPr/>
            </p:nvSpPr>
            <p:spPr bwMode="auto">
              <a:xfrm>
                <a:off x="-1951038" y="3941762"/>
                <a:ext cx="52388" cy="101600"/>
              </a:xfrm>
              <a:custGeom>
                <a:avLst/>
                <a:gdLst>
                  <a:gd name="T0" fmla="*/ 0 w 14"/>
                  <a:gd name="T1" fmla="*/ 0 h 27"/>
                  <a:gd name="T2" fmla="*/ 0 w 14"/>
                  <a:gd name="T3" fmla="*/ 27 h 27"/>
                  <a:gd name="T4" fmla="*/ 7 w 14"/>
                  <a:gd name="T5" fmla="*/ 27 h 27"/>
                  <a:gd name="T6" fmla="*/ 14 w 14"/>
                  <a:gd name="T7" fmla="*/ 5 h 27"/>
                  <a:gd name="T8" fmla="*/ 0 w 14"/>
                  <a:gd name="T9" fmla="*/ 0 h 27"/>
                </a:gdLst>
                <a:ahLst/>
                <a:cxnLst>
                  <a:cxn ang="0">
                    <a:pos x="T0" y="T1"/>
                  </a:cxn>
                  <a:cxn ang="0">
                    <a:pos x="T2" y="T3"/>
                  </a:cxn>
                  <a:cxn ang="0">
                    <a:pos x="T4" y="T5"/>
                  </a:cxn>
                  <a:cxn ang="0">
                    <a:pos x="T6" y="T7"/>
                  </a:cxn>
                  <a:cxn ang="0">
                    <a:pos x="T8" y="T9"/>
                  </a:cxn>
                </a:cxnLst>
                <a:rect l="0" t="0" r="r" b="b"/>
                <a:pathLst>
                  <a:path w="14" h="27">
                    <a:moveTo>
                      <a:pt x="0" y="0"/>
                    </a:moveTo>
                    <a:cubicBezTo>
                      <a:pt x="0" y="27"/>
                      <a:pt x="0" y="27"/>
                      <a:pt x="0" y="27"/>
                    </a:cubicBezTo>
                    <a:cubicBezTo>
                      <a:pt x="7" y="27"/>
                      <a:pt x="7" y="27"/>
                      <a:pt x="7" y="27"/>
                    </a:cubicBezTo>
                    <a:cubicBezTo>
                      <a:pt x="7" y="18"/>
                      <a:pt x="10" y="10"/>
                      <a:pt x="14" y="5"/>
                    </a:cubicBezTo>
                    <a:cubicBezTo>
                      <a:pt x="10" y="2"/>
                      <a:pt x="5"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0" name="Freeform 228"/>
              <p:cNvSpPr/>
              <p:nvPr/>
            </p:nvSpPr>
            <p:spPr bwMode="auto">
              <a:xfrm>
                <a:off x="-2022475" y="4062412"/>
                <a:ext cx="52388" cy="101600"/>
              </a:xfrm>
              <a:custGeom>
                <a:avLst/>
                <a:gdLst>
                  <a:gd name="T0" fmla="*/ 14 w 14"/>
                  <a:gd name="T1" fmla="*/ 27 h 27"/>
                  <a:gd name="T2" fmla="*/ 14 w 14"/>
                  <a:gd name="T3" fmla="*/ 0 h 27"/>
                  <a:gd name="T4" fmla="*/ 7 w 14"/>
                  <a:gd name="T5" fmla="*/ 0 h 27"/>
                  <a:gd name="T6" fmla="*/ 0 w 14"/>
                  <a:gd name="T7" fmla="*/ 22 h 27"/>
                  <a:gd name="T8" fmla="*/ 14 w 14"/>
                  <a:gd name="T9" fmla="*/ 27 h 27"/>
                </a:gdLst>
                <a:ahLst/>
                <a:cxnLst>
                  <a:cxn ang="0">
                    <a:pos x="T0" y="T1"/>
                  </a:cxn>
                  <a:cxn ang="0">
                    <a:pos x="T2" y="T3"/>
                  </a:cxn>
                  <a:cxn ang="0">
                    <a:pos x="T4" y="T5"/>
                  </a:cxn>
                  <a:cxn ang="0">
                    <a:pos x="T6" y="T7"/>
                  </a:cxn>
                  <a:cxn ang="0">
                    <a:pos x="T8" y="T9"/>
                  </a:cxn>
                </a:cxnLst>
                <a:rect l="0" t="0" r="r" b="b"/>
                <a:pathLst>
                  <a:path w="14" h="27">
                    <a:moveTo>
                      <a:pt x="14" y="27"/>
                    </a:moveTo>
                    <a:cubicBezTo>
                      <a:pt x="14" y="0"/>
                      <a:pt x="14" y="0"/>
                      <a:pt x="14" y="0"/>
                    </a:cubicBezTo>
                    <a:cubicBezTo>
                      <a:pt x="7" y="0"/>
                      <a:pt x="7" y="0"/>
                      <a:pt x="7" y="0"/>
                    </a:cubicBezTo>
                    <a:cubicBezTo>
                      <a:pt x="7" y="9"/>
                      <a:pt x="4" y="17"/>
                      <a:pt x="0" y="22"/>
                    </a:cubicBezTo>
                    <a:cubicBezTo>
                      <a:pt x="4" y="25"/>
                      <a:pt x="9" y="27"/>
                      <a:pt x="1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1" name="Freeform 229"/>
              <p:cNvSpPr/>
              <p:nvPr/>
            </p:nvSpPr>
            <p:spPr bwMode="auto">
              <a:xfrm>
                <a:off x="-2022475" y="3941762"/>
                <a:ext cx="52388" cy="101600"/>
              </a:xfrm>
              <a:custGeom>
                <a:avLst/>
                <a:gdLst>
                  <a:gd name="T0" fmla="*/ 7 w 14"/>
                  <a:gd name="T1" fmla="*/ 27 h 27"/>
                  <a:gd name="T2" fmla="*/ 14 w 14"/>
                  <a:gd name="T3" fmla="*/ 27 h 27"/>
                  <a:gd name="T4" fmla="*/ 14 w 14"/>
                  <a:gd name="T5" fmla="*/ 0 h 27"/>
                  <a:gd name="T6" fmla="*/ 0 w 14"/>
                  <a:gd name="T7" fmla="*/ 5 h 27"/>
                  <a:gd name="T8" fmla="*/ 7 w 14"/>
                  <a:gd name="T9" fmla="*/ 27 h 27"/>
                </a:gdLst>
                <a:ahLst/>
                <a:cxnLst>
                  <a:cxn ang="0">
                    <a:pos x="T0" y="T1"/>
                  </a:cxn>
                  <a:cxn ang="0">
                    <a:pos x="T2" y="T3"/>
                  </a:cxn>
                  <a:cxn ang="0">
                    <a:pos x="T4" y="T5"/>
                  </a:cxn>
                  <a:cxn ang="0">
                    <a:pos x="T6" y="T7"/>
                  </a:cxn>
                  <a:cxn ang="0">
                    <a:pos x="T8" y="T9"/>
                  </a:cxn>
                </a:cxnLst>
                <a:rect l="0" t="0" r="r" b="b"/>
                <a:pathLst>
                  <a:path w="14" h="27">
                    <a:moveTo>
                      <a:pt x="7" y="27"/>
                    </a:moveTo>
                    <a:cubicBezTo>
                      <a:pt x="14" y="27"/>
                      <a:pt x="14" y="27"/>
                      <a:pt x="14" y="27"/>
                    </a:cubicBezTo>
                    <a:cubicBezTo>
                      <a:pt x="14" y="0"/>
                      <a:pt x="14" y="0"/>
                      <a:pt x="14" y="0"/>
                    </a:cubicBezTo>
                    <a:cubicBezTo>
                      <a:pt x="9" y="0"/>
                      <a:pt x="4" y="2"/>
                      <a:pt x="0" y="5"/>
                    </a:cubicBezTo>
                    <a:cubicBezTo>
                      <a:pt x="4" y="10"/>
                      <a:pt x="7" y="18"/>
                      <a:pt x="7"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2" name="Freeform 230"/>
              <p:cNvSpPr/>
              <p:nvPr/>
            </p:nvSpPr>
            <p:spPr bwMode="auto">
              <a:xfrm>
                <a:off x="-2071688" y="4062412"/>
                <a:ext cx="55563" cy="71438"/>
              </a:xfrm>
              <a:custGeom>
                <a:avLst/>
                <a:gdLst>
                  <a:gd name="T0" fmla="*/ 10 w 15"/>
                  <a:gd name="T1" fmla="*/ 19 h 19"/>
                  <a:gd name="T2" fmla="*/ 15 w 15"/>
                  <a:gd name="T3" fmla="*/ 0 h 19"/>
                  <a:gd name="T4" fmla="*/ 0 w 15"/>
                  <a:gd name="T5" fmla="*/ 0 h 19"/>
                  <a:gd name="T6" fmla="*/ 10 w 15"/>
                  <a:gd name="T7" fmla="*/ 19 h 19"/>
                </a:gdLst>
                <a:ahLst/>
                <a:cxnLst>
                  <a:cxn ang="0">
                    <a:pos x="T0" y="T1"/>
                  </a:cxn>
                  <a:cxn ang="0">
                    <a:pos x="T2" y="T3"/>
                  </a:cxn>
                  <a:cxn ang="0">
                    <a:pos x="T4" y="T5"/>
                  </a:cxn>
                  <a:cxn ang="0">
                    <a:pos x="T6" y="T7"/>
                  </a:cxn>
                </a:cxnLst>
                <a:rect l="0" t="0" r="r" b="b"/>
                <a:pathLst>
                  <a:path w="15" h="19">
                    <a:moveTo>
                      <a:pt x="10" y="19"/>
                    </a:moveTo>
                    <a:cubicBezTo>
                      <a:pt x="13" y="14"/>
                      <a:pt x="15" y="8"/>
                      <a:pt x="15" y="0"/>
                    </a:cubicBezTo>
                    <a:cubicBezTo>
                      <a:pt x="0" y="0"/>
                      <a:pt x="0" y="0"/>
                      <a:pt x="0" y="0"/>
                    </a:cubicBezTo>
                    <a:cubicBezTo>
                      <a:pt x="1" y="8"/>
                      <a:pt x="4" y="14"/>
                      <a:pt x="1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3" name="Freeform 231"/>
              <p:cNvSpPr/>
              <p:nvPr/>
            </p:nvSpPr>
            <p:spPr bwMode="auto">
              <a:xfrm>
                <a:off x="-2071688" y="3971925"/>
                <a:ext cx="55563" cy="71438"/>
              </a:xfrm>
              <a:custGeom>
                <a:avLst/>
                <a:gdLst>
                  <a:gd name="T0" fmla="*/ 10 w 15"/>
                  <a:gd name="T1" fmla="*/ 0 h 19"/>
                  <a:gd name="T2" fmla="*/ 0 w 15"/>
                  <a:gd name="T3" fmla="*/ 19 h 19"/>
                  <a:gd name="T4" fmla="*/ 15 w 15"/>
                  <a:gd name="T5" fmla="*/ 19 h 19"/>
                  <a:gd name="T6" fmla="*/ 10 w 15"/>
                  <a:gd name="T7" fmla="*/ 0 h 19"/>
                </a:gdLst>
                <a:ahLst/>
                <a:cxnLst>
                  <a:cxn ang="0">
                    <a:pos x="T0" y="T1"/>
                  </a:cxn>
                  <a:cxn ang="0">
                    <a:pos x="T2" y="T3"/>
                  </a:cxn>
                  <a:cxn ang="0">
                    <a:pos x="T4" y="T5"/>
                  </a:cxn>
                  <a:cxn ang="0">
                    <a:pos x="T6" y="T7"/>
                  </a:cxn>
                </a:cxnLst>
                <a:rect l="0" t="0" r="r" b="b"/>
                <a:pathLst>
                  <a:path w="15" h="19">
                    <a:moveTo>
                      <a:pt x="10" y="0"/>
                    </a:moveTo>
                    <a:cubicBezTo>
                      <a:pt x="4" y="5"/>
                      <a:pt x="1" y="12"/>
                      <a:pt x="0" y="19"/>
                    </a:cubicBezTo>
                    <a:cubicBezTo>
                      <a:pt x="15" y="19"/>
                      <a:pt x="15" y="19"/>
                      <a:pt x="15" y="19"/>
                    </a:cubicBezTo>
                    <a:cubicBezTo>
                      <a:pt x="15" y="11"/>
                      <a:pt x="13" y="5"/>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4" name="Freeform 232"/>
              <p:cNvSpPr/>
              <p:nvPr/>
            </p:nvSpPr>
            <p:spPr bwMode="auto">
              <a:xfrm>
                <a:off x="-1951038" y="4062412"/>
                <a:ext cx="52388" cy="101600"/>
              </a:xfrm>
              <a:custGeom>
                <a:avLst/>
                <a:gdLst>
                  <a:gd name="T0" fmla="*/ 0 w 14"/>
                  <a:gd name="T1" fmla="*/ 27 h 27"/>
                  <a:gd name="T2" fmla="*/ 14 w 14"/>
                  <a:gd name="T3" fmla="*/ 22 h 27"/>
                  <a:gd name="T4" fmla="*/ 7 w 14"/>
                  <a:gd name="T5" fmla="*/ 0 h 27"/>
                  <a:gd name="T6" fmla="*/ 0 w 14"/>
                  <a:gd name="T7" fmla="*/ 0 h 27"/>
                  <a:gd name="T8" fmla="*/ 0 w 14"/>
                  <a:gd name="T9" fmla="*/ 27 h 27"/>
                </a:gdLst>
                <a:ahLst/>
                <a:cxnLst>
                  <a:cxn ang="0">
                    <a:pos x="T0" y="T1"/>
                  </a:cxn>
                  <a:cxn ang="0">
                    <a:pos x="T2" y="T3"/>
                  </a:cxn>
                  <a:cxn ang="0">
                    <a:pos x="T4" y="T5"/>
                  </a:cxn>
                  <a:cxn ang="0">
                    <a:pos x="T6" y="T7"/>
                  </a:cxn>
                  <a:cxn ang="0">
                    <a:pos x="T8" y="T9"/>
                  </a:cxn>
                </a:cxnLst>
                <a:rect l="0" t="0" r="r" b="b"/>
                <a:pathLst>
                  <a:path w="14" h="27">
                    <a:moveTo>
                      <a:pt x="0" y="27"/>
                    </a:moveTo>
                    <a:cubicBezTo>
                      <a:pt x="5" y="27"/>
                      <a:pt x="10" y="25"/>
                      <a:pt x="14" y="22"/>
                    </a:cubicBezTo>
                    <a:cubicBezTo>
                      <a:pt x="10" y="17"/>
                      <a:pt x="7" y="9"/>
                      <a:pt x="7" y="0"/>
                    </a:cubicBezTo>
                    <a:cubicBezTo>
                      <a:pt x="0" y="0"/>
                      <a:pt x="0" y="0"/>
                      <a:pt x="0" y="0"/>
                    </a:cubicBez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5" name="Freeform 233"/>
              <p:cNvSpPr>
                <a:spLocks noEditPoints="1"/>
              </p:cNvSpPr>
              <p:nvPr/>
            </p:nvSpPr>
            <p:spPr bwMode="auto">
              <a:xfrm>
                <a:off x="-2184400" y="742950"/>
                <a:ext cx="296863" cy="296863"/>
              </a:xfrm>
              <a:custGeom>
                <a:avLst/>
                <a:gdLst>
                  <a:gd name="T0" fmla="*/ 40 w 79"/>
                  <a:gd name="T1" fmla="*/ 79 h 79"/>
                  <a:gd name="T2" fmla="*/ 79 w 79"/>
                  <a:gd name="T3" fmla="*/ 40 h 79"/>
                  <a:gd name="T4" fmla="*/ 40 w 79"/>
                  <a:gd name="T5" fmla="*/ 0 h 79"/>
                  <a:gd name="T6" fmla="*/ 40 w 79"/>
                  <a:gd name="T7" fmla="*/ 0 h 79"/>
                  <a:gd name="T8" fmla="*/ 40 w 79"/>
                  <a:gd name="T9" fmla="*/ 28 h 79"/>
                  <a:gd name="T10" fmla="*/ 60 w 79"/>
                  <a:gd name="T11" fmla="*/ 20 h 79"/>
                  <a:gd name="T12" fmla="*/ 47 w 79"/>
                  <a:gd name="T13" fmla="*/ 47 h 79"/>
                  <a:gd name="T14" fmla="*/ 40 w 79"/>
                  <a:gd name="T15" fmla="*/ 51 h 79"/>
                  <a:gd name="T16" fmla="*/ 40 w 79"/>
                  <a:gd name="T17" fmla="*/ 79 h 79"/>
                  <a:gd name="T18" fmla="*/ 40 w 79"/>
                  <a:gd name="T19" fmla="*/ 0 h 79"/>
                  <a:gd name="T20" fmla="*/ 0 w 79"/>
                  <a:gd name="T21" fmla="*/ 40 h 79"/>
                  <a:gd name="T22" fmla="*/ 40 w 79"/>
                  <a:gd name="T23" fmla="*/ 79 h 79"/>
                  <a:gd name="T24" fmla="*/ 40 w 79"/>
                  <a:gd name="T25" fmla="*/ 51 h 79"/>
                  <a:gd name="T26" fmla="*/ 20 w 79"/>
                  <a:gd name="T27" fmla="*/ 60 h 79"/>
                  <a:gd name="T28" fmla="*/ 32 w 79"/>
                  <a:gd name="T29" fmla="*/ 32 h 79"/>
                  <a:gd name="T30" fmla="*/ 32 w 79"/>
                  <a:gd name="T31" fmla="*/ 32 h 79"/>
                  <a:gd name="T32" fmla="*/ 40 w 79"/>
                  <a:gd name="T33" fmla="*/ 28 h 79"/>
                  <a:gd name="T34" fmla="*/ 40 w 79"/>
                  <a:gd name="T3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79">
                    <a:moveTo>
                      <a:pt x="40" y="79"/>
                    </a:moveTo>
                    <a:cubicBezTo>
                      <a:pt x="61" y="79"/>
                      <a:pt x="79" y="61"/>
                      <a:pt x="79" y="40"/>
                    </a:cubicBezTo>
                    <a:cubicBezTo>
                      <a:pt x="79" y="18"/>
                      <a:pt x="61" y="0"/>
                      <a:pt x="40" y="0"/>
                    </a:cubicBezTo>
                    <a:cubicBezTo>
                      <a:pt x="40" y="0"/>
                      <a:pt x="40" y="0"/>
                      <a:pt x="40" y="0"/>
                    </a:cubicBezTo>
                    <a:cubicBezTo>
                      <a:pt x="40" y="28"/>
                      <a:pt x="40" y="28"/>
                      <a:pt x="40" y="28"/>
                    </a:cubicBezTo>
                    <a:cubicBezTo>
                      <a:pt x="60" y="20"/>
                      <a:pt x="60" y="20"/>
                      <a:pt x="60" y="20"/>
                    </a:cubicBezTo>
                    <a:cubicBezTo>
                      <a:pt x="47" y="47"/>
                      <a:pt x="47" y="47"/>
                      <a:pt x="47" y="47"/>
                    </a:cubicBezTo>
                    <a:cubicBezTo>
                      <a:pt x="40" y="51"/>
                      <a:pt x="40" y="51"/>
                      <a:pt x="40" y="51"/>
                    </a:cubicBezTo>
                    <a:cubicBezTo>
                      <a:pt x="40" y="79"/>
                      <a:pt x="40" y="79"/>
                      <a:pt x="40" y="79"/>
                    </a:cubicBezTo>
                    <a:close/>
                    <a:moveTo>
                      <a:pt x="40" y="0"/>
                    </a:moveTo>
                    <a:cubicBezTo>
                      <a:pt x="18" y="0"/>
                      <a:pt x="0" y="18"/>
                      <a:pt x="0" y="40"/>
                    </a:cubicBezTo>
                    <a:cubicBezTo>
                      <a:pt x="0" y="61"/>
                      <a:pt x="18" y="79"/>
                      <a:pt x="40" y="79"/>
                    </a:cubicBezTo>
                    <a:cubicBezTo>
                      <a:pt x="40" y="51"/>
                      <a:pt x="40" y="51"/>
                      <a:pt x="40" y="51"/>
                    </a:cubicBezTo>
                    <a:cubicBezTo>
                      <a:pt x="20" y="60"/>
                      <a:pt x="20" y="60"/>
                      <a:pt x="20" y="60"/>
                    </a:cubicBezTo>
                    <a:cubicBezTo>
                      <a:pt x="32" y="32"/>
                      <a:pt x="32" y="32"/>
                      <a:pt x="32" y="32"/>
                    </a:cubicBezTo>
                    <a:cubicBezTo>
                      <a:pt x="32" y="32"/>
                      <a:pt x="32" y="32"/>
                      <a:pt x="32" y="32"/>
                    </a:cubicBezTo>
                    <a:cubicBezTo>
                      <a:pt x="40" y="28"/>
                      <a:pt x="40" y="28"/>
                      <a:pt x="40" y="28"/>
                    </a:cubicBezTo>
                    <a:lnTo>
                      <a:pt x="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6" name="Oval 234"/>
              <p:cNvSpPr>
                <a:spLocks noChangeArrowheads="1"/>
              </p:cNvSpPr>
              <p:nvPr/>
            </p:nvSpPr>
            <p:spPr bwMode="auto">
              <a:xfrm>
                <a:off x="-2052638" y="874712"/>
                <a:ext cx="33338" cy="333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7" name="Freeform 235"/>
              <p:cNvSpPr>
                <a:spLocks noEditPoints="1"/>
              </p:cNvSpPr>
              <p:nvPr/>
            </p:nvSpPr>
            <p:spPr bwMode="auto">
              <a:xfrm>
                <a:off x="-4738688" y="6694488"/>
                <a:ext cx="239713" cy="120650"/>
              </a:xfrm>
              <a:custGeom>
                <a:avLst/>
                <a:gdLst>
                  <a:gd name="T0" fmla="*/ 55 w 64"/>
                  <a:gd name="T1" fmla="*/ 23 h 32"/>
                  <a:gd name="T2" fmla="*/ 64 w 64"/>
                  <a:gd name="T3" fmla="*/ 12 h 32"/>
                  <a:gd name="T4" fmla="*/ 55 w 64"/>
                  <a:gd name="T5" fmla="*/ 1 h 32"/>
                  <a:gd name="T6" fmla="*/ 55 w 64"/>
                  <a:gd name="T7" fmla="*/ 6 h 32"/>
                  <a:gd name="T8" fmla="*/ 59 w 64"/>
                  <a:gd name="T9" fmla="*/ 12 h 32"/>
                  <a:gd name="T10" fmla="*/ 55 w 64"/>
                  <a:gd name="T11" fmla="*/ 18 h 32"/>
                  <a:gd name="T12" fmla="*/ 55 w 64"/>
                  <a:gd name="T13" fmla="*/ 23 h 32"/>
                  <a:gd name="T14" fmla="*/ 27 w 64"/>
                  <a:gd name="T15" fmla="*/ 32 h 32"/>
                  <a:gd name="T16" fmla="*/ 48 w 64"/>
                  <a:gd name="T17" fmla="*/ 22 h 32"/>
                  <a:gd name="T18" fmla="*/ 53 w 64"/>
                  <a:gd name="T19" fmla="*/ 23 h 32"/>
                  <a:gd name="T20" fmla="*/ 55 w 64"/>
                  <a:gd name="T21" fmla="*/ 23 h 32"/>
                  <a:gd name="T22" fmla="*/ 55 w 64"/>
                  <a:gd name="T23" fmla="*/ 18 h 32"/>
                  <a:gd name="T24" fmla="*/ 53 w 64"/>
                  <a:gd name="T25" fmla="*/ 18 h 32"/>
                  <a:gd name="T26" fmla="*/ 51 w 64"/>
                  <a:gd name="T27" fmla="*/ 18 h 32"/>
                  <a:gd name="T28" fmla="*/ 54 w 64"/>
                  <a:gd name="T29" fmla="*/ 5 h 32"/>
                  <a:gd name="T30" fmla="*/ 54 w 64"/>
                  <a:gd name="T31" fmla="*/ 5 h 32"/>
                  <a:gd name="T32" fmla="*/ 54 w 64"/>
                  <a:gd name="T33" fmla="*/ 5 h 32"/>
                  <a:gd name="T34" fmla="*/ 55 w 64"/>
                  <a:gd name="T35" fmla="*/ 6 h 32"/>
                  <a:gd name="T36" fmla="*/ 55 w 64"/>
                  <a:gd name="T37" fmla="*/ 1 h 32"/>
                  <a:gd name="T38" fmla="*/ 53 w 64"/>
                  <a:gd name="T39" fmla="*/ 0 h 32"/>
                  <a:gd name="T40" fmla="*/ 53 w 64"/>
                  <a:gd name="T41" fmla="*/ 0 h 32"/>
                  <a:gd name="T42" fmla="*/ 1 w 64"/>
                  <a:gd name="T43" fmla="*/ 0 h 32"/>
                  <a:gd name="T44" fmla="*/ 0 w 64"/>
                  <a:gd name="T45" fmla="*/ 5 h 32"/>
                  <a:gd name="T46" fmla="*/ 27 w 64"/>
                  <a:gd name="T4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32">
                    <a:moveTo>
                      <a:pt x="55" y="23"/>
                    </a:moveTo>
                    <a:cubicBezTo>
                      <a:pt x="60" y="22"/>
                      <a:pt x="64" y="17"/>
                      <a:pt x="64" y="12"/>
                    </a:cubicBezTo>
                    <a:cubicBezTo>
                      <a:pt x="64" y="6"/>
                      <a:pt x="60" y="2"/>
                      <a:pt x="55" y="1"/>
                    </a:cubicBezTo>
                    <a:cubicBezTo>
                      <a:pt x="55" y="6"/>
                      <a:pt x="55" y="6"/>
                      <a:pt x="55" y="6"/>
                    </a:cubicBezTo>
                    <a:cubicBezTo>
                      <a:pt x="57" y="7"/>
                      <a:pt x="59" y="9"/>
                      <a:pt x="59" y="12"/>
                    </a:cubicBezTo>
                    <a:cubicBezTo>
                      <a:pt x="59" y="14"/>
                      <a:pt x="57" y="17"/>
                      <a:pt x="55" y="18"/>
                    </a:cubicBezTo>
                    <a:lnTo>
                      <a:pt x="55" y="23"/>
                    </a:lnTo>
                    <a:close/>
                    <a:moveTo>
                      <a:pt x="27" y="32"/>
                    </a:moveTo>
                    <a:cubicBezTo>
                      <a:pt x="35" y="32"/>
                      <a:pt x="43" y="28"/>
                      <a:pt x="48" y="22"/>
                    </a:cubicBezTo>
                    <a:cubicBezTo>
                      <a:pt x="49" y="23"/>
                      <a:pt x="51" y="23"/>
                      <a:pt x="53" y="23"/>
                    </a:cubicBezTo>
                    <a:cubicBezTo>
                      <a:pt x="53" y="23"/>
                      <a:pt x="54" y="23"/>
                      <a:pt x="55" y="23"/>
                    </a:cubicBezTo>
                    <a:cubicBezTo>
                      <a:pt x="55" y="18"/>
                      <a:pt x="55" y="18"/>
                      <a:pt x="55" y="18"/>
                    </a:cubicBezTo>
                    <a:cubicBezTo>
                      <a:pt x="54" y="18"/>
                      <a:pt x="53" y="18"/>
                      <a:pt x="53" y="18"/>
                    </a:cubicBezTo>
                    <a:cubicBezTo>
                      <a:pt x="52" y="18"/>
                      <a:pt x="51" y="18"/>
                      <a:pt x="51" y="18"/>
                    </a:cubicBezTo>
                    <a:cubicBezTo>
                      <a:pt x="52" y="14"/>
                      <a:pt x="54" y="10"/>
                      <a:pt x="54" y="5"/>
                    </a:cubicBezTo>
                    <a:cubicBezTo>
                      <a:pt x="54" y="5"/>
                      <a:pt x="54" y="5"/>
                      <a:pt x="54" y="5"/>
                    </a:cubicBezTo>
                    <a:cubicBezTo>
                      <a:pt x="54" y="5"/>
                      <a:pt x="54" y="5"/>
                      <a:pt x="54" y="5"/>
                    </a:cubicBezTo>
                    <a:cubicBezTo>
                      <a:pt x="54" y="5"/>
                      <a:pt x="54" y="6"/>
                      <a:pt x="55" y="6"/>
                    </a:cubicBezTo>
                    <a:cubicBezTo>
                      <a:pt x="55" y="1"/>
                      <a:pt x="55" y="1"/>
                      <a:pt x="55" y="1"/>
                    </a:cubicBezTo>
                    <a:cubicBezTo>
                      <a:pt x="54" y="0"/>
                      <a:pt x="54" y="0"/>
                      <a:pt x="53" y="0"/>
                    </a:cubicBezTo>
                    <a:cubicBezTo>
                      <a:pt x="53" y="0"/>
                      <a:pt x="53" y="0"/>
                      <a:pt x="53" y="0"/>
                    </a:cubicBezTo>
                    <a:cubicBezTo>
                      <a:pt x="1" y="0"/>
                      <a:pt x="1" y="0"/>
                      <a:pt x="1" y="0"/>
                    </a:cubicBezTo>
                    <a:cubicBezTo>
                      <a:pt x="0" y="2"/>
                      <a:pt x="0" y="4"/>
                      <a:pt x="0" y="5"/>
                    </a:cubicBezTo>
                    <a:cubicBezTo>
                      <a:pt x="0" y="20"/>
                      <a:pt x="12" y="32"/>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8" name="Rectangle 236"/>
              <p:cNvSpPr>
                <a:spLocks noChangeArrowheads="1"/>
              </p:cNvSpPr>
              <p:nvPr/>
            </p:nvSpPr>
            <p:spPr bwMode="auto">
              <a:xfrm>
                <a:off x="-4738688" y="6826250"/>
                <a:ext cx="2174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29" name="Freeform 237"/>
              <p:cNvSpPr/>
              <p:nvPr/>
            </p:nvSpPr>
            <p:spPr bwMode="auto">
              <a:xfrm>
                <a:off x="-4689475" y="6589713"/>
                <a:ext cx="41275" cy="101600"/>
              </a:xfrm>
              <a:custGeom>
                <a:avLst/>
                <a:gdLst>
                  <a:gd name="T0" fmla="*/ 4 w 11"/>
                  <a:gd name="T1" fmla="*/ 20 h 27"/>
                  <a:gd name="T2" fmla="*/ 5 w 11"/>
                  <a:gd name="T3" fmla="*/ 25 h 27"/>
                  <a:gd name="T4" fmla="*/ 10 w 11"/>
                  <a:gd name="T5" fmla="*/ 16 h 27"/>
                  <a:gd name="T6" fmla="*/ 7 w 11"/>
                  <a:gd name="T7" fmla="*/ 11 h 27"/>
                  <a:gd name="T8" fmla="*/ 7 w 11"/>
                  <a:gd name="T9" fmla="*/ 7 h 27"/>
                  <a:gd name="T10" fmla="*/ 4 w 11"/>
                  <a:gd name="T11" fmla="*/ 2 h 27"/>
                  <a:gd name="T12" fmla="*/ 2 w 11"/>
                  <a:gd name="T13" fmla="*/ 11 h 27"/>
                  <a:gd name="T14" fmla="*/ 4 w 11"/>
                  <a:gd name="T15" fmla="*/ 2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7">
                    <a:moveTo>
                      <a:pt x="4" y="20"/>
                    </a:moveTo>
                    <a:cubicBezTo>
                      <a:pt x="1" y="21"/>
                      <a:pt x="2" y="27"/>
                      <a:pt x="5" y="25"/>
                    </a:cubicBezTo>
                    <a:cubicBezTo>
                      <a:pt x="9" y="24"/>
                      <a:pt x="11" y="20"/>
                      <a:pt x="10" y="16"/>
                    </a:cubicBezTo>
                    <a:cubicBezTo>
                      <a:pt x="9" y="14"/>
                      <a:pt x="8" y="13"/>
                      <a:pt x="7" y="11"/>
                    </a:cubicBezTo>
                    <a:cubicBezTo>
                      <a:pt x="7" y="10"/>
                      <a:pt x="6" y="8"/>
                      <a:pt x="7" y="7"/>
                    </a:cubicBezTo>
                    <a:cubicBezTo>
                      <a:pt x="10" y="5"/>
                      <a:pt x="7" y="0"/>
                      <a:pt x="4" y="2"/>
                    </a:cubicBezTo>
                    <a:cubicBezTo>
                      <a:pt x="1" y="4"/>
                      <a:pt x="0" y="8"/>
                      <a:pt x="2" y="11"/>
                    </a:cubicBezTo>
                    <a:cubicBezTo>
                      <a:pt x="2" y="13"/>
                      <a:pt x="6" y="19"/>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0" name="Freeform 238"/>
              <p:cNvSpPr/>
              <p:nvPr/>
            </p:nvSpPr>
            <p:spPr bwMode="auto">
              <a:xfrm>
                <a:off x="-4633913" y="6589713"/>
                <a:ext cx="41275" cy="101600"/>
              </a:xfrm>
              <a:custGeom>
                <a:avLst/>
                <a:gdLst>
                  <a:gd name="T0" fmla="*/ 4 w 11"/>
                  <a:gd name="T1" fmla="*/ 20 h 27"/>
                  <a:gd name="T2" fmla="*/ 5 w 11"/>
                  <a:gd name="T3" fmla="*/ 25 h 27"/>
                  <a:gd name="T4" fmla="*/ 10 w 11"/>
                  <a:gd name="T5" fmla="*/ 16 h 27"/>
                  <a:gd name="T6" fmla="*/ 7 w 11"/>
                  <a:gd name="T7" fmla="*/ 11 h 27"/>
                  <a:gd name="T8" fmla="*/ 7 w 11"/>
                  <a:gd name="T9" fmla="*/ 7 h 27"/>
                  <a:gd name="T10" fmla="*/ 4 w 11"/>
                  <a:gd name="T11" fmla="*/ 2 h 27"/>
                  <a:gd name="T12" fmla="*/ 2 w 11"/>
                  <a:gd name="T13" fmla="*/ 11 h 27"/>
                  <a:gd name="T14" fmla="*/ 4 w 11"/>
                  <a:gd name="T15" fmla="*/ 2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7">
                    <a:moveTo>
                      <a:pt x="4" y="20"/>
                    </a:moveTo>
                    <a:cubicBezTo>
                      <a:pt x="1" y="21"/>
                      <a:pt x="2" y="27"/>
                      <a:pt x="5" y="25"/>
                    </a:cubicBezTo>
                    <a:cubicBezTo>
                      <a:pt x="9" y="24"/>
                      <a:pt x="11" y="20"/>
                      <a:pt x="10" y="16"/>
                    </a:cubicBezTo>
                    <a:cubicBezTo>
                      <a:pt x="9" y="14"/>
                      <a:pt x="8" y="13"/>
                      <a:pt x="7" y="11"/>
                    </a:cubicBezTo>
                    <a:cubicBezTo>
                      <a:pt x="7" y="10"/>
                      <a:pt x="6" y="8"/>
                      <a:pt x="7" y="7"/>
                    </a:cubicBezTo>
                    <a:cubicBezTo>
                      <a:pt x="10" y="5"/>
                      <a:pt x="7" y="0"/>
                      <a:pt x="4" y="2"/>
                    </a:cubicBezTo>
                    <a:cubicBezTo>
                      <a:pt x="1" y="4"/>
                      <a:pt x="0" y="8"/>
                      <a:pt x="2" y="11"/>
                    </a:cubicBezTo>
                    <a:cubicBezTo>
                      <a:pt x="2" y="13"/>
                      <a:pt x="6" y="19"/>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1" name="Oval 239"/>
              <p:cNvSpPr>
                <a:spLocks noChangeArrowheads="1"/>
              </p:cNvSpPr>
              <p:nvPr/>
            </p:nvSpPr>
            <p:spPr bwMode="auto">
              <a:xfrm>
                <a:off x="-1335088" y="2593975"/>
                <a:ext cx="22225" cy="26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2" name="Oval 240"/>
              <p:cNvSpPr>
                <a:spLocks noChangeArrowheads="1"/>
              </p:cNvSpPr>
              <p:nvPr/>
            </p:nvSpPr>
            <p:spPr bwMode="auto">
              <a:xfrm>
                <a:off x="-1312863" y="2568575"/>
                <a:ext cx="2222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3" name="Oval 241"/>
              <p:cNvSpPr>
                <a:spLocks noChangeArrowheads="1"/>
              </p:cNvSpPr>
              <p:nvPr/>
            </p:nvSpPr>
            <p:spPr bwMode="auto">
              <a:xfrm>
                <a:off x="-1331913" y="2533650"/>
                <a:ext cx="14288" cy="15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4" name="Oval 242"/>
              <p:cNvSpPr>
                <a:spLocks noChangeArrowheads="1"/>
              </p:cNvSpPr>
              <p:nvPr/>
            </p:nvSpPr>
            <p:spPr bwMode="auto">
              <a:xfrm>
                <a:off x="-1335088" y="2478087"/>
                <a:ext cx="22225" cy="254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5" name="Freeform 243"/>
              <p:cNvSpPr>
                <a:spLocks noEditPoints="1"/>
              </p:cNvSpPr>
              <p:nvPr/>
            </p:nvSpPr>
            <p:spPr bwMode="auto">
              <a:xfrm>
                <a:off x="-1373188" y="2365375"/>
                <a:ext cx="127000" cy="285750"/>
              </a:xfrm>
              <a:custGeom>
                <a:avLst/>
                <a:gdLst>
                  <a:gd name="T0" fmla="*/ 19 w 34"/>
                  <a:gd name="T1" fmla="*/ 4 h 76"/>
                  <a:gd name="T2" fmla="*/ 18 w 34"/>
                  <a:gd name="T3" fmla="*/ 7 h 76"/>
                  <a:gd name="T4" fmla="*/ 18 w 34"/>
                  <a:gd name="T5" fmla="*/ 11 h 76"/>
                  <a:gd name="T6" fmla="*/ 16 w 34"/>
                  <a:gd name="T7" fmla="*/ 11 h 76"/>
                  <a:gd name="T8" fmla="*/ 16 w 34"/>
                  <a:gd name="T9" fmla="*/ 25 h 76"/>
                  <a:gd name="T10" fmla="*/ 18 w 34"/>
                  <a:gd name="T11" fmla="*/ 25 h 76"/>
                  <a:gd name="T12" fmla="*/ 18 w 34"/>
                  <a:gd name="T13" fmla="*/ 35 h 76"/>
                  <a:gd name="T14" fmla="*/ 18 w 34"/>
                  <a:gd name="T15" fmla="*/ 39 h 76"/>
                  <a:gd name="T16" fmla="*/ 21 w 34"/>
                  <a:gd name="T17" fmla="*/ 42 h 76"/>
                  <a:gd name="T18" fmla="*/ 21 w 34"/>
                  <a:gd name="T19" fmla="*/ 42 h 76"/>
                  <a:gd name="T20" fmla="*/ 24 w 34"/>
                  <a:gd name="T21" fmla="*/ 39 h 76"/>
                  <a:gd name="T22" fmla="*/ 24 w 34"/>
                  <a:gd name="T23" fmla="*/ 25 h 76"/>
                  <a:gd name="T24" fmla="*/ 26 w 34"/>
                  <a:gd name="T25" fmla="*/ 25 h 76"/>
                  <a:gd name="T26" fmla="*/ 26 w 34"/>
                  <a:gd name="T27" fmla="*/ 25 h 76"/>
                  <a:gd name="T28" fmla="*/ 26 w 34"/>
                  <a:gd name="T29" fmla="*/ 69 h 76"/>
                  <a:gd name="T30" fmla="*/ 16 w 34"/>
                  <a:gd name="T31" fmla="*/ 69 h 76"/>
                  <a:gd name="T32" fmla="*/ 16 w 34"/>
                  <a:gd name="T33" fmla="*/ 76 h 76"/>
                  <a:gd name="T34" fmla="*/ 32 w 34"/>
                  <a:gd name="T35" fmla="*/ 76 h 76"/>
                  <a:gd name="T36" fmla="*/ 32 w 34"/>
                  <a:gd name="T37" fmla="*/ 11 h 76"/>
                  <a:gd name="T38" fmla="*/ 24 w 34"/>
                  <a:gd name="T39" fmla="*/ 11 h 76"/>
                  <a:gd name="T40" fmla="*/ 24 w 34"/>
                  <a:gd name="T41" fmla="*/ 8 h 76"/>
                  <a:gd name="T42" fmla="*/ 31 w 34"/>
                  <a:gd name="T43" fmla="*/ 6 h 76"/>
                  <a:gd name="T44" fmla="*/ 34 w 34"/>
                  <a:gd name="T45" fmla="*/ 3 h 76"/>
                  <a:gd name="T46" fmla="*/ 30 w 34"/>
                  <a:gd name="T47" fmla="*/ 0 h 76"/>
                  <a:gd name="T48" fmla="*/ 21 w 34"/>
                  <a:gd name="T49" fmla="*/ 3 h 76"/>
                  <a:gd name="T50" fmla="*/ 19 w 34"/>
                  <a:gd name="T51" fmla="*/ 4 h 76"/>
                  <a:gd name="T52" fmla="*/ 16 w 34"/>
                  <a:gd name="T53" fmla="*/ 11 h 76"/>
                  <a:gd name="T54" fmla="*/ 0 w 34"/>
                  <a:gd name="T55" fmla="*/ 11 h 76"/>
                  <a:gd name="T56" fmla="*/ 0 w 34"/>
                  <a:gd name="T57" fmla="*/ 76 h 76"/>
                  <a:gd name="T58" fmla="*/ 16 w 34"/>
                  <a:gd name="T59" fmla="*/ 76 h 76"/>
                  <a:gd name="T60" fmla="*/ 16 w 34"/>
                  <a:gd name="T61" fmla="*/ 69 h 76"/>
                  <a:gd name="T62" fmla="*/ 7 w 34"/>
                  <a:gd name="T63" fmla="*/ 69 h 76"/>
                  <a:gd name="T64" fmla="*/ 7 w 34"/>
                  <a:gd name="T65" fmla="*/ 25 h 76"/>
                  <a:gd name="T66" fmla="*/ 16 w 34"/>
                  <a:gd name="T67" fmla="*/ 25 h 76"/>
                  <a:gd name="T68" fmla="*/ 16 w 34"/>
                  <a:gd name="T69" fmla="*/ 1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76">
                    <a:moveTo>
                      <a:pt x="19" y="4"/>
                    </a:moveTo>
                    <a:cubicBezTo>
                      <a:pt x="18" y="5"/>
                      <a:pt x="18" y="6"/>
                      <a:pt x="18" y="7"/>
                    </a:cubicBezTo>
                    <a:cubicBezTo>
                      <a:pt x="18" y="7"/>
                      <a:pt x="18" y="9"/>
                      <a:pt x="18" y="11"/>
                    </a:cubicBezTo>
                    <a:cubicBezTo>
                      <a:pt x="16" y="11"/>
                      <a:pt x="16" y="11"/>
                      <a:pt x="16" y="11"/>
                    </a:cubicBezTo>
                    <a:cubicBezTo>
                      <a:pt x="16" y="25"/>
                      <a:pt x="16" y="25"/>
                      <a:pt x="16" y="25"/>
                    </a:cubicBezTo>
                    <a:cubicBezTo>
                      <a:pt x="18" y="25"/>
                      <a:pt x="18" y="25"/>
                      <a:pt x="18" y="25"/>
                    </a:cubicBezTo>
                    <a:cubicBezTo>
                      <a:pt x="18" y="30"/>
                      <a:pt x="18" y="34"/>
                      <a:pt x="18" y="35"/>
                    </a:cubicBezTo>
                    <a:cubicBezTo>
                      <a:pt x="18" y="36"/>
                      <a:pt x="18" y="39"/>
                      <a:pt x="18" y="39"/>
                    </a:cubicBezTo>
                    <a:cubicBezTo>
                      <a:pt x="18" y="41"/>
                      <a:pt x="19" y="42"/>
                      <a:pt x="21" y="42"/>
                    </a:cubicBezTo>
                    <a:cubicBezTo>
                      <a:pt x="21" y="42"/>
                      <a:pt x="21" y="42"/>
                      <a:pt x="21" y="42"/>
                    </a:cubicBezTo>
                    <a:cubicBezTo>
                      <a:pt x="23" y="42"/>
                      <a:pt x="24" y="41"/>
                      <a:pt x="24" y="39"/>
                    </a:cubicBezTo>
                    <a:cubicBezTo>
                      <a:pt x="24" y="25"/>
                      <a:pt x="24" y="25"/>
                      <a:pt x="24" y="25"/>
                    </a:cubicBezTo>
                    <a:cubicBezTo>
                      <a:pt x="26" y="25"/>
                      <a:pt x="26" y="25"/>
                      <a:pt x="26" y="25"/>
                    </a:cubicBezTo>
                    <a:cubicBezTo>
                      <a:pt x="26" y="25"/>
                      <a:pt x="26" y="25"/>
                      <a:pt x="26" y="25"/>
                    </a:cubicBezTo>
                    <a:cubicBezTo>
                      <a:pt x="26" y="69"/>
                      <a:pt x="26" y="69"/>
                      <a:pt x="26" y="69"/>
                    </a:cubicBezTo>
                    <a:cubicBezTo>
                      <a:pt x="16" y="69"/>
                      <a:pt x="16" y="69"/>
                      <a:pt x="16" y="69"/>
                    </a:cubicBezTo>
                    <a:cubicBezTo>
                      <a:pt x="16" y="76"/>
                      <a:pt x="16" y="76"/>
                      <a:pt x="16" y="76"/>
                    </a:cubicBezTo>
                    <a:cubicBezTo>
                      <a:pt x="32" y="76"/>
                      <a:pt x="32" y="76"/>
                      <a:pt x="32" y="76"/>
                    </a:cubicBezTo>
                    <a:cubicBezTo>
                      <a:pt x="32" y="11"/>
                      <a:pt x="32" y="11"/>
                      <a:pt x="32" y="11"/>
                    </a:cubicBezTo>
                    <a:cubicBezTo>
                      <a:pt x="24" y="11"/>
                      <a:pt x="24" y="11"/>
                      <a:pt x="24" y="11"/>
                    </a:cubicBezTo>
                    <a:cubicBezTo>
                      <a:pt x="24" y="8"/>
                      <a:pt x="24" y="8"/>
                      <a:pt x="24" y="8"/>
                    </a:cubicBezTo>
                    <a:cubicBezTo>
                      <a:pt x="31" y="6"/>
                      <a:pt x="31" y="6"/>
                      <a:pt x="31" y="6"/>
                    </a:cubicBezTo>
                    <a:cubicBezTo>
                      <a:pt x="33" y="6"/>
                      <a:pt x="34" y="4"/>
                      <a:pt x="34" y="3"/>
                    </a:cubicBezTo>
                    <a:cubicBezTo>
                      <a:pt x="33" y="1"/>
                      <a:pt x="32" y="0"/>
                      <a:pt x="30" y="0"/>
                    </a:cubicBezTo>
                    <a:cubicBezTo>
                      <a:pt x="30" y="1"/>
                      <a:pt x="22" y="2"/>
                      <a:pt x="21" y="3"/>
                    </a:cubicBezTo>
                    <a:cubicBezTo>
                      <a:pt x="20" y="3"/>
                      <a:pt x="19" y="3"/>
                      <a:pt x="19" y="4"/>
                    </a:cubicBezTo>
                    <a:close/>
                    <a:moveTo>
                      <a:pt x="16" y="11"/>
                    </a:moveTo>
                    <a:cubicBezTo>
                      <a:pt x="0" y="11"/>
                      <a:pt x="0" y="11"/>
                      <a:pt x="0" y="11"/>
                    </a:cubicBezTo>
                    <a:cubicBezTo>
                      <a:pt x="0" y="76"/>
                      <a:pt x="0" y="76"/>
                      <a:pt x="0" y="76"/>
                    </a:cubicBezTo>
                    <a:cubicBezTo>
                      <a:pt x="16" y="76"/>
                      <a:pt x="16" y="76"/>
                      <a:pt x="16" y="76"/>
                    </a:cubicBezTo>
                    <a:cubicBezTo>
                      <a:pt x="16" y="69"/>
                      <a:pt x="16" y="69"/>
                      <a:pt x="16" y="69"/>
                    </a:cubicBezTo>
                    <a:cubicBezTo>
                      <a:pt x="7" y="69"/>
                      <a:pt x="7" y="69"/>
                      <a:pt x="7" y="69"/>
                    </a:cubicBezTo>
                    <a:cubicBezTo>
                      <a:pt x="7" y="25"/>
                      <a:pt x="7" y="25"/>
                      <a:pt x="7" y="25"/>
                    </a:cubicBezTo>
                    <a:cubicBezTo>
                      <a:pt x="16" y="25"/>
                      <a:pt x="16" y="25"/>
                      <a:pt x="16" y="25"/>
                    </a:cubicBezTo>
                    <a:lnTo>
                      <a:pt x="1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6" name="Freeform 244"/>
              <p:cNvSpPr>
                <a:spLocks noEditPoints="1"/>
              </p:cNvSpPr>
              <p:nvPr/>
            </p:nvSpPr>
            <p:spPr bwMode="auto">
              <a:xfrm>
                <a:off x="-5715000" y="2214562"/>
                <a:ext cx="209550" cy="211138"/>
              </a:xfrm>
              <a:custGeom>
                <a:avLst/>
                <a:gdLst>
                  <a:gd name="T0" fmla="*/ 28 w 56"/>
                  <a:gd name="T1" fmla="*/ 56 h 56"/>
                  <a:gd name="T2" fmla="*/ 32 w 56"/>
                  <a:gd name="T3" fmla="*/ 56 h 56"/>
                  <a:gd name="T4" fmla="*/ 32 w 56"/>
                  <a:gd name="T5" fmla="*/ 51 h 56"/>
                  <a:gd name="T6" fmla="*/ 42 w 56"/>
                  <a:gd name="T7" fmla="*/ 48 h 56"/>
                  <a:gd name="T8" fmla="*/ 44 w 56"/>
                  <a:gd name="T9" fmla="*/ 51 h 56"/>
                  <a:gd name="T10" fmla="*/ 51 w 56"/>
                  <a:gd name="T11" fmla="*/ 44 h 56"/>
                  <a:gd name="T12" fmla="*/ 48 w 56"/>
                  <a:gd name="T13" fmla="*/ 42 h 56"/>
                  <a:gd name="T14" fmla="*/ 51 w 56"/>
                  <a:gd name="T15" fmla="*/ 32 h 56"/>
                  <a:gd name="T16" fmla="*/ 56 w 56"/>
                  <a:gd name="T17" fmla="*/ 32 h 56"/>
                  <a:gd name="T18" fmla="*/ 56 w 56"/>
                  <a:gd name="T19" fmla="*/ 24 h 56"/>
                  <a:gd name="T20" fmla="*/ 51 w 56"/>
                  <a:gd name="T21" fmla="*/ 24 h 56"/>
                  <a:gd name="T22" fmla="*/ 48 w 56"/>
                  <a:gd name="T23" fmla="*/ 14 h 56"/>
                  <a:gd name="T24" fmla="*/ 51 w 56"/>
                  <a:gd name="T25" fmla="*/ 11 h 56"/>
                  <a:gd name="T26" fmla="*/ 44 w 56"/>
                  <a:gd name="T27" fmla="*/ 5 h 56"/>
                  <a:gd name="T28" fmla="*/ 42 w 56"/>
                  <a:gd name="T29" fmla="*/ 8 h 56"/>
                  <a:gd name="T30" fmla="*/ 32 w 56"/>
                  <a:gd name="T31" fmla="*/ 4 h 56"/>
                  <a:gd name="T32" fmla="*/ 32 w 56"/>
                  <a:gd name="T33" fmla="*/ 0 h 56"/>
                  <a:gd name="T34" fmla="*/ 28 w 56"/>
                  <a:gd name="T35" fmla="*/ 0 h 56"/>
                  <a:gd name="T36" fmla="*/ 28 w 56"/>
                  <a:gd name="T37" fmla="*/ 10 h 56"/>
                  <a:gd name="T38" fmla="*/ 46 w 56"/>
                  <a:gd name="T39" fmla="*/ 28 h 56"/>
                  <a:gd name="T40" fmla="*/ 28 w 56"/>
                  <a:gd name="T41" fmla="*/ 46 h 56"/>
                  <a:gd name="T42" fmla="*/ 28 w 56"/>
                  <a:gd name="T43" fmla="*/ 56 h 56"/>
                  <a:gd name="T44" fmla="*/ 8 w 56"/>
                  <a:gd name="T45" fmla="*/ 42 h 56"/>
                  <a:gd name="T46" fmla="*/ 5 w 56"/>
                  <a:gd name="T47" fmla="*/ 44 h 56"/>
                  <a:gd name="T48" fmla="*/ 11 w 56"/>
                  <a:gd name="T49" fmla="*/ 51 h 56"/>
                  <a:gd name="T50" fmla="*/ 14 w 56"/>
                  <a:gd name="T51" fmla="*/ 48 h 56"/>
                  <a:gd name="T52" fmla="*/ 24 w 56"/>
                  <a:gd name="T53" fmla="*/ 51 h 56"/>
                  <a:gd name="T54" fmla="*/ 24 w 56"/>
                  <a:gd name="T55" fmla="*/ 56 h 56"/>
                  <a:gd name="T56" fmla="*/ 28 w 56"/>
                  <a:gd name="T57" fmla="*/ 56 h 56"/>
                  <a:gd name="T58" fmla="*/ 28 w 56"/>
                  <a:gd name="T59" fmla="*/ 46 h 56"/>
                  <a:gd name="T60" fmla="*/ 28 w 56"/>
                  <a:gd name="T61" fmla="*/ 46 h 56"/>
                  <a:gd name="T62" fmla="*/ 10 w 56"/>
                  <a:gd name="T63" fmla="*/ 28 h 56"/>
                  <a:gd name="T64" fmla="*/ 28 w 56"/>
                  <a:gd name="T65" fmla="*/ 10 h 56"/>
                  <a:gd name="T66" fmla="*/ 28 w 56"/>
                  <a:gd name="T67" fmla="*/ 10 h 56"/>
                  <a:gd name="T68" fmla="*/ 28 w 56"/>
                  <a:gd name="T69" fmla="*/ 10 h 56"/>
                  <a:gd name="T70" fmla="*/ 28 w 56"/>
                  <a:gd name="T71" fmla="*/ 0 h 56"/>
                  <a:gd name="T72" fmla="*/ 24 w 56"/>
                  <a:gd name="T73" fmla="*/ 0 h 56"/>
                  <a:gd name="T74" fmla="*/ 24 w 56"/>
                  <a:gd name="T75" fmla="*/ 4 h 56"/>
                  <a:gd name="T76" fmla="*/ 14 w 56"/>
                  <a:gd name="T77" fmla="*/ 8 h 56"/>
                  <a:gd name="T78" fmla="*/ 11 w 56"/>
                  <a:gd name="T79" fmla="*/ 5 h 56"/>
                  <a:gd name="T80" fmla="*/ 5 w 56"/>
                  <a:gd name="T81" fmla="*/ 11 h 56"/>
                  <a:gd name="T82" fmla="*/ 8 w 56"/>
                  <a:gd name="T83" fmla="*/ 14 h 56"/>
                  <a:gd name="T84" fmla="*/ 4 w 56"/>
                  <a:gd name="T85" fmla="*/ 24 h 56"/>
                  <a:gd name="T86" fmla="*/ 0 w 56"/>
                  <a:gd name="T87" fmla="*/ 24 h 56"/>
                  <a:gd name="T88" fmla="*/ 0 w 56"/>
                  <a:gd name="T89" fmla="*/ 32 h 56"/>
                  <a:gd name="T90" fmla="*/ 4 w 56"/>
                  <a:gd name="T91" fmla="*/ 32 h 56"/>
                  <a:gd name="T92" fmla="*/ 8 w 56"/>
                  <a:gd name="T9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 h="56">
                    <a:moveTo>
                      <a:pt x="28" y="56"/>
                    </a:moveTo>
                    <a:cubicBezTo>
                      <a:pt x="32" y="56"/>
                      <a:pt x="32" y="56"/>
                      <a:pt x="32" y="56"/>
                    </a:cubicBezTo>
                    <a:cubicBezTo>
                      <a:pt x="32" y="51"/>
                      <a:pt x="32" y="51"/>
                      <a:pt x="32" y="51"/>
                    </a:cubicBezTo>
                    <a:cubicBezTo>
                      <a:pt x="36" y="51"/>
                      <a:pt x="39" y="50"/>
                      <a:pt x="42" y="48"/>
                    </a:cubicBezTo>
                    <a:cubicBezTo>
                      <a:pt x="44" y="51"/>
                      <a:pt x="44" y="51"/>
                      <a:pt x="44" y="51"/>
                    </a:cubicBezTo>
                    <a:cubicBezTo>
                      <a:pt x="51" y="44"/>
                      <a:pt x="51" y="44"/>
                      <a:pt x="51" y="44"/>
                    </a:cubicBezTo>
                    <a:cubicBezTo>
                      <a:pt x="48" y="42"/>
                      <a:pt x="48" y="42"/>
                      <a:pt x="48" y="42"/>
                    </a:cubicBezTo>
                    <a:cubicBezTo>
                      <a:pt x="50" y="39"/>
                      <a:pt x="51" y="36"/>
                      <a:pt x="51" y="32"/>
                    </a:cubicBezTo>
                    <a:cubicBezTo>
                      <a:pt x="56" y="32"/>
                      <a:pt x="56" y="32"/>
                      <a:pt x="56" y="32"/>
                    </a:cubicBezTo>
                    <a:cubicBezTo>
                      <a:pt x="56" y="24"/>
                      <a:pt x="56" y="24"/>
                      <a:pt x="56" y="24"/>
                    </a:cubicBezTo>
                    <a:cubicBezTo>
                      <a:pt x="51" y="24"/>
                      <a:pt x="51" y="24"/>
                      <a:pt x="51" y="24"/>
                    </a:cubicBezTo>
                    <a:cubicBezTo>
                      <a:pt x="51" y="20"/>
                      <a:pt x="50" y="17"/>
                      <a:pt x="48" y="14"/>
                    </a:cubicBezTo>
                    <a:cubicBezTo>
                      <a:pt x="51" y="11"/>
                      <a:pt x="51" y="11"/>
                      <a:pt x="51" y="11"/>
                    </a:cubicBezTo>
                    <a:cubicBezTo>
                      <a:pt x="44" y="5"/>
                      <a:pt x="44" y="5"/>
                      <a:pt x="44" y="5"/>
                    </a:cubicBezTo>
                    <a:cubicBezTo>
                      <a:pt x="42" y="8"/>
                      <a:pt x="42" y="8"/>
                      <a:pt x="42" y="8"/>
                    </a:cubicBezTo>
                    <a:cubicBezTo>
                      <a:pt x="39" y="6"/>
                      <a:pt x="36" y="5"/>
                      <a:pt x="32" y="4"/>
                    </a:cubicBezTo>
                    <a:cubicBezTo>
                      <a:pt x="32" y="0"/>
                      <a:pt x="32" y="0"/>
                      <a:pt x="32" y="0"/>
                    </a:cubicBezTo>
                    <a:cubicBezTo>
                      <a:pt x="28" y="0"/>
                      <a:pt x="28" y="0"/>
                      <a:pt x="28" y="0"/>
                    </a:cubicBezTo>
                    <a:cubicBezTo>
                      <a:pt x="28" y="10"/>
                      <a:pt x="28" y="10"/>
                      <a:pt x="28" y="10"/>
                    </a:cubicBezTo>
                    <a:cubicBezTo>
                      <a:pt x="38" y="10"/>
                      <a:pt x="46" y="18"/>
                      <a:pt x="46" y="28"/>
                    </a:cubicBezTo>
                    <a:cubicBezTo>
                      <a:pt x="46" y="38"/>
                      <a:pt x="38" y="46"/>
                      <a:pt x="28" y="46"/>
                    </a:cubicBezTo>
                    <a:lnTo>
                      <a:pt x="28" y="56"/>
                    </a:lnTo>
                    <a:close/>
                    <a:moveTo>
                      <a:pt x="8" y="42"/>
                    </a:moveTo>
                    <a:cubicBezTo>
                      <a:pt x="5" y="44"/>
                      <a:pt x="5" y="44"/>
                      <a:pt x="5" y="44"/>
                    </a:cubicBezTo>
                    <a:cubicBezTo>
                      <a:pt x="11" y="51"/>
                      <a:pt x="11" y="51"/>
                      <a:pt x="11" y="51"/>
                    </a:cubicBezTo>
                    <a:cubicBezTo>
                      <a:pt x="14" y="48"/>
                      <a:pt x="14" y="48"/>
                      <a:pt x="14" y="48"/>
                    </a:cubicBezTo>
                    <a:cubicBezTo>
                      <a:pt x="17" y="50"/>
                      <a:pt x="20" y="51"/>
                      <a:pt x="24" y="51"/>
                    </a:cubicBezTo>
                    <a:cubicBezTo>
                      <a:pt x="24" y="56"/>
                      <a:pt x="24" y="56"/>
                      <a:pt x="24" y="56"/>
                    </a:cubicBezTo>
                    <a:cubicBezTo>
                      <a:pt x="28" y="56"/>
                      <a:pt x="28" y="56"/>
                      <a:pt x="28" y="56"/>
                    </a:cubicBezTo>
                    <a:cubicBezTo>
                      <a:pt x="28" y="46"/>
                      <a:pt x="28" y="46"/>
                      <a:pt x="28" y="46"/>
                    </a:cubicBezTo>
                    <a:cubicBezTo>
                      <a:pt x="28" y="46"/>
                      <a:pt x="28" y="46"/>
                      <a:pt x="28" y="46"/>
                    </a:cubicBezTo>
                    <a:cubicBezTo>
                      <a:pt x="18" y="46"/>
                      <a:pt x="10" y="38"/>
                      <a:pt x="10" y="28"/>
                    </a:cubicBezTo>
                    <a:cubicBezTo>
                      <a:pt x="10" y="18"/>
                      <a:pt x="18" y="10"/>
                      <a:pt x="28" y="10"/>
                    </a:cubicBezTo>
                    <a:cubicBezTo>
                      <a:pt x="28" y="10"/>
                      <a:pt x="28" y="10"/>
                      <a:pt x="28" y="10"/>
                    </a:cubicBezTo>
                    <a:cubicBezTo>
                      <a:pt x="28" y="10"/>
                      <a:pt x="28" y="10"/>
                      <a:pt x="28" y="10"/>
                    </a:cubicBezTo>
                    <a:cubicBezTo>
                      <a:pt x="28" y="0"/>
                      <a:pt x="28" y="0"/>
                      <a:pt x="28" y="0"/>
                    </a:cubicBezTo>
                    <a:cubicBezTo>
                      <a:pt x="24" y="0"/>
                      <a:pt x="24" y="0"/>
                      <a:pt x="24" y="0"/>
                    </a:cubicBezTo>
                    <a:cubicBezTo>
                      <a:pt x="24" y="4"/>
                      <a:pt x="24" y="4"/>
                      <a:pt x="24" y="4"/>
                    </a:cubicBezTo>
                    <a:cubicBezTo>
                      <a:pt x="20" y="5"/>
                      <a:pt x="17" y="6"/>
                      <a:pt x="14" y="8"/>
                    </a:cubicBezTo>
                    <a:cubicBezTo>
                      <a:pt x="11" y="5"/>
                      <a:pt x="11" y="5"/>
                      <a:pt x="11" y="5"/>
                    </a:cubicBezTo>
                    <a:cubicBezTo>
                      <a:pt x="5" y="11"/>
                      <a:pt x="5" y="11"/>
                      <a:pt x="5" y="11"/>
                    </a:cubicBezTo>
                    <a:cubicBezTo>
                      <a:pt x="8" y="14"/>
                      <a:pt x="8" y="14"/>
                      <a:pt x="8" y="14"/>
                    </a:cubicBezTo>
                    <a:cubicBezTo>
                      <a:pt x="6" y="17"/>
                      <a:pt x="5" y="20"/>
                      <a:pt x="4" y="24"/>
                    </a:cubicBezTo>
                    <a:cubicBezTo>
                      <a:pt x="0" y="24"/>
                      <a:pt x="0" y="24"/>
                      <a:pt x="0" y="24"/>
                    </a:cubicBezTo>
                    <a:cubicBezTo>
                      <a:pt x="0" y="32"/>
                      <a:pt x="0" y="32"/>
                      <a:pt x="0" y="32"/>
                    </a:cubicBezTo>
                    <a:cubicBezTo>
                      <a:pt x="4" y="32"/>
                      <a:pt x="4" y="32"/>
                      <a:pt x="4" y="32"/>
                    </a:cubicBezTo>
                    <a:cubicBezTo>
                      <a:pt x="5" y="36"/>
                      <a:pt x="6" y="39"/>
                      <a:pt x="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7" name="Oval 245"/>
              <p:cNvSpPr>
                <a:spLocks noChangeArrowheads="1"/>
              </p:cNvSpPr>
              <p:nvPr/>
            </p:nvSpPr>
            <p:spPr bwMode="auto">
              <a:xfrm>
                <a:off x="-4352925" y="3479800"/>
                <a:ext cx="150813" cy="150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8" name="Rectangle 246"/>
              <p:cNvSpPr>
                <a:spLocks noChangeArrowheads="1"/>
              </p:cNvSpPr>
              <p:nvPr/>
            </p:nvSpPr>
            <p:spPr bwMode="auto">
              <a:xfrm>
                <a:off x="-4284663" y="3443287"/>
                <a:ext cx="1905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39" name="Rectangle 247"/>
              <p:cNvSpPr>
                <a:spLocks noChangeArrowheads="1"/>
              </p:cNvSpPr>
              <p:nvPr/>
            </p:nvSpPr>
            <p:spPr bwMode="auto">
              <a:xfrm>
                <a:off x="-4191000" y="3544887"/>
                <a:ext cx="26988"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40" name="Rectangle 248"/>
              <p:cNvSpPr>
                <a:spLocks noChangeArrowheads="1"/>
              </p:cNvSpPr>
              <p:nvPr/>
            </p:nvSpPr>
            <p:spPr bwMode="auto">
              <a:xfrm>
                <a:off x="-4284663" y="3641725"/>
                <a:ext cx="1905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41" name="Rectangle 249"/>
              <p:cNvSpPr>
                <a:spLocks noChangeArrowheads="1"/>
              </p:cNvSpPr>
              <p:nvPr/>
            </p:nvSpPr>
            <p:spPr bwMode="auto">
              <a:xfrm>
                <a:off x="-4389438" y="3544887"/>
                <a:ext cx="2540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42" name="Freeform 250"/>
              <p:cNvSpPr/>
              <p:nvPr/>
            </p:nvSpPr>
            <p:spPr bwMode="auto">
              <a:xfrm>
                <a:off x="-4221163" y="3468687"/>
                <a:ext cx="30163" cy="30163"/>
              </a:xfrm>
              <a:custGeom>
                <a:avLst/>
                <a:gdLst>
                  <a:gd name="T0" fmla="*/ 19 w 19"/>
                  <a:gd name="T1" fmla="*/ 7 h 19"/>
                  <a:gd name="T2" fmla="*/ 7 w 19"/>
                  <a:gd name="T3" fmla="*/ 19 h 19"/>
                  <a:gd name="T4" fmla="*/ 0 w 19"/>
                  <a:gd name="T5" fmla="*/ 12 h 19"/>
                  <a:gd name="T6" fmla="*/ 12 w 19"/>
                  <a:gd name="T7" fmla="*/ 0 h 19"/>
                  <a:gd name="T8" fmla="*/ 19 w 19"/>
                  <a:gd name="T9" fmla="*/ 7 h 19"/>
                </a:gdLst>
                <a:ahLst/>
                <a:cxnLst>
                  <a:cxn ang="0">
                    <a:pos x="T0" y="T1"/>
                  </a:cxn>
                  <a:cxn ang="0">
                    <a:pos x="T2" y="T3"/>
                  </a:cxn>
                  <a:cxn ang="0">
                    <a:pos x="T4" y="T5"/>
                  </a:cxn>
                  <a:cxn ang="0">
                    <a:pos x="T6" y="T7"/>
                  </a:cxn>
                  <a:cxn ang="0">
                    <a:pos x="T8" y="T9"/>
                  </a:cxn>
                </a:cxnLst>
                <a:rect l="0" t="0" r="r" b="b"/>
                <a:pathLst>
                  <a:path w="19" h="19">
                    <a:moveTo>
                      <a:pt x="19" y="7"/>
                    </a:moveTo>
                    <a:lnTo>
                      <a:pt x="7" y="19"/>
                    </a:lnTo>
                    <a:lnTo>
                      <a:pt x="0" y="12"/>
                    </a:lnTo>
                    <a:lnTo>
                      <a:pt x="12" y="0"/>
                    </a:lnTo>
                    <a:lnTo>
                      <a:pt x="1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3" name="Freeform 251"/>
              <p:cNvSpPr/>
              <p:nvPr/>
            </p:nvSpPr>
            <p:spPr bwMode="auto">
              <a:xfrm>
                <a:off x="-4221163" y="3608387"/>
                <a:ext cx="30163" cy="33338"/>
              </a:xfrm>
              <a:custGeom>
                <a:avLst/>
                <a:gdLst>
                  <a:gd name="T0" fmla="*/ 7 w 19"/>
                  <a:gd name="T1" fmla="*/ 0 h 21"/>
                  <a:gd name="T2" fmla="*/ 19 w 19"/>
                  <a:gd name="T3" fmla="*/ 12 h 21"/>
                  <a:gd name="T4" fmla="*/ 12 w 19"/>
                  <a:gd name="T5" fmla="*/ 21 h 21"/>
                  <a:gd name="T6" fmla="*/ 0 w 19"/>
                  <a:gd name="T7" fmla="*/ 9 h 21"/>
                  <a:gd name="T8" fmla="*/ 7 w 19"/>
                  <a:gd name="T9" fmla="*/ 0 h 21"/>
                </a:gdLst>
                <a:ahLst/>
                <a:cxnLst>
                  <a:cxn ang="0">
                    <a:pos x="T0" y="T1"/>
                  </a:cxn>
                  <a:cxn ang="0">
                    <a:pos x="T2" y="T3"/>
                  </a:cxn>
                  <a:cxn ang="0">
                    <a:pos x="T4" y="T5"/>
                  </a:cxn>
                  <a:cxn ang="0">
                    <a:pos x="T6" y="T7"/>
                  </a:cxn>
                  <a:cxn ang="0">
                    <a:pos x="T8" y="T9"/>
                  </a:cxn>
                </a:cxnLst>
                <a:rect l="0" t="0" r="r" b="b"/>
                <a:pathLst>
                  <a:path w="19" h="21">
                    <a:moveTo>
                      <a:pt x="7" y="0"/>
                    </a:moveTo>
                    <a:lnTo>
                      <a:pt x="19" y="12"/>
                    </a:lnTo>
                    <a:lnTo>
                      <a:pt x="12" y="21"/>
                    </a:lnTo>
                    <a:lnTo>
                      <a:pt x="0" y="9"/>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4" name="Freeform 252"/>
              <p:cNvSpPr/>
              <p:nvPr/>
            </p:nvSpPr>
            <p:spPr bwMode="auto">
              <a:xfrm>
                <a:off x="-4364038" y="3608387"/>
                <a:ext cx="34925" cy="33338"/>
              </a:xfrm>
              <a:custGeom>
                <a:avLst/>
                <a:gdLst>
                  <a:gd name="T0" fmla="*/ 12 w 22"/>
                  <a:gd name="T1" fmla="*/ 0 h 21"/>
                  <a:gd name="T2" fmla="*/ 22 w 22"/>
                  <a:gd name="T3" fmla="*/ 9 h 21"/>
                  <a:gd name="T4" fmla="*/ 10 w 22"/>
                  <a:gd name="T5" fmla="*/ 21 h 21"/>
                  <a:gd name="T6" fmla="*/ 0 w 22"/>
                  <a:gd name="T7" fmla="*/ 12 h 21"/>
                  <a:gd name="T8" fmla="*/ 12 w 22"/>
                  <a:gd name="T9" fmla="*/ 0 h 21"/>
                </a:gdLst>
                <a:ahLst/>
                <a:cxnLst>
                  <a:cxn ang="0">
                    <a:pos x="T0" y="T1"/>
                  </a:cxn>
                  <a:cxn ang="0">
                    <a:pos x="T2" y="T3"/>
                  </a:cxn>
                  <a:cxn ang="0">
                    <a:pos x="T4" y="T5"/>
                  </a:cxn>
                  <a:cxn ang="0">
                    <a:pos x="T6" y="T7"/>
                  </a:cxn>
                  <a:cxn ang="0">
                    <a:pos x="T8" y="T9"/>
                  </a:cxn>
                </a:cxnLst>
                <a:rect l="0" t="0" r="r" b="b"/>
                <a:pathLst>
                  <a:path w="22" h="21">
                    <a:moveTo>
                      <a:pt x="12" y="0"/>
                    </a:moveTo>
                    <a:lnTo>
                      <a:pt x="22" y="9"/>
                    </a:lnTo>
                    <a:lnTo>
                      <a:pt x="10" y="21"/>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5" name="Freeform 253"/>
              <p:cNvSpPr/>
              <p:nvPr/>
            </p:nvSpPr>
            <p:spPr bwMode="auto">
              <a:xfrm>
                <a:off x="-4364038" y="3468687"/>
                <a:ext cx="34925" cy="30163"/>
              </a:xfrm>
              <a:custGeom>
                <a:avLst/>
                <a:gdLst>
                  <a:gd name="T0" fmla="*/ 22 w 22"/>
                  <a:gd name="T1" fmla="*/ 12 h 19"/>
                  <a:gd name="T2" fmla="*/ 12 w 22"/>
                  <a:gd name="T3" fmla="*/ 19 h 19"/>
                  <a:gd name="T4" fmla="*/ 0 w 22"/>
                  <a:gd name="T5" fmla="*/ 7 h 19"/>
                  <a:gd name="T6" fmla="*/ 10 w 22"/>
                  <a:gd name="T7" fmla="*/ 0 h 19"/>
                  <a:gd name="T8" fmla="*/ 22 w 22"/>
                  <a:gd name="T9" fmla="*/ 12 h 19"/>
                </a:gdLst>
                <a:ahLst/>
                <a:cxnLst>
                  <a:cxn ang="0">
                    <a:pos x="T0" y="T1"/>
                  </a:cxn>
                  <a:cxn ang="0">
                    <a:pos x="T2" y="T3"/>
                  </a:cxn>
                  <a:cxn ang="0">
                    <a:pos x="T4" y="T5"/>
                  </a:cxn>
                  <a:cxn ang="0">
                    <a:pos x="T6" y="T7"/>
                  </a:cxn>
                  <a:cxn ang="0">
                    <a:pos x="T8" y="T9"/>
                  </a:cxn>
                </a:cxnLst>
                <a:rect l="0" t="0" r="r" b="b"/>
                <a:pathLst>
                  <a:path w="22" h="19">
                    <a:moveTo>
                      <a:pt x="22" y="12"/>
                    </a:moveTo>
                    <a:lnTo>
                      <a:pt x="12" y="19"/>
                    </a:lnTo>
                    <a:lnTo>
                      <a:pt x="0" y="7"/>
                    </a:lnTo>
                    <a:lnTo>
                      <a:pt x="10" y="0"/>
                    </a:lnTo>
                    <a:lnTo>
                      <a:pt x="2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6" name="Freeform 254"/>
              <p:cNvSpPr/>
              <p:nvPr/>
            </p:nvSpPr>
            <p:spPr bwMode="auto">
              <a:xfrm>
                <a:off x="-4251325" y="3446462"/>
                <a:ext cx="26988" cy="30163"/>
              </a:xfrm>
              <a:custGeom>
                <a:avLst/>
                <a:gdLst>
                  <a:gd name="T0" fmla="*/ 17 w 17"/>
                  <a:gd name="T1" fmla="*/ 5 h 19"/>
                  <a:gd name="T2" fmla="*/ 10 w 17"/>
                  <a:gd name="T3" fmla="*/ 19 h 19"/>
                  <a:gd name="T4" fmla="*/ 0 w 17"/>
                  <a:gd name="T5" fmla="*/ 17 h 19"/>
                  <a:gd name="T6" fmla="*/ 5 w 17"/>
                  <a:gd name="T7" fmla="*/ 0 h 19"/>
                  <a:gd name="T8" fmla="*/ 17 w 17"/>
                  <a:gd name="T9" fmla="*/ 5 h 19"/>
                </a:gdLst>
                <a:ahLst/>
                <a:cxnLst>
                  <a:cxn ang="0">
                    <a:pos x="T0" y="T1"/>
                  </a:cxn>
                  <a:cxn ang="0">
                    <a:pos x="T2" y="T3"/>
                  </a:cxn>
                  <a:cxn ang="0">
                    <a:pos x="T4" y="T5"/>
                  </a:cxn>
                  <a:cxn ang="0">
                    <a:pos x="T6" y="T7"/>
                  </a:cxn>
                  <a:cxn ang="0">
                    <a:pos x="T8" y="T9"/>
                  </a:cxn>
                </a:cxnLst>
                <a:rect l="0" t="0" r="r" b="b"/>
                <a:pathLst>
                  <a:path w="17" h="19">
                    <a:moveTo>
                      <a:pt x="17" y="5"/>
                    </a:moveTo>
                    <a:lnTo>
                      <a:pt x="10" y="19"/>
                    </a:lnTo>
                    <a:lnTo>
                      <a:pt x="0" y="17"/>
                    </a:lnTo>
                    <a:lnTo>
                      <a:pt x="5" y="0"/>
                    </a:lnTo>
                    <a:lnTo>
                      <a:pt x="1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7" name="Freeform 255"/>
              <p:cNvSpPr/>
              <p:nvPr/>
            </p:nvSpPr>
            <p:spPr bwMode="auto">
              <a:xfrm>
                <a:off x="-4198938" y="3578225"/>
                <a:ext cx="30163" cy="30163"/>
              </a:xfrm>
              <a:custGeom>
                <a:avLst/>
                <a:gdLst>
                  <a:gd name="T0" fmla="*/ 5 w 19"/>
                  <a:gd name="T1" fmla="*/ 0 h 19"/>
                  <a:gd name="T2" fmla="*/ 19 w 19"/>
                  <a:gd name="T3" fmla="*/ 7 h 19"/>
                  <a:gd name="T4" fmla="*/ 15 w 19"/>
                  <a:gd name="T5" fmla="*/ 19 h 19"/>
                  <a:gd name="T6" fmla="*/ 0 w 19"/>
                  <a:gd name="T7" fmla="*/ 12 h 19"/>
                  <a:gd name="T8" fmla="*/ 5 w 19"/>
                  <a:gd name="T9" fmla="*/ 0 h 19"/>
                </a:gdLst>
                <a:ahLst/>
                <a:cxnLst>
                  <a:cxn ang="0">
                    <a:pos x="T0" y="T1"/>
                  </a:cxn>
                  <a:cxn ang="0">
                    <a:pos x="T2" y="T3"/>
                  </a:cxn>
                  <a:cxn ang="0">
                    <a:pos x="T4" y="T5"/>
                  </a:cxn>
                  <a:cxn ang="0">
                    <a:pos x="T6" y="T7"/>
                  </a:cxn>
                  <a:cxn ang="0">
                    <a:pos x="T8" y="T9"/>
                  </a:cxn>
                </a:cxnLst>
                <a:rect l="0" t="0" r="r" b="b"/>
                <a:pathLst>
                  <a:path w="19" h="19">
                    <a:moveTo>
                      <a:pt x="5" y="0"/>
                    </a:moveTo>
                    <a:lnTo>
                      <a:pt x="19" y="7"/>
                    </a:lnTo>
                    <a:lnTo>
                      <a:pt x="15" y="19"/>
                    </a:lnTo>
                    <a:lnTo>
                      <a:pt x="0" y="12"/>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8" name="Freeform 256"/>
              <p:cNvSpPr/>
              <p:nvPr/>
            </p:nvSpPr>
            <p:spPr bwMode="auto">
              <a:xfrm>
                <a:off x="-4329113" y="3630612"/>
                <a:ext cx="30163" cy="33338"/>
              </a:xfrm>
              <a:custGeom>
                <a:avLst/>
                <a:gdLst>
                  <a:gd name="T0" fmla="*/ 19 w 19"/>
                  <a:gd name="T1" fmla="*/ 5 h 21"/>
                  <a:gd name="T2" fmla="*/ 12 w 19"/>
                  <a:gd name="T3" fmla="*/ 21 h 21"/>
                  <a:gd name="T4" fmla="*/ 0 w 19"/>
                  <a:gd name="T5" fmla="*/ 17 h 21"/>
                  <a:gd name="T6" fmla="*/ 7 w 19"/>
                  <a:gd name="T7" fmla="*/ 0 h 21"/>
                  <a:gd name="T8" fmla="*/ 19 w 19"/>
                  <a:gd name="T9" fmla="*/ 5 h 21"/>
                </a:gdLst>
                <a:ahLst/>
                <a:cxnLst>
                  <a:cxn ang="0">
                    <a:pos x="T0" y="T1"/>
                  </a:cxn>
                  <a:cxn ang="0">
                    <a:pos x="T2" y="T3"/>
                  </a:cxn>
                  <a:cxn ang="0">
                    <a:pos x="T4" y="T5"/>
                  </a:cxn>
                  <a:cxn ang="0">
                    <a:pos x="T6" y="T7"/>
                  </a:cxn>
                  <a:cxn ang="0">
                    <a:pos x="T8" y="T9"/>
                  </a:cxn>
                </a:cxnLst>
                <a:rect l="0" t="0" r="r" b="b"/>
                <a:pathLst>
                  <a:path w="19" h="21">
                    <a:moveTo>
                      <a:pt x="19" y="5"/>
                    </a:moveTo>
                    <a:lnTo>
                      <a:pt x="12" y="21"/>
                    </a:lnTo>
                    <a:lnTo>
                      <a:pt x="0" y="17"/>
                    </a:lnTo>
                    <a:lnTo>
                      <a:pt x="7" y="0"/>
                    </a:lnTo>
                    <a:lnTo>
                      <a:pt x="1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9" name="Freeform 257"/>
              <p:cNvSpPr/>
              <p:nvPr/>
            </p:nvSpPr>
            <p:spPr bwMode="auto">
              <a:xfrm>
                <a:off x="-4386263" y="3503612"/>
                <a:ext cx="33338" cy="25400"/>
              </a:xfrm>
              <a:custGeom>
                <a:avLst/>
                <a:gdLst>
                  <a:gd name="T0" fmla="*/ 17 w 21"/>
                  <a:gd name="T1" fmla="*/ 16 h 16"/>
                  <a:gd name="T2" fmla="*/ 0 w 21"/>
                  <a:gd name="T3" fmla="*/ 11 h 16"/>
                  <a:gd name="T4" fmla="*/ 5 w 21"/>
                  <a:gd name="T5" fmla="*/ 0 h 16"/>
                  <a:gd name="T6" fmla="*/ 21 w 21"/>
                  <a:gd name="T7" fmla="*/ 7 h 16"/>
                  <a:gd name="T8" fmla="*/ 17 w 21"/>
                  <a:gd name="T9" fmla="*/ 16 h 16"/>
                </a:gdLst>
                <a:ahLst/>
                <a:cxnLst>
                  <a:cxn ang="0">
                    <a:pos x="T0" y="T1"/>
                  </a:cxn>
                  <a:cxn ang="0">
                    <a:pos x="T2" y="T3"/>
                  </a:cxn>
                  <a:cxn ang="0">
                    <a:pos x="T4" y="T5"/>
                  </a:cxn>
                  <a:cxn ang="0">
                    <a:pos x="T6" y="T7"/>
                  </a:cxn>
                  <a:cxn ang="0">
                    <a:pos x="T8" y="T9"/>
                  </a:cxn>
                </a:cxnLst>
                <a:rect l="0" t="0" r="r" b="b"/>
                <a:pathLst>
                  <a:path w="21" h="16">
                    <a:moveTo>
                      <a:pt x="17" y="16"/>
                    </a:moveTo>
                    <a:lnTo>
                      <a:pt x="0" y="11"/>
                    </a:lnTo>
                    <a:lnTo>
                      <a:pt x="5" y="0"/>
                    </a:lnTo>
                    <a:lnTo>
                      <a:pt x="21" y="7"/>
                    </a:lnTo>
                    <a:lnTo>
                      <a:pt x="17"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0" name="Freeform 258"/>
              <p:cNvSpPr/>
              <p:nvPr/>
            </p:nvSpPr>
            <p:spPr bwMode="auto">
              <a:xfrm>
                <a:off x="-4198938" y="3503612"/>
                <a:ext cx="30163" cy="25400"/>
              </a:xfrm>
              <a:custGeom>
                <a:avLst/>
                <a:gdLst>
                  <a:gd name="T0" fmla="*/ 0 w 19"/>
                  <a:gd name="T1" fmla="*/ 7 h 16"/>
                  <a:gd name="T2" fmla="*/ 15 w 19"/>
                  <a:gd name="T3" fmla="*/ 0 h 16"/>
                  <a:gd name="T4" fmla="*/ 19 w 19"/>
                  <a:gd name="T5" fmla="*/ 11 h 16"/>
                  <a:gd name="T6" fmla="*/ 5 w 19"/>
                  <a:gd name="T7" fmla="*/ 16 h 16"/>
                  <a:gd name="T8" fmla="*/ 0 w 19"/>
                  <a:gd name="T9" fmla="*/ 7 h 16"/>
                </a:gdLst>
                <a:ahLst/>
                <a:cxnLst>
                  <a:cxn ang="0">
                    <a:pos x="T0" y="T1"/>
                  </a:cxn>
                  <a:cxn ang="0">
                    <a:pos x="T2" y="T3"/>
                  </a:cxn>
                  <a:cxn ang="0">
                    <a:pos x="T4" y="T5"/>
                  </a:cxn>
                  <a:cxn ang="0">
                    <a:pos x="T6" y="T7"/>
                  </a:cxn>
                  <a:cxn ang="0">
                    <a:pos x="T8" y="T9"/>
                  </a:cxn>
                </a:cxnLst>
                <a:rect l="0" t="0" r="r" b="b"/>
                <a:pathLst>
                  <a:path w="19" h="16">
                    <a:moveTo>
                      <a:pt x="0" y="7"/>
                    </a:moveTo>
                    <a:lnTo>
                      <a:pt x="15" y="0"/>
                    </a:lnTo>
                    <a:lnTo>
                      <a:pt x="19" y="11"/>
                    </a:lnTo>
                    <a:lnTo>
                      <a:pt x="5" y="16"/>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1" name="Freeform 259"/>
              <p:cNvSpPr/>
              <p:nvPr/>
            </p:nvSpPr>
            <p:spPr bwMode="auto">
              <a:xfrm>
                <a:off x="-4251325" y="3630612"/>
                <a:ext cx="26988" cy="33338"/>
              </a:xfrm>
              <a:custGeom>
                <a:avLst/>
                <a:gdLst>
                  <a:gd name="T0" fmla="*/ 17 w 17"/>
                  <a:gd name="T1" fmla="*/ 17 h 21"/>
                  <a:gd name="T2" fmla="*/ 7 w 17"/>
                  <a:gd name="T3" fmla="*/ 21 h 21"/>
                  <a:gd name="T4" fmla="*/ 0 w 17"/>
                  <a:gd name="T5" fmla="*/ 5 h 21"/>
                  <a:gd name="T6" fmla="*/ 12 w 17"/>
                  <a:gd name="T7" fmla="*/ 0 h 21"/>
                  <a:gd name="T8" fmla="*/ 17 w 17"/>
                  <a:gd name="T9" fmla="*/ 17 h 21"/>
                </a:gdLst>
                <a:ahLst/>
                <a:cxnLst>
                  <a:cxn ang="0">
                    <a:pos x="T0" y="T1"/>
                  </a:cxn>
                  <a:cxn ang="0">
                    <a:pos x="T2" y="T3"/>
                  </a:cxn>
                  <a:cxn ang="0">
                    <a:pos x="T4" y="T5"/>
                  </a:cxn>
                  <a:cxn ang="0">
                    <a:pos x="T6" y="T7"/>
                  </a:cxn>
                  <a:cxn ang="0">
                    <a:pos x="T8" y="T9"/>
                  </a:cxn>
                </a:cxnLst>
                <a:rect l="0" t="0" r="r" b="b"/>
                <a:pathLst>
                  <a:path w="17" h="21">
                    <a:moveTo>
                      <a:pt x="17" y="17"/>
                    </a:moveTo>
                    <a:lnTo>
                      <a:pt x="7" y="21"/>
                    </a:lnTo>
                    <a:lnTo>
                      <a:pt x="0" y="5"/>
                    </a:lnTo>
                    <a:lnTo>
                      <a:pt x="12" y="0"/>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2" name="Freeform 260"/>
              <p:cNvSpPr/>
              <p:nvPr/>
            </p:nvSpPr>
            <p:spPr bwMode="auto">
              <a:xfrm>
                <a:off x="-4386263" y="3578225"/>
                <a:ext cx="33338" cy="30163"/>
              </a:xfrm>
              <a:custGeom>
                <a:avLst/>
                <a:gdLst>
                  <a:gd name="T0" fmla="*/ 21 w 21"/>
                  <a:gd name="T1" fmla="*/ 12 h 19"/>
                  <a:gd name="T2" fmla="*/ 5 w 21"/>
                  <a:gd name="T3" fmla="*/ 19 h 19"/>
                  <a:gd name="T4" fmla="*/ 0 w 21"/>
                  <a:gd name="T5" fmla="*/ 7 h 19"/>
                  <a:gd name="T6" fmla="*/ 17 w 21"/>
                  <a:gd name="T7" fmla="*/ 0 h 19"/>
                  <a:gd name="T8" fmla="*/ 21 w 21"/>
                  <a:gd name="T9" fmla="*/ 12 h 19"/>
                </a:gdLst>
                <a:ahLst/>
                <a:cxnLst>
                  <a:cxn ang="0">
                    <a:pos x="T0" y="T1"/>
                  </a:cxn>
                  <a:cxn ang="0">
                    <a:pos x="T2" y="T3"/>
                  </a:cxn>
                  <a:cxn ang="0">
                    <a:pos x="T4" y="T5"/>
                  </a:cxn>
                  <a:cxn ang="0">
                    <a:pos x="T6" y="T7"/>
                  </a:cxn>
                  <a:cxn ang="0">
                    <a:pos x="T8" y="T9"/>
                  </a:cxn>
                </a:cxnLst>
                <a:rect l="0" t="0" r="r" b="b"/>
                <a:pathLst>
                  <a:path w="21" h="19">
                    <a:moveTo>
                      <a:pt x="21" y="12"/>
                    </a:moveTo>
                    <a:lnTo>
                      <a:pt x="5" y="19"/>
                    </a:lnTo>
                    <a:lnTo>
                      <a:pt x="0" y="7"/>
                    </a:lnTo>
                    <a:lnTo>
                      <a:pt x="17" y="0"/>
                    </a:lnTo>
                    <a:lnTo>
                      <a:pt x="2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3" name="Freeform 261"/>
              <p:cNvSpPr/>
              <p:nvPr/>
            </p:nvSpPr>
            <p:spPr bwMode="auto">
              <a:xfrm>
                <a:off x="-4329113" y="3446462"/>
                <a:ext cx="30163" cy="33338"/>
              </a:xfrm>
              <a:custGeom>
                <a:avLst/>
                <a:gdLst>
                  <a:gd name="T0" fmla="*/ 19 w 19"/>
                  <a:gd name="T1" fmla="*/ 17 h 21"/>
                  <a:gd name="T2" fmla="*/ 7 w 19"/>
                  <a:gd name="T3" fmla="*/ 21 h 21"/>
                  <a:gd name="T4" fmla="*/ 0 w 19"/>
                  <a:gd name="T5" fmla="*/ 5 h 21"/>
                  <a:gd name="T6" fmla="*/ 12 w 19"/>
                  <a:gd name="T7" fmla="*/ 0 h 21"/>
                  <a:gd name="T8" fmla="*/ 19 w 19"/>
                  <a:gd name="T9" fmla="*/ 17 h 21"/>
                </a:gdLst>
                <a:ahLst/>
                <a:cxnLst>
                  <a:cxn ang="0">
                    <a:pos x="T0" y="T1"/>
                  </a:cxn>
                  <a:cxn ang="0">
                    <a:pos x="T2" y="T3"/>
                  </a:cxn>
                  <a:cxn ang="0">
                    <a:pos x="T4" y="T5"/>
                  </a:cxn>
                  <a:cxn ang="0">
                    <a:pos x="T6" y="T7"/>
                  </a:cxn>
                  <a:cxn ang="0">
                    <a:pos x="T8" y="T9"/>
                  </a:cxn>
                </a:cxnLst>
                <a:rect l="0" t="0" r="r" b="b"/>
                <a:pathLst>
                  <a:path w="19" h="21">
                    <a:moveTo>
                      <a:pt x="19" y="17"/>
                    </a:moveTo>
                    <a:lnTo>
                      <a:pt x="7" y="21"/>
                    </a:lnTo>
                    <a:lnTo>
                      <a:pt x="0" y="5"/>
                    </a:lnTo>
                    <a:lnTo>
                      <a:pt x="12" y="0"/>
                    </a:lnTo>
                    <a:lnTo>
                      <a:pt x="1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4" name="Freeform 262"/>
              <p:cNvSpPr>
                <a:spLocks noEditPoints="1"/>
              </p:cNvSpPr>
              <p:nvPr/>
            </p:nvSpPr>
            <p:spPr bwMode="auto">
              <a:xfrm>
                <a:off x="-4784725" y="457200"/>
                <a:ext cx="188913" cy="192088"/>
              </a:xfrm>
              <a:custGeom>
                <a:avLst/>
                <a:gdLst>
                  <a:gd name="T0" fmla="*/ 25 w 50"/>
                  <a:gd name="T1" fmla="*/ 51 h 51"/>
                  <a:gd name="T2" fmla="*/ 50 w 50"/>
                  <a:gd name="T3" fmla="*/ 25 h 51"/>
                  <a:gd name="T4" fmla="*/ 25 w 50"/>
                  <a:gd name="T5" fmla="*/ 0 h 51"/>
                  <a:gd name="T6" fmla="*/ 25 w 50"/>
                  <a:gd name="T7" fmla="*/ 0 h 51"/>
                  <a:gd name="T8" fmla="*/ 25 w 50"/>
                  <a:gd name="T9" fmla="*/ 18 h 51"/>
                  <a:gd name="T10" fmla="*/ 38 w 50"/>
                  <a:gd name="T11" fmla="*/ 13 h 51"/>
                  <a:gd name="T12" fmla="*/ 30 w 50"/>
                  <a:gd name="T13" fmla="*/ 30 h 51"/>
                  <a:gd name="T14" fmla="*/ 25 w 50"/>
                  <a:gd name="T15" fmla="*/ 33 h 51"/>
                  <a:gd name="T16" fmla="*/ 25 w 50"/>
                  <a:gd name="T17" fmla="*/ 51 h 51"/>
                  <a:gd name="T18" fmla="*/ 25 w 50"/>
                  <a:gd name="T19" fmla="*/ 0 h 51"/>
                  <a:gd name="T20" fmla="*/ 0 w 50"/>
                  <a:gd name="T21" fmla="*/ 25 h 51"/>
                  <a:gd name="T22" fmla="*/ 25 w 50"/>
                  <a:gd name="T23" fmla="*/ 51 h 51"/>
                  <a:gd name="T24" fmla="*/ 25 w 50"/>
                  <a:gd name="T25" fmla="*/ 33 h 51"/>
                  <a:gd name="T26" fmla="*/ 12 w 50"/>
                  <a:gd name="T27" fmla="*/ 38 h 51"/>
                  <a:gd name="T28" fmla="*/ 20 w 50"/>
                  <a:gd name="T29" fmla="*/ 20 h 51"/>
                  <a:gd name="T30" fmla="*/ 20 w 50"/>
                  <a:gd name="T31" fmla="*/ 20 h 51"/>
                  <a:gd name="T32" fmla="*/ 25 w 50"/>
                  <a:gd name="T33" fmla="*/ 18 h 51"/>
                  <a:gd name="T34" fmla="*/ 25 w 50"/>
                  <a:gd name="T3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51">
                    <a:moveTo>
                      <a:pt x="25" y="51"/>
                    </a:moveTo>
                    <a:cubicBezTo>
                      <a:pt x="39" y="51"/>
                      <a:pt x="50" y="39"/>
                      <a:pt x="50" y="25"/>
                    </a:cubicBezTo>
                    <a:cubicBezTo>
                      <a:pt x="50" y="12"/>
                      <a:pt x="39" y="0"/>
                      <a:pt x="25" y="0"/>
                    </a:cubicBezTo>
                    <a:cubicBezTo>
                      <a:pt x="25" y="0"/>
                      <a:pt x="25" y="0"/>
                      <a:pt x="25" y="0"/>
                    </a:cubicBezTo>
                    <a:cubicBezTo>
                      <a:pt x="25" y="18"/>
                      <a:pt x="25" y="18"/>
                      <a:pt x="25" y="18"/>
                    </a:cubicBezTo>
                    <a:cubicBezTo>
                      <a:pt x="38" y="13"/>
                      <a:pt x="38" y="13"/>
                      <a:pt x="38" y="13"/>
                    </a:cubicBezTo>
                    <a:cubicBezTo>
                      <a:pt x="30" y="30"/>
                      <a:pt x="30" y="30"/>
                      <a:pt x="30" y="30"/>
                    </a:cubicBezTo>
                    <a:cubicBezTo>
                      <a:pt x="25" y="33"/>
                      <a:pt x="25" y="33"/>
                      <a:pt x="25" y="33"/>
                    </a:cubicBezTo>
                    <a:cubicBezTo>
                      <a:pt x="25" y="51"/>
                      <a:pt x="25" y="51"/>
                      <a:pt x="25" y="51"/>
                    </a:cubicBezTo>
                    <a:close/>
                    <a:moveTo>
                      <a:pt x="25" y="0"/>
                    </a:moveTo>
                    <a:cubicBezTo>
                      <a:pt x="11" y="0"/>
                      <a:pt x="0" y="12"/>
                      <a:pt x="0" y="25"/>
                    </a:cubicBezTo>
                    <a:cubicBezTo>
                      <a:pt x="0" y="39"/>
                      <a:pt x="11" y="51"/>
                      <a:pt x="25" y="51"/>
                    </a:cubicBezTo>
                    <a:cubicBezTo>
                      <a:pt x="25" y="33"/>
                      <a:pt x="25" y="33"/>
                      <a:pt x="25" y="33"/>
                    </a:cubicBezTo>
                    <a:cubicBezTo>
                      <a:pt x="12" y="38"/>
                      <a:pt x="12" y="38"/>
                      <a:pt x="12" y="38"/>
                    </a:cubicBezTo>
                    <a:cubicBezTo>
                      <a:pt x="20" y="20"/>
                      <a:pt x="20" y="20"/>
                      <a:pt x="20" y="20"/>
                    </a:cubicBezTo>
                    <a:cubicBezTo>
                      <a:pt x="20" y="20"/>
                      <a:pt x="20" y="20"/>
                      <a:pt x="20" y="20"/>
                    </a:cubicBezTo>
                    <a:cubicBezTo>
                      <a:pt x="25" y="18"/>
                      <a:pt x="25" y="18"/>
                      <a:pt x="25" y="18"/>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5" name="Oval 263"/>
              <p:cNvSpPr>
                <a:spLocks noChangeArrowheads="1"/>
              </p:cNvSpPr>
              <p:nvPr/>
            </p:nvSpPr>
            <p:spPr bwMode="auto">
              <a:xfrm>
                <a:off x="-4702175" y="539750"/>
                <a:ext cx="23813"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6" name="Freeform 264"/>
              <p:cNvSpPr>
                <a:spLocks noEditPoints="1"/>
              </p:cNvSpPr>
              <p:nvPr/>
            </p:nvSpPr>
            <p:spPr bwMode="auto">
              <a:xfrm>
                <a:off x="-2266950" y="1716087"/>
                <a:ext cx="225425" cy="225425"/>
              </a:xfrm>
              <a:custGeom>
                <a:avLst/>
                <a:gdLst>
                  <a:gd name="T0" fmla="*/ 30 w 60"/>
                  <a:gd name="T1" fmla="*/ 60 h 60"/>
                  <a:gd name="T2" fmla="*/ 35 w 60"/>
                  <a:gd name="T3" fmla="*/ 60 h 60"/>
                  <a:gd name="T4" fmla="*/ 35 w 60"/>
                  <a:gd name="T5" fmla="*/ 55 h 60"/>
                  <a:gd name="T6" fmla="*/ 45 w 60"/>
                  <a:gd name="T7" fmla="*/ 51 h 60"/>
                  <a:gd name="T8" fmla="*/ 48 w 60"/>
                  <a:gd name="T9" fmla="*/ 54 h 60"/>
                  <a:gd name="T10" fmla="*/ 55 w 60"/>
                  <a:gd name="T11" fmla="*/ 48 h 60"/>
                  <a:gd name="T12" fmla="*/ 52 w 60"/>
                  <a:gd name="T13" fmla="*/ 45 h 60"/>
                  <a:gd name="T14" fmla="*/ 56 w 60"/>
                  <a:gd name="T15" fmla="*/ 35 h 60"/>
                  <a:gd name="T16" fmla="*/ 60 w 60"/>
                  <a:gd name="T17" fmla="*/ 35 h 60"/>
                  <a:gd name="T18" fmla="*/ 60 w 60"/>
                  <a:gd name="T19" fmla="*/ 25 h 60"/>
                  <a:gd name="T20" fmla="*/ 56 w 60"/>
                  <a:gd name="T21" fmla="*/ 25 h 60"/>
                  <a:gd name="T22" fmla="*/ 52 w 60"/>
                  <a:gd name="T23" fmla="*/ 15 h 60"/>
                  <a:gd name="T24" fmla="*/ 55 w 60"/>
                  <a:gd name="T25" fmla="*/ 12 h 60"/>
                  <a:gd name="T26" fmla="*/ 48 w 60"/>
                  <a:gd name="T27" fmla="*/ 5 h 60"/>
                  <a:gd name="T28" fmla="*/ 45 w 60"/>
                  <a:gd name="T29" fmla="*/ 8 h 60"/>
                  <a:gd name="T30" fmla="*/ 35 w 60"/>
                  <a:gd name="T31" fmla="*/ 4 h 60"/>
                  <a:gd name="T32" fmla="*/ 35 w 60"/>
                  <a:gd name="T33" fmla="*/ 0 h 60"/>
                  <a:gd name="T34" fmla="*/ 30 w 60"/>
                  <a:gd name="T35" fmla="*/ 0 h 60"/>
                  <a:gd name="T36" fmla="*/ 30 w 60"/>
                  <a:gd name="T37" fmla="*/ 11 h 60"/>
                  <a:gd name="T38" fmla="*/ 30 w 60"/>
                  <a:gd name="T39" fmla="*/ 11 h 60"/>
                  <a:gd name="T40" fmla="*/ 49 w 60"/>
                  <a:gd name="T41" fmla="*/ 30 h 60"/>
                  <a:gd name="T42" fmla="*/ 30 w 60"/>
                  <a:gd name="T43" fmla="*/ 49 h 60"/>
                  <a:gd name="T44" fmla="*/ 30 w 60"/>
                  <a:gd name="T45" fmla="*/ 60 h 60"/>
                  <a:gd name="T46" fmla="*/ 9 w 60"/>
                  <a:gd name="T47" fmla="*/ 45 h 60"/>
                  <a:gd name="T48" fmla="*/ 6 w 60"/>
                  <a:gd name="T49" fmla="*/ 48 h 60"/>
                  <a:gd name="T50" fmla="*/ 12 w 60"/>
                  <a:gd name="T51" fmla="*/ 54 h 60"/>
                  <a:gd name="T52" fmla="*/ 15 w 60"/>
                  <a:gd name="T53" fmla="*/ 51 h 60"/>
                  <a:gd name="T54" fmla="*/ 25 w 60"/>
                  <a:gd name="T55" fmla="*/ 55 h 60"/>
                  <a:gd name="T56" fmla="*/ 25 w 60"/>
                  <a:gd name="T57" fmla="*/ 60 h 60"/>
                  <a:gd name="T58" fmla="*/ 30 w 60"/>
                  <a:gd name="T59" fmla="*/ 60 h 60"/>
                  <a:gd name="T60" fmla="*/ 30 w 60"/>
                  <a:gd name="T61" fmla="*/ 49 h 60"/>
                  <a:gd name="T62" fmla="*/ 11 w 60"/>
                  <a:gd name="T63" fmla="*/ 30 h 60"/>
                  <a:gd name="T64" fmla="*/ 30 w 60"/>
                  <a:gd name="T65" fmla="*/ 11 h 60"/>
                  <a:gd name="T66" fmla="*/ 30 w 60"/>
                  <a:gd name="T67" fmla="*/ 0 h 60"/>
                  <a:gd name="T68" fmla="*/ 25 w 60"/>
                  <a:gd name="T69" fmla="*/ 0 h 60"/>
                  <a:gd name="T70" fmla="*/ 25 w 60"/>
                  <a:gd name="T71" fmla="*/ 4 h 60"/>
                  <a:gd name="T72" fmla="*/ 15 w 60"/>
                  <a:gd name="T73" fmla="*/ 8 h 60"/>
                  <a:gd name="T74" fmla="*/ 12 w 60"/>
                  <a:gd name="T75" fmla="*/ 5 h 60"/>
                  <a:gd name="T76" fmla="*/ 6 w 60"/>
                  <a:gd name="T77" fmla="*/ 12 h 60"/>
                  <a:gd name="T78" fmla="*/ 9 w 60"/>
                  <a:gd name="T79" fmla="*/ 15 h 60"/>
                  <a:gd name="T80" fmla="*/ 5 w 60"/>
                  <a:gd name="T81" fmla="*/ 25 h 60"/>
                  <a:gd name="T82" fmla="*/ 0 w 60"/>
                  <a:gd name="T83" fmla="*/ 25 h 60"/>
                  <a:gd name="T84" fmla="*/ 0 w 60"/>
                  <a:gd name="T85" fmla="*/ 35 h 60"/>
                  <a:gd name="T86" fmla="*/ 5 w 60"/>
                  <a:gd name="T87" fmla="*/ 35 h 60"/>
                  <a:gd name="T88" fmla="*/ 9 w 60"/>
                  <a:gd name="T89" fmla="*/ 45 h 60"/>
                  <a:gd name="T90" fmla="*/ 30 w 60"/>
                  <a:gd name="T91" fmla="*/ 11 h 60"/>
                  <a:gd name="T92" fmla="*/ 30 w 60"/>
                  <a:gd name="T93" fmla="*/ 1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60">
                    <a:moveTo>
                      <a:pt x="30" y="60"/>
                    </a:moveTo>
                    <a:cubicBezTo>
                      <a:pt x="35" y="60"/>
                      <a:pt x="35" y="60"/>
                      <a:pt x="35" y="60"/>
                    </a:cubicBezTo>
                    <a:cubicBezTo>
                      <a:pt x="35" y="55"/>
                      <a:pt x="35" y="55"/>
                      <a:pt x="35" y="55"/>
                    </a:cubicBezTo>
                    <a:cubicBezTo>
                      <a:pt x="39" y="55"/>
                      <a:pt x="42" y="53"/>
                      <a:pt x="45" y="51"/>
                    </a:cubicBezTo>
                    <a:cubicBezTo>
                      <a:pt x="48" y="54"/>
                      <a:pt x="48" y="54"/>
                      <a:pt x="48" y="54"/>
                    </a:cubicBezTo>
                    <a:cubicBezTo>
                      <a:pt x="55" y="48"/>
                      <a:pt x="55" y="48"/>
                      <a:pt x="55" y="48"/>
                    </a:cubicBezTo>
                    <a:cubicBezTo>
                      <a:pt x="52" y="45"/>
                      <a:pt x="52" y="45"/>
                      <a:pt x="52" y="45"/>
                    </a:cubicBezTo>
                    <a:cubicBezTo>
                      <a:pt x="54" y="42"/>
                      <a:pt x="55" y="38"/>
                      <a:pt x="56" y="35"/>
                    </a:cubicBezTo>
                    <a:cubicBezTo>
                      <a:pt x="60" y="35"/>
                      <a:pt x="60" y="35"/>
                      <a:pt x="60" y="35"/>
                    </a:cubicBezTo>
                    <a:cubicBezTo>
                      <a:pt x="60" y="25"/>
                      <a:pt x="60" y="25"/>
                      <a:pt x="60" y="25"/>
                    </a:cubicBezTo>
                    <a:cubicBezTo>
                      <a:pt x="56" y="25"/>
                      <a:pt x="56" y="25"/>
                      <a:pt x="56" y="25"/>
                    </a:cubicBezTo>
                    <a:cubicBezTo>
                      <a:pt x="55" y="21"/>
                      <a:pt x="54" y="18"/>
                      <a:pt x="52" y="15"/>
                    </a:cubicBezTo>
                    <a:cubicBezTo>
                      <a:pt x="55" y="12"/>
                      <a:pt x="55" y="12"/>
                      <a:pt x="55" y="12"/>
                    </a:cubicBezTo>
                    <a:cubicBezTo>
                      <a:pt x="48" y="5"/>
                      <a:pt x="48" y="5"/>
                      <a:pt x="48" y="5"/>
                    </a:cubicBezTo>
                    <a:cubicBezTo>
                      <a:pt x="45" y="8"/>
                      <a:pt x="45" y="8"/>
                      <a:pt x="45" y="8"/>
                    </a:cubicBezTo>
                    <a:cubicBezTo>
                      <a:pt x="42" y="6"/>
                      <a:pt x="39" y="5"/>
                      <a:pt x="35" y="4"/>
                    </a:cubicBezTo>
                    <a:cubicBezTo>
                      <a:pt x="35" y="0"/>
                      <a:pt x="35" y="0"/>
                      <a:pt x="35" y="0"/>
                    </a:cubicBezTo>
                    <a:cubicBezTo>
                      <a:pt x="30" y="0"/>
                      <a:pt x="30" y="0"/>
                      <a:pt x="30" y="0"/>
                    </a:cubicBezTo>
                    <a:cubicBezTo>
                      <a:pt x="30" y="11"/>
                      <a:pt x="30" y="11"/>
                      <a:pt x="30" y="11"/>
                    </a:cubicBezTo>
                    <a:cubicBezTo>
                      <a:pt x="30" y="11"/>
                      <a:pt x="30" y="11"/>
                      <a:pt x="30" y="11"/>
                    </a:cubicBezTo>
                    <a:cubicBezTo>
                      <a:pt x="41" y="11"/>
                      <a:pt x="49" y="19"/>
                      <a:pt x="49" y="30"/>
                    </a:cubicBezTo>
                    <a:cubicBezTo>
                      <a:pt x="49" y="40"/>
                      <a:pt x="41" y="49"/>
                      <a:pt x="30" y="49"/>
                    </a:cubicBezTo>
                    <a:lnTo>
                      <a:pt x="30" y="60"/>
                    </a:lnTo>
                    <a:close/>
                    <a:moveTo>
                      <a:pt x="9" y="45"/>
                    </a:moveTo>
                    <a:cubicBezTo>
                      <a:pt x="6" y="48"/>
                      <a:pt x="6" y="48"/>
                      <a:pt x="6" y="48"/>
                    </a:cubicBezTo>
                    <a:cubicBezTo>
                      <a:pt x="12" y="54"/>
                      <a:pt x="12" y="54"/>
                      <a:pt x="12" y="54"/>
                    </a:cubicBezTo>
                    <a:cubicBezTo>
                      <a:pt x="15" y="51"/>
                      <a:pt x="15" y="51"/>
                      <a:pt x="15" y="51"/>
                    </a:cubicBezTo>
                    <a:cubicBezTo>
                      <a:pt x="18" y="53"/>
                      <a:pt x="22" y="55"/>
                      <a:pt x="25" y="55"/>
                    </a:cubicBezTo>
                    <a:cubicBezTo>
                      <a:pt x="25" y="60"/>
                      <a:pt x="25" y="60"/>
                      <a:pt x="25" y="60"/>
                    </a:cubicBezTo>
                    <a:cubicBezTo>
                      <a:pt x="30" y="60"/>
                      <a:pt x="30" y="60"/>
                      <a:pt x="30" y="60"/>
                    </a:cubicBezTo>
                    <a:cubicBezTo>
                      <a:pt x="30" y="49"/>
                      <a:pt x="30" y="49"/>
                      <a:pt x="30" y="49"/>
                    </a:cubicBezTo>
                    <a:cubicBezTo>
                      <a:pt x="20" y="49"/>
                      <a:pt x="11" y="40"/>
                      <a:pt x="11" y="30"/>
                    </a:cubicBezTo>
                    <a:cubicBezTo>
                      <a:pt x="11" y="19"/>
                      <a:pt x="20" y="11"/>
                      <a:pt x="30" y="11"/>
                    </a:cubicBezTo>
                    <a:cubicBezTo>
                      <a:pt x="30" y="0"/>
                      <a:pt x="30" y="0"/>
                      <a:pt x="30" y="0"/>
                    </a:cubicBezTo>
                    <a:cubicBezTo>
                      <a:pt x="25" y="0"/>
                      <a:pt x="25" y="0"/>
                      <a:pt x="25" y="0"/>
                    </a:cubicBezTo>
                    <a:cubicBezTo>
                      <a:pt x="25" y="4"/>
                      <a:pt x="25" y="4"/>
                      <a:pt x="25" y="4"/>
                    </a:cubicBezTo>
                    <a:cubicBezTo>
                      <a:pt x="22" y="5"/>
                      <a:pt x="18" y="6"/>
                      <a:pt x="15" y="8"/>
                    </a:cubicBezTo>
                    <a:cubicBezTo>
                      <a:pt x="12" y="5"/>
                      <a:pt x="12" y="5"/>
                      <a:pt x="12" y="5"/>
                    </a:cubicBezTo>
                    <a:cubicBezTo>
                      <a:pt x="6" y="12"/>
                      <a:pt x="6" y="12"/>
                      <a:pt x="6" y="12"/>
                    </a:cubicBezTo>
                    <a:cubicBezTo>
                      <a:pt x="9" y="15"/>
                      <a:pt x="9" y="15"/>
                      <a:pt x="9" y="15"/>
                    </a:cubicBezTo>
                    <a:cubicBezTo>
                      <a:pt x="7" y="18"/>
                      <a:pt x="5" y="21"/>
                      <a:pt x="5" y="25"/>
                    </a:cubicBezTo>
                    <a:cubicBezTo>
                      <a:pt x="0" y="25"/>
                      <a:pt x="0" y="25"/>
                      <a:pt x="0" y="25"/>
                    </a:cubicBezTo>
                    <a:cubicBezTo>
                      <a:pt x="0" y="35"/>
                      <a:pt x="0" y="35"/>
                      <a:pt x="0" y="35"/>
                    </a:cubicBezTo>
                    <a:cubicBezTo>
                      <a:pt x="5" y="35"/>
                      <a:pt x="5" y="35"/>
                      <a:pt x="5" y="35"/>
                    </a:cubicBezTo>
                    <a:cubicBezTo>
                      <a:pt x="5" y="38"/>
                      <a:pt x="7" y="42"/>
                      <a:pt x="9" y="45"/>
                    </a:cubicBezTo>
                    <a:close/>
                    <a:moveTo>
                      <a:pt x="30" y="11"/>
                    </a:moveTo>
                    <a:cubicBezTo>
                      <a:pt x="30" y="11"/>
                      <a:pt x="30" y="11"/>
                      <a:pt x="30"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7" name="Rectangle 265"/>
              <p:cNvSpPr>
                <a:spLocks noChangeArrowheads="1"/>
              </p:cNvSpPr>
              <p:nvPr/>
            </p:nvSpPr>
            <p:spPr bwMode="auto">
              <a:xfrm>
                <a:off x="-2805113" y="2324100"/>
                <a:ext cx="26352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58" name="Freeform 266"/>
              <p:cNvSpPr>
                <a:spLocks noEditPoints="1"/>
              </p:cNvSpPr>
              <p:nvPr/>
            </p:nvSpPr>
            <p:spPr bwMode="auto">
              <a:xfrm>
                <a:off x="-2805113" y="2384425"/>
                <a:ext cx="263525" cy="104775"/>
              </a:xfrm>
              <a:custGeom>
                <a:avLst/>
                <a:gdLst>
                  <a:gd name="T0" fmla="*/ 140 w 166"/>
                  <a:gd name="T1" fmla="*/ 66 h 66"/>
                  <a:gd name="T2" fmla="*/ 166 w 166"/>
                  <a:gd name="T3" fmla="*/ 66 h 66"/>
                  <a:gd name="T4" fmla="*/ 166 w 166"/>
                  <a:gd name="T5" fmla="*/ 0 h 66"/>
                  <a:gd name="T6" fmla="*/ 140 w 166"/>
                  <a:gd name="T7" fmla="*/ 0 h 66"/>
                  <a:gd name="T8" fmla="*/ 140 w 166"/>
                  <a:gd name="T9" fmla="*/ 33 h 66"/>
                  <a:gd name="T10" fmla="*/ 140 w 166"/>
                  <a:gd name="T11" fmla="*/ 33 h 66"/>
                  <a:gd name="T12" fmla="*/ 152 w 166"/>
                  <a:gd name="T13" fmla="*/ 45 h 66"/>
                  <a:gd name="T14" fmla="*/ 140 w 166"/>
                  <a:gd name="T15" fmla="*/ 57 h 66"/>
                  <a:gd name="T16" fmla="*/ 140 w 166"/>
                  <a:gd name="T17" fmla="*/ 66 h 66"/>
                  <a:gd name="T18" fmla="*/ 0 w 166"/>
                  <a:gd name="T19" fmla="*/ 66 h 66"/>
                  <a:gd name="T20" fmla="*/ 140 w 166"/>
                  <a:gd name="T21" fmla="*/ 66 h 66"/>
                  <a:gd name="T22" fmla="*/ 140 w 166"/>
                  <a:gd name="T23" fmla="*/ 57 h 66"/>
                  <a:gd name="T24" fmla="*/ 128 w 166"/>
                  <a:gd name="T25" fmla="*/ 45 h 66"/>
                  <a:gd name="T26" fmla="*/ 140 w 166"/>
                  <a:gd name="T27" fmla="*/ 33 h 66"/>
                  <a:gd name="T28" fmla="*/ 140 w 166"/>
                  <a:gd name="T29" fmla="*/ 0 h 66"/>
                  <a:gd name="T30" fmla="*/ 0 w 166"/>
                  <a:gd name="T31" fmla="*/ 0 h 66"/>
                  <a:gd name="T32" fmla="*/ 0 w 166"/>
                  <a:gd name="T33" fmla="*/ 66 h 66"/>
                  <a:gd name="T34" fmla="*/ 0 w 166"/>
                  <a:gd name="T35" fmla="*/ 66 h 66"/>
                  <a:gd name="T36" fmla="*/ 140 w 166"/>
                  <a:gd name="T37" fmla="*/ 33 h 66"/>
                  <a:gd name="T38" fmla="*/ 140 w 166"/>
                  <a:gd name="T39"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6" h="66">
                    <a:moveTo>
                      <a:pt x="140" y="66"/>
                    </a:moveTo>
                    <a:lnTo>
                      <a:pt x="166" y="66"/>
                    </a:lnTo>
                    <a:lnTo>
                      <a:pt x="166" y="0"/>
                    </a:lnTo>
                    <a:lnTo>
                      <a:pt x="140" y="0"/>
                    </a:lnTo>
                    <a:lnTo>
                      <a:pt x="140" y="33"/>
                    </a:lnTo>
                    <a:lnTo>
                      <a:pt x="140" y="33"/>
                    </a:lnTo>
                    <a:lnTo>
                      <a:pt x="152" y="45"/>
                    </a:lnTo>
                    <a:lnTo>
                      <a:pt x="140" y="57"/>
                    </a:lnTo>
                    <a:lnTo>
                      <a:pt x="140" y="66"/>
                    </a:lnTo>
                    <a:close/>
                    <a:moveTo>
                      <a:pt x="0" y="66"/>
                    </a:moveTo>
                    <a:lnTo>
                      <a:pt x="140" y="66"/>
                    </a:lnTo>
                    <a:lnTo>
                      <a:pt x="140" y="57"/>
                    </a:lnTo>
                    <a:lnTo>
                      <a:pt x="128" y="45"/>
                    </a:lnTo>
                    <a:lnTo>
                      <a:pt x="140" y="33"/>
                    </a:lnTo>
                    <a:lnTo>
                      <a:pt x="140" y="0"/>
                    </a:lnTo>
                    <a:lnTo>
                      <a:pt x="0" y="0"/>
                    </a:lnTo>
                    <a:lnTo>
                      <a:pt x="0" y="66"/>
                    </a:lnTo>
                    <a:lnTo>
                      <a:pt x="0" y="66"/>
                    </a:lnTo>
                    <a:close/>
                    <a:moveTo>
                      <a:pt x="140" y="33"/>
                    </a:moveTo>
                    <a:lnTo>
                      <a:pt x="14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9" name="Freeform 267"/>
              <p:cNvSpPr>
                <a:spLocks noEditPoints="1"/>
              </p:cNvSpPr>
              <p:nvPr/>
            </p:nvSpPr>
            <p:spPr bwMode="auto">
              <a:xfrm>
                <a:off x="-2805113" y="2384425"/>
                <a:ext cx="263525" cy="104775"/>
              </a:xfrm>
              <a:custGeom>
                <a:avLst/>
                <a:gdLst>
                  <a:gd name="T0" fmla="*/ 140 w 166"/>
                  <a:gd name="T1" fmla="*/ 66 h 66"/>
                  <a:gd name="T2" fmla="*/ 166 w 166"/>
                  <a:gd name="T3" fmla="*/ 66 h 66"/>
                  <a:gd name="T4" fmla="*/ 166 w 166"/>
                  <a:gd name="T5" fmla="*/ 0 h 66"/>
                  <a:gd name="T6" fmla="*/ 140 w 166"/>
                  <a:gd name="T7" fmla="*/ 0 h 66"/>
                  <a:gd name="T8" fmla="*/ 140 w 166"/>
                  <a:gd name="T9" fmla="*/ 33 h 66"/>
                  <a:gd name="T10" fmla="*/ 140 w 166"/>
                  <a:gd name="T11" fmla="*/ 33 h 66"/>
                  <a:gd name="T12" fmla="*/ 152 w 166"/>
                  <a:gd name="T13" fmla="*/ 45 h 66"/>
                  <a:gd name="T14" fmla="*/ 140 w 166"/>
                  <a:gd name="T15" fmla="*/ 57 h 66"/>
                  <a:gd name="T16" fmla="*/ 140 w 166"/>
                  <a:gd name="T17" fmla="*/ 66 h 66"/>
                  <a:gd name="T18" fmla="*/ 0 w 166"/>
                  <a:gd name="T19" fmla="*/ 66 h 66"/>
                  <a:gd name="T20" fmla="*/ 140 w 166"/>
                  <a:gd name="T21" fmla="*/ 66 h 66"/>
                  <a:gd name="T22" fmla="*/ 140 w 166"/>
                  <a:gd name="T23" fmla="*/ 57 h 66"/>
                  <a:gd name="T24" fmla="*/ 128 w 166"/>
                  <a:gd name="T25" fmla="*/ 45 h 66"/>
                  <a:gd name="T26" fmla="*/ 140 w 166"/>
                  <a:gd name="T27" fmla="*/ 33 h 66"/>
                  <a:gd name="T28" fmla="*/ 140 w 166"/>
                  <a:gd name="T29" fmla="*/ 0 h 66"/>
                  <a:gd name="T30" fmla="*/ 0 w 166"/>
                  <a:gd name="T31" fmla="*/ 0 h 66"/>
                  <a:gd name="T32" fmla="*/ 0 w 166"/>
                  <a:gd name="T33" fmla="*/ 66 h 66"/>
                  <a:gd name="T34" fmla="*/ 0 w 166"/>
                  <a:gd name="T35" fmla="*/ 66 h 66"/>
                  <a:gd name="T36" fmla="*/ 140 w 166"/>
                  <a:gd name="T37" fmla="*/ 33 h 66"/>
                  <a:gd name="T38" fmla="*/ 140 w 166"/>
                  <a:gd name="T39"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6" h="66">
                    <a:moveTo>
                      <a:pt x="140" y="66"/>
                    </a:moveTo>
                    <a:lnTo>
                      <a:pt x="166" y="66"/>
                    </a:lnTo>
                    <a:lnTo>
                      <a:pt x="166" y="0"/>
                    </a:lnTo>
                    <a:lnTo>
                      <a:pt x="140" y="0"/>
                    </a:lnTo>
                    <a:lnTo>
                      <a:pt x="140" y="33"/>
                    </a:lnTo>
                    <a:lnTo>
                      <a:pt x="140" y="33"/>
                    </a:lnTo>
                    <a:lnTo>
                      <a:pt x="152" y="45"/>
                    </a:lnTo>
                    <a:lnTo>
                      <a:pt x="140" y="57"/>
                    </a:lnTo>
                    <a:lnTo>
                      <a:pt x="140" y="66"/>
                    </a:lnTo>
                    <a:moveTo>
                      <a:pt x="0" y="66"/>
                    </a:moveTo>
                    <a:lnTo>
                      <a:pt x="140" y="66"/>
                    </a:lnTo>
                    <a:lnTo>
                      <a:pt x="140" y="57"/>
                    </a:lnTo>
                    <a:lnTo>
                      <a:pt x="128" y="45"/>
                    </a:lnTo>
                    <a:lnTo>
                      <a:pt x="140" y="33"/>
                    </a:lnTo>
                    <a:lnTo>
                      <a:pt x="140" y="0"/>
                    </a:lnTo>
                    <a:lnTo>
                      <a:pt x="0" y="0"/>
                    </a:lnTo>
                    <a:lnTo>
                      <a:pt x="0" y="66"/>
                    </a:lnTo>
                    <a:lnTo>
                      <a:pt x="0" y="66"/>
                    </a:lnTo>
                    <a:moveTo>
                      <a:pt x="140" y="33"/>
                    </a:moveTo>
                    <a:lnTo>
                      <a:pt x="140" y="3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grpSp>
        <p:grpSp>
          <p:nvGrpSpPr>
            <p:cNvPr id="139" name="Group 62"/>
            <p:cNvGrpSpPr>
              <a:grpSpLocks noChangeAspect="1"/>
            </p:cNvGrpSpPr>
            <p:nvPr/>
          </p:nvGrpSpPr>
          <p:grpSpPr>
            <a:xfrm flipH="1">
              <a:off x="1317815" y="1686484"/>
              <a:ext cx="3434346" cy="4803719"/>
              <a:chOff x="-7085012" y="-420688"/>
              <a:chExt cx="6362699" cy="9439276"/>
            </a:xfrm>
            <a:grpFill/>
          </p:grpSpPr>
          <p:sp>
            <p:nvSpPr>
              <p:cNvPr id="142" name="Freeform 271"/>
              <p:cNvSpPr/>
              <p:nvPr/>
            </p:nvSpPr>
            <p:spPr bwMode="auto">
              <a:xfrm>
                <a:off x="-4905375" y="-222250"/>
                <a:ext cx="619125" cy="461963"/>
              </a:xfrm>
              <a:custGeom>
                <a:avLst/>
                <a:gdLst>
                  <a:gd name="T0" fmla="*/ 82 w 165"/>
                  <a:gd name="T1" fmla="*/ 0 h 123"/>
                  <a:gd name="T2" fmla="*/ 0 w 165"/>
                  <a:gd name="T3" fmla="*/ 83 h 123"/>
                  <a:gd name="T4" fmla="*/ 10 w 165"/>
                  <a:gd name="T5" fmla="*/ 122 h 123"/>
                  <a:gd name="T6" fmla="*/ 10 w 165"/>
                  <a:gd name="T7" fmla="*/ 100 h 123"/>
                  <a:gd name="T8" fmla="*/ 14 w 165"/>
                  <a:gd name="T9" fmla="*/ 89 h 123"/>
                  <a:gd name="T10" fmla="*/ 13 w 165"/>
                  <a:gd name="T11" fmla="*/ 83 h 123"/>
                  <a:gd name="T12" fmla="*/ 82 w 165"/>
                  <a:gd name="T13" fmla="*/ 13 h 123"/>
                  <a:gd name="T14" fmla="*/ 151 w 165"/>
                  <a:gd name="T15" fmla="*/ 83 h 123"/>
                  <a:gd name="T16" fmla="*/ 151 w 165"/>
                  <a:gd name="T17" fmla="*/ 90 h 123"/>
                  <a:gd name="T18" fmla="*/ 155 w 165"/>
                  <a:gd name="T19" fmla="*/ 100 h 123"/>
                  <a:gd name="T20" fmla="*/ 155 w 165"/>
                  <a:gd name="T21" fmla="*/ 123 h 123"/>
                  <a:gd name="T22" fmla="*/ 165 w 165"/>
                  <a:gd name="T23" fmla="*/ 83 h 123"/>
                  <a:gd name="T24" fmla="*/ 82 w 165"/>
                  <a:gd name="T2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123">
                    <a:moveTo>
                      <a:pt x="82" y="0"/>
                    </a:moveTo>
                    <a:cubicBezTo>
                      <a:pt x="37" y="0"/>
                      <a:pt x="0" y="37"/>
                      <a:pt x="0" y="83"/>
                    </a:cubicBezTo>
                    <a:cubicBezTo>
                      <a:pt x="0" y="96"/>
                      <a:pt x="3" y="110"/>
                      <a:pt x="10" y="122"/>
                    </a:cubicBezTo>
                    <a:cubicBezTo>
                      <a:pt x="10" y="100"/>
                      <a:pt x="10" y="100"/>
                      <a:pt x="10" y="100"/>
                    </a:cubicBezTo>
                    <a:cubicBezTo>
                      <a:pt x="10" y="96"/>
                      <a:pt x="11" y="92"/>
                      <a:pt x="14" y="89"/>
                    </a:cubicBezTo>
                    <a:cubicBezTo>
                      <a:pt x="14" y="87"/>
                      <a:pt x="13" y="85"/>
                      <a:pt x="13" y="83"/>
                    </a:cubicBezTo>
                    <a:cubicBezTo>
                      <a:pt x="13" y="45"/>
                      <a:pt x="44" y="13"/>
                      <a:pt x="82" y="13"/>
                    </a:cubicBezTo>
                    <a:cubicBezTo>
                      <a:pt x="120" y="13"/>
                      <a:pt x="151" y="45"/>
                      <a:pt x="151" y="83"/>
                    </a:cubicBezTo>
                    <a:cubicBezTo>
                      <a:pt x="151" y="85"/>
                      <a:pt x="151" y="88"/>
                      <a:pt x="151" y="90"/>
                    </a:cubicBezTo>
                    <a:cubicBezTo>
                      <a:pt x="153" y="93"/>
                      <a:pt x="155" y="97"/>
                      <a:pt x="155" y="100"/>
                    </a:cubicBezTo>
                    <a:cubicBezTo>
                      <a:pt x="155" y="123"/>
                      <a:pt x="155" y="123"/>
                      <a:pt x="155" y="123"/>
                    </a:cubicBezTo>
                    <a:cubicBezTo>
                      <a:pt x="161" y="111"/>
                      <a:pt x="165" y="97"/>
                      <a:pt x="165" y="83"/>
                    </a:cubicBezTo>
                    <a:cubicBezTo>
                      <a:pt x="165" y="37"/>
                      <a:pt x="128" y="0"/>
                      <a:pt x="8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3" name="Freeform 272"/>
              <p:cNvSpPr/>
              <p:nvPr/>
            </p:nvSpPr>
            <p:spPr bwMode="auto">
              <a:xfrm>
                <a:off x="-4852988" y="90487"/>
                <a:ext cx="138112" cy="247650"/>
              </a:xfrm>
              <a:custGeom>
                <a:avLst/>
                <a:gdLst>
                  <a:gd name="T0" fmla="*/ 1 w 37"/>
                  <a:gd name="T1" fmla="*/ 14 h 66"/>
                  <a:gd name="T2" fmla="*/ 0 w 37"/>
                  <a:gd name="T3" fmla="*/ 17 h 66"/>
                  <a:gd name="T4" fmla="*/ 0 w 37"/>
                  <a:gd name="T5" fmla="*/ 38 h 66"/>
                  <a:gd name="T6" fmla="*/ 0 w 37"/>
                  <a:gd name="T7" fmla="*/ 48 h 66"/>
                  <a:gd name="T8" fmla="*/ 26 w 37"/>
                  <a:gd name="T9" fmla="*/ 66 h 66"/>
                  <a:gd name="T10" fmla="*/ 37 w 37"/>
                  <a:gd name="T11" fmla="*/ 66 h 66"/>
                  <a:gd name="T12" fmla="*/ 37 w 37"/>
                  <a:gd name="T13" fmla="*/ 0 h 66"/>
                  <a:gd name="T14" fmla="*/ 26 w 37"/>
                  <a:gd name="T15" fmla="*/ 0 h 66"/>
                  <a:gd name="T16" fmla="*/ 1 w 37"/>
                  <a:gd name="T17" fmla="*/ 1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66">
                    <a:moveTo>
                      <a:pt x="1" y="14"/>
                    </a:moveTo>
                    <a:cubicBezTo>
                      <a:pt x="1" y="15"/>
                      <a:pt x="0" y="16"/>
                      <a:pt x="0" y="17"/>
                    </a:cubicBezTo>
                    <a:cubicBezTo>
                      <a:pt x="0" y="38"/>
                      <a:pt x="0" y="38"/>
                      <a:pt x="0" y="38"/>
                    </a:cubicBezTo>
                    <a:cubicBezTo>
                      <a:pt x="0" y="48"/>
                      <a:pt x="0" y="48"/>
                      <a:pt x="0" y="48"/>
                    </a:cubicBezTo>
                    <a:cubicBezTo>
                      <a:pt x="0" y="58"/>
                      <a:pt x="12" y="66"/>
                      <a:pt x="26" y="66"/>
                    </a:cubicBezTo>
                    <a:cubicBezTo>
                      <a:pt x="37" y="66"/>
                      <a:pt x="37" y="66"/>
                      <a:pt x="37" y="66"/>
                    </a:cubicBezTo>
                    <a:cubicBezTo>
                      <a:pt x="37" y="0"/>
                      <a:pt x="37" y="0"/>
                      <a:pt x="37" y="0"/>
                    </a:cubicBezTo>
                    <a:cubicBezTo>
                      <a:pt x="26" y="0"/>
                      <a:pt x="26" y="0"/>
                      <a:pt x="26" y="0"/>
                    </a:cubicBezTo>
                    <a:cubicBezTo>
                      <a:pt x="14" y="0"/>
                      <a:pt x="3" y="6"/>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4" name="Freeform 273"/>
              <p:cNvSpPr/>
              <p:nvPr/>
            </p:nvSpPr>
            <p:spPr bwMode="auto">
              <a:xfrm>
                <a:off x="-4478338" y="90487"/>
                <a:ext cx="134937" cy="247650"/>
              </a:xfrm>
              <a:custGeom>
                <a:avLst/>
                <a:gdLst>
                  <a:gd name="T0" fmla="*/ 36 w 36"/>
                  <a:gd name="T1" fmla="*/ 48 h 66"/>
                  <a:gd name="T2" fmla="*/ 36 w 36"/>
                  <a:gd name="T3" fmla="*/ 38 h 66"/>
                  <a:gd name="T4" fmla="*/ 36 w 36"/>
                  <a:gd name="T5" fmla="*/ 17 h 66"/>
                  <a:gd name="T6" fmla="*/ 36 w 36"/>
                  <a:gd name="T7" fmla="*/ 15 h 66"/>
                  <a:gd name="T8" fmla="*/ 10 w 36"/>
                  <a:gd name="T9" fmla="*/ 0 h 66"/>
                  <a:gd name="T10" fmla="*/ 0 w 36"/>
                  <a:gd name="T11" fmla="*/ 0 h 66"/>
                  <a:gd name="T12" fmla="*/ 0 w 36"/>
                  <a:gd name="T13" fmla="*/ 66 h 66"/>
                  <a:gd name="T14" fmla="*/ 10 w 36"/>
                  <a:gd name="T15" fmla="*/ 66 h 66"/>
                  <a:gd name="T16" fmla="*/ 36 w 36"/>
                  <a:gd name="T17" fmla="*/ 4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36" y="48"/>
                    </a:moveTo>
                    <a:cubicBezTo>
                      <a:pt x="36" y="38"/>
                      <a:pt x="36" y="38"/>
                      <a:pt x="36" y="38"/>
                    </a:cubicBezTo>
                    <a:cubicBezTo>
                      <a:pt x="36" y="17"/>
                      <a:pt x="36" y="17"/>
                      <a:pt x="36" y="17"/>
                    </a:cubicBezTo>
                    <a:cubicBezTo>
                      <a:pt x="36" y="17"/>
                      <a:pt x="36" y="16"/>
                      <a:pt x="36" y="15"/>
                    </a:cubicBezTo>
                    <a:cubicBezTo>
                      <a:pt x="34" y="7"/>
                      <a:pt x="23" y="0"/>
                      <a:pt x="10" y="0"/>
                    </a:cubicBezTo>
                    <a:cubicBezTo>
                      <a:pt x="0" y="0"/>
                      <a:pt x="0" y="0"/>
                      <a:pt x="0" y="0"/>
                    </a:cubicBezTo>
                    <a:cubicBezTo>
                      <a:pt x="0" y="66"/>
                      <a:pt x="0" y="66"/>
                      <a:pt x="0" y="66"/>
                    </a:cubicBezTo>
                    <a:cubicBezTo>
                      <a:pt x="10" y="66"/>
                      <a:pt x="10" y="66"/>
                      <a:pt x="10" y="66"/>
                    </a:cubicBezTo>
                    <a:cubicBezTo>
                      <a:pt x="25" y="66"/>
                      <a:pt x="36" y="58"/>
                      <a:pt x="3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5" name="Freeform 274"/>
              <p:cNvSpPr>
                <a:spLocks noEditPoints="1"/>
              </p:cNvSpPr>
              <p:nvPr/>
            </p:nvSpPr>
            <p:spPr bwMode="auto">
              <a:xfrm>
                <a:off x="-6126163" y="1309687"/>
                <a:ext cx="514350" cy="511175"/>
              </a:xfrm>
              <a:custGeom>
                <a:avLst/>
                <a:gdLst>
                  <a:gd name="T0" fmla="*/ 137 w 137"/>
                  <a:gd name="T1" fmla="*/ 68 h 136"/>
                  <a:gd name="T2" fmla="*/ 122 w 137"/>
                  <a:gd name="T3" fmla="*/ 64 h 136"/>
                  <a:gd name="T4" fmla="*/ 131 w 137"/>
                  <a:gd name="T5" fmla="*/ 64 h 136"/>
                  <a:gd name="T6" fmla="*/ 122 w 137"/>
                  <a:gd name="T7" fmla="*/ 72 h 136"/>
                  <a:gd name="T8" fmla="*/ 106 w 137"/>
                  <a:gd name="T9" fmla="*/ 125 h 136"/>
                  <a:gd name="T10" fmla="*/ 122 w 137"/>
                  <a:gd name="T11" fmla="*/ 72 h 136"/>
                  <a:gd name="T12" fmla="*/ 113 w 137"/>
                  <a:gd name="T13" fmla="*/ 64 h 136"/>
                  <a:gd name="T14" fmla="*/ 122 w 137"/>
                  <a:gd name="T15" fmla="*/ 25 h 136"/>
                  <a:gd name="T16" fmla="*/ 106 w 137"/>
                  <a:gd name="T17" fmla="*/ 25 h 136"/>
                  <a:gd name="T18" fmla="*/ 110 w 137"/>
                  <a:gd name="T19" fmla="*/ 21 h 136"/>
                  <a:gd name="T20" fmla="*/ 106 w 137"/>
                  <a:gd name="T21" fmla="*/ 36 h 136"/>
                  <a:gd name="T22" fmla="*/ 115 w 137"/>
                  <a:gd name="T23" fmla="*/ 109 h 136"/>
                  <a:gd name="T24" fmla="*/ 106 w 137"/>
                  <a:gd name="T25" fmla="*/ 111 h 136"/>
                  <a:gd name="T26" fmla="*/ 68 w 137"/>
                  <a:gd name="T27" fmla="*/ 136 h 136"/>
                  <a:gd name="T28" fmla="*/ 106 w 137"/>
                  <a:gd name="T29" fmla="*/ 111 h 136"/>
                  <a:gd name="T30" fmla="*/ 102 w 137"/>
                  <a:gd name="T31" fmla="*/ 97 h 136"/>
                  <a:gd name="T32" fmla="*/ 106 w 137"/>
                  <a:gd name="T33" fmla="*/ 100 h 136"/>
                  <a:gd name="T34" fmla="*/ 102 w 137"/>
                  <a:gd name="T35" fmla="*/ 39 h 136"/>
                  <a:gd name="T36" fmla="*/ 106 w 137"/>
                  <a:gd name="T37" fmla="*/ 25 h 136"/>
                  <a:gd name="T38" fmla="*/ 68 w 137"/>
                  <a:gd name="T39" fmla="*/ 0 h 136"/>
                  <a:gd name="T40" fmla="*/ 68 w 137"/>
                  <a:gd name="T41" fmla="*/ 5 h 136"/>
                  <a:gd name="T42" fmla="*/ 72 w 137"/>
                  <a:gd name="T43" fmla="*/ 24 h 136"/>
                  <a:gd name="T44" fmla="*/ 68 w 137"/>
                  <a:gd name="T45" fmla="*/ 63 h 136"/>
                  <a:gd name="T46" fmla="*/ 90 w 137"/>
                  <a:gd name="T47" fmla="*/ 42 h 136"/>
                  <a:gd name="T48" fmla="*/ 69 w 137"/>
                  <a:gd name="T49" fmla="*/ 74 h 136"/>
                  <a:gd name="T50" fmla="*/ 68 w 137"/>
                  <a:gd name="T51" fmla="*/ 112 h 136"/>
                  <a:gd name="T52" fmla="*/ 72 w 137"/>
                  <a:gd name="T53" fmla="*/ 131 h 136"/>
                  <a:gd name="T54" fmla="*/ 68 w 137"/>
                  <a:gd name="T55" fmla="*/ 131 h 136"/>
                  <a:gd name="T56" fmla="*/ 68 w 137"/>
                  <a:gd name="T57" fmla="*/ 0 h 136"/>
                  <a:gd name="T58" fmla="*/ 30 w 137"/>
                  <a:gd name="T59" fmla="*/ 25 h 136"/>
                  <a:gd name="T60" fmla="*/ 34 w 137"/>
                  <a:gd name="T61" fmla="*/ 39 h 136"/>
                  <a:gd name="T62" fmla="*/ 30 w 137"/>
                  <a:gd name="T63" fmla="*/ 100 h 136"/>
                  <a:gd name="T64" fmla="*/ 40 w 137"/>
                  <a:gd name="T65" fmla="*/ 102 h 136"/>
                  <a:gd name="T66" fmla="*/ 30 w 137"/>
                  <a:gd name="T67" fmla="*/ 125 h 136"/>
                  <a:gd name="T68" fmla="*/ 68 w 137"/>
                  <a:gd name="T69" fmla="*/ 131 h 136"/>
                  <a:gd name="T70" fmla="*/ 64 w 137"/>
                  <a:gd name="T71" fmla="*/ 112 h 136"/>
                  <a:gd name="T72" fmla="*/ 68 w 137"/>
                  <a:gd name="T73" fmla="*/ 74 h 136"/>
                  <a:gd name="T74" fmla="*/ 57 w 137"/>
                  <a:gd name="T75" fmla="*/ 52 h 136"/>
                  <a:gd name="T76" fmla="*/ 68 w 137"/>
                  <a:gd name="T77" fmla="*/ 63 h 136"/>
                  <a:gd name="T78" fmla="*/ 64 w 137"/>
                  <a:gd name="T79" fmla="*/ 24 h 136"/>
                  <a:gd name="T80" fmla="*/ 64 w 137"/>
                  <a:gd name="T81" fmla="*/ 5 h 136"/>
                  <a:gd name="T82" fmla="*/ 68 w 137"/>
                  <a:gd name="T83" fmla="*/ 0 h 136"/>
                  <a:gd name="T84" fmla="*/ 15 w 137"/>
                  <a:gd name="T85" fmla="*/ 25 h 136"/>
                  <a:gd name="T86" fmla="*/ 24 w 137"/>
                  <a:gd name="T87" fmla="*/ 64 h 136"/>
                  <a:gd name="T88" fmla="*/ 24 w 137"/>
                  <a:gd name="T89" fmla="*/ 72 h 136"/>
                  <a:gd name="T90" fmla="*/ 15 w 137"/>
                  <a:gd name="T91" fmla="*/ 111 h 136"/>
                  <a:gd name="T92" fmla="*/ 30 w 137"/>
                  <a:gd name="T93" fmla="*/ 111 h 136"/>
                  <a:gd name="T94" fmla="*/ 27 w 137"/>
                  <a:gd name="T95" fmla="*/ 115 h 136"/>
                  <a:gd name="T96" fmla="*/ 30 w 137"/>
                  <a:gd name="T97" fmla="*/ 100 h 136"/>
                  <a:gd name="T98" fmla="*/ 21 w 137"/>
                  <a:gd name="T99" fmla="*/ 27 h 136"/>
                  <a:gd name="T100" fmla="*/ 27 w 137"/>
                  <a:gd name="T101" fmla="*/ 21 h 136"/>
                  <a:gd name="T102" fmla="*/ 30 w 137"/>
                  <a:gd name="T103" fmla="*/ 11 h 136"/>
                  <a:gd name="T104" fmla="*/ 0 w 137"/>
                  <a:gd name="T105" fmla="*/ 68 h 136"/>
                  <a:gd name="T106" fmla="*/ 15 w 137"/>
                  <a:gd name="T107" fmla="*/ 72 h 136"/>
                  <a:gd name="T108" fmla="*/ 6 w 137"/>
                  <a:gd name="T109" fmla="*/ 64 h 136"/>
                  <a:gd name="T110" fmla="*/ 15 w 137"/>
                  <a:gd name="T111" fmla="*/ 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36">
                    <a:moveTo>
                      <a:pt x="122" y="111"/>
                    </a:moveTo>
                    <a:cubicBezTo>
                      <a:pt x="131" y="99"/>
                      <a:pt x="137" y="84"/>
                      <a:pt x="137" y="68"/>
                    </a:cubicBezTo>
                    <a:cubicBezTo>
                      <a:pt x="137" y="52"/>
                      <a:pt x="131" y="37"/>
                      <a:pt x="122" y="25"/>
                    </a:cubicBezTo>
                    <a:cubicBezTo>
                      <a:pt x="122" y="64"/>
                      <a:pt x="122" y="64"/>
                      <a:pt x="122" y="64"/>
                    </a:cubicBezTo>
                    <a:cubicBezTo>
                      <a:pt x="131" y="64"/>
                      <a:pt x="131" y="64"/>
                      <a:pt x="131" y="64"/>
                    </a:cubicBezTo>
                    <a:cubicBezTo>
                      <a:pt x="131" y="64"/>
                      <a:pt x="131" y="64"/>
                      <a:pt x="131" y="64"/>
                    </a:cubicBezTo>
                    <a:cubicBezTo>
                      <a:pt x="131" y="72"/>
                      <a:pt x="131" y="72"/>
                      <a:pt x="131" y="72"/>
                    </a:cubicBezTo>
                    <a:cubicBezTo>
                      <a:pt x="122" y="72"/>
                      <a:pt x="122" y="72"/>
                      <a:pt x="122" y="72"/>
                    </a:cubicBezTo>
                    <a:lnTo>
                      <a:pt x="122" y="111"/>
                    </a:lnTo>
                    <a:close/>
                    <a:moveTo>
                      <a:pt x="106" y="125"/>
                    </a:moveTo>
                    <a:cubicBezTo>
                      <a:pt x="112" y="121"/>
                      <a:pt x="117" y="116"/>
                      <a:pt x="122" y="111"/>
                    </a:cubicBezTo>
                    <a:cubicBezTo>
                      <a:pt x="122" y="72"/>
                      <a:pt x="122" y="72"/>
                      <a:pt x="122" y="72"/>
                    </a:cubicBezTo>
                    <a:cubicBezTo>
                      <a:pt x="113" y="72"/>
                      <a:pt x="113" y="72"/>
                      <a:pt x="113" y="72"/>
                    </a:cubicBezTo>
                    <a:cubicBezTo>
                      <a:pt x="113" y="64"/>
                      <a:pt x="113" y="64"/>
                      <a:pt x="113" y="64"/>
                    </a:cubicBezTo>
                    <a:cubicBezTo>
                      <a:pt x="122" y="64"/>
                      <a:pt x="122" y="64"/>
                      <a:pt x="122" y="64"/>
                    </a:cubicBezTo>
                    <a:cubicBezTo>
                      <a:pt x="122" y="25"/>
                      <a:pt x="122" y="25"/>
                      <a:pt x="122" y="25"/>
                    </a:cubicBezTo>
                    <a:cubicBezTo>
                      <a:pt x="117" y="20"/>
                      <a:pt x="112" y="15"/>
                      <a:pt x="106" y="11"/>
                    </a:cubicBezTo>
                    <a:cubicBezTo>
                      <a:pt x="106" y="25"/>
                      <a:pt x="106" y="25"/>
                      <a:pt x="106" y="25"/>
                    </a:cubicBezTo>
                    <a:cubicBezTo>
                      <a:pt x="110" y="21"/>
                      <a:pt x="110" y="21"/>
                      <a:pt x="110" y="21"/>
                    </a:cubicBezTo>
                    <a:cubicBezTo>
                      <a:pt x="110" y="21"/>
                      <a:pt x="110" y="21"/>
                      <a:pt x="110" y="21"/>
                    </a:cubicBezTo>
                    <a:cubicBezTo>
                      <a:pt x="115" y="27"/>
                      <a:pt x="115" y="27"/>
                      <a:pt x="115" y="27"/>
                    </a:cubicBezTo>
                    <a:cubicBezTo>
                      <a:pt x="106" y="36"/>
                      <a:pt x="106" y="36"/>
                      <a:pt x="106" y="36"/>
                    </a:cubicBezTo>
                    <a:cubicBezTo>
                      <a:pt x="106" y="100"/>
                      <a:pt x="106" y="100"/>
                      <a:pt x="106" y="100"/>
                    </a:cubicBezTo>
                    <a:cubicBezTo>
                      <a:pt x="115" y="109"/>
                      <a:pt x="115" y="109"/>
                      <a:pt x="115" y="109"/>
                    </a:cubicBezTo>
                    <a:cubicBezTo>
                      <a:pt x="110" y="115"/>
                      <a:pt x="110" y="115"/>
                      <a:pt x="110" y="115"/>
                    </a:cubicBezTo>
                    <a:cubicBezTo>
                      <a:pt x="106" y="111"/>
                      <a:pt x="106" y="111"/>
                      <a:pt x="106" y="111"/>
                    </a:cubicBezTo>
                    <a:lnTo>
                      <a:pt x="106" y="125"/>
                    </a:lnTo>
                    <a:close/>
                    <a:moveTo>
                      <a:pt x="68" y="136"/>
                    </a:moveTo>
                    <a:cubicBezTo>
                      <a:pt x="82" y="136"/>
                      <a:pt x="95" y="132"/>
                      <a:pt x="106" y="125"/>
                    </a:cubicBezTo>
                    <a:cubicBezTo>
                      <a:pt x="106" y="111"/>
                      <a:pt x="106" y="111"/>
                      <a:pt x="106" y="111"/>
                    </a:cubicBezTo>
                    <a:cubicBezTo>
                      <a:pt x="97" y="102"/>
                      <a:pt x="97" y="102"/>
                      <a:pt x="97" y="102"/>
                    </a:cubicBezTo>
                    <a:cubicBezTo>
                      <a:pt x="102" y="97"/>
                      <a:pt x="102" y="97"/>
                      <a:pt x="102" y="97"/>
                    </a:cubicBezTo>
                    <a:cubicBezTo>
                      <a:pt x="102" y="97"/>
                      <a:pt x="102" y="97"/>
                      <a:pt x="102" y="97"/>
                    </a:cubicBezTo>
                    <a:cubicBezTo>
                      <a:pt x="106" y="100"/>
                      <a:pt x="106" y="100"/>
                      <a:pt x="106" y="100"/>
                    </a:cubicBezTo>
                    <a:cubicBezTo>
                      <a:pt x="106" y="36"/>
                      <a:pt x="106" y="36"/>
                      <a:pt x="106" y="36"/>
                    </a:cubicBezTo>
                    <a:cubicBezTo>
                      <a:pt x="102" y="39"/>
                      <a:pt x="102" y="39"/>
                      <a:pt x="102" y="39"/>
                    </a:cubicBezTo>
                    <a:cubicBezTo>
                      <a:pt x="97" y="34"/>
                      <a:pt x="97" y="34"/>
                      <a:pt x="97" y="34"/>
                    </a:cubicBezTo>
                    <a:cubicBezTo>
                      <a:pt x="106" y="25"/>
                      <a:pt x="106" y="25"/>
                      <a:pt x="106" y="25"/>
                    </a:cubicBezTo>
                    <a:cubicBezTo>
                      <a:pt x="106" y="11"/>
                      <a:pt x="106" y="11"/>
                      <a:pt x="106" y="11"/>
                    </a:cubicBezTo>
                    <a:cubicBezTo>
                      <a:pt x="95" y="4"/>
                      <a:pt x="82" y="0"/>
                      <a:pt x="68" y="0"/>
                    </a:cubicBezTo>
                    <a:cubicBezTo>
                      <a:pt x="68" y="0"/>
                      <a:pt x="68" y="0"/>
                      <a:pt x="68" y="0"/>
                    </a:cubicBezTo>
                    <a:cubicBezTo>
                      <a:pt x="68" y="5"/>
                      <a:pt x="68" y="5"/>
                      <a:pt x="68" y="5"/>
                    </a:cubicBezTo>
                    <a:cubicBezTo>
                      <a:pt x="72" y="5"/>
                      <a:pt x="72" y="5"/>
                      <a:pt x="72" y="5"/>
                    </a:cubicBezTo>
                    <a:cubicBezTo>
                      <a:pt x="72" y="24"/>
                      <a:pt x="72" y="24"/>
                      <a:pt x="72" y="24"/>
                    </a:cubicBezTo>
                    <a:cubicBezTo>
                      <a:pt x="68" y="24"/>
                      <a:pt x="68" y="24"/>
                      <a:pt x="68" y="24"/>
                    </a:cubicBezTo>
                    <a:cubicBezTo>
                      <a:pt x="68" y="63"/>
                      <a:pt x="68" y="63"/>
                      <a:pt x="68" y="63"/>
                    </a:cubicBezTo>
                    <a:cubicBezTo>
                      <a:pt x="69" y="63"/>
                      <a:pt x="69" y="63"/>
                      <a:pt x="69" y="63"/>
                    </a:cubicBezTo>
                    <a:cubicBezTo>
                      <a:pt x="90" y="42"/>
                      <a:pt x="90" y="42"/>
                      <a:pt x="90" y="42"/>
                    </a:cubicBezTo>
                    <a:cubicBezTo>
                      <a:pt x="96" y="48"/>
                      <a:pt x="96" y="48"/>
                      <a:pt x="96" y="48"/>
                    </a:cubicBezTo>
                    <a:cubicBezTo>
                      <a:pt x="69" y="74"/>
                      <a:pt x="69" y="74"/>
                      <a:pt x="69" y="74"/>
                    </a:cubicBezTo>
                    <a:cubicBezTo>
                      <a:pt x="68" y="74"/>
                      <a:pt x="68" y="74"/>
                      <a:pt x="68" y="74"/>
                    </a:cubicBezTo>
                    <a:cubicBezTo>
                      <a:pt x="68" y="112"/>
                      <a:pt x="68" y="112"/>
                      <a:pt x="68" y="112"/>
                    </a:cubicBezTo>
                    <a:cubicBezTo>
                      <a:pt x="72" y="112"/>
                      <a:pt x="72" y="112"/>
                      <a:pt x="72" y="112"/>
                    </a:cubicBezTo>
                    <a:cubicBezTo>
                      <a:pt x="72" y="131"/>
                      <a:pt x="72" y="131"/>
                      <a:pt x="72" y="131"/>
                    </a:cubicBezTo>
                    <a:cubicBezTo>
                      <a:pt x="72" y="131"/>
                      <a:pt x="72" y="131"/>
                      <a:pt x="72" y="131"/>
                    </a:cubicBezTo>
                    <a:cubicBezTo>
                      <a:pt x="68" y="131"/>
                      <a:pt x="68" y="131"/>
                      <a:pt x="68" y="131"/>
                    </a:cubicBezTo>
                    <a:cubicBezTo>
                      <a:pt x="68" y="136"/>
                      <a:pt x="68" y="136"/>
                      <a:pt x="68" y="136"/>
                    </a:cubicBezTo>
                    <a:close/>
                    <a:moveTo>
                      <a:pt x="68" y="0"/>
                    </a:moveTo>
                    <a:cubicBezTo>
                      <a:pt x="54" y="0"/>
                      <a:pt x="41" y="4"/>
                      <a:pt x="30" y="11"/>
                    </a:cubicBezTo>
                    <a:cubicBezTo>
                      <a:pt x="30" y="25"/>
                      <a:pt x="30" y="25"/>
                      <a:pt x="30" y="25"/>
                    </a:cubicBezTo>
                    <a:cubicBezTo>
                      <a:pt x="40" y="34"/>
                      <a:pt x="40" y="34"/>
                      <a:pt x="40" y="34"/>
                    </a:cubicBezTo>
                    <a:cubicBezTo>
                      <a:pt x="34" y="39"/>
                      <a:pt x="34" y="39"/>
                      <a:pt x="34" y="39"/>
                    </a:cubicBezTo>
                    <a:cubicBezTo>
                      <a:pt x="30" y="36"/>
                      <a:pt x="30" y="36"/>
                      <a:pt x="30" y="36"/>
                    </a:cubicBezTo>
                    <a:cubicBezTo>
                      <a:pt x="30" y="100"/>
                      <a:pt x="30" y="100"/>
                      <a:pt x="30" y="100"/>
                    </a:cubicBezTo>
                    <a:cubicBezTo>
                      <a:pt x="34" y="97"/>
                      <a:pt x="34" y="97"/>
                      <a:pt x="34" y="97"/>
                    </a:cubicBezTo>
                    <a:cubicBezTo>
                      <a:pt x="40" y="102"/>
                      <a:pt x="40" y="102"/>
                      <a:pt x="40" y="102"/>
                    </a:cubicBezTo>
                    <a:cubicBezTo>
                      <a:pt x="30" y="111"/>
                      <a:pt x="30" y="111"/>
                      <a:pt x="30" y="111"/>
                    </a:cubicBezTo>
                    <a:cubicBezTo>
                      <a:pt x="30" y="125"/>
                      <a:pt x="30" y="125"/>
                      <a:pt x="30" y="125"/>
                    </a:cubicBezTo>
                    <a:cubicBezTo>
                      <a:pt x="41" y="132"/>
                      <a:pt x="54" y="136"/>
                      <a:pt x="68" y="136"/>
                    </a:cubicBezTo>
                    <a:cubicBezTo>
                      <a:pt x="68" y="131"/>
                      <a:pt x="68" y="131"/>
                      <a:pt x="68" y="131"/>
                    </a:cubicBezTo>
                    <a:cubicBezTo>
                      <a:pt x="64" y="131"/>
                      <a:pt x="64" y="131"/>
                      <a:pt x="64" y="131"/>
                    </a:cubicBezTo>
                    <a:cubicBezTo>
                      <a:pt x="64" y="112"/>
                      <a:pt x="64" y="112"/>
                      <a:pt x="64" y="112"/>
                    </a:cubicBezTo>
                    <a:cubicBezTo>
                      <a:pt x="68" y="112"/>
                      <a:pt x="68" y="112"/>
                      <a:pt x="68" y="112"/>
                    </a:cubicBezTo>
                    <a:cubicBezTo>
                      <a:pt x="68" y="74"/>
                      <a:pt x="68" y="74"/>
                      <a:pt x="68" y="74"/>
                    </a:cubicBezTo>
                    <a:cubicBezTo>
                      <a:pt x="52" y="58"/>
                      <a:pt x="52" y="58"/>
                      <a:pt x="52" y="58"/>
                    </a:cubicBezTo>
                    <a:cubicBezTo>
                      <a:pt x="57" y="52"/>
                      <a:pt x="57" y="52"/>
                      <a:pt x="57" y="52"/>
                    </a:cubicBezTo>
                    <a:cubicBezTo>
                      <a:pt x="57" y="52"/>
                      <a:pt x="57" y="52"/>
                      <a:pt x="57" y="52"/>
                    </a:cubicBezTo>
                    <a:cubicBezTo>
                      <a:pt x="68" y="63"/>
                      <a:pt x="68" y="63"/>
                      <a:pt x="68" y="63"/>
                    </a:cubicBezTo>
                    <a:cubicBezTo>
                      <a:pt x="68" y="24"/>
                      <a:pt x="68" y="24"/>
                      <a:pt x="68" y="24"/>
                    </a:cubicBezTo>
                    <a:cubicBezTo>
                      <a:pt x="64" y="24"/>
                      <a:pt x="64" y="24"/>
                      <a:pt x="64" y="24"/>
                    </a:cubicBezTo>
                    <a:cubicBezTo>
                      <a:pt x="64" y="5"/>
                      <a:pt x="64" y="5"/>
                      <a:pt x="64" y="5"/>
                    </a:cubicBezTo>
                    <a:cubicBezTo>
                      <a:pt x="64" y="5"/>
                      <a:pt x="64" y="5"/>
                      <a:pt x="64" y="5"/>
                    </a:cubicBezTo>
                    <a:cubicBezTo>
                      <a:pt x="68" y="5"/>
                      <a:pt x="68" y="5"/>
                      <a:pt x="68" y="5"/>
                    </a:cubicBezTo>
                    <a:lnTo>
                      <a:pt x="68" y="0"/>
                    </a:lnTo>
                    <a:close/>
                    <a:moveTo>
                      <a:pt x="30" y="11"/>
                    </a:moveTo>
                    <a:cubicBezTo>
                      <a:pt x="25" y="15"/>
                      <a:pt x="19" y="20"/>
                      <a:pt x="15" y="25"/>
                    </a:cubicBezTo>
                    <a:cubicBezTo>
                      <a:pt x="15" y="64"/>
                      <a:pt x="15" y="64"/>
                      <a:pt x="15" y="64"/>
                    </a:cubicBezTo>
                    <a:cubicBezTo>
                      <a:pt x="24" y="64"/>
                      <a:pt x="24" y="64"/>
                      <a:pt x="24" y="64"/>
                    </a:cubicBezTo>
                    <a:cubicBezTo>
                      <a:pt x="24" y="64"/>
                      <a:pt x="24" y="64"/>
                      <a:pt x="24" y="64"/>
                    </a:cubicBezTo>
                    <a:cubicBezTo>
                      <a:pt x="24" y="72"/>
                      <a:pt x="24" y="72"/>
                      <a:pt x="24" y="72"/>
                    </a:cubicBezTo>
                    <a:cubicBezTo>
                      <a:pt x="15" y="72"/>
                      <a:pt x="15" y="72"/>
                      <a:pt x="15" y="72"/>
                    </a:cubicBezTo>
                    <a:cubicBezTo>
                      <a:pt x="15" y="111"/>
                      <a:pt x="15" y="111"/>
                      <a:pt x="15" y="111"/>
                    </a:cubicBezTo>
                    <a:cubicBezTo>
                      <a:pt x="19" y="116"/>
                      <a:pt x="25" y="121"/>
                      <a:pt x="30" y="125"/>
                    </a:cubicBezTo>
                    <a:cubicBezTo>
                      <a:pt x="30" y="111"/>
                      <a:pt x="30" y="111"/>
                      <a:pt x="30" y="111"/>
                    </a:cubicBezTo>
                    <a:cubicBezTo>
                      <a:pt x="27" y="115"/>
                      <a:pt x="27" y="115"/>
                      <a:pt x="27" y="115"/>
                    </a:cubicBezTo>
                    <a:cubicBezTo>
                      <a:pt x="27" y="115"/>
                      <a:pt x="27" y="115"/>
                      <a:pt x="27" y="115"/>
                    </a:cubicBezTo>
                    <a:cubicBezTo>
                      <a:pt x="21" y="109"/>
                      <a:pt x="21" y="109"/>
                      <a:pt x="21" y="109"/>
                    </a:cubicBezTo>
                    <a:cubicBezTo>
                      <a:pt x="30" y="100"/>
                      <a:pt x="30" y="100"/>
                      <a:pt x="30" y="100"/>
                    </a:cubicBezTo>
                    <a:cubicBezTo>
                      <a:pt x="30" y="36"/>
                      <a:pt x="30" y="36"/>
                      <a:pt x="30" y="36"/>
                    </a:cubicBezTo>
                    <a:cubicBezTo>
                      <a:pt x="21" y="27"/>
                      <a:pt x="21" y="27"/>
                      <a:pt x="21" y="27"/>
                    </a:cubicBezTo>
                    <a:cubicBezTo>
                      <a:pt x="27" y="21"/>
                      <a:pt x="27" y="21"/>
                      <a:pt x="27" y="21"/>
                    </a:cubicBezTo>
                    <a:cubicBezTo>
                      <a:pt x="27" y="21"/>
                      <a:pt x="27" y="21"/>
                      <a:pt x="27" y="21"/>
                    </a:cubicBezTo>
                    <a:cubicBezTo>
                      <a:pt x="30" y="25"/>
                      <a:pt x="30" y="25"/>
                      <a:pt x="30" y="25"/>
                    </a:cubicBezTo>
                    <a:lnTo>
                      <a:pt x="30" y="11"/>
                    </a:lnTo>
                    <a:close/>
                    <a:moveTo>
                      <a:pt x="15" y="25"/>
                    </a:moveTo>
                    <a:cubicBezTo>
                      <a:pt x="6" y="37"/>
                      <a:pt x="0" y="52"/>
                      <a:pt x="0" y="68"/>
                    </a:cubicBezTo>
                    <a:cubicBezTo>
                      <a:pt x="0" y="84"/>
                      <a:pt x="6" y="99"/>
                      <a:pt x="15" y="111"/>
                    </a:cubicBezTo>
                    <a:cubicBezTo>
                      <a:pt x="15" y="72"/>
                      <a:pt x="15" y="72"/>
                      <a:pt x="15" y="72"/>
                    </a:cubicBezTo>
                    <a:cubicBezTo>
                      <a:pt x="6" y="72"/>
                      <a:pt x="6" y="72"/>
                      <a:pt x="6" y="72"/>
                    </a:cubicBezTo>
                    <a:cubicBezTo>
                      <a:pt x="6" y="64"/>
                      <a:pt x="6" y="64"/>
                      <a:pt x="6" y="64"/>
                    </a:cubicBezTo>
                    <a:cubicBezTo>
                      <a:pt x="15" y="64"/>
                      <a:pt x="15" y="64"/>
                      <a:pt x="15" y="64"/>
                    </a:cubicBezTo>
                    <a:lnTo>
                      <a:pt x="15"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6" name="Freeform 275"/>
              <p:cNvSpPr/>
              <p:nvPr/>
            </p:nvSpPr>
            <p:spPr bwMode="auto">
              <a:xfrm>
                <a:off x="-3414713" y="5214938"/>
                <a:ext cx="266700" cy="769938"/>
              </a:xfrm>
              <a:custGeom>
                <a:avLst/>
                <a:gdLst>
                  <a:gd name="T0" fmla="*/ 8 w 71"/>
                  <a:gd name="T1" fmla="*/ 24 h 205"/>
                  <a:gd name="T2" fmla="*/ 1 w 71"/>
                  <a:gd name="T3" fmla="*/ 49 h 205"/>
                  <a:gd name="T4" fmla="*/ 6 w 71"/>
                  <a:gd name="T5" fmla="*/ 71 h 205"/>
                  <a:gd name="T6" fmla="*/ 26 w 71"/>
                  <a:gd name="T7" fmla="*/ 93 h 205"/>
                  <a:gd name="T8" fmla="*/ 26 w 71"/>
                  <a:gd name="T9" fmla="*/ 205 h 205"/>
                  <a:gd name="T10" fmla="*/ 45 w 71"/>
                  <a:gd name="T11" fmla="*/ 205 h 205"/>
                  <a:gd name="T12" fmla="*/ 45 w 71"/>
                  <a:gd name="T13" fmla="*/ 93 h 205"/>
                  <a:gd name="T14" fmla="*/ 65 w 71"/>
                  <a:gd name="T15" fmla="*/ 71 h 205"/>
                  <a:gd name="T16" fmla="*/ 70 w 71"/>
                  <a:gd name="T17" fmla="*/ 49 h 205"/>
                  <a:gd name="T18" fmla="*/ 63 w 71"/>
                  <a:gd name="T19" fmla="*/ 24 h 205"/>
                  <a:gd name="T20" fmla="*/ 47 w 71"/>
                  <a:gd name="T21" fmla="*/ 0 h 205"/>
                  <a:gd name="T22" fmla="*/ 52 w 71"/>
                  <a:gd name="T23" fmla="*/ 48 h 205"/>
                  <a:gd name="T24" fmla="*/ 46 w 71"/>
                  <a:gd name="T25" fmla="*/ 48 h 205"/>
                  <a:gd name="T26" fmla="*/ 41 w 71"/>
                  <a:gd name="T27" fmla="*/ 0 h 205"/>
                  <a:gd name="T28" fmla="*/ 35 w 71"/>
                  <a:gd name="T29" fmla="*/ 0 h 205"/>
                  <a:gd name="T30" fmla="*/ 30 w 71"/>
                  <a:gd name="T31" fmla="*/ 0 h 205"/>
                  <a:gd name="T32" fmla="*/ 25 w 71"/>
                  <a:gd name="T33" fmla="*/ 48 h 205"/>
                  <a:gd name="T34" fmla="*/ 19 w 71"/>
                  <a:gd name="T35" fmla="*/ 48 h 205"/>
                  <a:gd name="T36" fmla="*/ 24 w 71"/>
                  <a:gd name="T37" fmla="*/ 0 h 205"/>
                  <a:gd name="T38" fmla="*/ 8 w 71"/>
                  <a:gd name="T39" fmla="*/ 2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205">
                    <a:moveTo>
                      <a:pt x="8" y="24"/>
                    </a:moveTo>
                    <a:cubicBezTo>
                      <a:pt x="5" y="32"/>
                      <a:pt x="2" y="40"/>
                      <a:pt x="1" y="49"/>
                    </a:cubicBezTo>
                    <a:cubicBezTo>
                      <a:pt x="0" y="57"/>
                      <a:pt x="2" y="63"/>
                      <a:pt x="6" y="71"/>
                    </a:cubicBezTo>
                    <a:cubicBezTo>
                      <a:pt x="10" y="78"/>
                      <a:pt x="17" y="88"/>
                      <a:pt x="26" y="93"/>
                    </a:cubicBezTo>
                    <a:cubicBezTo>
                      <a:pt x="26" y="205"/>
                      <a:pt x="26" y="205"/>
                      <a:pt x="26" y="205"/>
                    </a:cubicBezTo>
                    <a:cubicBezTo>
                      <a:pt x="45" y="205"/>
                      <a:pt x="45" y="205"/>
                      <a:pt x="45" y="205"/>
                    </a:cubicBezTo>
                    <a:cubicBezTo>
                      <a:pt x="45" y="93"/>
                      <a:pt x="45" y="93"/>
                      <a:pt x="45" y="93"/>
                    </a:cubicBezTo>
                    <a:cubicBezTo>
                      <a:pt x="54" y="88"/>
                      <a:pt x="61" y="78"/>
                      <a:pt x="65" y="71"/>
                    </a:cubicBezTo>
                    <a:cubicBezTo>
                      <a:pt x="69" y="63"/>
                      <a:pt x="71" y="57"/>
                      <a:pt x="70" y="49"/>
                    </a:cubicBezTo>
                    <a:cubicBezTo>
                      <a:pt x="69" y="40"/>
                      <a:pt x="66" y="32"/>
                      <a:pt x="63" y="24"/>
                    </a:cubicBezTo>
                    <a:cubicBezTo>
                      <a:pt x="60" y="17"/>
                      <a:pt x="56" y="1"/>
                      <a:pt x="47" y="0"/>
                    </a:cubicBezTo>
                    <a:cubicBezTo>
                      <a:pt x="52" y="48"/>
                      <a:pt x="52" y="48"/>
                      <a:pt x="52" y="48"/>
                    </a:cubicBezTo>
                    <a:cubicBezTo>
                      <a:pt x="46" y="48"/>
                      <a:pt x="46" y="48"/>
                      <a:pt x="46" y="48"/>
                    </a:cubicBezTo>
                    <a:cubicBezTo>
                      <a:pt x="41" y="0"/>
                      <a:pt x="41" y="0"/>
                      <a:pt x="41" y="0"/>
                    </a:cubicBezTo>
                    <a:cubicBezTo>
                      <a:pt x="35" y="0"/>
                      <a:pt x="35" y="0"/>
                      <a:pt x="35" y="0"/>
                    </a:cubicBezTo>
                    <a:cubicBezTo>
                      <a:pt x="30" y="0"/>
                      <a:pt x="30" y="0"/>
                      <a:pt x="30" y="0"/>
                    </a:cubicBezTo>
                    <a:cubicBezTo>
                      <a:pt x="25" y="48"/>
                      <a:pt x="25" y="48"/>
                      <a:pt x="25" y="48"/>
                    </a:cubicBezTo>
                    <a:cubicBezTo>
                      <a:pt x="19" y="48"/>
                      <a:pt x="19" y="48"/>
                      <a:pt x="19" y="48"/>
                    </a:cubicBezTo>
                    <a:cubicBezTo>
                      <a:pt x="24" y="0"/>
                      <a:pt x="24" y="0"/>
                      <a:pt x="24" y="0"/>
                    </a:cubicBezTo>
                    <a:cubicBezTo>
                      <a:pt x="15" y="1"/>
                      <a:pt x="11" y="17"/>
                      <a:pt x="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7" name="Freeform 276"/>
              <p:cNvSpPr/>
              <p:nvPr/>
            </p:nvSpPr>
            <p:spPr bwMode="auto">
              <a:xfrm>
                <a:off x="-3028950" y="5214938"/>
                <a:ext cx="173037" cy="769938"/>
              </a:xfrm>
              <a:custGeom>
                <a:avLst/>
                <a:gdLst>
                  <a:gd name="T0" fmla="*/ 0 w 46"/>
                  <a:gd name="T1" fmla="*/ 57 h 205"/>
                  <a:gd name="T2" fmla="*/ 26 w 46"/>
                  <a:gd name="T3" fmla="*/ 114 h 205"/>
                  <a:gd name="T4" fmla="*/ 26 w 46"/>
                  <a:gd name="T5" fmla="*/ 205 h 205"/>
                  <a:gd name="T6" fmla="*/ 46 w 46"/>
                  <a:gd name="T7" fmla="*/ 205 h 205"/>
                  <a:gd name="T8" fmla="*/ 46 w 46"/>
                  <a:gd name="T9" fmla="*/ 0 h 205"/>
                  <a:gd name="T10" fmla="*/ 26 w 46"/>
                  <a:gd name="T11" fmla="*/ 0 h 205"/>
                  <a:gd name="T12" fmla="*/ 0 w 46"/>
                  <a:gd name="T13" fmla="*/ 57 h 205"/>
                </a:gdLst>
                <a:ahLst/>
                <a:cxnLst>
                  <a:cxn ang="0">
                    <a:pos x="T0" y="T1"/>
                  </a:cxn>
                  <a:cxn ang="0">
                    <a:pos x="T2" y="T3"/>
                  </a:cxn>
                  <a:cxn ang="0">
                    <a:pos x="T4" y="T5"/>
                  </a:cxn>
                  <a:cxn ang="0">
                    <a:pos x="T6" y="T7"/>
                  </a:cxn>
                  <a:cxn ang="0">
                    <a:pos x="T8" y="T9"/>
                  </a:cxn>
                  <a:cxn ang="0">
                    <a:pos x="T10" y="T11"/>
                  </a:cxn>
                  <a:cxn ang="0">
                    <a:pos x="T12" y="T13"/>
                  </a:cxn>
                </a:cxnLst>
                <a:rect l="0" t="0" r="r" b="b"/>
                <a:pathLst>
                  <a:path w="46" h="205">
                    <a:moveTo>
                      <a:pt x="0" y="57"/>
                    </a:moveTo>
                    <a:cubicBezTo>
                      <a:pt x="0" y="108"/>
                      <a:pt x="21" y="114"/>
                      <a:pt x="26" y="114"/>
                    </a:cubicBezTo>
                    <a:cubicBezTo>
                      <a:pt x="26" y="205"/>
                      <a:pt x="26" y="205"/>
                      <a:pt x="26" y="205"/>
                    </a:cubicBezTo>
                    <a:cubicBezTo>
                      <a:pt x="46" y="205"/>
                      <a:pt x="46" y="205"/>
                      <a:pt x="46" y="205"/>
                    </a:cubicBezTo>
                    <a:cubicBezTo>
                      <a:pt x="46" y="0"/>
                      <a:pt x="46" y="0"/>
                      <a:pt x="46" y="0"/>
                    </a:cubicBezTo>
                    <a:cubicBezTo>
                      <a:pt x="26" y="0"/>
                      <a:pt x="26" y="0"/>
                      <a:pt x="26" y="0"/>
                    </a:cubicBezTo>
                    <a:cubicBezTo>
                      <a:pt x="26" y="0"/>
                      <a:pt x="0" y="0"/>
                      <a:pt x="0"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8" name="Oval 277"/>
              <p:cNvSpPr>
                <a:spLocks noChangeArrowheads="1"/>
              </p:cNvSpPr>
              <p:nvPr/>
            </p:nvSpPr>
            <p:spPr bwMode="auto">
              <a:xfrm>
                <a:off x="-4083050" y="7588250"/>
                <a:ext cx="55562"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9" name="Oval 278"/>
              <p:cNvSpPr>
                <a:spLocks noChangeArrowheads="1"/>
              </p:cNvSpPr>
              <p:nvPr/>
            </p:nvSpPr>
            <p:spPr bwMode="auto">
              <a:xfrm>
                <a:off x="-4027488" y="7531100"/>
                <a:ext cx="46037" cy="41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0" name="Oval 279"/>
              <p:cNvSpPr>
                <a:spLocks noChangeArrowheads="1"/>
              </p:cNvSpPr>
              <p:nvPr/>
            </p:nvSpPr>
            <p:spPr bwMode="auto">
              <a:xfrm>
                <a:off x="-4071938" y="7453313"/>
                <a:ext cx="33337"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1" name="Oval 280"/>
              <p:cNvSpPr>
                <a:spLocks noChangeArrowheads="1"/>
              </p:cNvSpPr>
              <p:nvPr/>
            </p:nvSpPr>
            <p:spPr bwMode="auto">
              <a:xfrm>
                <a:off x="-4083050" y="7324725"/>
                <a:ext cx="55562"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2" name="Freeform 281"/>
              <p:cNvSpPr>
                <a:spLocks noEditPoints="1"/>
              </p:cNvSpPr>
              <p:nvPr/>
            </p:nvSpPr>
            <p:spPr bwMode="auto">
              <a:xfrm>
                <a:off x="-4162425" y="7070725"/>
                <a:ext cx="285750" cy="641350"/>
              </a:xfrm>
              <a:custGeom>
                <a:avLst/>
                <a:gdLst>
                  <a:gd name="T0" fmla="*/ 41 w 76"/>
                  <a:gd name="T1" fmla="*/ 9 h 171"/>
                  <a:gd name="T2" fmla="*/ 40 w 76"/>
                  <a:gd name="T3" fmla="*/ 15 h 171"/>
                  <a:gd name="T4" fmla="*/ 40 w 76"/>
                  <a:gd name="T5" fmla="*/ 26 h 171"/>
                  <a:gd name="T6" fmla="*/ 36 w 76"/>
                  <a:gd name="T7" fmla="*/ 26 h 171"/>
                  <a:gd name="T8" fmla="*/ 36 w 76"/>
                  <a:gd name="T9" fmla="*/ 56 h 171"/>
                  <a:gd name="T10" fmla="*/ 40 w 76"/>
                  <a:gd name="T11" fmla="*/ 56 h 171"/>
                  <a:gd name="T12" fmla="*/ 40 w 76"/>
                  <a:gd name="T13" fmla="*/ 79 h 171"/>
                  <a:gd name="T14" fmla="*/ 40 w 76"/>
                  <a:gd name="T15" fmla="*/ 89 h 171"/>
                  <a:gd name="T16" fmla="*/ 46 w 76"/>
                  <a:gd name="T17" fmla="*/ 96 h 171"/>
                  <a:gd name="T18" fmla="*/ 48 w 76"/>
                  <a:gd name="T19" fmla="*/ 96 h 171"/>
                  <a:gd name="T20" fmla="*/ 53 w 76"/>
                  <a:gd name="T21" fmla="*/ 89 h 171"/>
                  <a:gd name="T22" fmla="*/ 53 w 76"/>
                  <a:gd name="T23" fmla="*/ 56 h 171"/>
                  <a:gd name="T24" fmla="*/ 58 w 76"/>
                  <a:gd name="T25" fmla="*/ 56 h 171"/>
                  <a:gd name="T26" fmla="*/ 58 w 76"/>
                  <a:gd name="T27" fmla="*/ 56 h 171"/>
                  <a:gd name="T28" fmla="*/ 58 w 76"/>
                  <a:gd name="T29" fmla="*/ 156 h 171"/>
                  <a:gd name="T30" fmla="*/ 36 w 76"/>
                  <a:gd name="T31" fmla="*/ 156 h 171"/>
                  <a:gd name="T32" fmla="*/ 36 w 76"/>
                  <a:gd name="T33" fmla="*/ 171 h 171"/>
                  <a:gd name="T34" fmla="*/ 72 w 76"/>
                  <a:gd name="T35" fmla="*/ 171 h 171"/>
                  <a:gd name="T36" fmla="*/ 72 w 76"/>
                  <a:gd name="T37" fmla="*/ 26 h 171"/>
                  <a:gd name="T38" fmla="*/ 53 w 76"/>
                  <a:gd name="T39" fmla="*/ 26 h 171"/>
                  <a:gd name="T40" fmla="*/ 53 w 76"/>
                  <a:gd name="T41" fmla="*/ 18 h 171"/>
                  <a:gd name="T42" fmla="*/ 70 w 76"/>
                  <a:gd name="T43" fmla="*/ 14 h 171"/>
                  <a:gd name="T44" fmla="*/ 75 w 76"/>
                  <a:gd name="T45" fmla="*/ 6 h 171"/>
                  <a:gd name="T46" fmla="*/ 67 w 76"/>
                  <a:gd name="T47" fmla="*/ 1 h 171"/>
                  <a:gd name="T48" fmla="*/ 46 w 76"/>
                  <a:gd name="T49" fmla="*/ 6 h 171"/>
                  <a:gd name="T50" fmla="*/ 41 w 76"/>
                  <a:gd name="T51" fmla="*/ 9 h 171"/>
                  <a:gd name="T52" fmla="*/ 36 w 76"/>
                  <a:gd name="T53" fmla="*/ 26 h 171"/>
                  <a:gd name="T54" fmla="*/ 0 w 76"/>
                  <a:gd name="T55" fmla="*/ 26 h 171"/>
                  <a:gd name="T56" fmla="*/ 0 w 76"/>
                  <a:gd name="T57" fmla="*/ 171 h 171"/>
                  <a:gd name="T58" fmla="*/ 36 w 76"/>
                  <a:gd name="T59" fmla="*/ 171 h 171"/>
                  <a:gd name="T60" fmla="*/ 36 w 76"/>
                  <a:gd name="T61" fmla="*/ 156 h 171"/>
                  <a:gd name="T62" fmla="*/ 15 w 76"/>
                  <a:gd name="T63" fmla="*/ 156 h 171"/>
                  <a:gd name="T64" fmla="*/ 15 w 76"/>
                  <a:gd name="T65" fmla="*/ 56 h 171"/>
                  <a:gd name="T66" fmla="*/ 36 w 76"/>
                  <a:gd name="T67" fmla="*/ 56 h 171"/>
                  <a:gd name="T68" fmla="*/ 36 w 76"/>
                  <a:gd name="T69" fmla="*/ 2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 h="171">
                    <a:moveTo>
                      <a:pt x="41" y="9"/>
                    </a:moveTo>
                    <a:cubicBezTo>
                      <a:pt x="40" y="10"/>
                      <a:pt x="40" y="13"/>
                      <a:pt x="40" y="15"/>
                    </a:cubicBezTo>
                    <a:cubicBezTo>
                      <a:pt x="40" y="15"/>
                      <a:pt x="40" y="19"/>
                      <a:pt x="40" y="26"/>
                    </a:cubicBezTo>
                    <a:cubicBezTo>
                      <a:pt x="36" y="26"/>
                      <a:pt x="36" y="26"/>
                      <a:pt x="36" y="26"/>
                    </a:cubicBezTo>
                    <a:cubicBezTo>
                      <a:pt x="36" y="56"/>
                      <a:pt x="36" y="56"/>
                      <a:pt x="36" y="56"/>
                    </a:cubicBezTo>
                    <a:cubicBezTo>
                      <a:pt x="40" y="56"/>
                      <a:pt x="40" y="56"/>
                      <a:pt x="40" y="56"/>
                    </a:cubicBezTo>
                    <a:cubicBezTo>
                      <a:pt x="40" y="68"/>
                      <a:pt x="40" y="78"/>
                      <a:pt x="40" y="79"/>
                    </a:cubicBezTo>
                    <a:cubicBezTo>
                      <a:pt x="40" y="81"/>
                      <a:pt x="40" y="89"/>
                      <a:pt x="40" y="89"/>
                    </a:cubicBezTo>
                    <a:cubicBezTo>
                      <a:pt x="40" y="93"/>
                      <a:pt x="42" y="96"/>
                      <a:pt x="46" y="96"/>
                    </a:cubicBezTo>
                    <a:cubicBezTo>
                      <a:pt x="47" y="96"/>
                      <a:pt x="47" y="96"/>
                      <a:pt x="48" y="96"/>
                    </a:cubicBezTo>
                    <a:cubicBezTo>
                      <a:pt x="51" y="95"/>
                      <a:pt x="53" y="92"/>
                      <a:pt x="53" y="89"/>
                    </a:cubicBezTo>
                    <a:cubicBezTo>
                      <a:pt x="53" y="56"/>
                      <a:pt x="53" y="56"/>
                      <a:pt x="53" y="56"/>
                    </a:cubicBezTo>
                    <a:cubicBezTo>
                      <a:pt x="58" y="56"/>
                      <a:pt x="58" y="56"/>
                      <a:pt x="58" y="56"/>
                    </a:cubicBezTo>
                    <a:cubicBezTo>
                      <a:pt x="58" y="56"/>
                      <a:pt x="58" y="56"/>
                      <a:pt x="58" y="56"/>
                    </a:cubicBezTo>
                    <a:cubicBezTo>
                      <a:pt x="58" y="156"/>
                      <a:pt x="58" y="156"/>
                      <a:pt x="58" y="156"/>
                    </a:cubicBezTo>
                    <a:cubicBezTo>
                      <a:pt x="36" y="156"/>
                      <a:pt x="36" y="156"/>
                      <a:pt x="36" y="156"/>
                    </a:cubicBezTo>
                    <a:cubicBezTo>
                      <a:pt x="36" y="171"/>
                      <a:pt x="36" y="171"/>
                      <a:pt x="36" y="171"/>
                    </a:cubicBezTo>
                    <a:cubicBezTo>
                      <a:pt x="72" y="171"/>
                      <a:pt x="72" y="171"/>
                      <a:pt x="72" y="171"/>
                    </a:cubicBezTo>
                    <a:cubicBezTo>
                      <a:pt x="72" y="26"/>
                      <a:pt x="72" y="26"/>
                      <a:pt x="72" y="26"/>
                    </a:cubicBezTo>
                    <a:cubicBezTo>
                      <a:pt x="53" y="26"/>
                      <a:pt x="53" y="26"/>
                      <a:pt x="53" y="26"/>
                    </a:cubicBezTo>
                    <a:cubicBezTo>
                      <a:pt x="53" y="18"/>
                      <a:pt x="53" y="18"/>
                      <a:pt x="53" y="18"/>
                    </a:cubicBezTo>
                    <a:cubicBezTo>
                      <a:pt x="70" y="14"/>
                      <a:pt x="70" y="14"/>
                      <a:pt x="70" y="14"/>
                    </a:cubicBezTo>
                    <a:cubicBezTo>
                      <a:pt x="74" y="13"/>
                      <a:pt x="76" y="10"/>
                      <a:pt x="75" y="6"/>
                    </a:cubicBezTo>
                    <a:cubicBezTo>
                      <a:pt x="75" y="3"/>
                      <a:pt x="71" y="0"/>
                      <a:pt x="67" y="1"/>
                    </a:cubicBezTo>
                    <a:cubicBezTo>
                      <a:pt x="66" y="1"/>
                      <a:pt x="48" y="5"/>
                      <a:pt x="46" y="6"/>
                    </a:cubicBezTo>
                    <a:cubicBezTo>
                      <a:pt x="44" y="6"/>
                      <a:pt x="42" y="7"/>
                      <a:pt x="41" y="9"/>
                    </a:cubicBezTo>
                    <a:close/>
                    <a:moveTo>
                      <a:pt x="36" y="26"/>
                    </a:moveTo>
                    <a:cubicBezTo>
                      <a:pt x="0" y="26"/>
                      <a:pt x="0" y="26"/>
                      <a:pt x="0" y="26"/>
                    </a:cubicBezTo>
                    <a:cubicBezTo>
                      <a:pt x="0" y="171"/>
                      <a:pt x="0" y="171"/>
                      <a:pt x="0" y="171"/>
                    </a:cubicBezTo>
                    <a:cubicBezTo>
                      <a:pt x="36" y="171"/>
                      <a:pt x="36" y="171"/>
                      <a:pt x="36" y="171"/>
                    </a:cubicBezTo>
                    <a:cubicBezTo>
                      <a:pt x="36" y="156"/>
                      <a:pt x="36" y="156"/>
                      <a:pt x="36" y="156"/>
                    </a:cubicBezTo>
                    <a:cubicBezTo>
                      <a:pt x="15" y="156"/>
                      <a:pt x="15" y="156"/>
                      <a:pt x="15" y="156"/>
                    </a:cubicBezTo>
                    <a:cubicBezTo>
                      <a:pt x="15" y="56"/>
                      <a:pt x="15" y="56"/>
                      <a:pt x="15" y="56"/>
                    </a:cubicBezTo>
                    <a:cubicBezTo>
                      <a:pt x="36" y="56"/>
                      <a:pt x="36" y="56"/>
                      <a:pt x="36" y="56"/>
                    </a:cubicBezTo>
                    <a:lnTo>
                      <a:pt x="36"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3" name="Freeform 282"/>
              <p:cNvSpPr/>
              <p:nvPr/>
            </p:nvSpPr>
            <p:spPr bwMode="auto">
              <a:xfrm>
                <a:off x="-1938338" y="4310063"/>
                <a:ext cx="311150" cy="187325"/>
              </a:xfrm>
              <a:custGeom>
                <a:avLst/>
                <a:gdLst>
                  <a:gd name="T0" fmla="*/ 196 w 196"/>
                  <a:gd name="T1" fmla="*/ 0 h 118"/>
                  <a:gd name="T2" fmla="*/ 14 w 196"/>
                  <a:gd name="T3" fmla="*/ 0 h 118"/>
                  <a:gd name="T4" fmla="*/ 14 w 196"/>
                  <a:gd name="T5" fmla="*/ 36 h 118"/>
                  <a:gd name="T6" fmla="*/ 0 w 196"/>
                  <a:gd name="T7" fmla="*/ 36 h 118"/>
                  <a:gd name="T8" fmla="*/ 0 w 196"/>
                  <a:gd name="T9" fmla="*/ 85 h 118"/>
                  <a:gd name="T10" fmla="*/ 14 w 196"/>
                  <a:gd name="T11" fmla="*/ 85 h 118"/>
                  <a:gd name="T12" fmla="*/ 14 w 196"/>
                  <a:gd name="T13" fmla="*/ 118 h 118"/>
                  <a:gd name="T14" fmla="*/ 196 w 196"/>
                  <a:gd name="T15" fmla="*/ 118 h 118"/>
                  <a:gd name="T16" fmla="*/ 196 w 196"/>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18">
                    <a:moveTo>
                      <a:pt x="196" y="0"/>
                    </a:moveTo>
                    <a:lnTo>
                      <a:pt x="14" y="0"/>
                    </a:lnTo>
                    <a:lnTo>
                      <a:pt x="14" y="36"/>
                    </a:lnTo>
                    <a:lnTo>
                      <a:pt x="0" y="36"/>
                    </a:lnTo>
                    <a:lnTo>
                      <a:pt x="0" y="85"/>
                    </a:lnTo>
                    <a:lnTo>
                      <a:pt x="14" y="85"/>
                    </a:lnTo>
                    <a:lnTo>
                      <a:pt x="14" y="118"/>
                    </a:lnTo>
                    <a:lnTo>
                      <a:pt x="196" y="118"/>
                    </a:lnTo>
                    <a:lnTo>
                      <a:pt x="1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4" name="Rectangle 283"/>
              <p:cNvSpPr>
                <a:spLocks noChangeArrowheads="1"/>
              </p:cNvSpPr>
              <p:nvPr/>
            </p:nvSpPr>
            <p:spPr bwMode="auto">
              <a:xfrm>
                <a:off x="-2190750" y="4227512"/>
                <a:ext cx="49212"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155" name="Oval 284"/>
              <p:cNvSpPr>
                <a:spLocks noChangeArrowheads="1"/>
              </p:cNvSpPr>
              <p:nvPr/>
            </p:nvSpPr>
            <p:spPr bwMode="auto">
              <a:xfrm>
                <a:off x="-2133600" y="4343400"/>
                <a:ext cx="96837" cy="1016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6" name="Freeform 285"/>
              <p:cNvSpPr>
                <a:spLocks noEditPoints="1"/>
              </p:cNvSpPr>
              <p:nvPr/>
            </p:nvSpPr>
            <p:spPr bwMode="auto">
              <a:xfrm>
                <a:off x="-2220913" y="4268787"/>
                <a:ext cx="263525" cy="506413"/>
              </a:xfrm>
              <a:custGeom>
                <a:avLst/>
                <a:gdLst>
                  <a:gd name="T0" fmla="*/ 36 w 70"/>
                  <a:gd name="T1" fmla="*/ 135 h 135"/>
                  <a:gd name="T2" fmla="*/ 70 w 70"/>
                  <a:gd name="T3" fmla="*/ 135 h 135"/>
                  <a:gd name="T4" fmla="*/ 70 w 70"/>
                  <a:gd name="T5" fmla="*/ 47 h 135"/>
                  <a:gd name="T6" fmla="*/ 70 w 70"/>
                  <a:gd name="T7" fmla="*/ 26 h 135"/>
                  <a:gd name="T8" fmla="*/ 70 w 70"/>
                  <a:gd name="T9" fmla="*/ 0 h 135"/>
                  <a:gd name="T10" fmla="*/ 36 w 70"/>
                  <a:gd name="T11" fmla="*/ 0 h 135"/>
                  <a:gd name="T12" fmla="*/ 36 w 70"/>
                  <a:gd name="T13" fmla="*/ 7 h 135"/>
                  <a:gd name="T14" fmla="*/ 36 w 70"/>
                  <a:gd name="T15" fmla="*/ 7 h 135"/>
                  <a:gd name="T16" fmla="*/ 62 w 70"/>
                  <a:gd name="T17" fmla="*/ 34 h 135"/>
                  <a:gd name="T18" fmla="*/ 36 w 70"/>
                  <a:gd name="T19" fmla="*/ 60 h 135"/>
                  <a:gd name="T20" fmla="*/ 36 w 70"/>
                  <a:gd name="T21" fmla="*/ 135 h 135"/>
                  <a:gd name="T22" fmla="*/ 0 w 70"/>
                  <a:gd name="T23" fmla="*/ 135 h 135"/>
                  <a:gd name="T24" fmla="*/ 36 w 70"/>
                  <a:gd name="T25" fmla="*/ 135 h 135"/>
                  <a:gd name="T26" fmla="*/ 36 w 70"/>
                  <a:gd name="T27" fmla="*/ 60 h 135"/>
                  <a:gd name="T28" fmla="*/ 9 w 70"/>
                  <a:gd name="T29" fmla="*/ 34 h 135"/>
                  <a:gd name="T30" fmla="*/ 36 w 70"/>
                  <a:gd name="T31" fmla="*/ 7 h 135"/>
                  <a:gd name="T32" fmla="*/ 36 w 70"/>
                  <a:gd name="T33" fmla="*/ 0 h 135"/>
                  <a:gd name="T34" fmla="*/ 0 w 70"/>
                  <a:gd name="T35" fmla="*/ 0 h 135"/>
                  <a:gd name="T36" fmla="*/ 0 w 70"/>
                  <a:gd name="T37" fmla="*/ 135 h 135"/>
                  <a:gd name="T38" fmla="*/ 36 w 70"/>
                  <a:gd name="T39" fmla="*/ 7 h 135"/>
                  <a:gd name="T40" fmla="*/ 36 w 70"/>
                  <a:gd name="T41"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 h="135">
                    <a:moveTo>
                      <a:pt x="36" y="135"/>
                    </a:moveTo>
                    <a:cubicBezTo>
                      <a:pt x="70" y="135"/>
                      <a:pt x="70" y="135"/>
                      <a:pt x="70" y="135"/>
                    </a:cubicBezTo>
                    <a:cubicBezTo>
                      <a:pt x="70" y="47"/>
                      <a:pt x="70" y="47"/>
                      <a:pt x="70" y="47"/>
                    </a:cubicBezTo>
                    <a:cubicBezTo>
                      <a:pt x="70" y="26"/>
                      <a:pt x="70" y="26"/>
                      <a:pt x="70" y="26"/>
                    </a:cubicBezTo>
                    <a:cubicBezTo>
                      <a:pt x="70" y="0"/>
                      <a:pt x="70" y="0"/>
                      <a:pt x="70" y="0"/>
                    </a:cubicBezTo>
                    <a:cubicBezTo>
                      <a:pt x="36" y="0"/>
                      <a:pt x="36" y="0"/>
                      <a:pt x="36" y="0"/>
                    </a:cubicBezTo>
                    <a:cubicBezTo>
                      <a:pt x="36" y="7"/>
                      <a:pt x="36" y="7"/>
                      <a:pt x="36" y="7"/>
                    </a:cubicBezTo>
                    <a:cubicBezTo>
                      <a:pt x="36" y="7"/>
                      <a:pt x="36" y="7"/>
                      <a:pt x="36" y="7"/>
                    </a:cubicBezTo>
                    <a:cubicBezTo>
                      <a:pt x="51" y="7"/>
                      <a:pt x="62" y="19"/>
                      <a:pt x="62" y="34"/>
                    </a:cubicBezTo>
                    <a:cubicBezTo>
                      <a:pt x="62" y="48"/>
                      <a:pt x="51" y="60"/>
                      <a:pt x="36" y="60"/>
                    </a:cubicBezTo>
                    <a:lnTo>
                      <a:pt x="36" y="135"/>
                    </a:lnTo>
                    <a:close/>
                    <a:moveTo>
                      <a:pt x="0" y="135"/>
                    </a:moveTo>
                    <a:cubicBezTo>
                      <a:pt x="36" y="135"/>
                      <a:pt x="36" y="135"/>
                      <a:pt x="36" y="135"/>
                    </a:cubicBezTo>
                    <a:cubicBezTo>
                      <a:pt x="36" y="60"/>
                      <a:pt x="36" y="60"/>
                      <a:pt x="36" y="60"/>
                    </a:cubicBezTo>
                    <a:cubicBezTo>
                      <a:pt x="21" y="60"/>
                      <a:pt x="9" y="48"/>
                      <a:pt x="9" y="34"/>
                    </a:cubicBezTo>
                    <a:cubicBezTo>
                      <a:pt x="9" y="19"/>
                      <a:pt x="21" y="7"/>
                      <a:pt x="36" y="7"/>
                    </a:cubicBezTo>
                    <a:cubicBezTo>
                      <a:pt x="36" y="0"/>
                      <a:pt x="36" y="0"/>
                      <a:pt x="36" y="0"/>
                    </a:cubicBezTo>
                    <a:cubicBezTo>
                      <a:pt x="0" y="0"/>
                      <a:pt x="0" y="0"/>
                      <a:pt x="0" y="0"/>
                    </a:cubicBezTo>
                    <a:cubicBezTo>
                      <a:pt x="0" y="135"/>
                      <a:pt x="0" y="135"/>
                      <a:pt x="0" y="135"/>
                    </a:cubicBezTo>
                    <a:close/>
                    <a:moveTo>
                      <a:pt x="36" y="7"/>
                    </a:moveTo>
                    <a:cubicBezTo>
                      <a:pt x="36" y="7"/>
                      <a:pt x="36" y="7"/>
                      <a:pt x="36"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7" name="Freeform 286"/>
              <p:cNvSpPr>
                <a:spLocks noEditPoints="1"/>
              </p:cNvSpPr>
              <p:nvPr/>
            </p:nvSpPr>
            <p:spPr bwMode="auto">
              <a:xfrm>
                <a:off x="-4286250" y="7899400"/>
                <a:ext cx="511175" cy="511175"/>
              </a:xfrm>
              <a:custGeom>
                <a:avLst/>
                <a:gdLst>
                  <a:gd name="T0" fmla="*/ 68 w 136"/>
                  <a:gd name="T1" fmla="*/ 136 h 136"/>
                  <a:gd name="T2" fmla="*/ 136 w 136"/>
                  <a:gd name="T3" fmla="*/ 68 h 136"/>
                  <a:gd name="T4" fmla="*/ 68 w 136"/>
                  <a:gd name="T5" fmla="*/ 0 h 136"/>
                  <a:gd name="T6" fmla="*/ 68 w 136"/>
                  <a:gd name="T7" fmla="*/ 0 h 136"/>
                  <a:gd name="T8" fmla="*/ 68 w 136"/>
                  <a:gd name="T9" fmla="*/ 48 h 136"/>
                  <a:gd name="T10" fmla="*/ 102 w 136"/>
                  <a:gd name="T11" fmla="*/ 33 h 136"/>
                  <a:gd name="T12" fmla="*/ 81 w 136"/>
                  <a:gd name="T13" fmla="*/ 81 h 136"/>
                  <a:gd name="T14" fmla="*/ 68 w 136"/>
                  <a:gd name="T15" fmla="*/ 87 h 136"/>
                  <a:gd name="T16" fmla="*/ 68 w 136"/>
                  <a:gd name="T17" fmla="*/ 136 h 136"/>
                  <a:gd name="T18" fmla="*/ 68 w 136"/>
                  <a:gd name="T19" fmla="*/ 0 h 136"/>
                  <a:gd name="T20" fmla="*/ 0 w 136"/>
                  <a:gd name="T21" fmla="*/ 68 h 136"/>
                  <a:gd name="T22" fmla="*/ 68 w 136"/>
                  <a:gd name="T23" fmla="*/ 136 h 136"/>
                  <a:gd name="T24" fmla="*/ 68 w 136"/>
                  <a:gd name="T25" fmla="*/ 87 h 136"/>
                  <a:gd name="T26" fmla="*/ 33 w 136"/>
                  <a:gd name="T27" fmla="*/ 103 h 136"/>
                  <a:gd name="T28" fmla="*/ 54 w 136"/>
                  <a:gd name="T29" fmla="*/ 54 h 136"/>
                  <a:gd name="T30" fmla="*/ 54 w 136"/>
                  <a:gd name="T31" fmla="*/ 54 h 136"/>
                  <a:gd name="T32" fmla="*/ 68 w 136"/>
                  <a:gd name="T33" fmla="*/ 48 h 136"/>
                  <a:gd name="T34" fmla="*/ 68 w 136"/>
                  <a:gd name="T35"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136">
                    <a:moveTo>
                      <a:pt x="68" y="136"/>
                    </a:moveTo>
                    <a:cubicBezTo>
                      <a:pt x="105" y="136"/>
                      <a:pt x="136" y="105"/>
                      <a:pt x="136" y="68"/>
                    </a:cubicBezTo>
                    <a:cubicBezTo>
                      <a:pt x="136" y="30"/>
                      <a:pt x="105" y="0"/>
                      <a:pt x="68" y="0"/>
                    </a:cubicBezTo>
                    <a:cubicBezTo>
                      <a:pt x="68" y="0"/>
                      <a:pt x="68" y="0"/>
                      <a:pt x="68" y="0"/>
                    </a:cubicBezTo>
                    <a:cubicBezTo>
                      <a:pt x="68" y="48"/>
                      <a:pt x="68" y="48"/>
                      <a:pt x="68" y="48"/>
                    </a:cubicBezTo>
                    <a:cubicBezTo>
                      <a:pt x="102" y="33"/>
                      <a:pt x="102" y="33"/>
                      <a:pt x="102" y="33"/>
                    </a:cubicBezTo>
                    <a:cubicBezTo>
                      <a:pt x="81" y="81"/>
                      <a:pt x="81" y="81"/>
                      <a:pt x="81" y="81"/>
                    </a:cubicBezTo>
                    <a:cubicBezTo>
                      <a:pt x="68" y="87"/>
                      <a:pt x="68" y="87"/>
                      <a:pt x="68" y="87"/>
                    </a:cubicBezTo>
                    <a:cubicBezTo>
                      <a:pt x="68" y="136"/>
                      <a:pt x="68" y="136"/>
                      <a:pt x="68" y="136"/>
                    </a:cubicBezTo>
                    <a:close/>
                    <a:moveTo>
                      <a:pt x="68" y="0"/>
                    </a:moveTo>
                    <a:cubicBezTo>
                      <a:pt x="30" y="0"/>
                      <a:pt x="0" y="30"/>
                      <a:pt x="0" y="68"/>
                    </a:cubicBezTo>
                    <a:cubicBezTo>
                      <a:pt x="0" y="105"/>
                      <a:pt x="30" y="136"/>
                      <a:pt x="68" y="136"/>
                    </a:cubicBezTo>
                    <a:cubicBezTo>
                      <a:pt x="68" y="87"/>
                      <a:pt x="68" y="87"/>
                      <a:pt x="68" y="87"/>
                    </a:cubicBezTo>
                    <a:cubicBezTo>
                      <a:pt x="33" y="103"/>
                      <a:pt x="33" y="103"/>
                      <a:pt x="33" y="103"/>
                    </a:cubicBezTo>
                    <a:cubicBezTo>
                      <a:pt x="54" y="54"/>
                      <a:pt x="54" y="54"/>
                      <a:pt x="54" y="54"/>
                    </a:cubicBezTo>
                    <a:cubicBezTo>
                      <a:pt x="54" y="54"/>
                      <a:pt x="54" y="54"/>
                      <a:pt x="54" y="54"/>
                    </a:cubicBezTo>
                    <a:cubicBezTo>
                      <a:pt x="68" y="48"/>
                      <a:pt x="68" y="48"/>
                      <a:pt x="68" y="48"/>
                    </a:cubicBezTo>
                    <a:lnTo>
                      <a:pt x="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8" name="Oval 287"/>
              <p:cNvSpPr>
                <a:spLocks noChangeArrowheads="1"/>
              </p:cNvSpPr>
              <p:nvPr/>
            </p:nvSpPr>
            <p:spPr bwMode="auto">
              <a:xfrm>
                <a:off x="-4060825" y="8121650"/>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9" name="Freeform 288"/>
              <p:cNvSpPr>
                <a:spLocks noEditPoints="1"/>
              </p:cNvSpPr>
              <p:nvPr/>
            </p:nvSpPr>
            <p:spPr bwMode="auto">
              <a:xfrm>
                <a:off x="-4921250" y="2854325"/>
                <a:ext cx="338137" cy="660400"/>
              </a:xfrm>
              <a:custGeom>
                <a:avLst/>
                <a:gdLst>
                  <a:gd name="T0" fmla="*/ 45 w 90"/>
                  <a:gd name="T1" fmla="*/ 176 h 176"/>
                  <a:gd name="T2" fmla="*/ 90 w 90"/>
                  <a:gd name="T3" fmla="*/ 176 h 176"/>
                  <a:gd name="T4" fmla="*/ 90 w 90"/>
                  <a:gd name="T5" fmla="*/ 0 h 176"/>
                  <a:gd name="T6" fmla="*/ 45 w 90"/>
                  <a:gd name="T7" fmla="*/ 0 h 176"/>
                  <a:gd name="T8" fmla="*/ 45 w 90"/>
                  <a:gd name="T9" fmla="*/ 10 h 176"/>
                  <a:gd name="T10" fmla="*/ 82 w 90"/>
                  <a:gd name="T11" fmla="*/ 10 h 176"/>
                  <a:gd name="T12" fmla="*/ 82 w 90"/>
                  <a:gd name="T13" fmla="*/ 44 h 176"/>
                  <a:gd name="T14" fmla="*/ 45 w 90"/>
                  <a:gd name="T15" fmla="*/ 44 h 176"/>
                  <a:gd name="T16" fmla="*/ 45 w 90"/>
                  <a:gd name="T17" fmla="*/ 51 h 176"/>
                  <a:gd name="T18" fmla="*/ 82 w 90"/>
                  <a:gd name="T19" fmla="*/ 51 h 176"/>
                  <a:gd name="T20" fmla="*/ 82 w 90"/>
                  <a:gd name="T21" fmla="*/ 85 h 176"/>
                  <a:gd name="T22" fmla="*/ 45 w 90"/>
                  <a:gd name="T23" fmla="*/ 85 h 176"/>
                  <a:gd name="T24" fmla="*/ 45 w 90"/>
                  <a:gd name="T25" fmla="*/ 99 h 176"/>
                  <a:gd name="T26" fmla="*/ 56 w 90"/>
                  <a:gd name="T27" fmla="*/ 110 h 176"/>
                  <a:gd name="T28" fmla="*/ 45 w 90"/>
                  <a:gd name="T29" fmla="*/ 121 h 176"/>
                  <a:gd name="T30" fmla="*/ 45 w 90"/>
                  <a:gd name="T31" fmla="*/ 138 h 176"/>
                  <a:gd name="T32" fmla="*/ 56 w 90"/>
                  <a:gd name="T33" fmla="*/ 149 h 176"/>
                  <a:gd name="T34" fmla="*/ 45 w 90"/>
                  <a:gd name="T35" fmla="*/ 160 h 176"/>
                  <a:gd name="T36" fmla="*/ 45 w 90"/>
                  <a:gd name="T37" fmla="*/ 176 h 176"/>
                  <a:gd name="T38" fmla="*/ 0 w 90"/>
                  <a:gd name="T39" fmla="*/ 176 h 176"/>
                  <a:gd name="T40" fmla="*/ 45 w 90"/>
                  <a:gd name="T41" fmla="*/ 176 h 176"/>
                  <a:gd name="T42" fmla="*/ 45 w 90"/>
                  <a:gd name="T43" fmla="*/ 160 h 176"/>
                  <a:gd name="T44" fmla="*/ 45 w 90"/>
                  <a:gd name="T45" fmla="*/ 160 h 176"/>
                  <a:gd name="T46" fmla="*/ 45 w 90"/>
                  <a:gd name="T47" fmla="*/ 160 h 176"/>
                  <a:gd name="T48" fmla="*/ 34 w 90"/>
                  <a:gd name="T49" fmla="*/ 149 h 176"/>
                  <a:gd name="T50" fmla="*/ 45 w 90"/>
                  <a:gd name="T51" fmla="*/ 138 h 176"/>
                  <a:gd name="T52" fmla="*/ 45 w 90"/>
                  <a:gd name="T53" fmla="*/ 138 h 176"/>
                  <a:gd name="T54" fmla="*/ 45 w 90"/>
                  <a:gd name="T55" fmla="*/ 121 h 176"/>
                  <a:gd name="T56" fmla="*/ 45 w 90"/>
                  <a:gd name="T57" fmla="*/ 121 h 176"/>
                  <a:gd name="T58" fmla="*/ 45 w 90"/>
                  <a:gd name="T59" fmla="*/ 121 h 176"/>
                  <a:gd name="T60" fmla="*/ 34 w 90"/>
                  <a:gd name="T61" fmla="*/ 110 h 176"/>
                  <a:gd name="T62" fmla="*/ 45 w 90"/>
                  <a:gd name="T63" fmla="*/ 99 h 176"/>
                  <a:gd name="T64" fmla="*/ 45 w 90"/>
                  <a:gd name="T65" fmla="*/ 99 h 176"/>
                  <a:gd name="T66" fmla="*/ 45 w 90"/>
                  <a:gd name="T67" fmla="*/ 85 h 176"/>
                  <a:gd name="T68" fmla="*/ 9 w 90"/>
                  <a:gd name="T69" fmla="*/ 85 h 176"/>
                  <a:gd name="T70" fmla="*/ 9 w 90"/>
                  <a:gd name="T71" fmla="*/ 51 h 176"/>
                  <a:gd name="T72" fmla="*/ 9 w 90"/>
                  <a:gd name="T73" fmla="*/ 51 h 176"/>
                  <a:gd name="T74" fmla="*/ 45 w 90"/>
                  <a:gd name="T75" fmla="*/ 51 h 176"/>
                  <a:gd name="T76" fmla="*/ 45 w 90"/>
                  <a:gd name="T77" fmla="*/ 44 h 176"/>
                  <a:gd name="T78" fmla="*/ 9 w 90"/>
                  <a:gd name="T79" fmla="*/ 44 h 176"/>
                  <a:gd name="T80" fmla="*/ 9 w 90"/>
                  <a:gd name="T81" fmla="*/ 10 h 176"/>
                  <a:gd name="T82" fmla="*/ 9 w 90"/>
                  <a:gd name="T83" fmla="*/ 10 h 176"/>
                  <a:gd name="T84" fmla="*/ 45 w 90"/>
                  <a:gd name="T85" fmla="*/ 10 h 176"/>
                  <a:gd name="T86" fmla="*/ 45 w 90"/>
                  <a:gd name="T87" fmla="*/ 0 h 176"/>
                  <a:gd name="T88" fmla="*/ 0 w 90"/>
                  <a:gd name="T89" fmla="*/ 0 h 176"/>
                  <a:gd name="T90" fmla="*/ 0 w 90"/>
                  <a:gd name="T9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76">
                    <a:moveTo>
                      <a:pt x="45" y="176"/>
                    </a:moveTo>
                    <a:cubicBezTo>
                      <a:pt x="90" y="176"/>
                      <a:pt x="90" y="176"/>
                      <a:pt x="90" y="176"/>
                    </a:cubicBezTo>
                    <a:cubicBezTo>
                      <a:pt x="90" y="0"/>
                      <a:pt x="90" y="0"/>
                      <a:pt x="90" y="0"/>
                    </a:cubicBezTo>
                    <a:cubicBezTo>
                      <a:pt x="45" y="0"/>
                      <a:pt x="45" y="0"/>
                      <a:pt x="45" y="0"/>
                    </a:cubicBezTo>
                    <a:cubicBezTo>
                      <a:pt x="45" y="10"/>
                      <a:pt x="45" y="10"/>
                      <a:pt x="45" y="10"/>
                    </a:cubicBezTo>
                    <a:cubicBezTo>
                      <a:pt x="82" y="10"/>
                      <a:pt x="82" y="10"/>
                      <a:pt x="82" y="10"/>
                    </a:cubicBezTo>
                    <a:cubicBezTo>
                      <a:pt x="82" y="44"/>
                      <a:pt x="82" y="44"/>
                      <a:pt x="82" y="44"/>
                    </a:cubicBezTo>
                    <a:cubicBezTo>
                      <a:pt x="45" y="44"/>
                      <a:pt x="45" y="44"/>
                      <a:pt x="45" y="44"/>
                    </a:cubicBezTo>
                    <a:cubicBezTo>
                      <a:pt x="45" y="51"/>
                      <a:pt x="45" y="51"/>
                      <a:pt x="45" y="51"/>
                    </a:cubicBezTo>
                    <a:cubicBezTo>
                      <a:pt x="82" y="51"/>
                      <a:pt x="82" y="51"/>
                      <a:pt x="82" y="51"/>
                    </a:cubicBezTo>
                    <a:cubicBezTo>
                      <a:pt x="82" y="85"/>
                      <a:pt x="82" y="85"/>
                      <a:pt x="82" y="85"/>
                    </a:cubicBezTo>
                    <a:cubicBezTo>
                      <a:pt x="45" y="85"/>
                      <a:pt x="45" y="85"/>
                      <a:pt x="45" y="85"/>
                    </a:cubicBezTo>
                    <a:cubicBezTo>
                      <a:pt x="45" y="99"/>
                      <a:pt x="45" y="99"/>
                      <a:pt x="45" y="99"/>
                    </a:cubicBezTo>
                    <a:cubicBezTo>
                      <a:pt x="51" y="99"/>
                      <a:pt x="56" y="104"/>
                      <a:pt x="56" y="110"/>
                    </a:cubicBezTo>
                    <a:cubicBezTo>
                      <a:pt x="56" y="116"/>
                      <a:pt x="51" y="121"/>
                      <a:pt x="45" y="121"/>
                    </a:cubicBezTo>
                    <a:cubicBezTo>
                      <a:pt x="45" y="138"/>
                      <a:pt x="45" y="138"/>
                      <a:pt x="45" y="138"/>
                    </a:cubicBezTo>
                    <a:cubicBezTo>
                      <a:pt x="51" y="138"/>
                      <a:pt x="56" y="143"/>
                      <a:pt x="56" y="149"/>
                    </a:cubicBezTo>
                    <a:cubicBezTo>
                      <a:pt x="56" y="155"/>
                      <a:pt x="51" y="160"/>
                      <a:pt x="45" y="160"/>
                    </a:cubicBezTo>
                    <a:lnTo>
                      <a:pt x="45" y="176"/>
                    </a:lnTo>
                    <a:close/>
                    <a:moveTo>
                      <a:pt x="0" y="176"/>
                    </a:moveTo>
                    <a:cubicBezTo>
                      <a:pt x="45" y="176"/>
                      <a:pt x="45" y="176"/>
                      <a:pt x="45" y="176"/>
                    </a:cubicBezTo>
                    <a:cubicBezTo>
                      <a:pt x="45" y="160"/>
                      <a:pt x="45" y="160"/>
                      <a:pt x="45" y="160"/>
                    </a:cubicBezTo>
                    <a:cubicBezTo>
                      <a:pt x="45" y="160"/>
                      <a:pt x="45" y="160"/>
                      <a:pt x="45" y="160"/>
                    </a:cubicBezTo>
                    <a:cubicBezTo>
                      <a:pt x="45" y="160"/>
                      <a:pt x="45" y="160"/>
                      <a:pt x="45" y="160"/>
                    </a:cubicBezTo>
                    <a:cubicBezTo>
                      <a:pt x="39" y="160"/>
                      <a:pt x="34" y="155"/>
                      <a:pt x="34" y="149"/>
                    </a:cubicBezTo>
                    <a:cubicBezTo>
                      <a:pt x="34" y="143"/>
                      <a:pt x="39" y="138"/>
                      <a:pt x="45" y="138"/>
                    </a:cubicBezTo>
                    <a:cubicBezTo>
                      <a:pt x="45" y="138"/>
                      <a:pt x="45" y="138"/>
                      <a:pt x="45" y="138"/>
                    </a:cubicBezTo>
                    <a:cubicBezTo>
                      <a:pt x="45" y="121"/>
                      <a:pt x="45" y="121"/>
                      <a:pt x="45" y="121"/>
                    </a:cubicBezTo>
                    <a:cubicBezTo>
                      <a:pt x="45" y="121"/>
                      <a:pt x="45" y="121"/>
                      <a:pt x="45" y="121"/>
                    </a:cubicBezTo>
                    <a:cubicBezTo>
                      <a:pt x="45" y="121"/>
                      <a:pt x="45" y="121"/>
                      <a:pt x="45" y="121"/>
                    </a:cubicBezTo>
                    <a:cubicBezTo>
                      <a:pt x="39" y="121"/>
                      <a:pt x="34" y="116"/>
                      <a:pt x="34" y="110"/>
                    </a:cubicBezTo>
                    <a:cubicBezTo>
                      <a:pt x="34" y="104"/>
                      <a:pt x="39" y="99"/>
                      <a:pt x="45" y="99"/>
                    </a:cubicBezTo>
                    <a:cubicBezTo>
                      <a:pt x="45" y="99"/>
                      <a:pt x="45" y="99"/>
                      <a:pt x="45" y="99"/>
                    </a:cubicBezTo>
                    <a:cubicBezTo>
                      <a:pt x="45" y="85"/>
                      <a:pt x="45" y="85"/>
                      <a:pt x="45" y="85"/>
                    </a:cubicBezTo>
                    <a:cubicBezTo>
                      <a:pt x="9" y="85"/>
                      <a:pt x="9" y="85"/>
                      <a:pt x="9" y="85"/>
                    </a:cubicBezTo>
                    <a:cubicBezTo>
                      <a:pt x="9" y="51"/>
                      <a:pt x="9" y="51"/>
                      <a:pt x="9" y="51"/>
                    </a:cubicBezTo>
                    <a:cubicBezTo>
                      <a:pt x="9" y="51"/>
                      <a:pt x="9" y="51"/>
                      <a:pt x="9" y="51"/>
                    </a:cubicBezTo>
                    <a:cubicBezTo>
                      <a:pt x="45" y="51"/>
                      <a:pt x="45" y="51"/>
                      <a:pt x="45" y="51"/>
                    </a:cubicBezTo>
                    <a:cubicBezTo>
                      <a:pt x="45" y="44"/>
                      <a:pt x="45" y="44"/>
                      <a:pt x="45" y="44"/>
                    </a:cubicBezTo>
                    <a:cubicBezTo>
                      <a:pt x="9" y="44"/>
                      <a:pt x="9" y="44"/>
                      <a:pt x="9" y="44"/>
                    </a:cubicBezTo>
                    <a:cubicBezTo>
                      <a:pt x="9" y="10"/>
                      <a:pt x="9" y="10"/>
                      <a:pt x="9" y="10"/>
                    </a:cubicBezTo>
                    <a:cubicBezTo>
                      <a:pt x="9" y="10"/>
                      <a:pt x="9" y="10"/>
                      <a:pt x="9" y="10"/>
                    </a:cubicBezTo>
                    <a:cubicBezTo>
                      <a:pt x="45" y="10"/>
                      <a:pt x="45" y="10"/>
                      <a:pt x="45" y="10"/>
                    </a:cubicBezTo>
                    <a:cubicBezTo>
                      <a:pt x="45" y="0"/>
                      <a:pt x="45" y="0"/>
                      <a:pt x="45" y="0"/>
                    </a:cubicBezTo>
                    <a:cubicBezTo>
                      <a:pt x="0" y="0"/>
                      <a:pt x="0" y="0"/>
                      <a:pt x="0" y="0"/>
                    </a:cubicBezTo>
                    <a:lnTo>
                      <a:pt x="0" y="1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0" name="Freeform 289"/>
              <p:cNvSpPr/>
              <p:nvPr/>
            </p:nvSpPr>
            <p:spPr bwMode="auto">
              <a:xfrm>
                <a:off x="-4556125" y="2854325"/>
                <a:ext cx="141287" cy="660400"/>
              </a:xfrm>
              <a:custGeom>
                <a:avLst/>
                <a:gdLst>
                  <a:gd name="T0" fmla="*/ 89 w 89"/>
                  <a:gd name="T1" fmla="*/ 392 h 416"/>
                  <a:gd name="T2" fmla="*/ 89 w 89"/>
                  <a:gd name="T3" fmla="*/ 70 h 416"/>
                  <a:gd name="T4" fmla="*/ 0 w 89"/>
                  <a:gd name="T5" fmla="*/ 0 h 416"/>
                  <a:gd name="T6" fmla="*/ 0 w 89"/>
                  <a:gd name="T7" fmla="*/ 416 h 416"/>
                  <a:gd name="T8" fmla="*/ 89 w 89"/>
                  <a:gd name="T9" fmla="*/ 392 h 416"/>
                </a:gdLst>
                <a:ahLst/>
                <a:cxnLst>
                  <a:cxn ang="0">
                    <a:pos x="T0" y="T1"/>
                  </a:cxn>
                  <a:cxn ang="0">
                    <a:pos x="T2" y="T3"/>
                  </a:cxn>
                  <a:cxn ang="0">
                    <a:pos x="T4" y="T5"/>
                  </a:cxn>
                  <a:cxn ang="0">
                    <a:pos x="T6" y="T7"/>
                  </a:cxn>
                  <a:cxn ang="0">
                    <a:pos x="T8" y="T9"/>
                  </a:cxn>
                </a:cxnLst>
                <a:rect l="0" t="0" r="r" b="b"/>
                <a:pathLst>
                  <a:path w="89" h="416">
                    <a:moveTo>
                      <a:pt x="89" y="392"/>
                    </a:moveTo>
                    <a:lnTo>
                      <a:pt x="89" y="70"/>
                    </a:lnTo>
                    <a:lnTo>
                      <a:pt x="0" y="0"/>
                    </a:lnTo>
                    <a:lnTo>
                      <a:pt x="0" y="416"/>
                    </a:lnTo>
                    <a:lnTo>
                      <a:pt x="89" y="3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1" name="Rectangle 290"/>
              <p:cNvSpPr>
                <a:spLocks noChangeArrowheads="1"/>
              </p:cNvSpPr>
              <p:nvPr/>
            </p:nvSpPr>
            <p:spPr bwMode="auto">
              <a:xfrm>
                <a:off x="-4868863" y="2909887"/>
                <a:ext cx="236537"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162" name="Rectangle 291"/>
              <p:cNvSpPr>
                <a:spLocks noChangeArrowheads="1"/>
              </p:cNvSpPr>
              <p:nvPr/>
            </p:nvSpPr>
            <p:spPr bwMode="auto">
              <a:xfrm>
                <a:off x="-4868863" y="3063875"/>
                <a:ext cx="236537"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163" name="Freeform 292"/>
              <p:cNvSpPr>
                <a:spLocks noEditPoints="1"/>
              </p:cNvSpPr>
              <p:nvPr/>
            </p:nvSpPr>
            <p:spPr bwMode="auto">
              <a:xfrm>
                <a:off x="-2968625" y="346075"/>
                <a:ext cx="627062" cy="622300"/>
              </a:xfrm>
              <a:custGeom>
                <a:avLst/>
                <a:gdLst>
                  <a:gd name="T0" fmla="*/ 167 w 167"/>
                  <a:gd name="T1" fmla="*/ 0 h 166"/>
                  <a:gd name="T2" fmla="*/ 84 w 167"/>
                  <a:gd name="T3" fmla="*/ 0 h 166"/>
                  <a:gd name="T4" fmla="*/ 84 w 167"/>
                  <a:gd name="T5" fmla="*/ 13 h 166"/>
                  <a:gd name="T6" fmla="*/ 84 w 167"/>
                  <a:gd name="T7" fmla="*/ 13 h 166"/>
                  <a:gd name="T8" fmla="*/ 84 w 167"/>
                  <a:gd name="T9" fmla="*/ 13 h 166"/>
                  <a:gd name="T10" fmla="*/ 97 w 167"/>
                  <a:gd name="T11" fmla="*/ 26 h 166"/>
                  <a:gd name="T12" fmla="*/ 84 w 167"/>
                  <a:gd name="T13" fmla="*/ 39 h 166"/>
                  <a:gd name="T14" fmla="*/ 84 w 167"/>
                  <a:gd name="T15" fmla="*/ 39 h 166"/>
                  <a:gd name="T16" fmla="*/ 84 w 167"/>
                  <a:gd name="T17" fmla="*/ 51 h 166"/>
                  <a:gd name="T18" fmla="*/ 106 w 167"/>
                  <a:gd name="T19" fmla="*/ 51 h 166"/>
                  <a:gd name="T20" fmla="*/ 106 w 167"/>
                  <a:gd name="T21" fmla="*/ 63 h 166"/>
                  <a:gd name="T22" fmla="*/ 106 w 167"/>
                  <a:gd name="T23" fmla="*/ 63 h 166"/>
                  <a:gd name="T24" fmla="*/ 91 w 167"/>
                  <a:gd name="T25" fmla="*/ 63 h 166"/>
                  <a:gd name="T26" fmla="*/ 91 w 167"/>
                  <a:gd name="T27" fmla="*/ 140 h 166"/>
                  <a:gd name="T28" fmla="*/ 106 w 167"/>
                  <a:gd name="T29" fmla="*/ 140 h 166"/>
                  <a:gd name="T30" fmla="*/ 106 w 167"/>
                  <a:gd name="T31" fmla="*/ 152 h 166"/>
                  <a:gd name="T32" fmla="*/ 84 w 167"/>
                  <a:gd name="T33" fmla="*/ 152 h 166"/>
                  <a:gd name="T34" fmla="*/ 84 w 167"/>
                  <a:gd name="T35" fmla="*/ 166 h 166"/>
                  <a:gd name="T36" fmla="*/ 167 w 167"/>
                  <a:gd name="T37" fmla="*/ 166 h 166"/>
                  <a:gd name="T38" fmla="*/ 167 w 167"/>
                  <a:gd name="T39" fmla="*/ 0 h 166"/>
                  <a:gd name="T40" fmla="*/ 84 w 167"/>
                  <a:gd name="T41" fmla="*/ 0 h 166"/>
                  <a:gd name="T42" fmla="*/ 0 w 167"/>
                  <a:gd name="T43" fmla="*/ 0 h 166"/>
                  <a:gd name="T44" fmla="*/ 0 w 167"/>
                  <a:gd name="T45" fmla="*/ 166 h 166"/>
                  <a:gd name="T46" fmla="*/ 84 w 167"/>
                  <a:gd name="T47" fmla="*/ 166 h 166"/>
                  <a:gd name="T48" fmla="*/ 84 w 167"/>
                  <a:gd name="T49" fmla="*/ 152 h 166"/>
                  <a:gd name="T50" fmla="*/ 62 w 167"/>
                  <a:gd name="T51" fmla="*/ 152 h 166"/>
                  <a:gd name="T52" fmla="*/ 62 w 167"/>
                  <a:gd name="T53" fmla="*/ 140 h 166"/>
                  <a:gd name="T54" fmla="*/ 77 w 167"/>
                  <a:gd name="T55" fmla="*/ 140 h 166"/>
                  <a:gd name="T56" fmla="*/ 77 w 167"/>
                  <a:gd name="T57" fmla="*/ 63 h 166"/>
                  <a:gd name="T58" fmla="*/ 62 w 167"/>
                  <a:gd name="T59" fmla="*/ 63 h 166"/>
                  <a:gd name="T60" fmla="*/ 62 w 167"/>
                  <a:gd name="T61" fmla="*/ 51 h 166"/>
                  <a:gd name="T62" fmla="*/ 84 w 167"/>
                  <a:gd name="T63" fmla="*/ 51 h 166"/>
                  <a:gd name="T64" fmla="*/ 84 w 167"/>
                  <a:gd name="T65" fmla="*/ 39 h 166"/>
                  <a:gd name="T66" fmla="*/ 71 w 167"/>
                  <a:gd name="T67" fmla="*/ 26 h 166"/>
                  <a:gd name="T68" fmla="*/ 84 w 167"/>
                  <a:gd name="T69" fmla="*/ 13 h 166"/>
                  <a:gd name="T70" fmla="*/ 84 w 167"/>
                  <a:gd name="T71"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7" h="166">
                    <a:moveTo>
                      <a:pt x="167" y="0"/>
                    </a:moveTo>
                    <a:cubicBezTo>
                      <a:pt x="84" y="0"/>
                      <a:pt x="84" y="0"/>
                      <a:pt x="84" y="0"/>
                    </a:cubicBezTo>
                    <a:cubicBezTo>
                      <a:pt x="84" y="13"/>
                      <a:pt x="84" y="13"/>
                      <a:pt x="84" y="13"/>
                    </a:cubicBezTo>
                    <a:cubicBezTo>
                      <a:pt x="84" y="13"/>
                      <a:pt x="84" y="13"/>
                      <a:pt x="84" y="13"/>
                    </a:cubicBezTo>
                    <a:cubicBezTo>
                      <a:pt x="84" y="13"/>
                      <a:pt x="84" y="13"/>
                      <a:pt x="84" y="13"/>
                    </a:cubicBezTo>
                    <a:cubicBezTo>
                      <a:pt x="92" y="13"/>
                      <a:pt x="97" y="19"/>
                      <a:pt x="97" y="26"/>
                    </a:cubicBezTo>
                    <a:cubicBezTo>
                      <a:pt x="97" y="33"/>
                      <a:pt x="92" y="39"/>
                      <a:pt x="84" y="39"/>
                    </a:cubicBezTo>
                    <a:cubicBezTo>
                      <a:pt x="84" y="39"/>
                      <a:pt x="84" y="39"/>
                      <a:pt x="84" y="39"/>
                    </a:cubicBezTo>
                    <a:cubicBezTo>
                      <a:pt x="84" y="51"/>
                      <a:pt x="84" y="51"/>
                      <a:pt x="84" y="51"/>
                    </a:cubicBezTo>
                    <a:cubicBezTo>
                      <a:pt x="106" y="51"/>
                      <a:pt x="106" y="51"/>
                      <a:pt x="106" y="51"/>
                    </a:cubicBezTo>
                    <a:cubicBezTo>
                      <a:pt x="106" y="63"/>
                      <a:pt x="106" y="63"/>
                      <a:pt x="106" y="63"/>
                    </a:cubicBezTo>
                    <a:cubicBezTo>
                      <a:pt x="106" y="63"/>
                      <a:pt x="106" y="63"/>
                      <a:pt x="106" y="63"/>
                    </a:cubicBezTo>
                    <a:cubicBezTo>
                      <a:pt x="91" y="63"/>
                      <a:pt x="91" y="63"/>
                      <a:pt x="91" y="63"/>
                    </a:cubicBezTo>
                    <a:cubicBezTo>
                      <a:pt x="91" y="140"/>
                      <a:pt x="91" y="140"/>
                      <a:pt x="91" y="140"/>
                    </a:cubicBezTo>
                    <a:cubicBezTo>
                      <a:pt x="106" y="140"/>
                      <a:pt x="106" y="140"/>
                      <a:pt x="106" y="140"/>
                    </a:cubicBezTo>
                    <a:cubicBezTo>
                      <a:pt x="106" y="152"/>
                      <a:pt x="106" y="152"/>
                      <a:pt x="106" y="152"/>
                    </a:cubicBezTo>
                    <a:cubicBezTo>
                      <a:pt x="84" y="152"/>
                      <a:pt x="84" y="152"/>
                      <a:pt x="84" y="152"/>
                    </a:cubicBezTo>
                    <a:cubicBezTo>
                      <a:pt x="84" y="166"/>
                      <a:pt x="84" y="166"/>
                      <a:pt x="84" y="166"/>
                    </a:cubicBezTo>
                    <a:cubicBezTo>
                      <a:pt x="167" y="166"/>
                      <a:pt x="167" y="166"/>
                      <a:pt x="167" y="166"/>
                    </a:cubicBezTo>
                    <a:lnTo>
                      <a:pt x="167" y="0"/>
                    </a:lnTo>
                    <a:close/>
                    <a:moveTo>
                      <a:pt x="84" y="0"/>
                    </a:moveTo>
                    <a:cubicBezTo>
                      <a:pt x="0" y="0"/>
                      <a:pt x="0" y="0"/>
                      <a:pt x="0" y="0"/>
                    </a:cubicBezTo>
                    <a:cubicBezTo>
                      <a:pt x="0" y="166"/>
                      <a:pt x="0" y="166"/>
                      <a:pt x="0" y="166"/>
                    </a:cubicBezTo>
                    <a:cubicBezTo>
                      <a:pt x="84" y="166"/>
                      <a:pt x="84" y="166"/>
                      <a:pt x="84" y="166"/>
                    </a:cubicBezTo>
                    <a:cubicBezTo>
                      <a:pt x="84" y="152"/>
                      <a:pt x="84" y="152"/>
                      <a:pt x="84" y="152"/>
                    </a:cubicBezTo>
                    <a:cubicBezTo>
                      <a:pt x="62" y="152"/>
                      <a:pt x="62" y="152"/>
                      <a:pt x="62" y="152"/>
                    </a:cubicBezTo>
                    <a:cubicBezTo>
                      <a:pt x="62" y="140"/>
                      <a:pt x="62" y="140"/>
                      <a:pt x="62" y="140"/>
                    </a:cubicBezTo>
                    <a:cubicBezTo>
                      <a:pt x="77" y="140"/>
                      <a:pt x="77" y="140"/>
                      <a:pt x="77" y="140"/>
                    </a:cubicBezTo>
                    <a:cubicBezTo>
                      <a:pt x="77" y="63"/>
                      <a:pt x="77" y="63"/>
                      <a:pt x="77" y="63"/>
                    </a:cubicBezTo>
                    <a:cubicBezTo>
                      <a:pt x="62" y="63"/>
                      <a:pt x="62" y="63"/>
                      <a:pt x="62" y="63"/>
                    </a:cubicBezTo>
                    <a:cubicBezTo>
                      <a:pt x="62" y="51"/>
                      <a:pt x="62" y="51"/>
                      <a:pt x="62" y="51"/>
                    </a:cubicBezTo>
                    <a:cubicBezTo>
                      <a:pt x="84" y="51"/>
                      <a:pt x="84" y="51"/>
                      <a:pt x="84" y="51"/>
                    </a:cubicBezTo>
                    <a:cubicBezTo>
                      <a:pt x="84" y="39"/>
                      <a:pt x="84" y="39"/>
                      <a:pt x="84" y="39"/>
                    </a:cubicBezTo>
                    <a:cubicBezTo>
                      <a:pt x="77" y="39"/>
                      <a:pt x="71" y="33"/>
                      <a:pt x="71" y="26"/>
                    </a:cubicBezTo>
                    <a:cubicBezTo>
                      <a:pt x="71" y="19"/>
                      <a:pt x="77" y="13"/>
                      <a:pt x="84" y="13"/>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4" name="Freeform 293"/>
              <p:cNvSpPr/>
              <p:nvPr/>
            </p:nvSpPr>
            <p:spPr bwMode="auto">
              <a:xfrm>
                <a:off x="-4448175" y="6721475"/>
                <a:ext cx="508000" cy="119063"/>
              </a:xfrm>
              <a:custGeom>
                <a:avLst/>
                <a:gdLst>
                  <a:gd name="T0" fmla="*/ 291 w 320"/>
                  <a:gd name="T1" fmla="*/ 47 h 75"/>
                  <a:gd name="T2" fmla="*/ 29 w 320"/>
                  <a:gd name="T3" fmla="*/ 47 h 75"/>
                  <a:gd name="T4" fmla="*/ 29 w 320"/>
                  <a:gd name="T5" fmla="*/ 0 h 75"/>
                  <a:gd name="T6" fmla="*/ 0 w 320"/>
                  <a:gd name="T7" fmla="*/ 0 h 75"/>
                  <a:gd name="T8" fmla="*/ 0 w 320"/>
                  <a:gd name="T9" fmla="*/ 75 h 75"/>
                  <a:gd name="T10" fmla="*/ 320 w 320"/>
                  <a:gd name="T11" fmla="*/ 75 h 75"/>
                  <a:gd name="T12" fmla="*/ 320 w 320"/>
                  <a:gd name="T13" fmla="*/ 0 h 75"/>
                  <a:gd name="T14" fmla="*/ 291 w 320"/>
                  <a:gd name="T15" fmla="*/ 0 h 75"/>
                  <a:gd name="T16" fmla="*/ 291 w 320"/>
                  <a:gd name="T17" fmla="*/ 4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75">
                    <a:moveTo>
                      <a:pt x="291" y="47"/>
                    </a:moveTo>
                    <a:lnTo>
                      <a:pt x="29" y="47"/>
                    </a:lnTo>
                    <a:lnTo>
                      <a:pt x="29" y="0"/>
                    </a:lnTo>
                    <a:lnTo>
                      <a:pt x="0" y="0"/>
                    </a:lnTo>
                    <a:lnTo>
                      <a:pt x="0" y="75"/>
                    </a:lnTo>
                    <a:lnTo>
                      <a:pt x="320" y="75"/>
                    </a:lnTo>
                    <a:lnTo>
                      <a:pt x="320" y="0"/>
                    </a:lnTo>
                    <a:lnTo>
                      <a:pt x="291" y="0"/>
                    </a:lnTo>
                    <a:lnTo>
                      <a:pt x="291"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5" name="Freeform 294"/>
              <p:cNvSpPr/>
              <p:nvPr/>
            </p:nvSpPr>
            <p:spPr bwMode="auto">
              <a:xfrm>
                <a:off x="-4376738" y="6361113"/>
                <a:ext cx="376237" cy="401638"/>
              </a:xfrm>
              <a:custGeom>
                <a:avLst/>
                <a:gdLst>
                  <a:gd name="T0" fmla="*/ 40 w 237"/>
                  <a:gd name="T1" fmla="*/ 146 h 253"/>
                  <a:gd name="T2" fmla="*/ 40 w 237"/>
                  <a:gd name="T3" fmla="*/ 253 h 253"/>
                  <a:gd name="T4" fmla="*/ 194 w 237"/>
                  <a:gd name="T5" fmla="*/ 253 h 253"/>
                  <a:gd name="T6" fmla="*/ 194 w 237"/>
                  <a:gd name="T7" fmla="*/ 146 h 253"/>
                  <a:gd name="T8" fmla="*/ 237 w 237"/>
                  <a:gd name="T9" fmla="*/ 146 h 253"/>
                  <a:gd name="T10" fmla="*/ 118 w 237"/>
                  <a:gd name="T11" fmla="*/ 0 h 253"/>
                  <a:gd name="T12" fmla="*/ 0 w 237"/>
                  <a:gd name="T13" fmla="*/ 146 h 253"/>
                  <a:gd name="T14" fmla="*/ 40 w 237"/>
                  <a:gd name="T15" fmla="*/ 146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53">
                    <a:moveTo>
                      <a:pt x="40" y="146"/>
                    </a:moveTo>
                    <a:lnTo>
                      <a:pt x="40" y="253"/>
                    </a:lnTo>
                    <a:lnTo>
                      <a:pt x="194" y="253"/>
                    </a:lnTo>
                    <a:lnTo>
                      <a:pt x="194" y="146"/>
                    </a:lnTo>
                    <a:lnTo>
                      <a:pt x="237" y="146"/>
                    </a:lnTo>
                    <a:lnTo>
                      <a:pt x="118" y="0"/>
                    </a:lnTo>
                    <a:lnTo>
                      <a:pt x="0" y="146"/>
                    </a:lnTo>
                    <a:lnTo>
                      <a:pt x="40" y="1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6" name="Freeform 295"/>
              <p:cNvSpPr>
                <a:spLocks noEditPoints="1"/>
              </p:cNvSpPr>
              <p:nvPr/>
            </p:nvSpPr>
            <p:spPr bwMode="auto">
              <a:xfrm>
                <a:off x="-1371600" y="2965450"/>
                <a:ext cx="539750" cy="428625"/>
              </a:xfrm>
              <a:custGeom>
                <a:avLst/>
                <a:gdLst>
                  <a:gd name="T0" fmla="*/ 129 w 144"/>
                  <a:gd name="T1" fmla="*/ 25 h 114"/>
                  <a:gd name="T2" fmla="*/ 116 w 144"/>
                  <a:gd name="T3" fmla="*/ 26 h 114"/>
                  <a:gd name="T4" fmla="*/ 116 w 144"/>
                  <a:gd name="T5" fmla="*/ 32 h 114"/>
                  <a:gd name="T6" fmla="*/ 131 w 144"/>
                  <a:gd name="T7" fmla="*/ 64 h 114"/>
                  <a:gd name="T8" fmla="*/ 131 w 144"/>
                  <a:gd name="T9" fmla="*/ 79 h 114"/>
                  <a:gd name="T10" fmla="*/ 116 w 144"/>
                  <a:gd name="T11" fmla="*/ 114 h 114"/>
                  <a:gd name="T12" fmla="*/ 144 w 144"/>
                  <a:gd name="T13" fmla="*/ 107 h 114"/>
                  <a:gd name="T14" fmla="*/ 144 w 144"/>
                  <a:gd name="T15" fmla="*/ 41 h 114"/>
                  <a:gd name="T16" fmla="*/ 116 w 144"/>
                  <a:gd name="T17" fmla="*/ 0 h 114"/>
                  <a:gd name="T18" fmla="*/ 72 w 144"/>
                  <a:gd name="T19" fmla="*/ 9 h 114"/>
                  <a:gd name="T20" fmla="*/ 116 w 144"/>
                  <a:gd name="T21" fmla="*/ 26 h 114"/>
                  <a:gd name="T22" fmla="*/ 72 w 144"/>
                  <a:gd name="T23" fmla="*/ 91 h 114"/>
                  <a:gd name="T24" fmla="*/ 110 w 144"/>
                  <a:gd name="T25" fmla="*/ 107 h 114"/>
                  <a:gd name="T26" fmla="*/ 116 w 144"/>
                  <a:gd name="T27" fmla="*/ 114 h 114"/>
                  <a:gd name="T28" fmla="*/ 102 w 144"/>
                  <a:gd name="T29" fmla="*/ 79 h 114"/>
                  <a:gd name="T30" fmla="*/ 116 w 144"/>
                  <a:gd name="T31" fmla="*/ 64 h 114"/>
                  <a:gd name="T32" fmla="*/ 72 w 144"/>
                  <a:gd name="T33" fmla="*/ 32 h 114"/>
                  <a:gd name="T34" fmla="*/ 72 w 144"/>
                  <a:gd name="T35" fmla="*/ 0 h 114"/>
                  <a:gd name="T36" fmla="*/ 27 w 144"/>
                  <a:gd name="T37" fmla="*/ 1 h 114"/>
                  <a:gd name="T38" fmla="*/ 36 w 144"/>
                  <a:gd name="T39" fmla="*/ 9 h 114"/>
                  <a:gd name="T40" fmla="*/ 72 w 144"/>
                  <a:gd name="T41" fmla="*/ 9 h 114"/>
                  <a:gd name="T42" fmla="*/ 27 w 144"/>
                  <a:gd name="T43" fmla="*/ 114 h 114"/>
                  <a:gd name="T44" fmla="*/ 34 w 144"/>
                  <a:gd name="T45" fmla="*/ 107 h 114"/>
                  <a:gd name="T46" fmla="*/ 72 w 144"/>
                  <a:gd name="T47" fmla="*/ 91 h 114"/>
                  <a:gd name="T48" fmla="*/ 27 w 144"/>
                  <a:gd name="T49" fmla="*/ 32 h 114"/>
                  <a:gd name="T50" fmla="*/ 42 w 144"/>
                  <a:gd name="T51" fmla="*/ 64 h 114"/>
                  <a:gd name="T52" fmla="*/ 42 w 144"/>
                  <a:gd name="T53" fmla="*/ 79 h 114"/>
                  <a:gd name="T54" fmla="*/ 27 w 144"/>
                  <a:gd name="T55" fmla="*/ 114 h 114"/>
                  <a:gd name="T56" fmla="*/ 14 w 144"/>
                  <a:gd name="T57" fmla="*/ 25 h 114"/>
                  <a:gd name="T58" fmla="*/ 0 w 144"/>
                  <a:gd name="T59" fmla="*/ 87 h 114"/>
                  <a:gd name="T60" fmla="*/ 0 w 144"/>
                  <a:gd name="T61" fmla="*/ 107 h 114"/>
                  <a:gd name="T62" fmla="*/ 27 w 144"/>
                  <a:gd name="T63" fmla="*/ 114 h 114"/>
                  <a:gd name="T64" fmla="*/ 13 w 144"/>
                  <a:gd name="T65" fmla="*/ 79 h 114"/>
                  <a:gd name="T66" fmla="*/ 27 w 144"/>
                  <a:gd name="T67" fmla="*/ 64 h 114"/>
                  <a:gd name="T68" fmla="*/ 24 w 144"/>
                  <a:gd name="T69" fmla="*/ 32 h 114"/>
                  <a:gd name="T70" fmla="*/ 27 w 144"/>
                  <a:gd name="T71"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4" h="114">
                    <a:moveTo>
                      <a:pt x="144" y="41"/>
                    </a:moveTo>
                    <a:cubicBezTo>
                      <a:pt x="129" y="25"/>
                      <a:pt x="129" y="25"/>
                      <a:pt x="129" y="25"/>
                    </a:cubicBezTo>
                    <a:cubicBezTo>
                      <a:pt x="116" y="1"/>
                      <a:pt x="116" y="1"/>
                      <a:pt x="116" y="1"/>
                    </a:cubicBezTo>
                    <a:cubicBezTo>
                      <a:pt x="116" y="26"/>
                      <a:pt x="116" y="26"/>
                      <a:pt x="116" y="26"/>
                    </a:cubicBezTo>
                    <a:cubicBezTo>
                      <a:pt x="120" y="32"/>
                      <a:pt x="120" y="32"/>
                      <a:pt x="120" y="32"/>
                    </a:cubicBezTo>
                    <a:cubicBezTo>
                      <a:pt x="116" y="32"/>
                      <a:pt x="116" y="32"/>
                      <a:pt x="116" y="32"/>
                    </a:cubicBezTo>
                    <a:cubicBezTo>
                      <a:pt x="116" y="64"/>
                      <a:pt x="116" y="64"/>
                      <a:pt x="116" y="64"/>
                    </a:cubicBezTo>
                    <a:cubicBezTo>
                      <a:pt x="131" y="64"/>
                      <a:pt x="131" y="64"/>
                      <a:pt x="131" y="64"/>
                    </a:cubicBezTo>
                    <a:cubicBezTo>
                      <a:pt x="131" y="79"/>
                      <a:pt x="131" y="79"/>
                      <a:pt x="131" y="79"/>
                    </a:cubicBezTo>
                    <a:cubicBezTo>
                      <a:pt x="131" y="79"/>
                      <a:pt x="131" y="79"/>
                      <a:pt x="131" y="79"/>
                    </a:cubicBezTo>
                    <a:cubicBezTo>
                      <a:pt x="116" y="79"/>
                      <a:pt x="116" y="79"/>
                      <a:pt x="116" y="79"/>
                    </a:cubicBezTo>
                    <a:cubicBezTo>
                      <a:pt x="116" y="114"/>
                      <a:pt x="116" y="114"/>
                      <a:pt x="116" y="114"/>
                    </a:cubicBezTo>
                    <a:cubicBezTo>
                      <a:pt x="137" y="114"/>
                      <a:pt x="137" y="114"/>
                      <a:pt x="137" y="114"/>
                    </a:cubicBezTo>
                    <a:cubicBezTo>
                      <a:pt x="141" y="114"/>
                      <a:pt x="144" y="111"/>
                      <a:pt x="144" y="107"/>
                    </a:cubicBezTo>
                    <a:cubicBezTo>
                      <a:pt x="144" y="91"/>
                      <a:pt x="144" y="91"/>
                      <a:pt x="144" y="91"/>
                    </a:cubicBezTo>
                    <a:lnTo>
                      <a:pt x="144" y="41"/>
                    </a:lnTo>
                    <a:close/>
                    <a:moveTo>
                      <a:pt x="116" y="1"/>
                    </a:moveTo>
                    <a:cubicBezTo>
                      <a:pt x="116" y="0"/>
                      <a:pt x="116" y="0"/>
                      <a:pt x="116" y="0"/>
                    </a:cubicBezTo>
                    <a:cubicBezTo>
                      <a:pt x="72" y="0"/>
                      <a:pt x="72" y="0"/>
                      <a:pt x="72" y="0"/>
                    </a:cubicBezTo>
                    <a:cubicBezTo>
                      <a:pt x="72" y="9"/>
                      <a:pt x="72" y="9"/>
                      <a:pt x="72" y="9"/>
                    </a:cubicBezTo>
                    <a:cubicBezTo>
                      <a:pt x="108" y="9"/>
                      <a:pt x="108" y="9"/>
                      <a:pt x="108" y="9"/>
                    </a:cubicBezTo>
                    <a:cubicBezTo>
                      <a:pt x="116" y="26"/>
                      <a:pt x="116" y="26"/>
                      <a:pt x="116" y="26"/>
                    </a:cubicBezTo>
                    <a:cubicBezTo>
                      <a:pt x="116" y="1"/>
                      <a:pt x="116" y="1"/>
                      <a:pt x="116" y="1"/>
                    </a:cubicBezTo>
                    <a:close/>
                    <a:moveTo>
                      <a:pt x="72" y="91"/>
                    </a:moveTo>
                    <a:cubicBezTo>
                      <a:pt x="110" y="91"/>
                      <a:pt x="110" y="91"/>
                      <a:pt x="110" y="91"/>
                    </a:cubicBezTo>
                    <a:cubicBezTo>
                      <a:pt x="110" y="107"/>
                      <a:pt x="110" y="107"/>
                      <a:pt x="110" y="107"/>
                    </a:cubicBezTo>
                    <a:cubicBezTo>
                      <a:pt x="110" y="111"/>
                      <a:pt x="112" y="114"/>
                      <a:pt x="116" y="114"/>
                    </a:cubicBezTo>
                    <a:cubicBezTo>
                      <a:pt x="116" y="114"/>
                      <a:pt x="116" y="114"/>
                      <a:pt x="116" y="114"/>
                    </a:cubicBezTo>
                    <a:cubicBezTo>
                      <a:pt x="116" y="79"/>
                      <a:pt x="116" y="79"/>
                      <a:pt x="116" y="79"/>
                    </a:cubicBezTo>
                    <a:cubicBezTo>
                      <a:pt x="102" y="79"/>
                      <a:pt x="102" y="79"/>
                      <a:pt x="102" y="79"/>
                    </a:cubicBezTo>
                    <a:cubicBezTo>
                      <a:pt x="102" y="64"/>
                      <a:pt x="102" y="64"/>
                      <a:pt x="102" y="64"/>
                    </a:cubicBezTo>
                    <a:cubicBezTo>
                      <a:pt x="116" y="64"/>
                      <a:pt x="116" y="64"/>
                      <a:pt x="116" y="64"/>
                    </a:cubicBezTo>
                    <a:cubicBezTo>
                      <a:pt x="116" y="32"/>
                      <a:pt x="116" y="32"/>
                      <a:pt x="116" y="32"/>
                    </a:cubicBezTo>
                    <a:cubicBezTo>
                      <a:pt x="72" y="32"/>
                      <a:pt x="72" y="32"/>
                      <a:pt x="72" y="32"/>
                    </a:cubicBezTo>
                    <a:lnTo>
                      <a:pt x="72" y="91"/>
                    </a:lnTo>
                    <a:close/>
                    <a:moveTo>
                      <a:pt x="72" y="0"/>
                    </a:moveTo>
                    <a:cubicBezTo>
                      <a:pt x="28" y="0"/>
                      <a:pt x="28" y="0"/>
                      <a:pt x="28" y="0"/>
                    </a:cubicBezTo>
                    <a:cubicBezTo>
                      <a:pt x="27" y="1"/>
                      <a:pt x="27" y="1"/>
                      <a:pt x="27" y="1"/>
                    </a:cubicBezTo>
                    <a:cubicBezTo>
                      <a:pt x="27" y="26"/>
                      <a:pt x="27" y="26"/>
                      <a:pt x="27" y="26"/>
                    </a:cubicBezTo>
                    <a:cubicBezTo>
                      <a:pt x="36" y="9"/>
                      <a:pt x="36" y="9"/>
                      <a:pt x="36" y="9"/>
                    </a:cubicBezTo>
                    <a:cubicBezTo>
                      <a:pt x="36" y="9"/>
                      <a:pt x="36" y="9"/>
                      <a:pt x="36" y="9"/>
                    </a:cubicBezTo>
                    <a:cubicBezTo>
                      <a:pt x="72" y="9"/>
                      <a:pt x="72" y="9"/>
                      <a:pt x="72" y="9"/>
                    </a:cubicBezTo>
                    <a:cubicBezTo>
                      <a:pt x="72" y="0"/>
                      <a:pt x="72" y="0"/>
                      <a:pt x="72" y="0"/>
                    </a:cubicBezTo>
                    <a:close/>
                    <a:moveTo>
                      <a:pt x="27" y="114"/>
                    </a:moveTo>
                    <a:cubicBezTo>
                      <a:pt x="28" y="114"/>
                      <a:pt x="28" y="114"/>
                      <a:pt x="28" y="114"/>
                    </a:cubicBezTo>
                    <a:cubicBezTo>
                      <a:pt x="31" y="114"/>
                      <a:pt x="34" y="111"/>
                      <a:pt x="34" y="107"/>
                    </a:cubicBezTo>
                    <a:cubicBezTo>
                      <a:pt x="34" y="91"/>
                      <a:pt x="34" y="91"/>
                      <a:pt x="34" y="91"/>
                    </a:cubicBezTo>
                    <a:cubicBezTo>
                      <a:pt x="72" y="91"/>
                      <a:pt x="72" y="91"/>
                      <a:pt x="72" y="91"/>
                    </a:cubicBezTo>
                    <a:cubicBezTo>
                      <a:pt x="72" y="32"/>
                      <a:pt x="72" y="32"/>
                      <a:pt x="72" y="32"/>
                    </a:cubicBezTo>
                    <a:cubicBezTo>
                      <a:pt x="27" y="32"/>
                      <a:pt x="27" y="32"/>
                      <a:pt x="27" y="32"/>
                    </a:cubicBezTo>
                    <a:cubicBezTo>
                      <a:pt x="27" y="64"/>
                      <a:pt x="27" y="64"/>
                      <a:pt x="27" y="64"/>
                    </a:cubicBezTo>
                    <a:cubicBezTo>
                      <a:pt x="42" y="64"/>
                      <a:pt x="42" y="64"/>
                      <a:pt x="42" y="64"/>
                    </a:cubicBezTo>
                    <a:cubicBezTo>
                      <a:pt x="42" y="79"/>
                      <a:pt x="42" y="79"/>
                      <a:pt x="42" y="79"/>
                    </a:cubicBezTo>
                    <a:cubicBezTo>
                      <a:pt x="42" y="79"/>
                      <a:pt x="42" y="79"/>
                      <a:pt x="42" y="79"/>
                    </a:cubicBezTo>
                    <a:cubicBezTo>
                      <a:pt x="27" y="79"/>
                      <a:pt x="27" y="79"/>
                      <a:pt x="27" y="79"/>
                    </a:cubicBezTo>
                    <a:lnTo>
                      <a:pt x="27" y="114"/>
                    </a:lnTo>
                    <a:close/>
                    <a:moveTo>
                      <a:pt x="27" y="1"/>
                    </a:moveTo>
                    <a:cubicBezTo>
                      <a:pt x="14" y="25"/>
                      <a:pt x="14" y="25"/>
                      <a:pt x="14" y="25"/>
                    </a:cubicBezTo>
                    <a:cubicBezTo>
                      <a:pt x="0" y="41"/>
                      <a:pt x="0" y="41"/>
                      <a:pt x="0" y="41"/>
                    </a:cubicBezTo>
                    <a:cubicBezTo>
                      <a:pt x="0" y="87"/>
                      <a:pt x="0" y="87"/>
                      <a:pt x="0" y="87"/>
                    </a:cubicBezTo>
                    <a:cubicBezTo>
                      <a:pt x="0" y="91"/>
                      <a:pt x="0" y="91"/>
                      <a:pt x="0" y="91"/>
                    </a:cubicBezTo>
                    <a:cubicBezTo>
                      <a:pt x="0" y="107"/>
                      <a:pt x="0" y="107"/>
                      <a:pt x="0" y="107"/>
                    </a:cubicBezTo>
                    <a:cubicBezTo>
                      <a:pt x="0" y="111"/>
                      <a:pt x="3" y="114"/>
                      <a:pt x="7" y="114"/>
                    </a:cubicBezTo>
                    <a:cubicBezTo>
                      <a:pt x="27" y="114"/>
                      <a:pt x="27" y="114"/>
                      <a:pt x="27" y="114"/>
                    </a:cubicBezTo>
                    <a:cubicBezTo>
                      <a:pt x="27" y="79"/>
                      <a:pt x="27" y="79"/>
                      <a:pt x="27" y="79"/>
                    </a:cubicBezTo>
                    <a:cubicBezTo>
                      <a:pt x="13" y="79"/>
                      <a:pt x="13" y="79"/>
                      <a:pt x="13" y="79"/>
                    </a:cubicBezTo>
                    <a:cubicBezTo>
                      <a:pt x="13" y="64"/>
                      <a:pt x="13" y="64"/>
                      <a:pt x="13" y="64"/>
                    </a:cubicBezTo>
                    <a:cubicBezTo>
                      <a:pt x="27" y="64"/>
                      <a:pt x="27" y="64"/>
                      <a:pt x="27" y="64"/>
                    </a:cubicBezTo>
                    <a:cubicBezTo>
                      <a:pt x="27" y="32"/>
                      <a:pt x="27" y="32"/>
                      <a:pt x="27" y="32"/>
                    </a:cubicBezTo>
                    <a:cubicBezTo>
                      <a:pt x="24" y="32"/>
                      <a:pt x="24" y="32"/>
                      <a:pt x="24" y="32"/>
                    </a:cubicBezTo>
                    <a:cubicBezTo>
                      <a:pt x="27" y="26"/>
                      <a:pt x="27" y="26"/>
                      <a:pt x="27" y="26"/>
                    </a:cubicBezTo>
                    <a:lnTo>
                      <a:pt x="2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7" name="Oval 296"/>
              <p:cNvSpPr>
                <a:spLocks noChangeArrowheads="1"/>
              </p:cNvSpPr>
              <p:nvPr/>
            </p:nvSpPr>
            <p:spPr bwMode="auto">
              <a:xfrm>
                <a:off x="-1338263" y="1347787"/>
                <a:ext cx="134937" cy="134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8" name="Freeform 297"/>
              <p:cNvSpPr/>
              <p:nvPr/>
            </p:nvSpPr>
            <p:spPr bwMode="auto">
              <a:xfrm>
                <a:off x="-1431925" y="1504950"/>
                <a:ext cx="319087" cy="500063"/>
              </a:xfrm>
              <a:custGeom>
                <a:avLst/>
                <a:gdLst>
                  <a:gd name="T0" fmla="*/ 33 w 201"/>
                  <a:gd name="T1" fmla="*/ 60 h 315"/>
                  <a:gd name="T2" fmla="*/ 45 w 201"/>
                  <a:gd name="T3" fmla="*/ 60 h 315"/>
                  <a:gd name="T4" fmla="*/ 45 w 201"/>
                  <a:gd name="T5" fmla="*/ 161 h 315"/>
                  <a:gd name="T6" fmla="*/ 45 w 201"/>
                  <a:gd name="T7" fmla="*/ 161 h 315"/>
                  <a:gd name="T8" fmla="*/ 45 w 201"/>
                  <a:gd name="T9" fmla="*/ 315 h 315"/>
                  <a:gd name="T10" fmla="*/ 95 w 201"/>
                  <a:gd name="T11" fmla="*/ 315 h 315"/>
                  <a:gd name="T12" fmla="*/ 95 w 201"/>
                  <a:gd name="T13" fmla="*/ 149 h 315"/>
                  <a:gd name="T14" fmla="*/ 109 w 201"/>
                  <a:gd name="T15" fmla="*/ 149 h 315"/>
                  <a:gd name="T16" fmla="*/ 109 w 201"/>
                  <a:gd name="T17" fmla="*/ 315 h 315"/>
                  <a:gd name="T18" fmla="*/ 158 w 201"/>
                  <a:gd name="T19" fmla="*/ 315 h 315"/>
                  <a:gd name="T20" fmla="*/ 158 w 201"/>
                  <a:gd name="T21" fmla="*/ 149 h 315"/>
                  <a:gd name="T22" fmla="*/ 158 w 201"/>
                  <a:gd name="T23" fmla="*/ 149 h 315"/>
                  <a:gd name="T24" fmla="*/ 158 w 201"/>
                  <a:gd name="T25" fmla="*/ 60 h 315"/>
                  <a:gd name="T26" fmla="*/ 170 w 201"/>
                  <a:gd name="T27" fmla="*/ 60 h 315"/>
                  <a:gd name="T28" fmla="*/ 170 w 201"/>
                  <a:gd name="T29" fmla="*/ 149 h 315"/>
                  <a:gd name="T30" fmla="*/ 201 w 201"/>
                  <a:gd name="T31" fmla="*/ 149 h 315"/>
                  <a:gd name="T32" fmla="*/ 201 w 201"/>
                  <a:gd name="T33" fmla="*/ 0 h 315"/>
                  <a:gd name="T34" fmla="*/ 0 w 201"/>
                  <a:gd name="T35" fmla="*/ 0 h 315"/>
                  <a:gd name="T36" fmla="*/ 0 w 201"/>
                  <a:gd name="T37" fmla="*/ 149 h 315"/>
                  <a:gd name="T38" fmla="*/ 33 w 201"/>
                  <a:gd name="T39" fmla="*/ 149 h 315"/>
                  <a:gd name="T40" fmla="*/ 33 w 201"/>
                  <a:gd name="T41" fmla="*/ 6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1" h="315">
                    <a:moveTo>
                      <a:pt x="33" y="60"/>
                    </a:moveTo>
                    <a:lnTo>
                      <a:pt x="45" y="60"/>
                    </a:lnTo>
                    <a:lnTo>
                      <a:pt x="45" y="161"/>
                    </a:lnTo>
                    <a:lnTo>
                      <a:pt x="45" y="161"/>
                    </a:lnTo>
                    <a:lnTo>
                      <a:pt x="45" y="315"/>
                    </a:lnTo>
                    <a:lnTo>
                      <a:pt x="95" y="315"/>
                    </a:lnTo>
                    <a:lnTo>
                      <a:pt x="95" y="149"/>
                    </a:lnTo>
                    <a:lnTo>
                      <a:pt x="109" y="149"/>
                    </a:lnTo>
                    <a:lnTo>
                      <a:pt x="109" y="315"/>
                    </a:lnTo>
                    <a:lnTo>
                      <a:pt x="158" y="315"/>
                    </a:lnTo>
                    <a:lnTo>
                      <a:pt x="158" y="149"/>
                    </a:lnTo>
                    <a:lnTo>
                      <a:pt x="158" y="149"/>
                    </a:lnTo>
                    <a:lnTo>
                      <a:pt x="158" y="60"/>
                    </a:lnTo>
                    <a:lnTo>
                      <a:pt x="170" y="60"/>
                    </a:lnTo>
                    <a:lnTo>
                      <a:pt x="170" y="149"/>
                    </a:lnTo>
                    <a:lnTo>
                      <a:pt x="201" y="149"/>
                    </a:lnTo>
                    <a:lnTo>
                      <a:pt x="201" y="0"/>
                    </a:lnTo>
                    <a:lnTo>
                      <a:pt x="0" y="0"/>
                    </a:lnTo>
                    <a:lnTo>
                      <a:pt x="0" y="149"/>
                    </a:lnTo>
                    <a:lnTo>
                      <a:pt x="33" y="149"/>
                    </a:lnTo>
                    <a:lnTo>
                      <a:pt x="33"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9" name="Oval 298"/>
              <p:cNvSpPr>
                <a:spLocks noChangeArrowheads="1"/>
              </p:cNvSpPr>
              <p:nvPr/>
            </p:nvSpPr>
            <p:spPr bwMode="auto">
              <a:xfrm>
                <a:off x="-973138" y="1347787"/>
                <a:ext cx="134937" cy="134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0" name="Freeform 299"/>
              <p:cNvSpPr/>
              <p:nvPr/>
            </p:nvSpPr>
            <p:spPr bwMode="auto">
              <a:xfrm>
                <a:off x="-1090613" y="1504950"/>
                <a:ext cx="368300" cy="500063"/>
              </a:xfrm>
              <a:custGeom>
                <a:avLst/>
                <a:gdLst>
                  <a:gd name="T0" fmla="*/ 199 w 232"/>
                  <a:gd name="T1" fmla="*/ 149 h 315"/>
                  <a:gd name="T2" fmla="*/ 232 w 232"/>
                  <a:gd name="T3" fmla="*/ 149 h 315"/>
                  <a:gd name="T4" fmla="*/ 192 w 232"/>
                  <a:gd name="T5" fmla="*/ 0 h 315"/>
                  <a:gd name="T6" fmla="*/ 43 w 232"/>
                  <a:gd name="T7" fmla="*/ 0 h 315"/>
                  <a:gd name="T8" fmla="*/ 0 w 232"/>
                  <a:gd name="T9" fmla="*/ 149 h 315"/>
                  <a:gd name="T10" fmla="*/ 31 w 232"/>
                  <a:gd name="T11" fmla="*/ 149 h 315"/>
                  <a:gd name="T12" fmla="*/ 57 w 232"/>
                  <a:gd name="T13" fmla="*/ 60 h 315"/>
                  <a:gd name="T14" fmla="*/ 66 w 232"/>
                  <a:gd name="T15" fmla="*/ 60 h 315"/>
                  <a:gd name="T16" fmla="*/ 24 w 232"/>
                  <a:gd name="T17" fmla="*/ 225 h 315"/>
                  <a:gd name="T18" fmla="*/ 59 w 232"/>
                  <a:gd name="T19" fmla="*/ 225 h 315"/>
                  <a:gd name="T20" fmla="*/ 59 w 232"/>
                  <a:gd name="T21" fmla="*/ 315 h 315"/>
                  <a:gd name="T22" fmla="*/ 109 w 232"/>
                  <a:gd name="T23" fmla="*/ 315 h 315"/>
                  <a:gd name="T24" fmla="*/ 109 w 232"/>
                  <a:gd name="T25" fmla="*/ 225 h 315"/>
                  <a:gd name="T26" fmla="*/ 123 w 232"/>
                  <a:gd name="T27" fmla="*/ 225 h 315"/>
                  <a:gd name="T28" fmla="*/ 123 w 232"/>
                  <a:gd name="T29" fmla="*/ 315 h 315"/>
                  <a:gd name="T30" fmla="*/ 173 w 232"/>
                  <a:gd name="T31" fmla="*/ 315 h 315"/>
                  <a:gd name="T32" fmla="*/ 173 w 232"/>
                  <a:gd name="T33" fmla="*/ 225 h 315"/>
                  <a:gd name="T34" fmla="*/ 208 w 232"/>
                  <a:gd name="T35" fmla="*/ 225 h 315"/>
                  <a:gd name="T36" fmla="*/ 163 w 232"/>
                  <a:gd name="T37" fmla="*/ 60 h 315"/>
                  <a:gd name="T38" fmla="*/ 175 w 232"/>
                  <a:gd name="T39" fmla="*/ 60 h 315"/>
                  <a:gd name="T40" fmla="*/ 199 w 232"/>
                  <a:gd name="T41" fmla="*/ 149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2" h="315">
                    <a:moveTo>
                      <a:pt x="199" y="149"/>
                    </a:moveTo>
                    <a:lnTo>
                      <a:pt x="232" y="149"/>
                    </a:lnTo>
                    <a:lnTo>
                      <a:pt x="192" y="0"/>
                    </a:lnTo>
                    <a:lnTo>
                      <a:pt x="43" y="0"/>
                    </a:lnTo>
                    <a:lnTo>
                      <a:pt x="0" y="149"/>
                    </a:lnTo>
                    <a:lnTo>
                      <a:pt x="31" y="149"/>
                    </a:lnTo>
                    <a:lnTo>
                      <a:pt x="57" y="60"/>
                    </a:lnTo>
                    <a:lnTo>
                      <a:pt x="66" y="60"/>
                    </a:lnTo>
                    <a:lnTo>
                      <a:pt x="24" y="225"/>
                    </a:lnTo>
                    <a:lnTo>
                      <a:pt x="59" y="225"/>
                    </a:lnTo>
                    <a:lnTo>
                      <a:pt x="59" y="315"/>
                    </a:lnTo>
                    <a:lnTo>
                      <a:pt x="109" y="315"/>
                    </a:lnTo>
                    <a:lnTo>
                      <a:pt x="109" y="225"/>
                    </a:lnTo>
                    <a:lnTo>
                      <a:pt x="123" y="225"/>
                    </a:lnTo>
                    <a:lnTo>
                      <a:pt x="123" y="315"/>
                    </a:lnTo>
                    <a:lnTo>
                      <a:pt x="173" y="315"/>
                    </a:lnTo>
                    <a:lnTo>
                      <a:pt x="173" y="225"/>
                    </a:lnTo>
                    <a:lnTo>
                      <a:pt x="208" y="225"/>
                    </a:lnTo>
                    <a:lnTo>
                      <a:pt x="163" y="60"/>
                    </a:lnTo>
                    <a:lnTo>
                      <a:pt x="175" y="60"/>
                    </a:lnTo>
                    <a:lnTo>
                      <a:pt x="199"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1" name="Freeform 300"/>
              <p:cNvSpPr/>
              <p:nvPr/>
            </p:nvSpPr>
            <p:spPr bwMode="auto">
              <a:xfrm>
                <a:off x="-1720850" y="701675"/>
                <a:ext cx="574675" cy="533400"/>
              </a:xfrm>
              <a:custGeom>
                <a:avLst/>
                <a:gdLst>
                  <a:gd name="T0" fmla="*/ 91 w 153"/>
                  <a:gd name="T1" fmla="*/ 71 h 142"/>
                  <a:gd name="T2" fmla="*/ 117 w 153"/>
                  <a:gd name="T3" fmla="*/ 50 h 142"/>
                  <a:gd name="T4" fmla="*/ 123 w 153"/>
                  <a:gd name="T5" fmla="*/ 50 h 142"/>
                  <a:gd name="T6" fmla="*/ 140 w 153"/>
                  <a:gd name="T7" fmla="*/ 63 h 142"/>
                  <a:gd name="T8" fmla="*/ 151 w 153"/>
                  <a:gd name="T9" fmla="*/ 58 h 142"/>
                  <a:gd name="T10" fmla="*/ 150 w 153"/>
                  <a:gd name="T11" fmla="*/ 35 h 142"/>
                  <a:gd name="T12" fmla="*/ 103 w 153"/>
                  <a:gd name="T13" fmla="*/ 5 h 142"/>
                  <a:gd name="T14" fmla="*/ 73 w 153"/>
                  <a:gd name="T15" fmla="*/ 32 h 142"/>
                  <a:gd name="T16" fmla="*/ 35 w 153"/>
                  <a:gd name="T17" fmla="*/ 20 h 142"/>
                  <a:gd name="T18" fmla="*/ 4 w 153"/>
                  <a:gd name="T19" fmla="*/ 67 h 142"/>
                  <a:gd name="T20" fmla="*/ 97 w 153"/>
                  <a:gd name="T21" fmla="*/ 142 h 142"/>
                  <a:gd name="T22" fmla="*/ 113 w 153"/>
                  <a:gd name="T23" fmla="*/ 128 h 142"/>
                  <a:gd name="T24" fmla="*/ 91 w 153"/>
                  <a:gd name="T25" fmla="*/ 7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142">
                    <a:moveTo>
                      <a:pt x="91" y="71"/>
                    </a:moveTo>
                    <a:cubicBezTo>
                      <a:pt x="93" y="58"/>
                      <a:pt x="104" y="50"/>
                      <a:pt x="117" y="50"/>
                    </a:cubicBezTo>
                    <a:cubicBezTo>
                      <a:pt x="119" y="50"/>
                      <a:pt x="121" y="50"/>
                      <a:pt x="123" y="50"/>
                    </a:cubicBezTo>
                    <a:cubicBezTo>
                      <a:pt x="130" y="52"/>
                      <a:pt x="136" y="57"/>
                      <a:pt x="140" y="63"/>
                    </a:cubicBezTo>
                    <a:cubicBezTo>
                      <a:pt x="143" y="60"/>
                      <a:pt x="147" y="59"/>
                      <a:pt x="151" y="58"/>
                    </a:cubicBezTo>
                    <a:cubicBezTo>
                      <a:pt x="153" y="44"/>
                      <a:pt x="150" y="35"/>
                      <a:pt x="150" y="35"/>
                    </a:cubicBezTo>
                    <a:cubicBezTo>
                      <a:pt x="145" y="13"/>
                      <a:pt x="124" y="0"/>
                      <a:pt x="103" y="5"/>
                    </a:cubicBezTo>
                    <a:cubicBezTo>
                      <a:pt x="88" y="8"/>
                      <a:pt x="77" y="18"/>
                      <a:pt x="73" y="32"/>
                    </a:cubicBezTo>
                    <a:cubicBezTo>
                      <a:pt x="64" y="21"/>
                      <a:pt x="49" y="16"/>
                      <a:pt x="35" y="20"/>
                    </a:cubicBezTo>
                    <a:cubicBezTo>
                      <a:pt x="13" y="24"/>
                      <a:pt x="0" y="46"/>
                      <a:pt x="4" y="67"/>
                    </a:cubicBezTo>
                    <a:cubicBezTo>
                      <a:pt x="4" y="67"/>
                      <a:pt x="13" y="120"/>
                      <a:pt x="97" y="142"/>
                    </a:cubicBezTo>
                    <a:cubicBezTo>
                      <a:pt x="103" y="138"/>
                      <a:pt x="109" y="133"/>
                      <a:pt x="113" y="128"/>
                    </a:cubicBezTo>
                    <a:cubicBezTo>
                      <a:pt x="84" y="99"/>
                      <a:pt x="90" y="73"/>
                      <a:pt x="91"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2" name="Freeform 301"/>
              <p:cNvSpPr/>
              <p:nvPr/>
            </p:nvSpPr>
            <p:spPr bwMode="auto">
              <a:xfrm>
                <a:off x="-1390650" y="904875"/>
                <a:ext cx="341312" cy="288925"/>
              </a:xfrm>
              <a:custGeom>
                <a:avLst/>
                <a:gdLst>
                  <a:gd name="T0" fmla="*/ 71 w 91"/>
                  <a:gd name="T1" fmla="*/ 9 h 77"/>
                  <a:gd name="T2" fmla="*/ 66 w 91"/>
                  <a:gd name="T3" fmla="*/ 9 h 77"/>
                  <a:gd name="T4" fmla="*/ 62 w 91"/>
                  <a:gd name="T5" fmla="*/ 9 h 77"/>
                  <a:gd name="T6" fmla="*/ 50 w 91"/>
                  <a:gd name="T7" fmla="*/ 16 h 77"/>
                  <a:gd name="T8" fmla="*/ 34 w 91"/>
                  <a:gd name="T9" fmla="*/ 1 h 77"/>
                  <a:gd name="T10" fmla="*/ 29 w 91"/>
                  <a:gd name="T11" fmla="*/ 0 h 77"/>
                  <a:gd name="T12" fmla="*/ 7 w 91"/>
                  <a:gd name="T13" fmla="*/ 18 h 77"/>
                  <a:gd name="T14" fmla="*/ 29 w 91"/>
                  <a:gd name="T15" fmla="*/ 71 h 77"/>
                  <a:gd name="T16" fmla="*/ 36 w 91"/>
                  <a:gd name="T17" fmla="*/ 77 h 77"/>
                  <a:gd name="T18" fmla="*/ 88 w 91"/>
                  <a:gd name="T19" fmla="*/ 36 h 77"/>
                  <a:gd name="T20" fmla="*/ 71 w 91"/>
                  <a:gd name="T21"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7">
                    <a:moveTo>
                      <a:pt x="71" y="9"/>
                    </a:moveTo>
                    <a:cubicBezTo>
                      <a:pt x="69" y="9"/>
                      <a:pt x="68" y="9"/>
                      <a:pt x="66" y="9"/>
                    </a:cubicBezTo>
                    <a:cubicBezTo>
                      <a:pt x="65" y="9"/>
                      <a:pt x="63" y="9"/>
                      <a:pt x="62" y="9"/>
                    </a:cubicBezTo>
                    <a:cubicBezTo>
                      <a:pt x="57" y="10"/>
                      <a:pt x="53" y="13"/>
                      <a:pt x="50" y="16"/>
                    </a:cubicBezTo>
                    <a:cubicBezTo>
                      <a:pt x="48" y="9"/>
                      <a:pt x="42" y="3"/>
                      <a:pt x="34" y="1"/>
                    </a:cubicBezTo>
                    <a:cubicBezTo>
                      <a:pt x="32" y="0"/>
                      <a:pt x="30" y="0"/>
                      <a:pt x="29" y="0"/>
                    </a:cubicBezTo>
                    <a:cubicBezTo>
                      <a:pt x="19" y="0"/>
                      <a:pt x="9" y="7"/>
                      <a:pt x="7" y="18"/>
                    </a:cubicBezTo>
                    <a:cubicBezTo>
                      <a:pt x="7" y="18"/>
                      <a:pt x="0" y="42"/>
                      <a:pt x="29" y="71"/>
                    </a:cubicBezTo>
                    <a:cubicBezTo>
                      <a:pt x="31" y="73"/>
                      <a:pt x="33" y="75"/>
                      <a:pt x="36" y="77"/>
                    </a:cubicBezTo>
                    <a:cubicBezTo>
                      <a:pt x="83" y="65"/>
                      <a:pt x="88" y="36"/>
                      <a:pt x="88" y="36"/>
                    </a:cubicBezTo>
                    <a:cubicBezTo>
                      <a:pt x="91" y="24"/>
                      <a:pt x="83" y="12"/>
                      <a:pt x="7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3" name="Rectangle 302"/>
              <p:cNvSpPr>
                <a:spLocks noChangeArrowheads="1"/>
              </p:cNvSpPr>
              <p:nvPr/>
            </p:nvSpPr>
            <p:spPr bwMode="auto">
              <a:xfrm>
                <a:off x="-3956050" y="6067425"/>
                <a:ext cx="44450" cy="115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174" name="Freeform 303"/>
              <p:cNvSpPr/>
              <p:nvPr/>
            </p:nvSpPr>
            <p:spPr bwMode="auto">
              <a:xfrm>
                <a:off x="-3760788" y="6067425"/>
                <a:ext cx="192087" cy="115888"/>
              </a:xfrm>
              <a:custGeom>
                <a:avLst/>
                <a:gdLst>
                  <a:gd name="T0" fmla="*/ 121 w 121"/>
                  <a:gd name="T1" fmla="*/ 73 h 73"/>
                  <a:gd name="T2" fmla="*/ 121 w 121"/>
                  <a:gd name="T3" fmla="*/ 0 h 73"/>
                  <a:gd name="T4" fmla="*/ 73 w 121"/>
                  <a:gd name="T5" fmla="*/ 0 h 73"/>
                  <a:gd name="T6" fmla="*/ 0 w 121"/>
                  <a:gd name="T7" fmla="*/ 73 h 73"/>
                  <a:gd name="T8" fmla="*/ 121 w 121"/>
                  <a:gd name="T9" fmla="*/ 73 h 73"/>
                </a:gdLst>
                <a:ahLst/>
                <a:cxnLst>
                  <a:cxn ang="0">
                    <a:pos x="T0" y="T1"/>
                  </a:cxn>
                  <a:cxn ang="0">
                    <a:pos x="T2" y="T3"/>
                  </a:cxn>
                  <a:cxn ang="0">
                    <a:pos x="T4" y="T5"/>
                  </a:cxn>
                  <a:cxn ang="0">
                    <a:pos x="T6" y="T7"/>
                  </a:cxn>
                  <a:cxn ang="0">
                    <a:pos x="T8" y="T9"/>
                  </a:cxn>
                </a:cxnLst>
                <a:rect l="0" t="0" r="r" b="b"/>
                <a:pathLst>
                  <a:path w="121" h="73">
                    <a:moveTo>
                      <a:pt x="121" y="73"/>
                    </a:moveTo>
                    <a:lnTo>
                      <a:pt x="121" y="0"/>
                    </a:lnTo>
                    <a:lnTo>
                      <a:pt x="73" y="0"/>
                    </a:lnTo>
                    <a:lnTo>
                      <a:pt x="0" y="73"/>
                    </a:lnTo>
                    <a:lnTo>
                      <a:pt x="12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5" name="Freeform 304"/>
              <p:cNvSpPr/>
              <p:nvPr/>
            </p:nvSpPr>
            <p:spPr bwMode="auto">
              <a:xfrm>
                <a:off x="-3892550" y="6067425"/>
                <a:ext cx="128587" cy="115888"/>
              </a:xfrm>
              <a:custGeom>
                <a:avLst/>
                <a:gdLst>
                  <a:gd name="T0" fmla="*/ 81 w 81"/>
                  <a:gd name="T1" fmla="*/ 0 h 73"/>
                  <a:gd name="T2" fmla="*/ 0 w 81"/>
                  <a:gd name="T3" fmla="*/ 0 h 73"/>
                  <a:gd name="T4" fmla="*/ 0 w 81"/>
                  <a:gd name="T5" fmla="*/ 73 h 73"/>
                  <a:gd name="T6" fmla="*/ 7 w 81"/>
                  <a:gd name="T7" fmla="*/ 73 h 73"/>
                  <a:gd name="T8" fmla="*/ 81 w 81"/>
                  <a:gd name="T9" fmla="*/ 0 h 73"/>
                </a:gdLst>
                <a:ahLst/>
                <a:cxnLst>
                  <a:cxn ang="0">
                    <a:pos x="T0" y="T1"/>
                  </a:cxn>
                  <a:cxn ang="0">
                    <a:pos x="T2" y="T3"/>
                  </a:cxn>
                  <a:cxn ang="0">
                    <a:pos x="T4" y="T5"/>
                  </a:cxn>
                  <a:cxn ang="0">
                    <a:pos x="T6" y="T7"/>
                  </a:cxn>
                  <a:cxn ang="0">
                    <a:pos x="T8" y="T9"/>
                  </a:cxn>
                </a:cxnLst>
                <a:rect l="0" t="0" r="r" b="b"/>
                <a:pathLst>
                  <a:path w="81" h="73">
                    <a:moveTo>
                      <a:pt x="81" y="0"/>
                    </a:moveTo>
                    <a:lnTo>
                      <a:pt x="0" y="0"/>
                    </a:lnTo>
                    <a:lnTo>
                      <a:pt x="0" y="73"/>
                    </a:lnTo>
                    <a:lnTo>
                      <a:pt x="7" y="73"/>
                    </a:lnTo>
                    <a:lnTo>
                      <a:pt x="8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6" name="Freeform 305"/>
              <p:cNvSpPr>
                <a:spLocks noEditPoints="1"/>
              </p:cNvSpPr>
              <p:nvPr/>
            </p:nvSpPr>
            <p:spPr bwMode="auto">
              <a:xfrm>
                <a:off x="-4068763" y="5816600"/>
                <a:ext cx="612775" cy="614363"/>
              </a:xfrm>
              <a:custGeom>
                <a:avLst/>
                <a:gdLst>
                  <a:gd name="T0" fmla="*/ 94 w 163"/>
                  <a:gd name="T1" fmla="*/ 163 h 164"/>
                  <a:gd name="T2" fmla="*/ 163 w 163"/>
                  <a:gd name="T3" fmla="*/ 82 h 164"/>
                  <a:gd name="T4" fmla="*/ 94 w 163"/>
                  <a:gd name="T5" fmla="*/ 1 h 164"/>
                  <a:gd name="T6" fmla="*/ 94 w 163"/>
                  <a:gd name="T7" fmla="*/ 15 h 164"/>
                  <a:gd name="T8" fmla="*/ 125 w 163"/>
                  <a:gd name="T9" fmla="*/ 29 h 164"/>
                  <a:gd name="T10" fmla="*/ 94 w 163"/>
                  <a:gd name="T11" fmla="*/ 60 h 164"/>
                  <a:gd name="T12" fmla="*/ 94 w 163"/>
                  <a:gd name="T13" fmla="*/ 79 h 164"/>
                  <a:gd name="T14" fmla="*/ 107 w 163"/>
                  <a:gd name="T15" fmla="*/ 67 h 164"/>
                  <a:gd name="T16" fmla="*/ 109 w 163"/>
                  <a:gd name="T17" fmla="*/ 64 h 164"/>
                  <a:gd name="T18" fmla="*/ 111 w 163"/>
                  <a:gd name="T19" fmla="*/ 62 h 164"/>
                  <a:gd name="T20" fmla="*/ 134 w 163"/>
                  <a:gd name="T21" fmla="*/ 39 h 164"/>
                  <a:gd name="T22" fmla="*/ 150 w 163"/>
                  <a:gd name="T23" fmla="*/ 82 h 164"/>
                  <a:gd name="T24" fmla="*/ 150 w 163"/>
                  <a:gd name="T25" fmla="*/ 82 h 164"/>
                  <a:gd name="T26" fmla="*/ 94 w 163"/>
                  <a:gd name="T27" fmla="*/ 149 h 164"/>
                  <a:gd name="T28" fmla="*/ 94 w 163"/>
                  <a:gd name="T29" fmla="*/ 163 h 164"/>
                  <a:gd name="T30" fmla="*/ 81 w 163"/>
                  <a:gd name="T31" fmla="*/ 164 h 164"/>
                  <a:gd name="T32" fmla="*/ 94 w 163"/>
                  <a:gd name="T33" fmla="*/ 163 h 164"/>
                  <a:gd name="T34" fmla="*/ 94 w 163"/>
                  <a:gd name="T35" fmla="*/ 149 h 164"/>
                  <a:gd name="T36" fmla="*/ 81 w 163"/>
                  <a:gd name="T37" fmla="*/ 151 h 164"/>
                  <a:gd name="T38" fmla="*/ 38 w 163"/>
                  <a:gd name="T39" fmla="*/ 135 h 164"/>
                  <a:gd name="T40" fmla="*/ 71 w 163"/>
                  <a:gd name="T41" fmla="*/ 102 h 164"/>
                  <a:gd name="T42" fmla="*/ 73 w 163"/>
                  <a:gd name="T43" fmla="*/ 100 h 164"/>
                  <a:gd name="T44" fmla="*/ 76 w 163"/>
                  <a:gd name="T45" fmla="*/ 98 h 164"/>
                  <a:gd name="T46" fmla="*/ 94 w 163"/>
                  <a:gd name="T47" fmla="*/ 79 h 164"/>
                  <a:gd name="T48" fmla="*/ 94 w 163"/>
                  <a:gd name="T49" fmla="*/ 60 h 164"/>
                  <a:gd name="T50" fmla="*/ 92 w 163"/>
                  <a:gd name="T51" fmla="*/ 62 h 164"/>
                  <a:gd name="T52" fmla="*/ 90 w 163"/>
                  <a:gd name="T53" fmla="*/ 64 h 164"/>
                  <a:gd name="T54" fmla="*/ 87 w 163"/>
                  <a:gd name="T55" fmla="*/ 67 h 164"/>
                  <a:gd name="T56" fmla="*/ 56 w 163"/>
                  <a:gd name="T57" fmla="*/ 98 h 164"/>
                  <a:gd name="T58" fmla="*/ 54 w 163"/>
                  <a:gd name="T59" fmla="*/ 100 h 164"/>
                  <a:gd name="T60" fmla="*/ 52 w 163"/>
                  <a:gd name="T61" fmla="*/ 102 h 164"/>
                  <a:gd name="T62" fmla="*/ 29 w 163"/>
                  <a:gd name="T63" fmla="*/ 125 h 164"/>
                  <a:gd name="T64" fmla="*/ 13 w 163"/>
                  <a:gd name="T65" fmla="*/ 82 h 164"/>
                  <a:gd name="T66" fmla="*/ 81 w 163"/>
                  <a:gd name="T67" fmla="*/ 14 h 164"/>
                  <a:gd name="T68" fmla="*/ 81 w 163"/>
                  <a:gd name="T69" fmla="*/ 14 h 164"/>
                  <a:gd name="T70" fmla="*/ 94 w 163"/>
                  <a:gd name="T71" fmla="*/ 15 h 164"/>
                  <a:gd name="T72" fmla="*/ 94 w 163"/>
                  <a:gd name="T73" fmla="*/ 1 h 164"/>
                  <a:gd name="T74" fmla="*/ 81 w 163"/>
                  <a:gd name="T75" fmla="*/ 0 h 164"/>
                  <a:gd name="T76" fmla="*/ 0 w 163"/>
                  <a:gd name="T77" fmla="*/ 82 h 164"/>
                  <a:gd name="T78" fmla="*/ 81 w 163"/>
                  <a:gd name="T7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3" h="164">
                    <a:moveTo>
                      <a:pt x="94" y="163"/>
                    </a:moveTo>
                    <a:cubicBezTo>
                      <a:pt x="133" y="157"/>
                      <a:pt x="163" y="123"/>
                      <a:pt x="163" y="82"/>
                    </a:cubicBezTo>
                    <a:cubicBezTo>
                      <a:pt x="163" y="41"/>
                      <a:pt x="133" y="7"/>
                      <a:pt x="94" y="1"/>
                    </a:cubicBezTo>
                    <a:cubicBezTo>
                      <a:pt x="94" y="15"/>
                      <a:pt x="94" y="15"/>
                      <a:pt x="94" y="15"/>
                    </a:cubicBezTo>
                    <a:cubicBezTo>
                      <a:pt x="106" y="17"/>
                      <a:pt x="116" y="22"/>
                      <a:pt x="125" y="29"/>
                    </a:cubicBezTo>
                    <a:cubicBezTo>
                      <a:pt x="94" y="60"/>
                      <a:pt x="94" y="60"/>
                      <a:pt x="94" y="60"/>
                    </a:cubicBezTo>
                    <a:cubicBezTo>
                      <a:pt x="94" y="79"/>
                      <a:pt x="94" y="79"/>
                      <a:pt x="94" y="79"/>
                    </a:cubicBezTo>
                    <a:cubicBezTo>
                      <a:pt x="107" y="67"/>
                      <a:pt x="107" y="67"/>
                      <a:pt x="107" y="67"/>
                    </a:cubicBezTo>
                    <a:cubicBezTo>
                      <a:pt x="109" y="64"/>
                      <a:pt x="109" y="64"/>
                      <a:pt x="109" y="64"/>
                    </a:cubicBezTo>
                    <a:cubicBezTo>
                      <a:pt x="111" y="62"/>
                      <a:pt x="111" y="62"/>
                      <a:pt x="111" y="62"/>
                    </a:cubicBezTo>
                    <a:cubicBezTo>
                      <a:pt x="134" y="39"/>
                      <a:pt x="134" y="39"/>
                      <a:pt x="134" y="39"/>
                    </a:cubicBezTo>
                    <a:cubicBezTo>
                      <a:pt x="144" y="51"/>
                      <a:pt x="150" y="66"/>
                      <a:pt x="150" y="82"/>
                    </a:cubicBezTo>
                    <a:cubicBezTo>
                      <a:pt x="150" y="82"/>
                      <a:pt x="150" y="82"/>
                      <a:pt x="150" y="82"/>
                    </a:cubicBezTo>
                    <a:cubicBezTo>
                      <a:pt x="150" y="116"/>
                      <a:pt x="126" y="143"/>
                      <a:pt x="94" y="149"/>
                    </a:cubicBezTo>
                    <a:lnTo>
                      <a:pt x="94" y="163"/>
                    </a:lnTo>
                    <a:close/>
                    <a:moveTo>
                      <a:pt x="81" y="164"/>
                    </a:moveTo>
                    <a:cubicBezTo>
                      <a:pt x="86" y="164"/>
                      <a:pt x="90" y="164"/>
                      <a:pt x="94" y="163"/>
                    </a:cubicBezTo>
                    <a:cubicBezTo>
                      <a:pt x="94" y="149"/>
                      <a:pt x="94" y="149"/>
                      <a:pt x="94" y="149"/>
                    </a:cubicBezTo>
                    <a:cubicBezTo>
                      <a:pt x="90" y="150"/>
                      <a:pt x="86" y="151"/>
                      <a:pt x="81" y="151"/>
                    </a:cubicBezTo>
                    <a:cubicBezTo>
                      <a:pt x="65" y="151"/>
                      <a:pt x="50" y="145"/>
                      <a:pt x="38" y="135"/>
                    </a:cubicBezTo>
                    <a:cubicBezTo>
                      <a:pt x="71" y="102"/>
                      <a:pt x="71" y="102"/>
                      <a:pt x="71" y="102"/>
                    </a:cubicBezTo>
                    <a:cubicBezTo>
                      <a:pt x="73" y="100"/>
                      <a:pt x="73" y="100"/>
                      <a:pt x="73" y="100"/>
                    </a:cubicBezTo>
                    <a:cubicBezTo>
                      <a:pt x="76" y="98"/>
                      <a:pt x="76" y="98"/>
                      <a:pt x="76" y="98"/>
                    </a:cubicBezTo>
                    <a:cubicBezTo>
                      <a:pt x="94" y="79"/>
                      <a:pt x="94" y="79"/>
                      <a:pt x="94" y="79"/>
                    </a:cubicBezTo>
                    <a:cubicBezTo>
                      <a:pt x="94" y="60"/>
                      <a:pt x="94" y="60"/>
                      <a:pt x="94" y="60"/>
                    </a:cubicBezTo>
                    <a:cubicBezTo>
                      <a:pt x="92" y="62"/>
                      <a:pt x="92" y="62"/>
                      <a:pt x="92" y="62"/>
                    </a:cubicBezTo>
                    <a:cubicBezTo>
                      <a:pt x="90" y="64"/>
                      <a:pt x="90" y="64"/>
                      <a:pt x="90" y="64"/>
                    </a:cubicBezTo>
                    <a:cubicBezTo>
                      <a:pt x="87" y="67"/>
                      <a:pt x="87" y="67"/>
                      <a:pt x="87" y="67"/>
                    </a:cubicBezTo>
                    <a:cubicBezTo>
                      <a:pt x="56" y="98"/>
                      <a:pt x="56" y="98"/>
                      <a:pt x="56" y="98"/>
                    </a:cubicBezTo>
                    <a:cubicBezTo>
                      <a:pt x="54" y="100"/>
                      <a:pt x="54" y="100"/>
                      <a:pt x="54" y="100"/>
                    </a:cubicBezTo>
                    <a:cubicBezTo>
                      <a:pt x="52" y="102"/>
                      <a:pt x="52" y="102"/>
                      <a:pt x="52" y="102"/>
                    </a:cubicBezTo>
                    <a:cubicBezTo>
                      <a:pt x="29" y="125"/>
                      <a:pt x="29" y="125"/>
                      <a:pt x="29" y="125"/>
                    </a:cubicBezTo>
                    <a:cubicBezTo>
                      <a:pt x="19" y="114"/>
                      <a:pt x="13" y="99"/>
                      <a:pt x="13" y="82"/>
                    </a:cubicBezTo>
                    <a:cubicBezTo>
                      <a:pt x="13" y="45"/>
                      <a:pt x="44" y="14"/>
                      <a:pt x="81" y="14"/>
                    </a:cubicBezTo>
                    <a:cubicBezTo>
                      <a:pt x="81" y="14"/>
                      <a:pt x="81" y="14"/>
                      <a:pt x="81" y="14"/>
                    </a:cubicBezTo>
                    <a:cubicBezTo>
                      <a:pt x="86" y="14"/>
                      <a:pt x="90" y="14"/>
                      <a:pt x="94" y="15"/>
                    </a:cubicBezTo>
                    <a:cubicBezTo>
                      <a:pt x="94" y="1"/>
                      <a:pt x="94" y="1"/>
                      <a:pt x="94" y="1"/>
                    </a:cubicBezTo>
                    <a:cubicBezTo>
                      <a:pt x="90" y="1"/>
                      <a:pt x="86" y="0"/>
                      <a:pt x="81" y="0"/>
                    </a:cubicBezTo>
                    <a:cubicBezTo>
                      <a:pt x="36" y="0"/>
                      <a:pt x="0" y="37"/>
                      <a:pt x="0" y="82"/>
                    </a:cubicBezTo>
                    <a:cubicBezTo>
                      <a:pt x="0" y="128"/>
                      <a:pt x="36" y="164"/>
                      <a:pt x="81"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7" name="Freeform 306"/>
              <p:cNvSpPr/>
              <p:nvPr/>
            </p:nvSpPr>
            <p:spPr bwMode="auto">
              <a:xfrm>
                <a:off x="-1849438" y="8631238"/>
                <a:ext cx="128587" cy="120650"/>
              </a:xfrm>
              <a:custGeom>
                <a:avLst/>
                <a:gdLst>
                  <a:gd name="T0" fmla="*/ 24 w 34"/>
                  <a:gd name="T1" fmla="*/ 0 h 32"/>
                  <a:gd name="T2" fmla="*/ 0 w 34"/>
                  <a:gd name="T3" fmla="*/ 32 h 32"/>
                  <a:gd name="T4" fmla="*/ 16 w 34"/>
                  <a:gd name="T5" fmla="*/ 32 h 32"/>
                  <a:gd name="T6" fmla="*/ 34 w 34"/>
                  <a:gd name="T7" fmla="*/ 8 h 32"/>
                  <a:gd name="T8" fmla="*/ 24 w 34"/>
                  <a:gd name="T9" fmla="*/ 0 h 32"/>
                </a:gdLst>
                <a:ahLst/>
                <a:cxnLst>
                  <a:cxn ang="0">
                    <a:pos x="T0" y="T1"/>
                  </a:cxn>
                  <a:cxn ang="0">
                    <a:pos x="T2" y="T3"/>
                  </a:cxn>
                  <a:cxn ang="0">
                    <a:pos x="T4" y="T5"/>
                  </a:cxn>
                  <a:cxn ang="0">
                    <a:pos x="T6" y="T7"/>
                  </a:cxn>
                  <a:cxn ang="0">
                    <a:pos x="T8" y="T9"/>
                  </a:cxn>
                </a:cxnLst>
                <a:rect l="0" t="0" r="r" b="b"/>
                <a:pathLst>
                  <a:path w="34" h="32">
                    <a:moveTo>
                      <a:pt x="24" y="0"/>
                    </a:moveTo>
                    <a:cubicBezTo>
                      <a:pt x="0" y="32"/>
                      <a:pt x="0" y="32"/>
                      <a:pt x="0" y="32"/>
                    </a:cubicBezTo>
                    <a:cubicBezTo>
                      <a:pt x="16" y="32"/>
                      <a:pt x="16" y="32"/>
                      <a:pt x="16" y="32"/>
                    </a:cubicBezTo>
                    <a:cubicBezTo>
                      <a:pt x="34" y="8"/>
                      <a:pt x="34" y="8"/>
                      <a:pt x="34" y="8"/>
                    </a:cubicBezTo>
                    <a:cubicBezTo>
                      <a:pt x="30" y="7"/>
                      <a:pt x="26" y="4"/>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8" name="Freeform 307"/>
              <p:cNvSpPr/>
              <p:nvPr/>
            </p:nvSpPr>
            <p:spPr bwMode="auto">
              <a:xfrm>
                <a:off x="-1747838" y="8578850"/>
                <a:ext cx="68262" cy="68263"/>
              </a:xfrm>
              <a:custGeom>
                <a:avLst/>
                <a:gdLst>
                  <a:gd name="T0" fmla="*/ 9 w 18"/>
                  <a:gd name="T1" fmla="*/ 18 h 18"/>
                  <a:gd name="T2" fmla="*/ 10 w 18"/>
                  <a:gd name="T3" fmla="*/ 18 h 18"/>
                  <a:gd name="T4" fmla="*/ 11 w 18"/>
                  <a:gd name="T5" fmla="*/ 18 h 18"/>
                  <a:gd name="T6" fmla="*/ 18 w 18"/>
                  <a:gd name="T7" fmla="*/ 9 h 18"/>
                  <a:gd name="T8" fmla="*/ 18 w 18"/>
                  <a:gd name="T9" fmla="*/ 9 h 18"/>
                  <a:gd name="T10" fmla="*/ 18 w 18"/>
                  <a:gd name="T11" fmla="*/ 7 h 18"/>
                  <a:gd name="T12" fmla="*/ 9 w 18"/>
                  <a:gd name="T13" fmla="*/ 0 h 18"/>
                  <a:gd name="T14" fmla="*/ 7 w 18"/>
                  <a:gd name="T15" fmla="*/ 0 h 18"/>
                  <a:gd name="T16" fmla="*/ 0 w 18"/>
                  <a:gd name="T17" fmla="*/ 10 h 18"/>
                  <a:gd name="T18" fmla="*/ 0 w 18"/>
                  <a:gd name="T19" fmla="*/ 11 h 18"/>
                  <a:gd name="T20" fmla="*/ 9 w 18"/>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9" y="18"/>
                    </a:moveTo>
                    <a:cubicBezTo>
                      <a:pt x="9" y="18"/>
                      <a:pt x="10" y="18"/>
                      <a:pt x="10" y="18"/>
                    </a:cubicBezTo>
                    <a:cubicBezTo>
                      <a:pt x="10" y="18"/>
                      <a:pt x="11" y="18"/>
                      <a:pt x="11" y="18"/>
                    </a:cubicBezTo>
                    <a:cubicBezTo>
                      <a:pt x="15" y="17"/>
                      <a:pt x="18" y="13"/>
                      <a:pt x="18" y="9"/>
                    </a:cubicBezTo>
                    <a:cubicBezTo>
                      <a:pt x="18" y="9"/>
                      <a:pt x="18" y="9"/>
                      <a:pt x="18" y="9"/>
                    </a:cubicBezTo>
                    <a:cubicBezTo>
                      <a:pt x="18" y="8"/>
                      <a:pt x="18" y="8"/>
                      <a:pt x="18" y="7"/>
                    </a:cubicBezTo>
                    <a:cubicBezTo>
                      <a:pt x="17" y="3"/>
                      <a:pt x="13" y="0"/>
                      <a:pt x="9" y="0"/>
                    </a:cubicBezTo>
                    <a:cubicBezTo>
                      <a:pt x="8" y="0"/>
                      <a:pt x="8" y="0"/>
                      <a:pt x="7" y="0"/>
                    </a:cubicBezTo>
                    <a:cubicBezTo>
                      <a:pt x="3" y="1"/>
                      <a:pt x="0" y="6"/>
                      <a:pt x="0" y="10"/>
                    </a:cubicBezTo>
                    <a:cubicBezTo>
                      <a:pt x="0" y="11"/>
                      <a:pt x="0" y="11"/>
                      <a:pt x="0" y="11"/>
                    </a:cubicBezTo>
                    <a:cubicBezTo>
                      <a:pt x="1" y="15"/>
                      <a:pt x="5" y="18"/>
                      <a:pt x="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9" name="Freeform 308"/>
              <p:cNvSpPr/>
              <p:nvPr/>
            </p:nvSpPr>
            <p:spPr bwMode="auto">
              <a:xfrm>
                <a:off x="-1624013" y="8631238"/>
                <a:ext cx="128587" cy="120650"/>
              </a:xfrm>
              <a:custGeom>
                <a:avLst/>
                <a:gdLst>
                  <a:gd name="T0" fmla="*/ 18 w 34"/>
                  <a:gd name="T1" fmla="*/ 32 h 32"/>
                  <a:gd name="T2" fmla="*/ 34 w 34"/>
                  <a:gd name="T3" fmla="*/ 32 h 32"/>
                  <a:gd name="T4" fmla="*/ 10 w 34"/>
                  <a:gd name="T5" fmla="*/ 0 h 32"/>
                  <a:gd name="T6" fmla="*/ 0 w 34"/>
                  <a:gd name="T7" fmla="*/ 8 h 32"/>
                  <a:gd name="T8" fmla="*/ 18 w 34"/>
                  <a:gd name="T9" fmla="*/ 32 h 32"/>
                </a:gdLst>
                <a:ahLst/>
                <a:cxnLst>
                  <a:cxn ang="0">
                    <a:pos x="T0" y="T1"/>
                  </a:cxn>
                  <a:cxn ang="0">
                    <a:pos x="T2" y="T3"/>
                  </a:cxn>
                  <a:cxn ang="0">
                    <a:pos x="T4" y="T5"/>
                  </a:cxn>
                  <a:cxn ang="0">
                    <a:pos x="T6" y="T7"/>
                  </a:cxn>
                  <a:cxn ang="0">
                    <a:pos x="T8" y="T9"/>
                  </a:cxn>
                </a:cxnLst>
                <a:rect l="0" t="0" r="r" b="b"/>
                <a:pathLst>
                  <a:path w="34" h="32">
                    <a:moveTo>
                      <a:pt x="18" y="32"/>
                    </a:moveTo>
                    <a:cubicBezTo>
                      <a:pt x="34" y="32"/>
                      <a:pt x="34" y="32"/>
                      <a:pt x="34" y="32"/>
                    </a:cubicBezTo>
                    <a:cubicBezTo>
                      <a:pt x="10" y="0"/>
                      <a:pt x="10" y="0"/>
                      <a:pt x="10" y="0"/>
                    </a:cubicBezTo>
                    <a:cubicBezTo>
                      <a:pt x="8" y="4"/>
                      <a:pt x="4" y="7"/>
                      <a:pt x="0" y="8"/>
                    </a:cubicBezTo>
                    <a:lnTo>
                      <a:pt x="18"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0" name="Freeform 309"/>
              <p:cNvSpPr/>
              <p:nvPr/>
            </p:nvSpPr>
            <p:spPr bwMode="auto">
              <a:xfrm>
                <a:off x="-1665288" y="8578850"/>
                <a:ext cx="68262" cy="68263"/>
              </a:xfrm>
              <a:custGeom>
                <a:avLst/>
                <a:gdLst>
                  <a:gd name="T0" fmla="*/ 11 w 18"/>
                  <a:gd name="T1" fmla="*/ 0 h 18"/>
                  <a:gd name="T2" fmla="*/ 9 w 18"/>
                  <a:gd name="T3" fmla="*/ 0 h 18"/>
                  <a:gd name="T4" fmla="*/ 0 w 18"/>
                  <a:gd name="T5" fmla="*/ 7 h 18"/>
                  <a:gd name="T6" fmla="*/ 0 w 18"/>
                  <a:gd name="T7" fmla="*/ 9 h 18"/>
                  <a:gd name="T8" fmla="*/ 0 w 18"/>
                  <a:gd name="T9" fmla="*/ 9 h 18"/>
                  <a:gd name="T10" fmla="*/ 7 w 18"/>
                  <a:gd name="T11" fmla="*/ 18 h 18"/>
                  <a:gd name="T12" fmla="*/ 8 w 18"/>
                  <a:gd name="T13" fmla="*/ 18 h 18"/>
                  <a:gd name="T14" fmla="*/ 9 w 18"/>
                  <a:gd name="T15" fmla="*/ 18 h 18"/>
                  <a:gd name="T16" fmla="*/ 17 w 18"/>
                  <a:gd name="T17" fmla="*/ 11 h 18"/>
                  <a:gd name="T18" fmla="*/ 18 w 18"/>
                  <a:gd name="T19" fmla="*/ 10 h 18"/>
                  <a:gd name="T20" fmla="*/ 11 w 18"/>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11" y="0"/>
                    </a:moveTo>
                    <a:cubicBezTo>
                      <a:pt x="10" y="0"/>
                      <a:pt x="10" y="0"/>
                      <a:pt x="9" y="0"/>
                    </a:cubicBezTo>
                    <a:cubicBezTo>
                      <a:pt x="5" y="0"/>
                      <a:pt x="1" y="3"/>
                      <a:pt x="0" y="7"/>
                    </a:cubicBezTo>
                    <a:cubicBezTo>
                      <a:pt x="0" y="8"/>
                      <a:pt x="0" y="8"/>
                      <a:pt x="0" y="9"/>
                    </a:cubicBezTo>
                    <a:cubicBezTo>
                      <a:pt x="0" y="9"/>
                      <a:pt x="0" y="9"/>
                      <a:pt x="0" y="9"/>
                    </a:cubicBezTo>
                    <a:cubicBezTo>
                      <a:pt x="0" y="13"/>
                      <a:pt x="3" y="17"/>
                      <a:pt x="7" y="18"/>
                    </a:cubicBezTo>
                    <a:cubicBezTo>
                      <a:pt x="7" y="18"/>
                      <a:pt x="8" y="18"/>
                      <a:pt x="8" y="18"/>
                    </a:cubicBezTo>
                    <a:cubicBezTo>
                      <a:pt x="8" y="18"/>
                      <a:pt x="9" y="18"/>
                      <a:pt x="9" y="18"/>
                    </a:cubicBezTo>
                    <a:cubicBezTo>
                      <a:pt x="13" y="18"/>
                      <a:pt x="17" y="15"/>
                      <a:pt x="17" y="11"/>
                    </a:cubicBezTo>
                    <a:cubicBezTo>
                      <a:pt x="18" y="11"/>
                      <a:pt x="18" y="11"/>
                      <a:pt x="18" y="10"/>
                    </a:cubicBezTo>
                    <a:cubicBezTo>
                      <a:pt x="18" y="6"/>
                      <a:pt x="15" y="1"/>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1" name="Freeform 310"/>
              <p:cNvSpPr/>
              <p:nvPr/>
            </p:nvSpPr>
            <p:spPr bwMode="auto">
              <a:xfrm>
                <a:off x="-1905000" y="8767763"/>
                <a:ext cx="465137" cy="231775"/>
              </a:xfrm>
              <a:custGeom>
                <a:avLst/>
                <a:gdLst>
                  <a:gd name="T0" fmla="*/ 0 w 293"/>
                  <a:gd name="T1" fmla="*/ 0 h 146"/>
                  <a:gd name="T2" fmla="*/ 38 w 293"/>
                  <a:gd name="T3" fmla="*/ 146 h 146"/>
                  <a:gd name="T4" fmla="*/ 255 w 293"/>
                  <a:gd name="T5" fmla="*/ 146 h 146"/>
                  <a:gd name="T6" fmla="*/ 293 w 293"/>
                  <a:gd name="T7" fmla="*/ 0 h 146"/>
                  <a:gd name="T8" fmla="*/ 262 w 293"/>
                  <a:gd name="T9" fmla="*/ 0 h 146"/>
                  <a:gd name="T10" fmla="*/ 227 w 293"/>
                  <a:gd name="T11" fmla="*/ 0 h 146"/>
                  <a:gd name="T12" fmla="*/ 66 w 293"/>
                  <a:gd name="T13" fmla="*/ 0 h 146"/>
                  <a:gd name="T14" fmla="*/ 31 w 293"/>
                  <a:gd name="T15" fmla="*/ 0 h 146"/>
                  <a:gd name="T16" fmla="*/ 0 w 293"/>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46">
                    <a:moveTo>
                      <a:pt x="0" y="0"/>
                    </a:moveTo>
                    <a:lnTo>
                      <a:pt x="38" y="146"/>
                    </a:lnTo>
                    <a:lnTo>
                      <a:pt x="255" y="146"/>
                    </a:lnTo>
                    <a:lnTo>
                      <a:pt x="293" y="0"/>
                    </a:lnTo>
                    <a:lnTo>
                      <a:pt x="262" y="0"/>
                    </a:lnTo>
                    <a:lnTo>
                      <a:pt x="227" y="0"/>
                    </a:lnTo>
                    <a:lnTo>
                      <a:pt x="66" y="0"/>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2" name="Oval 311"/>
              <p:cNvSpPr>
                <a:spLocks noChangeArrowheads="1"/>
              </p:cNvSpPr>
              <p:nvPr/>
            </p:nvSpPr>
            <p:spPr bwMode="auto">
              <a:xfrm>
                <a:off x="-6296025" y="3848100"/>
                <a:ext cx="123825"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3" name="Freeform 312"/>
              <p:cNvSpPr>
                <a:spLocks noEditPoints="1"/>
              </p:cNvSpPr>
              <p:nvPr/>
            </p:nvSpPr>
            <p:spPr bwMode="auto">
              <a:xfrm>
                <a:off x="-6772275" y="4213225"/>
                <a:ext cx="269875" cy="269875"/>
              </a:xfrm>
              <a:custGeom>
                <a:avLst/>
                <a:gdLst>
                  <a:gd name="T0" fmla="*/ 36 w 72"/>
                  <a:gd name="T1" fmla="*/ 72 h 72"/>
                  <a:gd name="T2" fmla="*/ 72 w 72"/>
                  <a:gd name="T3" fmla="*/ 36 h 72"/>
                  <a:gd name="T4" fmla="*/ 36 w 72"/>
                  <a:gd name="T5" fmla="*/ 0 h 72"/>
                  <a:gd name="T6" fmla="*/ 36 w 72"/>
                  <a:gd name="T7" fmla="*/ 16 h 72"/>
                  <a:gd name="T8" fmla="*/ 56 w 72"/>
                  <a:gd name="T9" fmla="*/ 36 h 72"/>
                  <a:gd name="T10" fmla="*/ 36 w 72"/>
                  <a:gd name="T11" fmla="*/ 55 h 72"/>
                  <a:gd name="T12" fmla="*/ 36 w 72"/>
                  <a:gd name="T13" fmla="*/ 72 h 72"/>
                  <a:gd name="T14" fmla="*/ 36 w 72"/>
                  <a:gd name="T15" fmla="*/ 0 h 72"/>
                  <a:gd name="T16" fmla="*/ 0 w 72"/>
                  <a:gd name="T17" fmla="*/ 36 h 72"/>
                  <a:gd name="T18" fmla="*/ 36 w 72"/>
                  <a:gd name="T19" fmla="*/ 72 h 72"/>
                  <a:gd name="T20" fmla="*/ 36 w 72"/>
                  <a:gd name="T21" fmla="*/ 72 h 72"/>
                  <a:gd name="T22" fmla="*/ 36 w 72"/>
                  <a:gd name="T23" fmla="*/ 55 h 72"/>
                  <a:gd name="T24" fmla="*/ 36 w 72"/>
                  <a:gd name="T25" fmla="*/ 55 h 72"/>
                  <a:gd name="T26" fmla="*/ 36 w 72"/>
                  <a:gd name="T27" fmla="*/ 55 h 72"/>
                  <a:gd name="T28" fmla="*/ 17 w 72"/>
                  <a:gd name="T29" fmla="*/ 36 h 72"/>
                  <a:gd name="T30" fmla="*/ 36 w 72"/>
                  <a:gd name="T31" fmla="*/ 16 h 72"/>
                  <a:gd name="T32" fmla="*/ 36 w 72"/>
                  <a:gd name="T33" fmla="*/ 16 h 72"/>
                  <a:gd name="T34" fmla="*/ 36 w 72"/>
                  <a:gd name="T3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72">
                    <a:moveTo>
                      <a:pt x="36" y="72"/>
                    </a:moveTo>
                    <a:cubicBezTo>
                      <a:pt x="56" y="72"/>
                      <a:pt x="72" y="56"/>
                      <a:pt x="72" y="36"/>
                    </a:cubicBezTo>
                    <a:cubicBezTo>
                      <a:pt x="72" y="16"/>
                      <a:pt x="56" y="0"/>
                      <a:pt x="36" y="0"/>
                    </a:cubicBezTo>
                    <a:cubicBezTo>
                      <a:pt x="36" y="16"/>
                      <a:pt x="36" y="16"/>
                      <a:pt x="36" y="16"/>
                    </a:cubicBezTo>
                    <a:cubicBezTo>
                      <a:pt x="47" y="16"/>
                      <a:pt x="56" y="25"/>
                      <a:pt x="56" y="36"/>
                    </a:cubicBezTo>
                    <a:cubicBezTo>
                      <a:pt x="56" y="46"/>
                      <a:pt x="47" y="55"/>
                      <a:pt x="36" y="55"/>
                    </a:cubicBezTo>
                    <a:lnTo>
                      <a:pt x="36" y="72"/>
                    </a:lnTo>
                    <a:close/>
                    <a:moveTo>
                      <a:pt x="36" y="0"/>
                    </a:moveTo>
                    <a:cubicBezTo>
                      <a:pt x="16" y="0"/>
                      <a:pt x="0" y="16"/>
                      <a:pt x="0" y="36"/>
                    </a:cubicBezTo>
                    <a:cubicBezTo>
                      <a:pt x="0" y="56"/>
                      <a:pt x="16" y="72"/>
                      <a:pt x="36" y="72"/>
                    </a:cubicBezTo>
                    <a:cubicBezTo>
                      <a:pt x="36" y="72"/>
                      <a:pt x="36" y="72"/>
                      <a:pt x="36" y="72"/>
                    </a:cubicBezTo>
                    <a:cubicBezTo>
                      <a:pt x="36" y="55"/>
                      <a:pt x="36" y="55"/>
                      <a:pt x="36" y="55"/>
                    </a:cubicBezTo>
                    <a:cubicBezTo>
                      <a:pt x="36" y="55"/>
                      <a:pt x="36" y="55"/>
                      <a:pt x="36" y="55"/>
                    </a:cubicBezTo>
                    <a:cubicBezTo>
                      <a:pt x="36" y="55"/>
                      <a:pt x="36" y="55"/>
                      <a:pt x="36" y="55"/>
                    </a:cubicBezTo>
                    <a:cubicBezTo>
                      <a:pt x="25" y="55"/>
                      <a:pt x="17" y="46"/>
                      <a:pt x="17" y="36"/>
                    </a:cubicBezTo>
                    <a:cubicBezTo>
                      <a:pt x="17" y="25"/>
                      <a:pt x="25" y="16"/>
                      <a:pt x="36" y="16"/>
                    </a:cubicBezTo>
                    <a:cubicBezTo>
                      <a:pt x="36" y="16"/>
                      <a:pt x="36" y="16"/>
                      <a:pt x="36" y="16"/>
                    </a:cubicBezTo>
                    <a:cubicBezTo>
                      <a:pt x="36" y="0"/>
                      <a:pt x="36" y="0"/>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4" name="Freeform 313"/>
              <p:cNvSpPr/>
              <p:nvPr/>
            </p:nvSpPr>
            <p:spPr bwMode="auto">
              <a:xfrm>
                <a:off x="-6794500" y="4148137"/>
                <a:ext cx="319087" cy="117475"/>
              </a:xfrm>
              <a:custGeom>
                <a:avLst/>
                <a:gdLst>
                  <a:gd name="T0" fmla="*/ 6 w 85"/>
                  <a:gd name="T1" fmla="*/ 30 h 31"/>
                  <a:gd name="T2" fmla="*/ 11 w 85"/>
                  <a:gd name="T3" fmla="*/ 28 h 31"/>
                  <a:gd name="T4" fmla="*/ 42 w 85"/>
                  <a:gd name="T5" fmla="*/ 11 h 31"/>
                  <a:gd name="T6" fmla="*/ 74 w 85"/>
                  <a:gd name="T7" fmla="*/ 28 h 31"/>
                  <a:gd name="T8" fmla="*/ 82 w 85"/>
                  <a:gd name="T9" fmla="*/ 29 h 31"/>
                  <a:gd name="T10" fmla="*/ 83 w 85"/>
                  <a:gd name="T11" fmla="*/ 22 h 31"/>
                  <a:gd name="T12" fmla="*/ 42 w 85"/>
                  <a:gd name="T13" fmla="*/ 0 h 31"/>
                  <a:gd name="T14" fmla="*/ 1 w 85"/>
                  <a:gd name="T15" fmla="*/ 22 h 31"/>
                  <a:gd name="T16" fmla="*/ 3 w 85"/>
                  <a:gd name="T17" fmla="*/ 29 h 31"/>
                  <a:gd name="T18" fmla="*/ 6 w 85"/>
                  <a:gd name="T19"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1">
                    <a:moveTo>
                      <a:pt x="6" y="30"/>
                    </a:moveTo>
                    <a:cubicBezTo>
                      <a:pt x="8" y="30"/>
                      <a:pt x="9" y="30"/>
                      <a:pt x="11" y="28"/>
                    </a:cubicBezTo>
                    <a:cubicBezTo>
                      <a:pt x="18" y="17"/>
                      <a:pt x="29" y="11"/>
                      <a:pt x="42" y="11"/>
                    </a:cubicBezTo>
                    <a:cubicBezTo>
                      <a:pt x="55" y="11"/>
                      <a:pt x="67" y="17"/>
                      <a:pt x="74" y="28"/>
                    </a:cubicBezTo>
                    <a:cubicBezTo>
                      <a:pt x="76" y="30"/>
                      <a:pt x="79" y="31"/>
                      <a:pt x="82" y="29"/>
                    </a:cubicBezTo>
                    <a:cubicBezTo>
                      <a:pt x="84" y="28"/>
                      <a:pt x="85" y="24"/>
                      <a:pt x="83" y="22"/>
                    </a:cubicBezTo>
                    <a:cubicBezTo>
                      <a:pt x="74" y="8"/>
                      <a:pt x="59" y="0"/>
                      <a:pt x="42" y="0"/>
                    </a:cubicBezTo>
                    <a:cubicBezTo>
                      <a:pt x="26" y="0"/>
                      <a:pt x="11" y="8"/>
                      <a:pt x="1" y="22"/>
                    </a:cubicBezTo>
                    <a:cubicBezTo>
                      <a:pt x="0" y="24"/>
                      <a:pt x="0" y="28"/>
                      <a:pt x="3" y="29"/>
                    </a:cubicBezTo>
                    <a:cubicBezTo>
                      <a:pt x="4" y="30"/>
                      <a:pt x="5" y="30"/>
                      <a:pt x="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5" name="Freeform 314"/>
              <p:cNvSpPr>
                <a:spLocks noEditPoints="1"/>
              </p:cNvSpPr>
              <p:nvPr/>
            </p:nvSpPr>
            <p:spPr bwMode="auto">
              <a:xfrm>
                <a:off x="-6284913" y="4213225"/>
                <a:ext cx="271462" cy="269875"/>
              </a:xfrm>
              <a:custGeom>
                <a:avLst/>
                <a:gdLst>
                  <a:gd name="T0" fmla="*/ 36 w 72"/>
                  <a:gd name="T1" fmla="*/ 0 h 72"/>
                  <a:gd name="T2" fmla="*/ 36 w 72"/>
                  <a:gd name="T3" fmla="*/ 0 h 72"/>
                  <a:gd name="T4" fmla="*/ 36 w 72"/>
                  <a:gd name="T5" fmla="*/ 16 h 72"/>
                  <a:gd name="T6" fmla="*/ 36 w 72"/>
                  <a:gd name="T7" fmla="*/ 16 h 72"/>
                  <a:gd name="T8" fmla="*/ 55 w 72"/>
                  <a:gd name="T9" fmla="*/ 36 h 72"/>
                  <a:gd name="T10" fmla="*/ 36 w 72"/>
                  <a:gd name="T11" fmla="*/ 55 h 72"/>
                  <a:gd name="T12" fmla="*/ 36 w 72"/>
                  <a:gd name="T13" fmla="*/ 55 h 72"/>
                  <a:gd name="T14" fmla="*/ 36 w 72"/>
                  <a:gd name="T15" fmla="*/ 55 h 72"/>
                  <a:gd name="T16" fmla="*/ 36 w 72"/>
                  <a:gd name="T17" fmla="*/ 72 h 72"/>
                  <a:gd name="T18" fmla="*/ 36 w 72"/>
                  <a:gd name="T19" fmla="*/ 72 h 72"/>
                  <a:gd name="T20" fmla="*/ 72 w 72"/>
                  <a:gd name="T21" fmla="*/ 36 h 72"/>
                  <a:gd name="T22" fmla="*/ 36 w 72"/>
                  <a:gd name="T23" fmla="*/ 0 h 72"/>
                  <a:gd name="T24" fmla="*/ 36 w 72"/>
                  <a:gd name="T25" fmla="*/ 0 h 72"/>
                  <a:gd name="T26" fmla="*/ 0 w 72"/>
                  <a:gd name="T27" fmla="*/ 36 h 72"/>
                  <a:gd name="T28" fmla="*/ 36 w 72"/>
                  <a:gd name="T29" fmla="*/ 72 h 72"/>
                  <a:gd name="T30" fmla="*/ 36 w 72"/>
                  <a:gd name="T31" fmla="*/ 55 h 72"/>
                  <a:gd name="T32" fmla="*/ 16 w 72"/>
                  <a:gd name="T33" fmla="*/ 36 h 72"/>
                  <a:gd name="T34" fmla="*/ 36 w 72"/>
                  <a:gd name="T35" fmla="*/ 16 h 72"/>
                  <a:gd name="T36" fmla="*/ 36 w 72"/>
                  <a:gd name="T3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72">
                    <a:moveTo>
                      <a:pt x="36" y="0"/>
                    </a:moveTo>
                    <a:cubicBezTo>
                      <a:pt x="36" y="0"/>
                      <a:pt x="36" y="0"/>
                      <a:pt x="36" y="0"/>
                    </a:cubicBezTo>
                    <a:cubicBezTo>
                      <a:pt x="36" y="16"/>
                      <a:pt x="36" y="16"/>
                      <a:pt x="36" y="16"/>
                    </a:cubicBezTo>
                    <a:cubicBezTo>
                      <a:pt x="36" y="16"/>
                      <a:pt x="36" y="16"/>
                      <a:pt x="36" y="16"/>
                    </a:cubicBezTo>
                    <a:cubicBezTo>
                      <a:pt x="46" y="16"/>
                      <a:pt x="55" y="25"/>
                      <a:pt x="55" y="36"/>
                    </a:cubicBezTo>
                    <a:cubicBezTo>
                      <a:pt x="55" y="46"/>
                      <a:pt x="46" y="55"/>
                      <a:pt x="36" y="55"/>
                    </a:cubicBezTo>
                    <a:cubicBezTo>
                      <a:pt x="36" y="55"/>
                      <a:pt x="36" y="55"/>
                      <a:pt x="36" y="55"/>
                    </a:cubicBezTo>
                    <a:cubicBezTo>
                      <a:pt x="36" y="55"/>
                      <a:pt x="36" y="55"/>
                      <a:pt x="36" y="55"/>
                    </a:cubicBezTo>
                    <a:cubicBezTo>
                      <a:pt x="36" y="72"/>
                      <a:pt x="36" y="72"/>
                      <a:pt x="36" y="72"/>
                    </a:cubicBezTo>
                    <a:cubicBezTo>
                      <a:pt x="36" y="72"/>
                      <a:pt x="36" y="72"/>
                      <a:pt x="36" y="72"/>
                    </a:cubicBezTo>
                    <a:cubicBezTo>
                      <a:pt x="56" y="72"/>
                      <a:pt x="72" y="56"/>
                      <a:pt x="72" y="36"/>
                    </a:cubicBezTo>
                    <a:cubicBezTo>
                      <a:pt x="72" y="16"/>
                      <a:pt x="56" y="0"/>
                      <a:pt x="36" y="0"/>
                    </a:cubicBezTo>
                    <a:close/>
                    <a:moveTo>
                      <a:pt x="36" y="0"/>
                    </a:moveTo>
                    <a:cubicBezTo>
                      <a:pt x="16" y="0"/>
                      <a:pt x="0" y="16"/>
                      <a:pt x="0" y="36"/>
                    </a:cubicBezTo>
                    <a:cubicBezTo>
                      <a:pt x="0" y="56"/>
                      <a:pt x="16" y="72"/>
                      <a:pt x="36" y="72"/>
                    </a:cubicBezTo>
                    <a:cubicBezTo>
                      <a:pt x="36" y="55"/>
                      <a:pt x="36" y="55"/>
                      <a:pt x="36" y="55"/>
                    </a:cubicBezTo>
                    <a:cubicBezTo>
                      <a:pt x="25" y="55"/>
                      <a:pt x="16" y="46"/>
                      <a:pt x="16" y="36"/>
                    </a:cubicBezTo>
                    <a:cubicBezTo>
                      <a:pt x="16" y="25"/>
                      <a:pt x="25" y="16"/>
                      <a:pt x="36" y="16"/>
                    </a:cubicBezTo>
                    <a:lnTo>
                      <a:pt x="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6" name="Freeform 315"/>
              <p:cNvSpPr/>
              <p:nvPr/>
            </p:nvSpPr>
            <p:spPr bwMode="auto">
              <a:xfrm>
                <a:off x="-6310313" y="4148137"/>
                <a:ext cx="319087" cy="117475"/>
              </a:xfrm>
              <a:custGeom>
                <a:avLst/>
                <a:gdLst>
                  <a:gd name="T0" fmla="*/ 43 w 85"/>
                  <a:gd name="T1" fmla="*/ 0 h 31"/>
                  <a:gd name="T2" fmla="*/ 2 w 85"/>
                  <a:gd name="T3" fmla="*/ 22 h 31"/>
                  <a:gd name="T4" fmla="*/ 3 w 85"/>
                  <a:gd name="T5" fmla="*/ 29 h 31"/>
                  <a:gd name="T6" fmla="*/ 6 w 85"/>
                  <a:gd name="T7" fmla="*/ 30 h 31"/>
                  <a:gd name="T8" fmla="*/ 11 w 85"/>
                  <a:gd name="T9" fmla="*/ 28 h 31"/>
                  <a:gd name="T10" fmla="*/ 43 w 85"/>
                  <a:gd name="T11" fmla="*/ 11 h 31"/>
                  <a:gd name="T12" fmla="*/ 74 w 85"/>
                  <a:gd name="T13" fmla="*/ 28 h 31"/>
                  <a:gd name="T14" fmla="*/ 82 w 85"/>
                  <a:gd name="T15" fmla="*/ 29 h 31"/>
                  <a:gd name="T16" fmla="*/ 84 w 85"/>
                  <a:gd name="T17" fmla="*/ 22 h 31"/>
                  <a:gd name="T18" fmla="*/ 43 w 85"/>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1">
                    <a:moveTo>
                      <a:pt x="43" y="0"/>
                    </a:moveTo>
                    <a:cubicBezTo>
                      <a:pt x="26" y="0"/>
                      <a:pt x="11" y="8"/>
                      <a:pt x="2" y="22"/>
                    </a:cubicBezTo>
                    <a:cubicBezTo>
                      <a:pt x="0" y="24"/>
                      <a:pt x="1" y="28"/>
                      <a:pt x="3" y="29"/>
                    </a:cubicBezTo>
                    <a:cubicBezTo>
                      <a:pt x="4" y="30"/>
                      <a:pt x="5" y="30"/>
                      <a:pt x="6" y="30"/>
                    </a:cubicBezTo>
                    <a:cubicBezTo>
                      <a:pt x="8" y="30"/>
                      <a:pt x="10" y="30"/>
                      <a:pt x="11" y="28"/>
                    </a:cubicBezTo>
                    <a:cubicBezTo>
                      <a:pt x="18" y="17"/>
                      <a:pt x="30" y="11"/>
                      <a:pt x="43" y="11"/>
                    </a:cubicBezTo>
                    <a:cubicBezTo>
                      <a:pt x="55" y="11"/>
                      <a:pt x="67" y="17"/>
                      <a:pt x="74" y="28"/>
                    </a:cubicBezTo>
                    <a:cubicBezTo>
                      <a:pt x="76" y="30"/>
                      <a:pt x="80" y="31"/>
                      <a:pt x="82" y="29"/>
                    </a:cubicBezTo>
                    <a:cubicBezTo>
                      <a:pt x="85" y="28"/>
                      <a:pt x="85" y="24"/>
                      <a:pt x="84" y="22"/>
                    </a:cubicBezTo>
                    <a:cubicBezTo>
                      <a:pt x="74" y="8"/>
                      <a:pt x="59"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7" name="Freeform 316"/>
              <p:cNvSpPr/>
              <p:nvPr/>
            </p:nvSpPr>
            <p:spPr bwMode="auto">
              <a:xfrm>
                <a:off x="-6546850" y="3919537"/>
                <a:ext cx="473075" cy="552450"/>
              </a:xfrm>
              <a:custGeom>
                <a:avLst/>
                <a:gdLst>
                  <a:gd name="T0" fmla="*/ 84 w 126"/>
                  <a:gd name="T1" fmla="*/ 54 h 147"/>
                  <a:gd name="T2" fmla="*/ 88 w 126"/>
                  <a:gd name="T3" fmla="*/ 54 h 147"/>
                  <a:gd name="T4" fmla="*/ 120 w 126"/>
                  <a:gd name="T5" fmla="*/ 40 h 147"/>
                  <a:gd name="T6" fmla="*/ 124 w 126"/>
                  <a:gd name="T7" fmla="*/ 30 h 147"/>
                  <a:gd name="T8" fmla="*/ 113 w 126"/>
                  <a:gd name="T9" fmla="*/ 26 h 147"/>
                  <a:gd name="T10" fmla="*/ 92 w 126"/>
                  <a:gd name="T11" fmla="*/ 36 h 147"/>
                  <a:gd name="T12" fmla="*/ 89 w 126"/>
                  <a:gd name="T13" fmla="*/ 36 h 147"/>
                  <a:gd name="T14" fmla="*/ 53 w 126"/>
                  <a:gd name="T15" fmla="*/ 1 h 147"/>
                  <a:gd name="T16" fmla="*/ 50 w 126"/>
                  <a:gd name="T17" fmla="*/ 1 h 147"/>
                  <a:gd name="T18" fmla="*/ 1 w 126"/>
                  <a:gd name="T19" fmla="*/ 50 h 147"/>
                  <a:gd name="T20" fmla="*/ 1 w 126"/>
                  <a:gd name="T21" fmla="*/ 53 h 147"/>
                  <a:gd name="T22" fmla="*/ 34 w 126"/>
                  <a:gd name="T23" fmla="*/ 82 h 147"/>
                  <a:gd name="T24" fmla="*/ 35 w 126"/>
                  <a:gd name="T25" fmla="*/ 86 h 147"/>
                  <a:gd name="T26" fmla="*/ 18 w 126"/>
                  <a:gd name="T27" fmla="*/ 123 h 147"/>
                  <a:gd name="T28" fmla="*/ 19 w 126"/>
                  <a:gd name="T29" fmla="*/ 127 h 147"/>
                  <a:gd name="T30" fmla="*/ 30 w 126"/>
                  <a:gd name="T31" fmla="*/ 143 h 147"/>
                  <a:gd name="T32" fmla="*/ 38 w 126"/>
                  <a:gd name="T33" fmla="*/ 147 h 147"/>
                  <a:gd name="T34" fmla="*/ 45 w 126"/>
                  <a:gd name="T35" fmla="*/ 145 h 147"/>
                  <a:gd name="T36" fmla="*/ 47 w 126"/>
                  <a:gd name="T37" fmla="*/ 130 h 147"/>
                  <a:gd name="T38" fmla="*/ 43 w 126"/>
                  <a:gd name="T39" fmla="*/ 125 h 147"/>
                  <a:gd name="T40" fmla="*/ 42 w 126"/>
                  <a:gd name="T41" fmla="*/ 120 h 147"/>
                  <a:gd name="T42" fmla="*/ 59 w 126"/>
                  <a:gd name="T43" fmla="*/ 81 h 147"/>
                  <a:gd name="T44" fmla="*/ 59 w 126"/>
                  <a:gd name="T45" fmla="*/ 77 h 147"/>
                  <a:gd name="T46" fmla="*/ 40 w 126"/>
                  <a:gd name="T47" fmla="*/ 59 h 147"/>
                  <a:gd name="T48" fmla="*/ 40 w 126"/>
                  <a:gd name="T49" fmla="*/ 55 h 147"/>
                  <a:gd name="T50" fmla="*/ 61 w 126"/>
                  <a:gd name="T51" fmla="*/ 35 h 147"/>
                  <a:gd name="T52" fmla="*/ 65 w 126"/>
                  <a:gd name="T53" fmla="*/ 35 h 147"/>
                  <a:gd name="T54" fmla="*/ 84 w 126"/>
                  <a:gd name="T55" fmla="*/ 5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6" h="147">
                    <a:moveTo>
                      <a:pt x="84" y="54"/>
                    </a:moveTo>
                    <a:cubicBezTo>
                      <a:pt x="85" y="55"/>
                      <a:pt x="87" y="55"/>
                      <a:pt x="88" y="54"/>
                    </a:cubicBezTo>
                    <a:cubicBezTo>
                      <a:pt x="120" y="40"/>
                      <a:pt x="120" y="40"/>
                      <a:pt x="120" y="40"/>
                    </a:cubicBezTo>
                    <a:cubicBezTo>
                      <a:pt x="124" y="38"/>
                      <a:pt x="126" y="34"/>
                      <a:pt x="124" y="30"/>
                    </a:cubicBezTo>
                    <a:cubicBezTo>
                      <a:pt x="122" y="26"/>
                      <a:pt x="117" y="24"/>
                      <a:pt x="113" y="26"/>
                    </a:cubicBezTo>
                    <a:cubicBezTo>
                      <a:pt x="92" y="36"/>
                      <a:pt x="92" y="36"/>
                      <a:pt x="92" y="36"/>
                    </a:cubicBezTo>
                    <a:cubicBezTo>
                      <a:pt x="91" y="37"/>
                      <a:pt x="89" y="37"/>
                      <a:pt x="89" y="36"/>
                    </a:cubicBezTo>
                    <a:cubicBezTo>
                      <a:pt x="53" y="1"/>
                      <a:pt x="53" y="1"/>
                      <a:pt x="53" y="1"/>
                    </a:cubicBezTo>
                    <a:cubicBezTo>
                      <a:pt x="52" y="0"/>
                      <a:pt x="51" y="0"/>
                      <a:pt x="50" y="1"/>
                    </a:cubicBezTo>
                    <a:cubicBezTo>
                      <a:pt x="1" y="50"/>
                      <a:pt x="1" y="50"/>
                      <a:pt x="1" y="50"/>
                    </a:cubicBezTo>
                    <a:cubicBezTo>
                      <a:pt x="0" y="51"/>
                      <a:pt x="0" y="52"/>
                      <a:pt x="1" y="53"/>
                    </a:cubicBezTo>
                    <a:cubicBezTo>
                      <a:pt x="7" y="59"/>
                      <a:pt x="27" y="76"/>
                      <a:pt x="34" y="82"/>
                    </a:cubicBezTo>
                    <a:cubicBezTo>
                      <a:pt x="35" y="83"/>
                      <a:pt x="36" y="85"/>
                      <a:pt x="35" y="86"/>
                    </a:cubicBezTo>
                    <a:cubicBezTo>
                      <a:pt x="18" y="123"/>
                      <a:pt x="18" y="123"/>
                      <a:pt x="18" y="123"/>
                    </a:cubicBezTo>
                    <a:cubicBezTo>
                      <a:pt x="18" y="124"/>
                      <a:pt x="18" y="126"/>
                      <a:pt x="19" y="127"/>
                    </a:cubicBezTo>
                    <a:cubicBezTo>
                      <a:pt x="30" y="143"/>
                      <a:pt x="30" y="143"/>
                      <a:pt x="30" y="143"/>
                    </a:cubicBezTo>
                    <a:cubicBezTo>
                      <a:pt x="32" y="145"/>
                      <a:pt x="35" y="147"/>
                      <a:pt x="38" y="147"/>
                    </a:cubicBezTo>
                    <a:cubicBezTo>
                      <a:pt x="40" y="147"/>
                      <a:pt x="42" y="146"/>
                      <a:pt x="45" y="145"/>
                    </a:cubicBezTo>
                    <a:cubicBezTo>
                      <a:pt x="49" y="141"/>
                      <a:pt x="50" y="135"/>
                      <a:pt x="47" y="130"/>
                    </a:cubicBezTo>
                    <a:cubicBezTo>
                      <a:pt x="43" y="125"/>
                      <a:pt x="43" y="125"/>
                      <a:pt x="43" y="125"/>
                    </a:cubicBezTo>
                    <a:cubicBezTo>
                      <a:pt x="42" y="124"/>
                      <a:pt x="42" y="122"/>
                      <a:pt x="42" y="120"/>
                    </a:cubicBezTo>
                    <a:cubicBezTo>
                      <a:pt x="59" y="81"/>
                      <a:pt x="59" y="81"/>
                      <a:pt x="59" y="81"/>
                    </a:cubicBezTo>
                    <a:cubicBezTo>
                      <a:pt x="60" y="79"/>
                      <a:pt x="60" y="78"/>
                      <a:pt x="59" y="77"/>
                    </a:cubicBezTo>
                    <a:cubicBezTo>
                      <a:pt x="55" y="73"/>
                      <a:pt x="45" y="63"/>
                      <a:pt x="40" y="59"/>
                    </a:cubicBezTo>
                    <a:cubicBezTo>
                      <a:pt x="39" y="58"/>
                      <a:pt x="39" y="56"/>
                      <a:pt x="40" y="55"/>
                    </a:cubicBezTo>
                    <a:cubicBezTo>
                      <a:pt x="61" y="35"/>
                      <a:pt x="61" y="35"/>
                      <a:pt x="61" y="35"/>
                    </a:cubicBezTo>
                    <a:cubicBezTo>
                      <a:pt x="62" y="34"/>
                      <a:pt x="64" y="34"/>
                      <a:pt x="65" y="35"/>
                    </a:cubicBezTo>
                    <a:lnTo>
                      <a:pt x="84"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8" name="Freeform 317"/>
              <p:cNvSpPr/>
              <p:nvPr/>
            </p:nvSpPr>
            <p:spPr bwMode="auto">
              <a:xfrm>
                <a:off x="-2870200" y="4178300"/>
                <a:ext cx="374650" cy="233363"/>
              </a:xfrm>
              <a:custGeom>
                <a:avLst/>
                <a:gdLst>
                  <a:gd name="T0" fmla="*/ 100 w 100"/>
                  <a:gd name="T1" fmla="*/ 62 h 62"/>
                  <a:gd name="T2" fmla="*/ 100 w 100"/>
                  <a:gd name="T3" fmla="*/ 19 h 62"/>
                  <a:gd name="T4" fmla="*/ 81 w 100"/>
                  <a:gd name="T5" fmla="*/ 0 h 62"/>
                  <a:gd name="T6" fmla="*/ 19 w 100"/>
                  <a:gd name="T7" fmla="*/ 0 h 62"/>
                  <a:gd name="T8" fmla="*/ 0 w 100"/>
                  <a:gd name="T9" fmla="*/ 19 h 62"/>
                  <a:gd name="T10" fmla="*/ 0 w 100"/>
                  <a:gd name="T11" fmla="*/ 43 h 62"/>
                  <a:gd name="T12" fmla="*/ 15 w 100"/>
                  <a:gd name="T13" fmla="*/ 43 h 62"/>
                  <a:gd name="T14" fmla="*/ 15 w 100"/>
                  <a:gd name="T15" fmla="*/ 19 h 62"/>
                  <a:gd name="T16" fmla="*/ 19 w 100"/>
                  <a:gd name="T17" fmla="*/ 15 h 62"/>
                  <a:gd name="T18" fmla="*/ 81 w 100"/>
                  <a:gd name="T19" fmla="*/ 15 h 62"/>
                  <a:gd name="T20" fmla="*/ 85 w 100"/>
                  <a:gd name="T21" fmla="*/ 19 h 62"/>
                  <a:gd name="T22" fmla="*/ 85 w 100"/>
                  <a:gd name="T23" fmla="*/ 62 h 62"/>
                  <a:gd name="T24" fmla="*/ 100 w 100"/>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62">
                    <a:moveTo>
                      <a:pt x="100" y="62"/>
                    </a:moveTo>
                    <a:cubicBezTo>
                      <a:pt x="100" y="19"/>
                      <a:pt x="100" y="19"/>
                      <a:pt x="100" y="19"/>
                    </a:cubicBezTo>
                    <a:cubicBezTo>
                      <a:pt x="100" y="9"/>
                      <a:pt x="92" y="0"/>
                      <a:pt x="81" y="0"/>
                    </a:cubicBezTo>
                    <a:cubicBezTo>
                      <a:pt x="19" y="0"/>
                      <a:pt x="19" y="0"/>
                      <a:pt x="19" y="0"/>
                    </a:cubicBezTo>
                    <a:cubicBezTo>
                      <a:pt x="8" y="0"/>
                      <a:pt x="0" y="9"/>
                      <a:pt x="0" y="19"/>
                    </a:cubicBezTo>
                    <a:cubicBezTo>
                      <a:pt x="0" y="43"/>
                      <a:pt x="0" y="43"/>
                      <a:pt x="0" y="43"/>
                    </a:cubicBezTo>
                    <a:cubicBezTo>
                      <a:pt x="15" y="43"/>
                      <a:pt x="15" y="43"/>
                      <a:pt x="15" y="43"/>
                    </a:cubicBezTo>
                    <a:cubicBezTo>
                      <a:pt x="15" y="19"/>
                      <a:pt x="15" y="19"/>
                      <a:pt x="15" y="19"/>
                    </a:cubicBezTo>
                    <a:cubicBezTo>
                      <a:pt x="15" y="17"/>
                      <a:pt x="16" y="15"/>
                      <a:pt x="19" y="15"/>
                    </a:cubicBezTo>
                    <a:cubicBezTo>
                      <a:pt x="81" y="15"/>
                      <a:pt x="81" y="15"/>
                      <a:pt x="81" y="15"/>
                    </a:cubicBezTo>
                    <a:cubicBezTo>
                      <a:pt x="84" y="15"/>
                      <a:pt x="85" y="17"/>
                      <a:pt x="85" y="19"/>
                    </a:cubicBezTo>
                    <a:cubicBezTo>
                      <a:pt x="85" y="62"/>
                      <a:pt x="85" y="62"/>
                      <a:pt x="85" y="62"/>
                    </a:cubicBezTo>
                    <a:lnTo>
                      <a:pt x="100"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9" name="Freeform 318"/>
              <p:cNvSpPr>
                <a:spLocks noEditPoints="1"/>
              </p:cNvSpPr>
              <p:nvPr/>
            </p:nvSpPr>
            <p:spPr bwMode="auto">
              <a:xfrm>
                <a:off x="-2922588" y="4425950"/>
                <a:ext cx="476250" cy="271463"/>
              </a:xfrm>
              <a:custGeom>
                <a:avLst/>
                <a:gdLst>
                  <a:gd name="T0" fmla="*/ 99 w 127"/>
                  <a:gd name="T1" fmla="*/ 0 h 72"/>
                  <a:gd name="T2" fmla="*/ 64 w 127"/>
                  <a:gd name="T3" fmla="*/ 0 h 72"/>
                  <a:gd name="T4" fmla="*/ 64 w 127"/>
                  <a:gd name="T5" fmla="*/ 20 h 72"/>
                  <a:gd name="T6" fmla="*/ 75 w 127"/>
                  <a:gd name="T7" fmla="*/ 31 h 72"/>
                  <a:gd name="T8" fmla="*/ 68 w 127"/>
                  <a:gd name="T9" fmla="*/ 41 h 72"/>
                  <a:gd name="T10" fmla="*/ 68 w 127"/>
                  <a:gd name="T11" fmla="*/ 41 h 72"/>
                  <a:gd name="T12" fmla="*/ 68 w 127"/>
                  <a:gd name="T13" fmla="*/ 59 h 72"/>
                  <a:gd name="T14" fmla="*/ 64 w 127"/>
                  <a:gd name="T15" fmla="*/ 59 h 72"/>
                  <a:gd name="T16" fmla="*/ 64 w 127"/>
                  <a:gd name="T17" fmla="*/ 72 h 72"/>
                  <a:gd name="T18" fmla="*/ 127 w 127"/>
                  <a:gd name="T19" fmla="*/ 72 h 72"/>
                  <a:gd name="T20" fmla="*/ 127 w 127"/>
                  <a:gd name="T21" fmla="*/ 0 h 72"/>
                  <a:gd name="T22" fmla="*/ 114 w 127"/>
                  <a:gd name="T23" fmla="*/ 0 h 72"/>
                  <a:gd name="T24" fmla="*/ 99 w 127"/>
                  <a:gd name="T25" fmla="*/ 0 h 72"/>
                  <a:gd name="T26" fmla="*/ 64 w 127"/>
                  <a:gd name="T27" fmla="*/ 0 h 72"/>
                  <a:gd name="T28" fmla="*/ 0 w 127"/>
                  <a:gd name="T29" fmla="*/ 0 h 72"/>
                  <a:gd name="T30" fmla="*/ 0 w 127"/>
                  <a:gd name="T31" fmla="*/ 72 h 72"/>
                  <a:gd name="T32" fmla="*/ 64 w 127"/>
                  <a:gd name="T33" fmla="*/ 72 h 72"/>
                  <a:gd name="T34" fmla="*/ 64 w 127"/>
                  <a:gd name="T35" fmla="*/ 59 h 72"/>
                  <a:gd name="T36" fmla="*/ 59 w 127"/>
                  <a:gd name="T37" fmla="*/ 59 h 72"/>
                  <a:gd name="T38" fmla="*/ 59 w 127"/>
                  <a:gd name="T39" fmla="*/ 41 h 72"/>
                  <a:gd name="T40" fmla="*/ 52 w 127"/>
                  <a:gd name="T41" fmla="*/ 31 h 72"/>
                  <a:gd name="T42" fmla="*/ 64 w 127"/>
                  <a:gd name="T43" fmla="*/ 20 h 72"/>
                  <a:gd name="T44" fmla="*/ 64 w 127"/>
                  <a:gd name="T45" fmla="*/ 20 h 72"/>
                  <a:gd name="T46" fmla="*/ 64 w 127"/>
                  <a:gd name="T4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 h="72">
                    <a:moveTo>
                      <a:pt x="99" y="0"/>
                    </a:moveTo>
                    <a:cubicBezTo>
                      <a:pt x="64" y="0"/>
                      <a:pt x="64" y="0"/>
                      <a:pt x="64" y="0"/>
                    </a:cubicBezTo>
                    <a:cubicBezTo>
                      <a:pt x="64" y="20"/>
                      <a:pt x="64" y="20"/>
                      <a:pt x="64" y="20"/>
                    </a:cubicBezTo>
                    <a:cubicBezTo>
                      <a:pt x="70" y="20"/>
                      <a:pt x="75" y="25"/>
                      <a:pt x="75" y="31"/>
                    </a:cubicBezTo>
                    <a:cubicBezTo>
                      <a:pt x="75" y="36"/>
                      <a:pt x="72" y="40"/>
                      <a:pt x="68" y="41"/>
                    </a:cubicBezTo>
                    <a:cubicBezTo>
                      <a:pt x="68" y="41"/>
                      <a:pt x="68" y="41"/>
                      <a:pt x="68" y="41"/>
                    </a:cubicBezTo>
                    <a:cubicBezTo>
                      <a:pt x="68" y="59"/>
                      <a:pt x="68" y="59"/>
                      <a:pt x="68" y="59"/>
                    </a:cubicBezTo>
                    <a:cubicBezTo>
                      <a:pt x="64" y="59"/>
                      <a:pt x="64" y="59"/>
                      <a:pt x="64" y="59"/>
                    </a:cubicBezTo>
                    <a:cubicBezTo>
                      <a:pt x="64" y="72"/>
                      <a:pt x="64" y="72"/>
                      <a:pt x="64" y="72"/>
                    </a:cubicBezTo>
                    <a:cubicBezTo>
                      <a:pt x="127" y="72"/>
                      <a:pt x="127" y="72"/>
                      <a:pt x="127" y="72"/>
                    </a:cubicBezTo>
                    <a:cubicBezTo>
                      <a:pt x="127" y="0"/>
                      <a:pt x="127" y="0"/>
                      <a:pt x="127" y="0"/>
                    </a:cubicBezTo>
                    <a:cubicBezTo>
                      <a:pt x="114" y="0"/>
                      <a:pt x="114" y="0"/>
                      <a:pt x="114" y="0"/>
                    </a:cubicBezTo>
                    <a:lnTo>
                      <a:pt x="99" y="0"/>
                    </a:lnTo>
                    <a:close/>
                    <a:moveTo>
                      <a:pt x="64" y="0"/>
                    </a:moveTo>
                    <a:cubicBezTo>
                      <a:pt x="0" y="0"/>
                      <a:pt x="0" y="0"/>
                      <a:pt x="0" y="0"/>
                    </a:cubicBezTo>
                    <a:cubicBezTo>
                      <a:pt x="0" y="72"/>
                      <a:pt x="0" y="72"/>
                      <a:pt x="0" y="72"/>
                    </a:cubicBezTo>
                    <a:cubicBezTo>
                      <a:pt x="64" y="72"/>
                      <a:pt x="64" y="72"/>
                      <a:pt x="64" y="72"/>
                    </a:cubicBezTo>
                    <a:cubicBezTo>
                      <a:pt x="64" y="59"/>
                      <a:pt x="64" y="59"/>
                      <a:pt x="64" y="59"/>
                    </a:cubicBezTo>
                    <a:cubicBezTo>
                      <a:pt x="59" y="59"/>
                      <a:pt x="59" y="59"/>
                      <a:pt x="59" y="59"/>
                    </a:cubicBezTo>
                    <a:cubicBezTo>
                      <a:pt x="59" y="41"/>
                      <a:pt x="59" y="41"/>
                      <a:pt x="59" y="41"/>
                    </a:cubicBezTo>
                    <a:cubicBezTo>
                      <a:pt x="55" y="40"/>
                      <a:pt x="52" y="36"/>
                      <a:pt x="52" y="31"/>
                    </a:cubicBezTo>
                    <a:cubicBezTo>
                      <a:pt x="52" y="25"/>
                      <a:pt x="57" y="20"/>
                      <a:pt x="64" y="20"/>
                    </a:cubicBezTo>
                    <a:cubicBezTo>
                      <a:pt x="64" y="20"/>
                      <a:pt x="64" y="20"/>
                      <a:pt x="64" y="20"/>
                    </a:cubicBezTo>
                    <a:lnTo>
                      <a:pt x="6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0" name="Freeform 319"/>
              <p:cNvSpPr/>
              <p:nvPr/>
            </p:nvSpPr>
            <p:spPr bwMode="auto">
              <a:xfrm>
                <a:off x="-7085012" y="3255962"/>
                <a:ext cx="687387" cy="644525"/>
              </a:xfrm>
              <a:custGeom>
                <a:avLst/>
                <a:gdLst>
                  <a:gd name="T0" fmla="*/ 26 w 183"/>
                  <a:gd name="T1" fmla="*/ 139 h 172"/>
                  <a:gd name="T2" fmla="*/ 76 w 183"/>
                  <a:gd name="T3" fmla="*/ 113 h 172"/>
                  <a:gd name="T4" fmla="*/ 85 w 183"/>
                  <a:gd name="T5" fmla="*/ 111 h 172"/>
                  <a:gd name="T6" fmla="*/ 86 w 183"/>
                  <a:gd name="T7" fmla="*/ 121 h 172"/>
                  <a:gd name="T8" fmla="*/ 85 w 183"/>
                  <a:gd name="T9" fmla="*/ 142 h 172"/>
                  <a:gd name="T10" fmla="*/ 84 w 183"/>
                  <a:gd name="T11" fmla="*/ 172 h 172"/>
                  <a:gd name="T12" fmla="*/ 99 w 183"/>
                  <a:gd name="T13" fmla="*/ 172 h 172"/>
                  <a:gd name="T14" fmla="*/ 98 w 183"/>
                  <a:gd name="T15" fmla="*/ 142 h 172"/>
                  <a:gd name="T16" fmla="*/ 97 w 183"/>
                  <a:gd name="T17" fmla="*/ 121 h 172"/>
                  <a:gd name="T18" fmla="*/ 97 w 183"/>
                  <a:gd name="T19" fmla="*/ 111 h 172"/>
                  <a:gd name="T20" fmla="*/ 106 w 183"/>
                  <a:gd name="T21" fmla="*/ 113 h 172"/>
                  <a:gd name="T22" fmla="*/ 156 w 183"/>
                  <a:gd name="T23" fmla="*/ 139 h 172"/>
                  <a:gd name="T24" fmla="*/ 176 w 183"/>
                  <a:gd name="T25" fmla="*/ 119 h 172"/>
                  <a:gd name="T26" fmla="*/ 164 w 183"/>
                  <a:gd name="T27" fmla="*/ 56 h 172"/>
                  <a:gd name="T28" fmla="*/ 102 w 183"/>
                  <a:gd name="T29" fmla="*/ 96 h 172"/>
                  <a:gd name="T30" fmla="*/ 99 w 183"/>
                  <a:gd name="T31" fmla="*/ 90 h 172"/>
                  <a:gd name="T32" fmla="*/ 110 w 183"/>
                  <a:gd name="T33" fmla="*/ 69 h 172"/>
                  <a:gd name="T34" fmla="*/ 131 w 183"/>
                  <a:gd name="T35" fmla="*/ 21 h 172"/>
                  <a:gd name="T36" fmla="*/ 91 w 183"/>
                  <a:gd name="T37" fmla="*/ 1 h 172"/>
                  <a:gd name="T38" fmla="*/ 52 w 183"/>
                  <a:gd name="T39" fmla="*/ 21 h 172"/>
                  <a:gd name="T40" fmla="*/ 72 w 183"/>
                  <a:gd name="T41" fmla="*/ 69 h 172"/>
                  <a:gd name="T42" fmla="*/ 83 w 183"/>
                  <a:gd name="T43" fmla="*/ 90 h 172"/>
                  <a:gd name="T44" fmla="*/ 81 w 183"/>
                  <a:gd name="T45" fmla="*/ 96 h 172"/>
                  <a:gd name="T46" fmla="*/ 19 w 183"/>
                  <a:gd name="T47" fmla="*/ 56 h 172"/>
                  <a:gd name="T48" fmla="*/ 6 w 183"/>
                  <a:gd name="T49" fmla="*/ 119 h 172"/>
                  <a:gd name="T50" fmla="*/ 26 w 183"/>
                  <a:gd name="T51" fmla="*/ 13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3" h="172">
                    <a:moveTo>
                      <a:pt x="26" y="139"/>
                    </a:moveTo>
                    <a:cubicBezTo>
                      <a:pt x="45" y="141"/>
                      <a:pt x="61" y="121"/>
                      <a:pt x="76" y="113"/>
                    </a:cubicBezTo>
                    <a:cubicBezTo>
                      <a:pt x="78" y="112"/>
                      <a:pt x="83" y="109"/>
                      <a:pt x="85" y="111"/>
                    </a:cubicBezTo>
                    <a:cubicBezTo>
                      <a:pt x="87" y="114"/>
                      <a:pt x="86" y="118"/>
                      <a:pt x="86" y="121"/>
                    </a:cubicBezTo>
                    <a:cubicBezTo>
                      <a:pt x="86" y="128"/>
                      <a:pt x="85" y="135"/>
                      <a:pt x="85" y="142"/>
                    </a:cubicBezTo>
                    <a:cubicBezTo>
                      <a:pt x="85" y="150"/>
                      <a:pt x="84" y="164"/>
                      <a:pt x="84" y="172"/>
                    </a:cubicBezTo>
                    <a:cubicBezTo>
                      <a:pt x="99" y="172"/>
                      <a:pt x="99" y="172"/>
                      <a:pt x="99" y="172"/>
                    </a:cubicBezTo>
                    <a:cubicBezTo>
                      <a:pt x="98" y="164"/>
                      <a:pt x="98" y="150"/>
                      <a:pt x="98" y="142"/>
                    </a:cubicBezTo>
                    <a:cubicBezTo>
                      <a:pt x="97" y="135"/>
                      <a:pt x="97" y="128"/>
                      <a:pt x="97" y="121"/>
                    </a:cubicBezTo>
                    <a:cubicBezTo>
                      <a:pt x="97" y="118"/>
                      <a:pt x="96" y="114"/>
                      <a:pt x="97" y="111"/>
                    </a:cubicBezTo>
                    <a:cubicBezTo>
                      <a:pt x="99" y="109"/>
                      <a:pt x="105" y="112"/>
                      <a:pt x="106" y="113"/>
                    </a:cubicBezTo>
                    <a:cubicBezTo>
                      <a:pt x="122" y="121"/>
                      <a:pt x="137" y="141"/>
                      <a:pt x="156" y="139"/>
                    </a:cubicBezTo>
                    <a:cubicBezTo>
                      <a:pt x="167" y="137"/>
                      <a:pt x="173" y="128"/>
                      <a:pt x="176" y="119"/>
                    </a:cubicBezTo>
                    <a:cubicBezTo>
                      <a:pt x="182" y="101"/>
                      <a:pt x="183" y="68"/>
                      <a:pt x="164" y="56"/>
                    </a:cubicBezTo>
                    <a:cubicBezTo>
                      <a:pt x="135" y="39"/>
                      <a:pt x="126" y="94"/>
                      <a:pt x="102" y="96"/>
                    </a:cubicBezTo>
                    <a:cubicBezTo>
                      <a:pt x="97" y="96"/>
                      <a:pt x="98" y="94"/>
                      <a:pt x="99" y="90"/>
                    </a:cubicBezTo>
                    <a:cubicBezTo>
                      <a:pt x="101" y="82"/>
                      <a:pt x="105" y="75"/>
                      <a:pt x="110" y="69"/>
                    </a:cubicBezTo>
                    <a:cubicBezTo>
                      <a:pt x="120" y="56"/>
                      <a:pt x="134" y="39"/>
                      <a:pt x="131" y="21"/>
                    </a:cubicBezTo>
                    <a:cubicBezTo>
                      <a:pt x="128" y="5"/>
                      <a:pt x="109" y="0"/>
                      <a:pt x="91" y="1"/>
                    </a:cubicBezTo>
                    <a:cubicBezTo>
                      <a:pt x="74" y="0"/>
                      <a:pt x="54" y="5"/>
                      <a:pt x="52" y="21"/>
                    </a:cubicBezTo>
                    <a:cubicBezTo>
                      <a:pt x="49" y="39"/>
                      <a:pt x="62" y="56"/>
                      <a:pt x="72" y="69"/>
                    </a:cubicBezTo>
                    <a:cubicBezTo>
                      <a:pt x="77" y="75"/>
                      <a:pt x="81" y="82"/>
                      <a:pt x="83" y="90"/>
                    </a:cubicBezTo>
                    <a:cubicBezTo>
                      <a:pt x="85" y="94"/>
                      <a:pt x="85" y="96"/>
                      <a:pt x="81" y="96"/>
                    </a:cubicBezTo>
                    <a:cubicBezTo>
                      <a:pt x="57" y="94"/>
                      <a:pt x="47" y="39"/>
                      <a:pt x="19" y="56"/>
                    </a:cubicBezTo>
                    <a:cubicBezTo>
                      <a:pt x="0" y="68"/>
                      <a:pt x="0" y="101"/>
                      <a:pt x="6" y="119"/>
                    </a:cubicBezTo>
                    <a:cubicBezTo>
                      <a:pt x="9" y="128"/>
                      <a:pt x="16" y="137"/>
                      <a:pt x="26"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1" name="Freeform 320"/>
              <p:cNvSpPr/>
              <p:nvPr/>
            </p:nvSpPr>
            <p:spPr bwMode="auto">
              <a:xfrm>
                <a:off x="-4222750" y="-420688"/>
                <a:ext cx="492125" cy="525463"/>
              </a:xfrm>
              <a:custGeom>
                <a:avLst/>
                <a:gdLst>
                  <a:gd name="T0" fmla="*/ 108 w 131"/>
                  <a:gd name="T1" fmla="*/ 96 h 140"/>
                  <a:gd name="T2" fmla="*/ 118 w 131"/>
                  <a:gd name="T3" fmla="*/ 91 h 140"/>
                  <a:gd name="T4" fmla="*/ 129 w 131"/>
                  <a:gd name="T5" fmla="*/ 87 h 140"/>
                  <a:gd name="T6" fmla="*/ 130 w 131"/>
                  <a:gd name="T7" fmla="*/ 70 h 140"/>
                  <a:gd name="T8" fmla="*/ 127 w 131"/>
                  <a:gd name="T9" fmla="*/ 41 h 140"/>
                  <a:gd name="T10" fmla="*/ 98 w 131"/>
                  <a:gd name="T11" fmla="*/ 66 h 140"/>
                  <a:gd name="T12" fmla="*/ 88 w 131"/>
                  <a:gd name="T13" fmla="*/ 76 h 140"/>
                  <a:gd name="T14" fmla="*/ 88 w 131"/>
                  <a:gd name="T15" fmla="*/ 65 h 140"/>
                  <a:gd name="T16" fmla="*/ 98 w 131"/>
                  <a:gd name="T17" fmla="*/ 46 h 140"/>
                  <a:gd name="T18" fmla="*/ 89 w 131"/>
                  <a:gd name="T19" fmla="*/ 28 h 140"/>
                  <a:gd name="T20" fmla="*/ 66 w 131"/>
                  <a:gd name="T21" fmla="*/ 1 h 140"/>
                  <a:gd name="T22" fmla="*/ 66 w 131"/>
                  <a:gd name="T23" fmla="*/ 0 h 140"/>
                  <a:gd name="T24" fmla="*/ 65 w 131"/>
                  <a:gd name="T25" fmla="*/ 0 h 140"/>
                  <a:gd name="T26" fmla="*/ 65 w 131"/>
                  <a:gd name="T27" fmla="*/ 0 h 140"/>
                  <a:gd name="T28" fmla="*/ 65 w 131"/>
                  <a:gd name="T29" fmla="*/ 1 h 140"/>
                  <a:gd name="T30" fmla="*/ 42 w 131"/>
                  <a:gd name="T31" fmla="*/ 28 h 140"/>
                  <a:gd name="T32" fmla="*/ 33 w 131"/>
                  <a:gd name="T33" fmla="*/ 46 h 140"/>
                  <a:gd name="T34" fmla="*/ 43 w 131"/>
                  <a:gd name="T35" fmla="*/ 65 h 140"/>
                  <a:gd name="T36" fmla="*/ 43 w 131"/>
                  <a:gd name="T37" fmla="*/ 76 h 140"/>
                  <a:gd name="T38" fmla="*/ 33 w 131"/>
                  <a:gd name="T39" fmla="*/ 66 h 140"/>
                  <a:gd name="T40" fmla="*/ 4 w 131"/>
                  <a:gd name="T41" fmla="*/ 41 h 140"/>
                  <a:gd name="T42" fmla="*/ 1 w 131"/>
                  <a:gd name="T43" fmla="*/ 70 h 140"/>
                  <a:gd name="T44" fmla="*/ 2 w 131"/>
                  <a:gd name="T45" fmla="*/ 87 h 140"/>
                  <a:gd name="T46" fmla="*/ 13 w 131"/>
                  <a:gd name="T47" fmla="*/ 91 h 140"/>
                  <a:gd name="T48" fmla="*/ 23 w 131"/>
                  <a:gd name="T49" fmla="*/ 96 h 140"/>
                  <a:gd name="T50" fmla="*/ 21 w 131"/>
                  <a:gd name="T51" fmla="*/ 103 h 140"/>
                  <a:gd name="T52" fmla="*/ 1 w 131"/>
                  <a:gd name="T53" fmla="*/ 96 h 140"/>
                  <a:gd name="T54" fmla="*/ 30 w 131"/>
                  <a:gd name="T55" fmla="*/ 137 h 140"/>
                  <a:gd name="T56" fmla="*/ 44 w 131"/>
                  <a:gd name="T57" fmla="*/ 135 h 140"/>
                  <a:gd name="T58" fmla="*/ 58 w 131"/>
                  <a:gd name="T59" fmla="*/ 126 h 140"/>
                  <a:gd name="T60" fmla="*/ 62 w 131"/>
                  <a:gd name="T61" fmla="*/ 124 h 140"/>
                  <a:gd name="T62" fmla="*/ 62 w 131"/>
                  <a:gd name="T63" fmla="*/ 118 h 140"/>
                  <a:gd name="T64" fmla="*/ 65 w 131"/>
                  <a:gd name="T65" fmla="*/ 62 h 140"/>
                  <a:gd name="T66" fmla="*/ 69 w 131"/>
                  <a:gd name="T67" fmla="*/ 118 h 140"/>
                  <a:gd name="T68" fmla="*/ 69 w 131"/>
                  <a:gd name="T69" fmla="*/ 124 h 140"/>
                  <a:gd name="T70" fmla="*/ 73 w 131"/>
                  <a:gd name="T71" fmla="*/ 126 h 140"/>
                  <a:gd name="T72" fmla="*/ 87 w 131"/>
                  <a:gd name="T73" fmla="*/ 135 h 140"/>
                  <a:gd name="T74" fmla="*/ 101 w 131"/>
                  <a:gd name="T75" fmla="*/ 137 h 140"/>
                  <a:gd name="T76" fmla="*/ 130 w 131"/>
                  <a:gd name="T77" fmla="*/ 96 h 140"/>
                  <a:gd name="T78" fmla="*/ 110 w 131"/>
                  <a:gd name="T79" fmla="*/ 103 h 140"/>
                  <a:gd name="T80" fmla="*/ 108 w 131"/>
                  <a:gd name="T81" fmla="*/ 9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 h="140">
                    <a:moveTo>
                      <a:pt x="108" y="96"/>
                    </a:moveTo>
                    <a:cubicBezTo>
                      <a:pt x="111" y="94"/>
                      <a:pt x="114" y="93"/>
                      <a:pt x="118" y="91"/>
                    </a:cubicBezTo>
                    <a:cubicBezTo>
                      <a:pt x="121" y="90"/>
                      <a:pt x="125" y="89"/>
                      <a:pt x="129" y="87"/>
                    </a:cubicBezTo>
                    <a:cubicBezTo>
                      <a:pt x="130" y="81"/>
                      <a:pt x="131" y="76"/>
                      <a:pt x="130" y="70"/>
                    </a:cubicBezTo>
                    <a:cubicBezTo>
                      <a:pt x="129" y="60"/>
                      <a:pt x="127" y="51"/>
                      <a:pt x="127" y="41"/>
                    </a:cubicBezTo>
                    <a:cubicBezTo>
                      <a:pt x="115" y="48"/>
                      <a:pt x="101" y="52"/>
                      <a:pt x="98" y="66"/>
                    </a:cubicBezTo>
                    <a:cubicBezTo>
                      <a:pt x="97" y="69"/>
                      <a:pt x="93" y="79"/>
                      <a:pt x="88" y="76"/>
                    </a:cubicBezTo>
                    <a:cubicBezTo>
                      <a:pt x="84" y="73"/>
                      <a:pt x="86" y="68"/>
                      <a:pt x="88" y="65"/>
                    </a:cubicBezTo>
                    <a:cubicBezTo>
                      <a:pt x="92" y="59"/>
                      <a:pt x="98" y="54"/>
                      <a:pt x="98" y="46"/>
                    </a:cubicBezTo>
                    <a:cubicBezTo>
                      <a:pt x="98" y="39"/>
                      <a:pt x="93" y="33"/>
                      <a:pt x="89" y="28"/>
                    </a:cubicBezTo>
                    <a:cubicBezTo>
                      <a:pt x="82" y="19"/>
                      <a:pt x="73" y="11"/>
                      <a:pt x="66" y="1"/>
                    </a:cubicBezTo>
                    <a:cubicBezTo>
                      <a:pt x="66" y="0"/>
                      <a:pt x="66" y="0"/>
                      <a:pt x="66" y="0"/>
                    </a:cubicBezTo>
                    <a:cubicBezTo>
                      <a:pt x="66" y="0"/>
                      <a:pt x="66" y="0"/>
                      <a:pt x="65" y="0"/>
                    </a:cubicBezTo>
                    <a:cubicBezTo>
                      <a:pt x="65" y="0"/>
                      <a:pt x="65" y="0"/>
                      <a:pt x="65" y="0"/>
                    </a:cubicBezTo>
                    <a:cubicBezTo>
                      <a:pt x="65" y="1"/>
                      <a:pt x="65" y="1"/>
                      <a:pt x="65" y="1"/>
                    </a:cubicBezTo>
                    <a:cubicBezTo>
                      <a:pt x="58" y="11"/>
                      <a:pt x="49" y="19"/>
                      <a:pt x="42" y="28"/>
                    </a:cubicBezTo>
                    <a:cubicBezTo>
                      <a:pt x="38" y="33"/>
                      <a:pt x="33" y="39"/>
                      <a:pt x="33" y="46"/>
                    </a:cubicBezTo>
                    <a:cubicBezTo>
                      <a:pt x="33" y="54"/>
                      <a:pt x="39" y="59"/>
                      <a:pt x="43" y="65"/>
                    </a:cubicBezTo>
                    <a:cubicBezTo>
                      <a:pt x="45" y="68"/>
                      <a:pt x="47" y="73"/>
                      <a:pt x="43" y="76"/>
                    </a:cubicBezTo>
                    <a:cubicBezTo>
                      <a:pt x="38" y="79"/>
                      <a:pt x="34" y="69"/>
                      <a:pt x="33" y="66"/>
                    </a:cubicBezTo>
                    <a:cubicBezTo>
                      <a:pt x="30" y="52"/>
                      <a:pt x="16" y="48"/>
                      <a:pt x="4" y="41"/>
                    </a:cubicBezTo>
                    <a:cubicBezTo>
                      <a:pt x="4" y="51"/>
                      <a:pt x="2" y="60"/>
                      <a:pt x="1" y="70"/>
                    </a:cubicBezTo>
                    <a:cubicBezTo>
                      <a:pt x="0" y="76"/>
                      <a:pt x="1" y="81"/>
                      <a:pt x="2" y="87"/>
                    </a:cubicBezTo>
                    <a:cubicBezTo>
                      <a:pt x="6" y="89"/>
                      <a:pt x="10" y="90"/>
                      <a:pt x="13" y="91"/>
                    </a:cubicBezTo>
                    <a:cubicBezTo>
                      <a:pt x="17" y="93"/>
                      <a:pt x="20" y="94"/>
                      <a:pt x="23" y="96"/>
                    </a:cubicBezTo>
                    <a:cubicBezTo>
                      <a:pt x="26" y="98"/>
                      <a:pt x="26" y="104"/>
                      <a:pt x="21" y="103"/>
                    </a:cubicBezTo>
                    <a:cubicBezTo>
                      <a:pt x="14" y="102"/>
                      <a:pt x="8" y="95"/>
                      <a:pt x="1" y="96"/>
                    </a:cubicBezTo>
                    <a:cubicBezTo>
                      <a:pt x="4" y="114"/>
                      <a:pt x="13" y="130"/>
                      <a:pt x="30" y="137"/>
                    </a:cubicBezTo>
                    <a:cubicBezTo>
                      <a:pt x="36" y="140"/>
                      <a:pt x="39" y="139"/>
                      <a:pt x="44" y="135"/>
                    </a:cubicBezTo>
                    <a:cubicBezTo>
                      <a:pt x="49" y="131"/>
                      <a:pt x="52" y="127"/>
                      <a:pt x="58" y="126"/>
                    </a:cubicBezTo>
                    <a:cubicBezTo>
                      <a:pt x="60" y="126"/>
                      <a:pt x="62" y="127"/>
                      <a:pt x="62" y="124"/>
                    </a:cubicBezTo>
                    <a:cubicBezTo>
                      <a:pt x="62" y="122"/>
                      <a:pt x="62" y="120"/>
                      <a:pt x="62" y="118"/>
                    </a:cubicBezTo>
                    <a:cubicBezTo>
                      <a:pt x="63" y="97"/>
                      <a:pt x="65" y="84"/>
                      <a:pt x="65" y="62"/>
                    </a:cubicBezTo>
                    <a:cubicBezTo>
                      <a:pt x="66" y="84"/>
                      <a:pt x="68" y="97"/>
                      <a:pt x="69" y="118"/>
                    </a:cubicBezTo>
                    <a:cubicBezTo>
                      <a:pt x="69" y="120"/>
                      <a:pt x="69" y="122"/>
                      <a:pt x="69" y="124"/>
                    </a:cubicBezTo>
                    <a:cubicBezTo>
                      <a:pt x="69" y="127"/>
                      <a:pt x="71" y="126"/>
                      <a:pt x="73" y="126"/>
                    </a:cubicBezTo>
                    <a:cubicBezTo>
                      <a:pt x="79" y="127"/>
                      <a:pt x="82" y="131"/>
                      <a:pt x="87" y="135"/>
                    </a:cubicBezTo>
                    <a:cubicBezTo>
                      <a:pt x="92" y="139"/>
                      <a:pt x="95" y="140"/>
                      <a:pt x="101" y="137"/>
                    </a:cubicBezTo>
                    <a:cubicBezTo>
                      <a:pt x="118" y="130"/>
                      <a:pt x="127" y="114"/>
                      <a:pt x="130" y="96"/>
                    </a:cubicBezTo>
                    <a:cubicBezTo>
                      <a:pt x="123" y="95"/>
                      <a:pt x="117" y="102"/>
                      <a:pt x="110" y="103"/>
                    </a:cubicBezTo>
                    <a:cubicBezTo>
                      <a:pt x="105" y="104"/>
                      <a:pt x="105" y="98"/>
                      <a:pt x="108"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2" name="Rectangle 321"/>
              <p:cNvSpPr>
                <a:spLocks noChangeArrowheads="1"/>
              </p:cNvSpPr>
              <p:nvPr/>
            </p:nvSpPr>
            <p:spPr bwMode="auto">
              <a:xfrm>
                <a:off x="-3994150" y="68262"/>
                <a:ext cx="34925" cy="157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193" name="Freeform 322"/>
              <p:cNvSpPr>
                <a:spLocks noEditPoints="1"/>
              </p:cNvSpPr>
              <p:nvPr/>
            </p:nvSpPr>
            <p:spPr bwMode="auto">
              <a:xfrm>
                <a:off x="-3865563" y="8597900"/>
                <a:ext cx="577850" cy="420688"/>
              </a:xfrm>
              <a:custGeom>
                <a:avLst/>
                <a:gdLst>
                  <a:gd name="T0" fmla="*/ 103 w 154"/>
                  <a:gd name="T1" fmla="*/ 112 h 112"/>
                  <a:gd name="T2" fmla="*/ 154 w 154"/>
                  <a:gd name="T3" fmla="*/ 112 h 112"/>
                  <a:gd name="T4" fmla="*/ 154 w 154"/>
                  <a:gd name="T5" fmla="*/ 0 h 112"/>
                  <a:gd name="T6" fmla="*/ 103 w 154"/>
                  <a:gd name="T7" fmla="*/ 0 h 112"/>
                  <a:gd name="T8" fmla="*/ 103 w 154"/>
                  <a:gd name="T9" fmla="*/ 47 h 112"/>
                  <a:gd name="T10" fmla="*/ 140 w 154"/>
                  <a:gd name="T11" fmla="*/ 99 h 112"/>
                  <a:gd name="T12" fmla="*/ 103 w 154"/>
                  <a:gd name="T13" fmla="*/ 99 h 112"/>
                  <a:gd name="T14" fmla="*/ 103 w 154"/>
                  <a:gd name="T15" fmla="*/ 112 h 112"/>
                  <a:gd name="T16" fmla="*/ 70 w 154"/>
                  <a:gd name="T17" fmla="*/ 112 h 112"/>
                  <a:gd name="T18" fmla="*/ 103 w 154"/>
                  <a:gd name="T19" fmla="*/ 112 h 112"/>
                  <a:gd name="T20" fmla="*/ 103 w 154"/>
                  <a:gd name="T21" fmla="*/ 99 h 112"/>
                  <a:gd name="T22" fmla="*/ 80 w 154"/>
                  <a:gd name="T23" fmla="*/ 99 h 112"/>
                  <a:gd name="T24" fmla="*/ 78 w 154"/>
                  <a:gd name="T25" fmla="*/ 96 h 112"/>
                  <a:gd name="T26" fmla="*/ 70 w 154"/>
                  <a:gd name="T27" fmla="*/ 85 h 112"/>
                  <a:gd name="T28" fmla="*/ 70 w 154"/>
                  <a:gd name="T29" fmla="*/ 92 h 112"/>
                  <a:gd name="T30" fmla="*/ 75 w 154"/>
                  <a:gd name="T31" fmla="*/ 99 h 112"/>
                  <a:gd name="T32" fmla="*/ 70 w 154"/>
                  <a:gd name="T33" fmla="*/ 99 h 112"/>
                  <a:gd name="T34" fmla="*/ 70 w 154"/>
                  <a:gd name="T35" fmla="*/ 112 h 112"/>
                  <a:gd name="T36" fmla="*/ 103 w 154"/>
                  <a:gd name="T37" fmla="*/ 0 h 112"/>
                  <a:gd name="T38" fmla="*/ 70 w 154"/>
                  <a:gd name="T39" fmla="*/ 0 h 112"/>
                  <a:gd name="T40" fmla="*/ 70 w 154"/>
                  <a:gd name="T41" fmla="*/ 72 h 112"/>
                  <a:gd name="T42" fmla="*/ 95 w 154"/>
                  <a:gd name="T43" fmla="*/ 37 h 112"/>
                  <a:gd name="T44" fmla="*/ 95 w 154"/>
                  <a:gd name="T45" fmla="*/ 37 h 112"/>
                  <a:gd name="T46" fmla="*/ 103 w 154"/>
                  <a:gd name="T47" fmla="*/ 47 h 112"/>
                  <a:gd name="T48" fmla="*/ 103 w 154"/>
                  <a:gd name="T49" fmla="*/ 0 h 112"/>
                  <a:gd name="T50" fmla="*/ 44 w 154"/>
                  <a:gd name="T51" fmla="*/ 112 h 112"/>
                  <a:gd name="T52" fmla="*/ 70 w 154"/>
                  <a:gd name="T53" fmla="*/ 112 h 112"/>
                  <a:gd name="T54" fmla="*/ 70 w 154"/>
                  <a:gd name="T55" fmla="*/ 99 h 112"/>
                  <a:gd name="T56" fmla="*/ 51 w 154"/>
                  <a:gd name="T57" fmla="*/ 99 h 112"/>
                  <a:gd name="T58" fmla="*/ 44 w 154"/>
                  <a:gd name="T59" fmla="*/ 99 h 112"/>
                  <a:gd name="T60" fmla="*/ 44 w 154"/>
                  <a:gd name="T61" fmla="*/ 112 h 112"/>
                  <a:gd name="T62" fmla="*/ 70 w 154"/>
                  <a:gd name="T63" fmla="*/ 0 h 112"/>
                  <a:gd name="T64" fmla="*/ 44 w 154"/>
                  <a:gd name="T65" fmla="*/ 0 h 112"/>
                  <a:gd name="T66" fmla="*/ 44 w 154"/>
                  <a:gd name="T67" fmla="*/ 19 h 112"/>
                  <a:gd name="T68" fmla="*/ 47 w 154"/>
                  <a:gd name="T69" fmla="*/ 27 h 112"/>
                  <a:gd name="T70" fmla="*/ 44 w 154"/>
                  <a:gd name="T71" fmla="*/ 35 h 112"/>
                  <a:gd name="T72" fmla="*/ 44 w 154"/>
                  <a:gd name="T73" fmla="*/ 56 h 112"/>
                  <a:gd name="T74" fmla="*/ 44 w 154"/>
                  <a:gd name="T75" fmla="*/ 56 h 112"/>
                  <a:gd name="T76" fmla="*/ 63 w 154"/>
                  <a:gd name="T77" fmla="*/ 82 h 112"/>
                  <a:gd name="T78" fmla="*/ 70 w 154"/>
                  <a:gd name="T79" fmla="*/ 92 h 112"/>
                  <a:gd name="T80" fmla="*/ 70 w 154"/>
                  <a:gd name="T81" fmla="*/ 85 h 112"/>
                  <a:gd name="T82" fmla="*/ 66 w 154"/>
                  <a:gd name="T83" fmla="*/ 78 h 112"/>
                  <a:gd name="T84" fmla="*/ 70 w 154"/>
                  <a:gd name="T85" fmla="*/ 72 h 112"/>
                  <a:gd name="T86" fmla="*/ 70 w 154"/>
                  <a:gd name="T87" fmla="*/ 0 h 112"/>
                  <a:gd name="T88" fmla="*/ 0 w 154"/>
                  <a:gd name="T89" fmla="*/ 112 h 112"/>
                  <a:gd name="T90" fmla="*/ 44 w 154"/>
                  <a:gd name="T91" fmla="*/ 112 h 112"/>
                  <a:gd name="T92" fmla="*/ 44 w 154"/>
                  <a:gd name="T93" fmla="*/ 99 h 112"/>
                  <a:gd name="T94" fmla="*/ 13 w 154"/>
                  <a:gd name="T95" fmla="*/ 99 h 112"/>
                  <a:gd name="T96" fmla="*/ 13 w 154"/>
                  <a:gd name="T97" fmla="*/ 99 h 112"/>
                  <a:gd name="T98" fmla="*/ 44 w 154"/>
                  <a:gd name="T99" fmla="*/ 56 h 112"/>
                  <a:gd name="T100" fmla="*/ 44 w 154"/>
                  <a:gd name="T101" fmla="*/ 35 h 112"/>
                  <a:gd name="T102" fmla="*/ 35 w 154"/>
                  <a:gd name="T103" fmla="*/ 39 h 112"/>
                  <a:gd name="T104" fmla="*/ 22 w 154"/>
                  <a:gd name="T105" fmla="*/ 27 h 112"/>
                  <a:gd name="T106" fmla="*/ 35 w 154"/>
                  <a:gd name="T107" fmla="*/ 15 h 112"/>
                  <a:gd name="T108" fmla="*/ 35 w 154"/>
                  <a:gd name="T109" fmla="*/ 15 h 112"/>
                  <a:gd name="T110" fmla="*/ 44 w 154"/>
                  <a:gd name="T111" fmla="*/ 19 h 112"/>
                  <a:gd name="T112" fmla="*/ 44 w 154"/>
                  <a:gd name="T113" fmla="*/ 0 h 112"/>
                  <a:gd name="T114" fmla="*/ 0 w 154"/>
                  <a:gd name="T115" fmla="*/ 0 h 112"/>
                  <a:gd name="T116" fmla="*/ 0 w 154"/>
                  <a:gd name="T1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4" h="112">
                    <a:moveTo>
                      <a:pt x="103" y="112"/>
                    </a:moveTo>
                    <a:cubicBezTo>
                      <a:pt x="154" y="112"/>
                      <a:pt x="154" y="112"/>
                      <a:pt x="154" y="112"/>
                    </a:cubicBezTo>
                    <a:cubicBezTo>
                      <a:pt x="154" y="0"/>
                      <a:pt x="154" y="0"/>
                      <a:pt x="154" y="0"/>
                    </a:cubicBezTo>
                    <a:cubicBezTo>
                      <a:pt x="103" y="0"/>
                      <a:pt x="103" y="0"/>
                      <a:pt x="103" y="0"/>
                    </a:cubicBezTo>
                    <a:cubicBezTo>
                      <a:pt x="103" y="47"/>
                      <a:pt x="103" y="47"/>
                      <a:pt x="103" y="47"/>
                    </a:cubicBezTo>
                    <a:cubicBezTo>
                      <a:pt x="140" y="99"/>
                      <a:pt x="140" y="99"/>
                      <a:pt x="140" y="99"/>
                    </a:cubicBezTo>
                    <a:cubicBezTo>
                      <a:pt x="103" y="99"/>
                      <a:pt x="103" y="99"/>
                      <a:pt x="103" y="99"/>
                    </a:cubicBezTo>
                    <a:lnTo>
                      <a:pt x="103" y="112"/>
                    </a:lnTo>
                    <a:close/>
                    <a:moveTo>
                      <a:pt x="70" y="112"/>
                    </a:moveTo>
                    <a:cubicBezTo>
                      <a:pt x="103" y="112"/>
                      <a:pt x="103" y="112"/>
                      <a:pt x="103" y="112"/>
                    </a:cubicBezTo>
                    <a:cubicBezTo>
                      <a:pt x="103" y="99"/>
                      <a:pt x="103" y="99"/>
                      <a:pt x="103" y="99"/>
                    </a:cubicBezTo>
                    <a:cubicBezTo>
                      <a:pt x="80" y="99"/>
                      <a:pt x="80" y="99"/>
                      <a:pt x="80" y="99"/>
                    </a:cubicBezTo>
                    <a:cubicBezTo>
                      <a:pt x="78" y="96"/>
                      <a:pt x="78" y="96"/>
                      <a:pt x="78" y="96"/>
                    </a:cubicBezTo>
                    <a:cubicBezTo>
                      <a:pt x="70" y="85"/>
                      <a:pt x="70" y="85"/>
                      <a:pt x="70" y="85"/>
                    </a:cubicBezTo>
                    <a:cubicBezTo>
                      <a:pt x="70" y="92"/>
                      <a:pt x="70" y="92"/>
                      <a:pt x="70" y="92"/>
                    </a:cubicBezTo>
                    <a:cubicBezTo>
                      <a:pt x="75" y="99"/>
                      <a:pt x="75" y="99"/>
                      <a:pt x="75" y="99"/>
                    </a:cubicBezTo>
                    <a:cubicBezTo>
                      <a:pt x="70" y="99"/>
                      <a:pt x="70" y="99"/>
                      <a:pt x="70" y="99"/>
                    </a:cubicBezTo>
                    <a:cubicBezTo>
                      <a:pt x="70" y="112"/>
                      <a:pt x="70" y="112"/>
                      <a:pt x="70" y="112"/>
                    </a:cubicBezTo>
                    <a:close/>
                    <a:moveTo>
                      <a:pt x="103" y="0"/>
                    </a:moveTo>
                    <a:cubicBezTo>
                      <a:pt x="70" y="0"/>
                      <a:pt x="70" y="0"/>
                      <a:pt x="70" y="0"/>
                    </a:cubicBezTo>
                    <a:cubicBezTo>
                      <a:pt x="70" y="72"/>
                      <a:pt x="70" y="72"/>
                      <a:pt x="70" y="72"/>
                    </a:cubicBezTo>
                    <a:cubicBezTo>
                      <a:pt x="95" y="37"/>
                      <a:pt x="95" y="37"/>
                      <a:pt x="95" y="37"/>
                    </a:cubicBezTo>
                    <a:cubicBezTo>
                      <a:pt x="95" y="37"/>
                      <a:pt x="95" y="37"/>
                      <a:pt x="95" y="37"/>
                    </a:cubicBezTo>
                    <a:cubicBezTo>
                      <a:pt x="103" y="47"/>
                      <a:pt x="103" y="47"/>
                      <a:pt x="103" y="47"/>
                    </a:cubicBezTo>
                    <a:lnTo>
                      <a:pt x="103" y="0"/>
                    </a:lnTo>
                    <a:close/>
                    <a:moveTo>
                      <a:pt x="44" y="112"/>
                    </a:moveTo>
                    <a:cubicBezTo>
                      <a:pt x="70" y="112"/>
                      <a:pt x="70" y="112"/>
                      <a:pt x="70" y="112"/>
                    </a:cubicBezTo>
                    <a:cubicBezTo>
                      <a:pt x="70" y="99"/>
                      <a:pt x="70" y="99"/>
                      <a:pt x="70" y="99"/>
                    </a:cubicBezTo>
                    <a:cubicBezTo>
                      <a:pt x="51" y="99"/>
                      <a:pt x="51" y="99"/>
                      <a:pt x="51" y="99"/>
                    </a:cubicBezTo>
                    <a:cubicBezTo>
                      <a:pt x="44" y="99"/>
                      <a:pt x="44" y="99"/>
                      <a:pt x="44" y="99"/>
                    </a:cubicBezTo>
                    <a:cubicBezTo>
                      <a:pt x="44" y="112"/>
                      <a:pt x="44" y="112"/>
                      <a:pt x="44" y="112"/>
                    </a:cubicBezTo>
                    <a:close/>
                    <a:moveTo>
                      <a:pt x="70" y="0"/>
                    </a:moveTo>
                    <a:cubicBezTo>
                      <a:pt x="44" y="0"/>
                      <a:pt x="44" y="0"/>
                      <a:pt x="44" y="0"/>
                    </a:cubicBezTo>
                    <a:cubicBezTo>
                      <a:pt x="44" y="19"/>
                      <a:pt x="44" y="19"/>
                      <a:pt x="44" y="19"/>
                    </a:cubicBezTo>
                    <a:cubicBezTo>
                      <a:pt x="46" y="21"/>
                      <a:pt x="47" y="24"/>
                      <a:pt x="47" y="27"/>
                    </a:cubicBezTo>
                    <a:cubicBezTo>
                      <a:pt x="47" y="30"/>
                      <a:pt x="46" y="32"/>
                      <a:pt x="44" y="35"/>
                    </a:cubicBezTo>
                    <a:cubicBezTo>
                      <a:pt x="44" y="56"/>
                      <a:pt x="44" y="56"/>
                      <a:pt x="44" y="56"/>
                    </a:cubicBezTo>
                    <a:cubicBezTo>
                      <a:pt x="44" y="56"/>
                      <a:pt x="44" y="56"/>
                      <a:pt x="44" y="56"/>
                    </a:cubicBezTo>
                    <a:cubicBezTo>
                      <a:pt x="63" y="82"/>
                      <a:pt x="63" y="82"/>
                      <a:pt x="63" y="82"/>
                    </a:cubicBezTo>
                    <a:cubicBezTo>
                      <a:pt x="70" y="92"/>
                      <a:pt x="70" y="92"/>
                      <a:pt x="70" y="92"/>
                    </a:cubicBezTo>
                    <a:cubicBezTo>
                      <a:pt x="70" y="85"/>
                      <a:pt x="70" y="85"/>
                      <a:pt x="70" y="85"/>
                    </a:cubicBezTo>
                    <a:cubicBezTo>
                      <a:pt x="66" y="78"/>
                      <a:pt x="66" y="78"/>
                      <a:pt x="66" y="78"/>
                    </a:cubicBezTo>
                    <a:cubicBezTo>
                      <a:pt x="70" y="72"/>
                      <a:pt x="70" y="72"/>
                      <a:pt x="70" y="72"/>
                    </a:cubicBezTo>
                    <a:lnTo>
                      <a:pt x="70" y="0"/>
                    </a:lnTo>
                    <a:close/>
                    <a:moveTo>
                      <a:pt x="0" y="112"/>
                    </a:moveTo>
                    <a:cubicBezTo>
                      <a:pt x="44" y="112"/>
                      <a:pt x="44" y="112"/>
                      <a:pt x="44" y="112"/>
                    </a:cubicBezTo>
                    <a:cubicBezTo>
                      <a:pt x="44" y="99"/>
                      <a:pt x="44" y="99"/>
                      <a:pt x="44" y="99"/>
                    </a:cubicBezTo>
                    <a:cubicBezTo>
                      <a:pt x="13" y="99"/>
                      <a:pt x="13" y="99"/>
                      <a:pt x="13" y="99"/>
                    </a:cubicBezTo>
                    <a:cubicBezTo>
                      <a:pt x="13" y="99"/>
                      <a:pt x="13" y="99"/>
                      <a:pt x="13" y="99"/>
                    </a:cubicBezTo>
                    <a:cubicBezTo>
                      <a:pt x="44" y="56"/>
                      <a:pt x="44" y="56"/>
                      <a:pt x="44" y="56"/>
                    </a:cubicBezTo>
                    <a:cubicBezTo>
                      <a:pt x="44" y="35"/>
                      <a:pt x="44" y="35"/>
                      <a:pt x="44" y="35"/>
                    </a:cubicBezTo>
                    <a:cubicBezTo>
                      <a:pt x="42" y="37"/>
                      <a:pt x="38" y="39"/>
                      <a:pt x="35" y="39"/>
                    </a:cubicBezTo>
                    <a:cubicBezTo>
                      <a:pt x="28" y="39"/>
                      <a:pt x="22" y="34"/>
                      <a:pt x="22" y="27"/>
                    </a:cubicBezTo>
                    <a:cubicBezTo>
                      <a:pt x="22" y="20"/>
                      <a:pt x="28" y="15"/>
                      <a:pt x="35" y="15"/>
                    </a:cubicBezTo>
                    <a:cubicBezTo>
                      <a:pt x="35" y="15"/>
                      <a:pt x="35" y="15"/>
                      <a:pt x="35" y="15"/>
                    </a:cubicBezTo>
                    <a:cubicBezTo>
                      <a:pt x="38" y="15"/>
                      <a:pt x="42" y="17"/>
                      <a:pt x="44" y="19"/>
                    </a:cubicBezTo>
                    <a:cubicBezTo>
                      <a:pt x="44" y="0"/>
                      <a:pt x="44" y="0"/>
                      <a:pt x="44" y="0"/>
                    </a:cubicBezTo>
                    <a:cubicBezTo>
                      <a:pt x="0" y="0"/>
                      <a:pt x="0" y="0"/>
                      <a:pt x="0" y="0"/>
                    </a:cubicBezTo>
                    <a:lnTo>
                      <a:pt x="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4" name="Freeform 323"/>
              <p:cNvSpPr>
                <a:spLocks noEditPoints="1"/>
              </p:cNvSpPr>
              <p:nvPr/>
            </p:nvSpPr>
            <p:spPr bwMode="auto">
              <a:xfrm>
                <a:off x="-5237163" y="4356100"/>
                <a:ext cx="585787" cy="561975"/>
              </a:xfrm>
              <a:custGeom>
                <a:avLst/>
                <a:gdLst>
                  <a:gd name="T0" fmla="*/ 80 w 156"/>
                  <a:gd name="T1" fmla="*/ 147 h 150"/>
                  <a:gd name="T2" fmla="*/ 107 w 156"/>
                  <a:gd name="T3" fmla="*/ 145 h 150"/>
                  <a:gd name="T4" fmla="*/ 133 w 156"/>
                  <a:gd name="T5" fmla="*/ 104 h 150"/>
                  <a:gd name="T6" fmla="*/ 156 w 156"/>
                  <a:gd name="T7" fmla="*/ 0 h 150"/>
                  <a:gd name="T8" fmla="*/ 80 w 156"/>
                  <a:gd name="T9" fmla="*/ 17 h 150"/>
                  <a:gd name="T10" fmla="*/ 80 w 156"/>
                  <a:gd name="T11" fmla="*/ 32 h 150"/>
                  <a:gd name="T12" fmla="*/ 136 w 156"/>
                  <a:gd name="T13" fmla="*/ 20 h 150"/>
                  <a:gd name="T14" fmla="*/ 119 w 156"/>
                  <a:gd name="T15" fmla="*/ 97 h 150"/>
                  <a:gd name="T16" fmla="*/ 105 w 156"/>
                  <a:gd name="T17" fmla="*/ 127 h 150"/>
                  <a:gd name="T18" fmla="*/ 80 w 156"/>
                  <a:gd name="T19" fmla="*/ 130 h 150"/>
                  <a:gd name="T20" fmla="*/ 80 w 156"/>
                  <a:gd name="T21" fmla="*/ 147 h 150"/>
                  <a:gd name="T22" fmla="*/ 80 w 156"/>
                  <a:gd name="T23" fmla="*/ 111 h 150"/>
                  <a:gd name="T24" fmla="*/ 80 w 156"/>
                  <a:gd name="T25" fmla="*/ 96 h 150"/>
                  <a:gd name="T26" fmla="*/ 107 w 156"/>
                  <a:gd name="T27" fmla="*/ 96 h 150"/>
                  <a:gd name="T28" fmla="*/ 103 w 156"/>
                  <a:gd name="T29" fmla="*/ 109 h 150"/>
                  <a:gd name="T30" fmla="*/ 96 w 156"/>
                  <a:gd name="T31" fmla="*/ 111 h 150"/>
                  <a:gd name="T32" fmla="*/ 80 w 156"/>
                  <a:gd name="T33" fmla="*/ 111 h 150"/>
                  <a:gd name="T34" fmla="*/ 80 w 156"/>
                  <a:gd name="T35" fmla="*/ 86 h 150"/>
                  <a:gd name="T36" fmla="*/ 80 w 156"/>
                  <a:gd name="T37" fmla="*/ 45 h 150"/>
                  <a:gd name="T38" fmla="*/ 88 w 156"/>
                  <a:gd name="T39" fmla="*/ 43 h 150"/>
                  <a:gd name="T40" fmla="*/ 88 w 156"/>
                  <a:gd name="T41" fmla="*/ 58 h 150"/>
                  <a:gd name="T42" fmla="*/ 105 w 156"/>
                  <a:gd name="T43" fmla="*/ 41 h 150"/>
                  <a:gd name="T44" fmla="*/ 121 w 156"/>
                  <a:gd name="T45" fmla="*/ 35 h 150"/>
                  <a:gd name="T46" fmla="*/ 115 w 156"/>
                  <a:gd name="T47" fmla="*/ 51 h 150"/>
                  <a:gd name="T48" fmla="*/ 98 w 156"/>
                  <a:gd name="T49" fmla="*/ 68 h 150"/>
                  <a:gd name="T50" fmla="*/ 113 w 156"/>
                  <a:gd name="T51" fmla="*/ 68 h 150"/>
                  <a:gd name="T52" fmla="*/ 109 w 156"/>
                  <a:gd name="T53" fmla="*/ 83 h 150"/>
                  <a:gd name="T54" fmla="*/ 96 w 156"/>
                  <a:gd name="T55" fmla="*/ 84 h 150"/>
                  <a:gd name="T56" fmla="*/ 82 w 156"/>
                  <a:gd name="T57" fmla="*/ 84 h 150"/>
                  <a:gd name="T58" fmla="*/ 80 w 156"/>
                  <a:gd name="T59" fmla="*/ 86 h 150"/>
                  <a:gd name="T60" fmla="*/ 19 w 156"/>
                  <a:gd name="T61" fmla="*/ 137 h 150"/>
                  <a:gd name="T62" fmla="*/ 24 w 156"/>
                  <a:gd name="T63" fmla="*/ 142 h 150"/>
                  <a:gd name="T64" fmla="*/ 50 w 156"/>
                  <a:gd name="T65" fmla="*/ 116 h 150"/>
                  <a:gd name="T66" fmla="*/ 80 w 156"/>
                  <a:gd name="T67" fmla="*/ 147 h 150"/>
                  <a:gd name="T68" fmla="*/ 80 w 156"/>
                  <a:gd name="T69" fmla="*/ 130 h 150"/>
                  <a:gd name="T70" fmla="*/ 67 w 156"/>
                  <a:gd name="T71" fmla="*/ 111 h 150"/>
                  <a:gd name="T72" fmla="*/ 80 w 156"/>
                  <a:gd name="T73" fmla="*/ 111 h 150"/>
                  <a:gd name="T74" fmla="*/ 80 w 156"/>
                  <a:gd name="T75" fmla="*/ 96 h 150"/>
                  <a:gd name="T76" fmla="*/ 70 w 156"/>
                  <a:gd name="T77" fmla="*/ 96 h 150"/>
                  <a:gd name="T78" fmla="*/ 80 w 156"/>
                  <a:gd name="T79" fmla="*/ 86 h 150"/>
                  <a:gd name="T80" fmla="*/ 80 w 156"/>
                  <a:gd name="T81" fmla="*/ 45 h 150"/>
                  <a:gd name="T82" fmla="*/ 73 w 156"/>
                  <a:gd name="T83" fmla="*/ 47 h 150"/>
                  <a:gd name="T84" fmla="*/ 72 w 156"/>
                  <a:gd name="T85" fmla="*/ 61 h 150"/>
                  <a:gd name="T86" fmla="*/ 72 w 156"/>
                  <a:gd name="T87" fmla="*/ 74 h 150"/>
                  <a:gd name="T88" fmla="*/ 60 w 156"/>
                  <a:gd name="T89" fmla="*/ 86 h 150"/>
                  <a:gd name="T90" fmla="*/ 60 w 156"/>
                  <a:gd name="T91" fmla="*/ 49 h 150"/>
                  <a:gd name="T92" fmla="*/ 47 w 156"/>
                  <a:gd name="T93" fmla="*/ 53 h 150"/>
                  <a:gd name="T94" fmla="*/ 45 w 156"/>
                  <a:gd name="T95" fmla="*/ 60 h 150"/>
                  <a:gd name="T96" fmla="*/ 45 w 156"/>
                  <a:gd name="T97" fmla="*/ 89 h 150"/>
                  <a:gd name="T98" fmla="*/ 29 w 156"/>
                  <a:gd name="T99" fmla="*/ 51 h 150"/>
                  <a:gd name="T100" fmla="*/ 29 w 156"/>
                  <a:gd name="T101" fmla="*/ 51 h 150"/>
                  <a:gd name="T102" fmla="*/ 59 w 156"/>
                  <a:gd name="T103" fmla="*/ 38 h 150"/>
                  <a:gd name="T104" fmla="*/ 80 w 156"/>
                  <a:gd name="T105" fmla="*/ 32 h 150"/>
                  <a:gd name="T106" fmla="*/ 80 w 156"/>
                  <a:gd name="T107" fmla="*/ 17 h 150"/>
                  <a:gd name="T108" fmla="*/ 52 w 156"/>
                  <a:gd name="T109" fmla="*/ 24 h 150"/>
                  <a:gd name="T110" fmla="*/ 11 w 156"/>
                  <a:gd name="T111" fmla="*/ 49 h 150"/>
                  <a:gd name="T112" fmla="*/ 40 w 156"/>
                  <a:gd name="T113" fmla="*/ 106 h 150"/>
                  <a:gd name="T114" fmla="*/ 14 w 156"/>
                  <a:gd name="T115" fmla="*/ 132 h 150"/>
                  <a:gd name="T116" fmla="*/ 19 w 156"/>
                  <a:gd name="T117" fmla="*/ 13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150">
                    <a:moveTo>
                      <a:pt x="80" y="147"/>
                    </a:moveTo>
                    <a:cubicBezTo>
                      <a:pt x="88" y="150"/>
                      <a:pt x="98" y="149"/>
                      <a:pt x="107" y="145"/>
                    </a:cubicBezTo>
                    <a:cubicBezTo>
                      <a:pt x="124" y="137"/>
                      <a:pt x="128" y="121"/>
                      <a:pt x="133" y="104"/>
                    </a:cubicBezTo>
                    <a:cubicBezTo>
                      <a:pt x="141" y="70"/>
                      <a:pt x="149" y="35"/>
                      <a:pt x="156" y="0"/>
                    </a:cubicBezTo>
                    <a:cubicBezTo>
                      <a:pt x="130" y="5"/>
                      <a:pt x="105" y="11"/>
                      <a:pt x="80" y="17"/>
                    </a:cubicBezTo>
                    <a:cubicBezTo>
                      <a:pt x="80" y="32"/>
                      <a:pt x="80" y="32"/>
                      <a:pt x="80" y="32"/>
                    </a:cubicBezTo>
                    <a:cubicBezTo>
                      <a:pt x="99" y="27"/>
                      <a:pt x="118" y="23"/>
                      <a:pt x="136" y="20"/>
                    </a:cubicBezTo>
                    <a:cubicBezTo>
                      <a:pt x="132" y="46"/>
                      <a:pt x="125" y="72"/>
                      <a:pt x="119" y="97"/>
                    </a:cubicBezTo>
                    <a:cubicBezTo>
                      <a:pt x="116" y="108"/>
                      <a:pt x="114" y="120"/>
                      <a:pt x="105" y="127"/>
                    </a:cubicBezTo>
                    <a:cubicBezTo>
                      <a:pt x="97" y="133"/>
                      <a:pt x="88" y="134"/>
                      <a:pt x="80" y="130"/>
                    </a:cubicBezTo>
                    <a:cubicBezTo>
                      <a:pt x="80" y="147"/>
                      <a:pt x="80" y="147"/>
                      <a:pt x="80" y="147"/>
                    </a:cubicBezTo>
                    <a:close/>
                    <a:moveTo>
                      <a:pt x="80" y="111"/>
                    </a:moveTo>
                    <a:cubicBezTo>
                      <a:pt x="80" y="96"/>
                      <a:pt x="80" y="96"/>
                      <a:pt x="80" y="96"/>
                    </a:cubicBezTo>
                    <a:cubicBezTo>
                      <a:pt x="107" y="96"/>
                      <a:pt x="107" y="96"/>
                      <a:pt x="107" y="96"/>
                    </a:cubicBezTo>
                    <a:cubicBezTo>
                      <a:pt x="106" y="100"/>
                      <a:pt x="104" y="105"/>
                      <a:pt x="103" y="109"/>
                    </a:cubicBezTo>
                    <a:cubicBezTo>
                      <a:pt x="102" y="112"/>
                      <a:pt x="99" y="111"/>
                      <a:pt x="96" y="111"/>
                    </a:cubicBezTo>
                    <a:cubicBezTo>
                      <a:pt x="80" y="111"/>
                      <a:pt x="80" y="111"/>
                      <a:pt x="80" y="111"/>
                    </a:cubicBezTo>
                    <a:close/>
                    <a:moveTo>
                      <a:pt x="80" y="86"/>
                    </a:moveTo>
                    <a:cubicBezTo>
                      <a:pt x="80" y="45"/>
                      <a:pt x="80" y="45"/>
                      <a:pt x="80" y="45"/>
                    </a:cubicBezTo>
                    <a:cubicBezTo>
                      <a:pt x="88" y="43"/>
                      <a:pt x="88" y="43"/>
                      <a:pt x="88" y="43"/>
                    </a:cubicBezTo>
                    <a:cubicBezTo>
                      <a:pt x="88" y="58"/>
                      <a:pt x="88" y="58"/>
                      <a:pt x="88" y="58"/>
                    </a:cubicBezTo>
                    <a:cubicBezTo>
                      <a:pt x="94" y="52"/>
                      <a:pt x="100" y="46"/>
                      <a:pt x="105" y="41"/>
                    </a:cubicBezTo>
                    <a:cubicBezTo>
                      <a:pt x="110" y="36"/>
                      <a:pt x="115" y="36"/>
                      <a:pt x="121" y="35"/>
                    </a:cubicBezTo>
                    <a:cubicBezTo>
                      <a:pt x="120" y="41"/>
                      <a:pt x="120" y="47"/>
                      <a:pt x="115" y="51"/>
                    </a:cubicBezTo>
                    <a:cubicBezTo>
                      <a:pt x="110" y="57"/>
                      <a:pt x="104" y="62"/>
                      <a:pt x="98" y="68"/>
                    </a:cubicBezTo>
                    <a:cubicBezTo>
                      <a:pt x="113" y="68"/>
                      <a:pt x="113" y="68"/>
                      <a:pt x="113" y="68"/>
                    </a:cubicBezTo>
                    <a:cubicBezTo>
                      <a:pt x="112" y="73"/>
                      <a:pt x="111" y="78"/>
                      <a:pt x="109" y="83"/>
                    </a:cubicBezTo>
                    <a:cubicBezTo>
                      <a:pt x="108" y="85"/>
                      <a:pt x="98" y="84"/>
                      <a:pt x="96" y="84"/>
                    </a:cubicBezTo>
                    <a:cubicBezTo>
                      <a:pt x="93" y="84"/>
                      <a:pt x="84" y="83"/>
                      <a:pt x="82" y="84"/>
                    </a:cubicBezTo>
                    <a:lnTo>
                      <a:pt x="80" y="86"/>
                    </a:lnTo>
                    <a:close/>
                    <a:moveTo>
                      <a:pt x="19" y="137"/>
                    </a:moveTo>
                    <a:cubicBezTo>
                      <a:pt x="24" y="142"/>
                      <a:pt x="24" y="142"/>
                      <a:pt x="24" y="142"/>
                    </a:cubicBezTo>
                    <a:cubicBezTo>
                      <a:pt x="50" y="116"/>
                      <a:pt x="50" y="116"/>
                      <a:pt x="50" y="116"/>
                    </a:cubicBezTo>
                    <a:cubicBezTo>
                      <a:pt x="54" y="131"/>
                      <a:pt x="66" y="143"/>
                      <a:pt x="80" y="147"/>
                    </a:cubicBezTo>
                    <a:cubicBezTo>
                      <a:pt x="80" y="130"/>
                      <a:pt x="80" y="130"/>
                      <a:pt x="80" y="130"/>
                    </a:cubicBezTo>
                    <a:cubicBezTo>
                      <a:pt x="73" y="127"/>
                      <a:pt x="67" y="120"/>
                      <a:pt x="67" y="111"/>
                    </a:cubicBezTo>
                    <a:cubicBezTo>
                      <a:pt x="80" y="111"/>
                      <a:pt x="80" y="111"/>
                      <a:pt x="80" y="111"/>
                    </a:cubicBezTo>
                    <a:cubicBezTo>
                      <a:pt x="80" y="96"/>
                      <a:pt x="80" y="96"/>
                      <a:pt x="80" y="96"/>
                    </a:cubicBezTo>
                    <a:cubicBezTo>
                      <a:pt x="70" y="96"/>
                      <a:pt x="70" y="96"/>
                      <a:pt x="70" y="96"/>
                    </a:cubicBezTo>
                    <a:cubicBezTo>
                      <a:pt x="80" y="86"/>
                      <a:pt x="80" y="86"/>
                      <a:pt x="80" y="86"/>
                    </a:cubicBezTo>
                    <a:cubicBezTo>
                      <a:pt x="80" y="45"/>
                      <a:pt x="80" y="45"/>
                      <a:pt x="80" y="45"/>
                    </a:cubicBezTo>
                    <a:cubicBezTo>
                      <a:pt x="73" y="47"/>
                      <a:pt x="73" y="47"/>
                      <a:pt x="73" y="47"/>
                    </a:cubicBezTo>
                    <a:cubicBezTo>
                      <a:pt x="71" y="48"/>
                      <a:pt x="72" y="59"/>
                      <a:pt x="72" y="61"/>
                    </a:cubicBezTo>
                    <a:cubicBezTo>
                      <a:pt x="72" y="63"/>
                      <a:pt x="74" y="72"/>
                      <a:pt x="72" y="74"/>
                    </a:cubicBezTo>
                    <a:cubicBezTo>
                      <a:pt x="68" y="78"/>
                      <a:pt x="64" y="82"/>
                      <a:pt x="60" y="86"/>
                    </a:cubicBezTo>
                    <a:cubicBezTo>
                      <a:pt x="60" y="49"/>
                      <a:pt x="60" y="49"/>
                      <a:pt x="60" y="49"/>
                    </a:cubicBezTo>
                    <a:cubicBezTo>
                      <a:pt x="56" y="50"/>
                      <a:pt x="51" y="52"/>
                      <a:pt x="47" y="53"/>
                    </a:cubicBezTo>
                    <a:cubicBezTo>
                      <a:pt x="44" y="54"/>
                      <a:pt x="45" y="57"/>
                      <a:pt x="45" y="60"/>
                    </a:cubicBezTo>
                    <a:cubicBezTo>
                      <a:pt x="45" y="70"/>
                      <a:pt x="45" y="80"/>
                      <a:pt x="45" y="89"/>
                    </a:cubicBezTo>
                    <a:cubicBezTo>
                      <a:pt x="26" y="88"/>
                      <a:pt x="17" y="66"/>
                      <a:pt x="29" y="51"/>
                    </a:cubicBezTo>
                    <a:cubicBezTo>
                      <a:pt x="29" y="51"/>
                      <a:pt x="29" y="51"/>
                      <a:pt x="29" y="51"/>
                    </a:cubicBezTo>
                    <a:cubicBezTo>
                      <a:pt x="36" y="42"/>
                      <a:pt x="48" y="40"/>
                      <a:pt x="59" y="38"/>
                    </a:cubicBezTo>
                    <a:cubicBezTo>
                      <a:pt x="66" y="36"/>
                      <a:pt x="73" y="34"/>
                      <a:pt x="80" y="32"/>
                    </a:cubicBezTo>
                    <a:cubicBezTo>
                      <a:pt x="80" y="17"/>
                      <a:pt x="80" y="17"/>
                      <a:pt x="80" y="17"/>
                    </a:cubicBezTo>
                    <a:cubicBezTo>
                      <a:pt x="71" y="19"/>
                      <a:pt x="62" y="21"/>
                      <a:pt x="52" y="24"/>
                    </a:cubicBezTo>
                    <a:cubicBezTo>
                      <a:pt x="36" y="28"/>
                      <a:pt x="19" y="32"/>
                      <a:pt x="11" y="49"/>
                    </a:cubicBezTo>
                    <a:cubicBezTo>
                      <a:pt x="0" y="73"/>
                      <a:pt x="16" y="100"/>
                      <a:pt x="40" y="106"/>
                    </a:cubicBezTo>
                    <a:cubicBezTo>
                      <a:pt x="14" y="132"/>
                      <a:pt x="14" y="132"/>
                      <a:pt x="14" y="132"/>
                    </a:cubicBezTo>
                    <a:lnTo>
                      <a:pt x="19" y="1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5" name="Freeform 324"/>
              <p:cNvSpPr/>
              <p:nvPr/>
            </p:nvSpPr>
            <p:spPr bwMode="auto">
              <a:xfrm>
                <a:off x="-2674938" y="6529388"/>
                <a:ext cx="60325" cy="192088"/>
              </a:xfrm>
              <a:custGeom>
                <a:avLst/>
                <a:gdLst>
                  <a:gd name="T0" fmla="*/ 16 w 16"/>
                  <a:gd name="T1" fmla="*/ 51 h 51"/>
                  <a:gd name="T2" fmla="*/ 16 w 16"/>
                  <a:gd name="T3" fmla="*/ 0 h 51"/>
                  <a:gd name="T4" fmla="*/ 8 w 16"/>
                  <a:gd name="T5" fmla="*/ 0 h 51"/>
                  <a:gd name="T6" fmla="*/ 0 w 16"/>
                  <a:gd name="T7" fmla="*/ 0 h 51"/>
                  <a:gd name="T8" fmla="*/ 0 w 16"/>
                  <a:gd name="T9" fmla="*/ 51 h 51"/>
                  <a:gd name="T10" fmla="*/ 8 w 16"/>
                  <a:gd name="T11" fmla="*/ 51 h 51"/>
                  <a:gd name="T12" fmla="*/ 16 w 16"/>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16" h="51">
                    <a:moveTo>
                      <a:pt x="16" y="51"/>
                    </a:moveTo>
                    <a:cubicBezTo>
                      <a:pt x="16" y="0"/>
                      <a:pt x="16" y="0"/>
                      <a:pt x="16" y="0"/>
                    </a:cubicBezTo>
                    <a:cubicBezTo>
                      <a:pt x="13" y="0"/>
                      <a:pt x="11" y="0"/>
                      <a:pt x="8" y="0"/>
                    </a:cubicBezTo>
                    <a:cubicBezTo>
                      <a:pt x="5" y="0"/>
                      <a:pt x="3" y="0"/>
                      <a:pt x="0" y="0"/>
                    </a:cubicBezTo>
                    <a:cubicBezTo>
                      <a:pt x="0" y="51"/>
                      <a:pt x="0" y="51"/>
                      <a:pt x="0" y="51"/>
                    </a:cubicBezTo>
                    <a:cubicBezTo>
                      <a:pt x="3" y="51"/>
                      <a:pt x="5" y="51"/>
                      <a:pt x="8" y="51"/>
                    </a:cubicBezTo>
                    <a:cubicBezTo>
                      <a:pt x="11" y="51"/>
                      <a:pt x="13" y="51"/>
                      <a:pt x="1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6" name="Freeform 325"/>
              <p:cNvSpPr/>
              <p:nvPr/>
            </p:nvSpPr>
            <p:spPr bwMode="auto">
              <a:xfrm>
                <a:off x="-2922588" y="6097588"/>
                <a:ext cx="555625" cy="412750"/>
              </a:xfrm>
              <a:custGeom>
                <a:avLst/>
                <a:gdLst>
                  <a:gd name="T0" fmla="*/ 148 w 148"/>
                  <a:gd name="T1" fmla="*/ 36 h 110"/>
                  <a:gd name="T2" fmla="*/ 138 w 148"/>
                  <a:gd name="T3" fmla="*/ 0 h 110"/>
                  <a:gd name="T4" fmla="*/ 106 w 148"/>
                  <a:gd name="T5" fmla="*/ 18 h 110"/>
                  <a:gd name="T6" fmla="*/ 74 w 148"/>
                  <a:gd name="T7" fmla="*/ 0 h 110"/>
                  <a:gd name="T8" fmla="*/ 42 w 148"/>
                  <a:gd name="T9" fmla="*/ 18 h 110"/>
                  <a:gd name="T10" fmla="*/ 10 w 148"/>
                  <a:gd name="T11" fmla="*/ 0 h 110"/>
                  <a:gd name="T12" fmla="*/ 0 w 148"/>
                  <a:gd name="T13" fmla="*/ 36 h 110"/>
                  <a:gd name="T14" fmla="*/ 66 w 148"/>
                  <a:gd name="T15" fmla="*/ 110 h 110"/>
                  <a:gd name="T16" fmla="*/ 74 w 148"/>
                  <a:gd name="T17" fmla="*/ 110 h 110"/>
                  <a:gd name="T18" fmla="*/ 82 w 148"/>
                  <a:gd name="T19" fmla="*/ 110 h 110"/>
                  <a:gd name="T20" fmla="*/ 148 w 148"/>
                  <a:gd name="T21" fmla="*/ 3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 h="110">
                    <a:moveTo>
                      <a:pt x="148" y="36"/>
                    </a:moveTo>
                    <a:cubicBezTo>
                      <a:pt x="148" y="23"/>
                      <a:pt x="144" y="11"/>
                      <a:pt x="138" y="0"/>
                    </a:cubicBezTo>
                    <a:cubicBezTo>
                      <a:pt x="106" y="18"/>
                      <a:pt x="106" y="18"/>
                      <a:pt x="106" y="18"/>
                    </a:cubicBezTo>
                    <a:cubicBezTo>
                      <a:pt x="74" y="0"/>
                      <a:pt x="74" y="0"/>
                      <a:pt x="74" y="0"/>
                    </a:cubicBezTo>
                    <a:cubicBezTo>
                      <a:pt x="42" y="18"/>
                      <a:pt x="42" y="18"/>
                      <a:pt x="42" y="18"/>
                    </a:cubicBezTo>
                    <a:cubicBezTo>
                      <a:pt x="10" y="0"/>
                      <a:pt x="10" y="0"/>
                      <a:pt x="10" y="0"/>
                    </a:cubicBezTo>
                    <a:cubicBezTo>
                      <a:pt x="4" y="11"/>
                      <a:pt x="0" y="23"/>
                      <a:pt x="0" y="36"/>
                    </a:cubicBezTo>
                    <a:cubicBezTo>
                      <a:pt x="0" y="74"/>
                      <a:pt x="29" y="106"/>
                      <a:pt x="66" y="110"/>
                    </a:cubicBezTo>
                    <a:cubicBezTo>
                      <a:pt x="69" y="110"/>
                      <a:pt x="71" y="110"/>
                      <a:pt x="74" y="110"/>
                    </a:cubicBezTo>
                    <a:cubicBezTo>
                      <a:pt x="77" y="110"/>
                      <a:pt x="79" y="110"/>
                      <a:pt x="82" y="110"/>
                    </a:cubicBezTo>
                    <a:cubicBezTo>
                      <a:pt x="119" y="106"/>
                      <a:pt x="148" y="74"/>
                      <a:pt x="14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7" name="Freeform 326"/>
              <p:cNvSpPr/>
              <p:nvPr/>
            </p:nvSpPr>
            <p:spPr bwMode="auto">
              <a:xfrm>
                <a:off x="-2806700" y="6537325"/>
                <a:ext cx="115887" cy="115888"/>
              </a:xfrm>
              <a:custGeom>
                <a:avLst/>
                <a:gdLst>
                  <a:gd name="T0" fmla="*/ 30 w 31"/>
                  <a:gd name="T1" fmla="*/ 29 h 31"/>
                  <a:gd name="T2" fmla="*/ 23 w 31"/>
                  <a:gd name="T3" fmla="*/ 8 h 31"/>
                  <a:gd name="T4" fmla="*/ 2 w 31"/>
                  <a:gd name="T5" fmla="*/ 1 h 31"/>
                  <a:gd name="T6" fmla="*/ 8 w 31"/>
                  <a:gd name="T7" fmla="*/ 23 h 31"/>
                  <a:gd name="T8" fmla="*/ 30 w 31"/>
                  <a:gd name="T9" fmla="*/ 29 h 31"/>
                </a:gdLst>
                <a:ahLst/>
                <a:cxnLst>
                  <a:cxn ang="0">
                    <a:pos x="T0" y="T1"/>
                  </a:cxn>
                  <a:cxn ang="0">
                    <a:pos x="T2" y="T3"/>
                  </a:cxn>
                  <a:cxn ang="0">
                    <a:pos x="T4" y="T5"/>
                  </a:cxn>
                  <a:cxn ang="0">
                    <a:pos x="T6" y="T7"/>
                  </a:cxn>
                  <a:cxn ang="0">
                    <a:pos x="T8" y="T9"/>
                  </a:cxn>
                </a:cxnLst>
                <a:rect l="0" t="0" r="r" b="b"/>
                <a:pathLst>
                  <a:path w="31" h="31">
                    <a:moveTo>
                      <a:pt x="30" y="29"/>
                    </a:moveTo>
                    <a:cubicBezTo>
                      <a:pt x="31" y="22"/>
                      <a:pt x="29" y="14"/>
                      <a:pt x="23" y="8"/>
                    </a:cubicBezTo>
                    <a:cubicBezTo>
                      <a:pt x="17" y="2"/>
                      <a:pt x="9" y="0"/>
                      <a:pt x="2" y="1"/>
                    </a:cubicBezTo>
                    <a:cubicBezTo>
                      <a:pt x="0" y="9"/>
                      <a:pt x="3" y="17"/>
                      <a:pt x="8" y="23"/>
                    </a:cubicBezTo>
                    <a:cubicBezTo>
                      <a:pt x="14" y="28"/>
                      <a:pt x="22" y="31"/>
                      <a:pt x="3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8" name="Freeform 327"/>
              <p:cNvSpPr/>
              <p:nvPr/>
            </p:nvSpPr>
            <p:spPr bwMode="auto">
              <a:xfrm>
                <a:off x="-2600325" y="6537325"/>
                <a:ext cx="115887" cy="115888"/>
              </a:xfrm>
              <a:custGeom>
                <a:avLst/>
                <a:gdLst>
                  <a:gd name="T0" fmla="*/ 23 w 31"/>
                  <a:gd name="T1" fmla="*/ 23 h 31"/>
                  <a:gd name="T2" fmla="*/ 29 w 31"/>
                  <a:gd name="T3" fmla="*/ 1 h 31"/>
                  <a:gd name="T4" fmla="*/ 8 w 31"/>
                  <a:gd name="T5" fmla="*/ 8 h 31"/>
                  <a:gd name="T6" fmla="*/ 1 w 31"/>
                  <a:gd name="T7" fmla="*/ 29 h 31"/>
                  <a:gd name="T8" fmla="*/ 23 w 31"/>
                  <a:gd name="T9" fmla="*/ 23 h 31"/>
                </a:gdLst>
                <a:ahLst/>
                <a:cxnLst>
                  <a:cxn ang="0">
                    <a:pos x="T0" y="T1"/>
                  </a:cxn>
                  <a:cxn ang="0">
                    <a:pos x="T2" y="T3"/>
                  </a:cxn>
                  <a:cxn ang="0">
                    <a:pos x="T4" y="T5"/>
                  </a:cxn>
                  <a:cxn ang="0">
                    <a:pos x="T6" y="T7"/>
                  </a:cxn>
                  <a:cxn ang="0">
                    <a:pos x="T8" y="T9"/>
                  </a:cxn>
                </a:cxnLst>
                <a:rect l="0" t="0" r="r" b="b"/>
                <a:pathLst>
                  <a:path w="31" h="31">
                    <a:moveTo>
                      <a:pt x="23" y="23"/>
                    </a:moveTo>
                    <a:cubicBezTo>
                      <a:pt x="29" y="17"/>
                      <a:pt x="31" y="9"/>
                      <a:pt x="29" y="1"/>
                    </a:cubicBezTo>
                    <a:cubicBezTo>
                      <a:pt x="22" y="0"/>
                      <a:pt x="14" y="2"/>
                      <a:pt x="8" y="8"/>
                    </a:cubicBezTo>
                    <a:cubicBezTo>
                      <a:pt x="2" y="14"/>
                      <a:pt x="0" y="22"/>
                      <a:pt x="1" y="29"/>
                    </a:cubicBezTo>
                    <a:cubicBezTo>
                      <a:pt x="9" y="31"/>
                      <a:pt x="17" y="28"/>
                      <a:pt x="2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9" name="Freeform 328"/>
              <p:cNvSpPr/>
              <p:nvPr/>
            </p:nvSpPr>
            <p:spPr bwMode="auto">
              <a:xfrm>
                <a:off x="-2806700" y="6738938"/>
                <a:ext cx="322262" cy="95250"/>
              </a:xfrm>
              <a:custGeom>
                <a:avLst/>
                <a:gdLst>
                  <a:gd name="T0" fmla="*/ 51 w 86"/>
                  <a:gd name="T1" fmla="*/ 0 h 25"/>
                  <a:gd name="T2" fmla="*/ 43 w 86"/>
                  <a:gd name="T3" fmla="*/ 0 h 25"/>
                  <a:gd name="T4" fmla="*/ 35 w 86"/>
                  <a:gd name="T5" fmla="*/ 0 h 25"/>
                  <a:gd name="T6" fmla="*/ 0 w 86"/>
                  <a:gd name="T7" fmla="*/ 25 h 25"/>
                  <a:gd name="T8" fmla="*/ 86 w 86"/>
                  <a:gd name="T9" fmla="*/ 25 h 25"/>
                  <a:gd name="T10" fmla="*/ 51 w 86"/>
                  <a:gd name="T11" fmla="*/ 0 h 25"/>
                </a:gdLst>
                <a:ahLst/>
                <a:cxnLst>
                  <a:cxn ang="0">
                    <a:pos x="T0" y="T1"/>
                  </a:cxn>
                  <a:cxn ang="0">
                    <a:pos x="T2" y="T3"/>
                  </a:cxn>
                  <a:cxn ang="0">
                    <a:pos x="T4" y="T5"/>
                  </a:cxn>
                  <a:cxn ang="0">
                    <a:pos x="T6" y="T7"/>
                  </a:cxn>
                  <a:cxn ang="0">
                    <a:pos x="T8" y="T9"/>
                  </a:cxn>
                  <a:cxn ang="0">
                    <a:pos x="T10" y="T11"/>
                  </a:cxn>
                </a:cxnLst>
                <a:rect l="0" t="0" r="r" b="b"/>
                <a:pathLst>
                  <a:path w="86" h="25">
                    <a:moveTo>
                      <a:pt x="51" y="0"/>
                    </a:moveTo>
                    <a:cubicBezTo>
                      <a:pt x="48" y="0"/>
                      <a:pt x="46" y="0"/>
                      <a:pt x="43" y="0"/>
                    </a:cubicBezTo>
                    <a:cubicBezTo>
                      <a:pt x="40" y="0"/>
                      <a:pt x="38" y="0"/>
                      <a:pt x="35" y="0"/>
                    </a:cubicBezTo>
                    <a:cubicBezTo>
                      <a:pt x="15" y="2"/>
                      <a:pt x="0" y="13"/>
                      <a:pt x="0" y="25"/>
                    </a:cubicBezTo>
                    <a:cubicBezTo>
                      <a:pt x="86" y="25"/>
                      <a:pt x="86" y="25"/>
                      <a:pt x="86" y="25"/>
                    </a:cubicBezTo>
                    <a:cubicBezTo>
                      <a:pt x="86" y="13"/>
                      <a:pt x="71" y="2"/>
                      <a:pt x="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0" name="Freeform 329"/>
              <p:cNvSpPr/>
              <p:nvPr/>
            </p:nvSpPr>
            <p:spPr bwMode="auto">
              <a:xfrm>
                <a:off x="-5410200" y="3240087"/>
                <a:ext cx="323850" cy="244475"/>
              </a:xfrm>
              <a:custGeom>
                <a:avLst/>
                <a:gdLst>
                  <a:gd name="T0" fmla="*/ 43 w 86"/>
                  <a:gd name="T1" fmla="*/ 0 h 65"/>
                  <a:gd name="T2" fmla="*/ 0 w 86"/>
                  <a:gd name="T3" fmla="*/ 44 h 65"/>
                  <a:gd name="T4" fmla="*/ 5 w 86"/>
                  <a:gd name="T5" fmla="*/ 64 h 65"/>
                  <a:gd name="T6" fmla="*/ 5 w 86"/>
                  <a:gd name="T7" fmla="*/ 53 h 65"/>
                  <a:gd name="T8" fmla="*/ 7 w 86"/>
                  <a:gd name="T9" fmla="*/ 47 h 65"/>
                  <a:gd name="T10" fmla="*/ 7 w 86"/>
                  <a:gd name="T11" fmla="*/ 44 h 65"/>
                  <a:gd name="T12" fmla="*/ 43 w 86"/>
                  <a:gd name="T13" fmla="*/ 7 h 65"/>
                  <a:gd name="T14" fmla="*/ 79 w 86"/>
                  <a:gd name="T15" fmla="*/ 44 h 65"/>
                  <a:gd name="T16" fmla="*/ 79 w 86"/>
                  <a:gd name="T17" fmla="*/ 47 h 65"/>
                  <a:gd name="T18" fmla="*/ 80 w 86"/>
                  <a:gd name="T19" fmla="*/ 53 h 65"/>
                  <a:gd name="T20" fmla="*/ 80 w 86"/>
                  <a:gd name="T21" fmla="*/ 65 h 65"/>
                  <a:gd name="T22" fmla="*/ 86 w 86"/>
                  <a:gd name="T23" fmla="*/ 44 h 65"/>
                  <a:gd name="T24" fmla="*/ 43 w 86"/>
                  <a:gd name="T2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65">
                    <a:moveTo>
                      <a:pt x="43" y="0"/>
                    </a:moveTo>
                    <a:cubicBezTo>
                      <a:pt x="19" y="0"/>
                      <a:pt x="0" y="20"/>
                      <a:pt x="0" y="44"/>
                    </a:cubicBezTo>
                    <a:cubicBezTo>
                      <a:pt x="0" y="51"/>
                      <a:pt x="1" y="58"/>
                      <a:pt x="5" y="64"/>
                    </a:cubicBezTo>
                    <a:cubicBezTo>
                      <a:pt x="5" y="53"/>
                      <a:pt x="5" y="53"/>
                      <a:pt x="5" y="53"/>
                    </a:cubicBezTo>
                    <a:cubicBezTo>
                      <a:pt x="5" y="51"/>
                      <a:pt x="6" y="49"/>
                      <a:pt x="7" y="47"/>
                    </a:cubicBezTo>
                    <a:cubicBezTo>
                      <a:pt x="7" y="46"/>
                      <a:pt x="7" y="45"/>
                      <a:pt x="7" y="44"/>
                    </a:cubicBezTo>
                    <a:cubicBezTo>
                      <a:pt x="7" y="24"/>
                      <a:pt x="23" y="7"/>
                      <a:pt x="43" y="7"/>
                    </a:cubicBezTo>
                    <a:cubicBezTo>
                      <a:pt x="63" y="7"/>
                      <a:pt x="79" y="24"/>
                      <a:pt x="79" y="44"/>
                    </a:cubicBezTo>
                    <a:cubicBezTo>
                      <a:pt x="79" y="45"/>
                      <a:pt x="79" y="46"/>
                      <a:pt x="79" y="47"/>
                    </a:cubicBezTo>
                    <a:cubicBezTo>
                      <a:pt x="80" y="49"/>
                      <a:pt x="80" y="51"/>
                      <a:pt x="80" y="53"/>
                    </a:cubicBezTo>
                    <a:cubicBezTo>
                      <a:pt x="80" y="65"/>
                      <a:pt x="80" y="65"/>
                      <a:pt x="80" y="65"/>
                    </a:cubicBezTo>
                    <a:cubicBezTo>
                      <a:pt x="84" y="58"/>
                      <a:pt x="86" y="51"/>
                      <a:pt x="86" y="44"/>
                    </a:cubicBezTo>
                    <a:cubicBezTo>
                      <a:pt x="86" y="20"/>
                      <a:pt x="67"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1" name="Freeform 330"/>
              <p:cNvSpPr/>
              <p:nvPr/>
            </p:nvSpPr>
            <p:spPr bwMode="auto">
              <a:xfrm>
                <a:off x="-5383213" y="3405187"/>
                <a:ext cx="71437" cy="128588"/>
              </a:xfrm>
              <a:custGeom>
                <a:avLst/>
                <a:gdLst>
                  <a:gd name="T0" fmla="*/ 0 w 19"/>
                  <a:gd name="T1" fmla="*/ 7 h 34"/>
                  <a:gd name="T2" fmla="*/ 0 w 19"/>
                  <a:gd name="T3" fmla="*/ 9 h 34"/>
                  <a:gd name="T4" fmla="*/ 0 w 19"/>
                  <a:gd name="T5" fmla="*/ 20 h 34"/>
                  <a:gd name="T6" fmla="*/ 0 w 19"/>
                  <a:gd name="T7" fmla="*/ 25 h 34"/>
                  <a:gd name="T8" fmla="*/ 13 w 19"/>
                  <a:gd name="T9" fmla="*/ 34 h 34"/>
                  <a:gd name="T10" fmla="*/ 19 w 19"/>
                  <a:gd name="T11" fmla="*/ 34 h 34"/>
                  <a:gd name="T12" fmla="*/ 19 w 19"/>
                  <a:gd name="T13" fmla="*/ 0 h 34"/>
                  <a:gd name="T14" fmla="*/ 13 w 19"/>
                  <a:gd name="T15" fmla="*/ 0 h 34"/>
                  <a:gd name="T16" fmla="*/ 0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0" y="7"/>
                    </a:moveTo>
                    <a:cubicBezTo>
                      <a:pt x="0" y="8"/>
                      <a:pt x="0" y="8"/>
                      <a:pt x="0" y="9"/>
                    </a:cubicBezTo>
                    <a:cubicBezTo>
                      <a:pt x="0" y="20"/>
                      <a:pt x="0" y="20"/>
                      <a:pt x="0" y="20"/>
                    </a:cubicBezTo>
                    <a:cubicBezTo>
                      <a:pt x="0" y="25"/>
                      <a:pt x="0" y="25"/>
                      <a:pt x="0" y="25"/>
                    </a:cubicBezTo>
                    <a:cubicBezTo>
                      <a:pt x="0" y="30"/>
                      <a:pt x="6" y="34"/>
                      <a:pt x="13" y="34"/>
                    </a:cubicBezTo>
                    <a:cubicBezTo>
                      <a:pt x="19" y="34"/>
                      <a:pt x="19" y="34"/>
                      <a:pt x="19" y="34"/>
                    </a:cubicBezTo>
                    <a:cubicBezTo>
                      <a:pt x="19" y="0"/>
                      <a:pt x="19" y="0"/>
                      <a:pt x="19" y="0"/>
                    </a:cubicBezTo>
                    <a:cubicBezTo>
                      <a:pt x="13" y="0"/>
                      <a:pt x="13" y="0"/>
                      <a:pt x="13" y="0"/>
                    </a:cubicBezTo>
                    <a:cubicBezTo>
                      <a:pt x="7" y="0"/>
                      <a:pt x="2"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2" name="Freeform 331"/>
              <p:cNvSpPr/>
              <p:nvPr/>
            </p:nvSpPr>
            <p:spPr bwMode="auto">
              <a:xfrm>
                <a:off x="-5187950" y="3405187"/>
                <a:ext cx="71437" cy="128588"/>
              </a:xfrm>
              <a:custGeom>
                <a:avLst/>
                <a:gdLst>
                  <a:gd name="T0" fmla="*/ 19 w 19"/>
                  <a:gd name="T1" fmla="*/ 25 h 34"/>
                  <a:gd name="T2" fmla="*/ 19 w 19"/>
                  <a:gd name="T3" fmla="*/ 20 h 34"/>
                  <a:gd name="T4" fmla="*/ 19 w 19"/>
                  <a:gd name="T5" fmla="*/ 9 h 34"/>
                  <a:gd name="T6" fmla="*/ 19 w 19"/>
                  <a:gd name="T7" fmla="*/ 8 h 34"/>
                  <a:gd name="T8" fmla="*/ 6 w 19"/>
                  <a:gd name="T9" fmla="*/ 0 h 34"/>
                  <a:gd name="T10" fmla="*/ 0 w 19"/>
                  <a:gd name="T11" fmla="*/ 0 h 34"/>
                  <a:gd name="T12" fmla="*/ 0 w 19"/>
                  <a:gd name="T13" fmla="*/ 34 h 34"/>
                  <a:gd name="T14" fmla="*/ 6 w 19"/>
                  <a:gd name="T15" fmla="*/ 34 h 34"/>
                  <a:gd name="T16" fmla="*/ 19 w 19"/>
                  <a:gd name="T17"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19" y="25"/>
                    </a:moveTo>
                    <a:cubicBezTo>
                      <a:pt x="19" y="20"/>
                      <a:pt x="19" y="20"/>
                      <a:pt x="19" y="20"/>
                    </a:cubicBezTo>
                    <a:cubicBezTo>
                      <a:pt x="19" y="9"/>
                      <a:pt x="19" y="9"/>
                      <a:pt x="19" y="9"/>
                    </a:cubicBezTo>
                    <a:cubicBezTo>
                      <a:pt x="19" y="8"/>
                      <a:pt x="19" y="8"/>
                      <a:pt x="19" y="8"/>
                    </a:cubicBezTo>
                    <a:cubicBezTo>
                      <a:pt x="18" y="3"/>
                      <a:pt x="13" y="0"/>
                      <a:pt x="6" y="0"/>
                    </a:cubicBezTo>
                    <a:cubicBezTo>
                      <a:pt x="0" y="0"/>
                      <a:pt x="0" y="0"/>
                      <a:pt x="0" y="0"/>
                    </a:cubicBezTo>
                    <a:cubicBezTo>
                      <a:pt x="0" y="34"/>
                      <a:pt x="0" y="34"/>
                      <a:pt x="0" y="34"/>
                    </a:cubicBezTo>
                    <a:cubicBezTo>
                      <a:pt x="6" y="34"/>
                      <a:pt x="6" y="34"/>
                      <a:pt x="6" y="34"/>
                    </a:cubicBezTo>
                    <a:cubicBezTo>
                      <a:pt x="13" y="34"/>
                      <a:pt x="19" y="30"/>
                      <a:pt x="1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grpSp>
        <p:sp>
          <p:nvSpPr>
            <p:cNvPr id="140" name="AutoShape 117"/>
            <p:cNvSpPr/>
            <p:nvPr/>
          </p:nvSpPr>
          <p:spPr bwMode="auto">
            <a:xfrm>
              <a:off x="2593362" y="2711873"/>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41" name="Rectangle 417"/>
            <p:cNvSpPr/>
            <p:nvPr/>
          </p:nvSpPr>
          <p:spPr>
            <a:xfrm>
              <a:off x="2490163" y="3155835"/>
              <a:ext cx="718007" cy="646331"/>
            </a:xfrm>
            <a:prstGeom prst="rect">
              <a:avLst/>
            </a:prstGeom>
            <a:noFill/>
          </p:spPr>
          <p:txBody>
            <a:bodyPr wrap="square">
              <a:spAutoFit/>
            </a:bodyPr>
            <a:lstStyle/>
            <a:p>
              <a:r>
                <a:rPr lang="zh-CN" altLang="en-US" dirty="0">
                  <a:solidFill>
                    <a:schemeClr val="tx1">
                      <a:lumMod val="65000"/>
                      <a:lumOff val="35000"/>
                    </a:schemeClr>
                  </a:solidFill>
                  <a:cs typeface="+mn-ea"/>
                  <a:sym typeface="+mn-lt"/>
                </a:rPr>
                <a:t>点击编辑</a:t>
              </a:r>
              <a:endParaRPr lang="en-US" dirty="0">
                <a:cs typeface="+mn-ea"/>
                <a:sym typeface="+mn-lt"/>
              </a:endParaRPr>
            </a:p>
          </p:txBody>
        </p:sp>
      </p:grpSp>
      <p:sp>
        <p:nvSpPr>
          <p:cNvPr id="463" name="Content Placeholder 2"/>
          <p:cNvSpPr txBox="1"/>
          <p:nvPr/>
        </p:nvSpPr>
        <p:spPr>
          <a:xfrm>
            <a:off x="5743688" y="2723606"/>
            <a:ext cx="4781772" cy="73325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1400" dirty="0">
                <a:cs typeface="+mn-ea"/>
                <a:sym typeface="+mn-lt"/>
              </a:rPr>
              <a:t>本模版所有图形线条及其相应素材均可自由编辑建议您在展示时采用微软雅黑字体本模版所有图形线条及其相应素材均可自由编辑</a:t>
            </a:r>
            <a:endParaRPr lang="en-US" altLang="zh-CN" sz="1400" dirty="0">
              <a:cs typeface="+mn-ea"/>
              <a:sym typeface="+mn-lt"/>
            </a:endParaRPr>
          </a:p>
          <a:p>
            <a:endParaRPr lang="en-US" altLang="zh-CN" sz="1400" dirty="0">
              <a:cs typeface="+mn-ea"/>
              <a:sym typeface="+mn-lt"/>
            </a:endParaRPr>
          </a:p>
        </p:txBody>
      </p:sp>
      <p:grpSp>
        <p:nvGrpSpPr>
          <p:cNvPr id="464" name="组合 463"/>
          <p:cNvGrpSpPr/>
          <p:nvPr/>
        </p:nvGrpSpPr>
        <p:grpSpPr>
          <a:xfrm>
            <a:off x="4165600" y="277508"/>
            <a:ext cx="3860800" cy="461665"/>
            <a:chOff x="4165600" y="226708"/>
            <a:chExt cx="3860800" cy="461665"/>
          </a:xfrm>
        </p:grpSpPr>
        <p:sp>
          <p:nvSpPr>
            <p:cNvPr id="465" name="文本框 464"/>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研究结论</a:t>
              </a:r>
            </a:p>
          </p:txBody>
        </p:sp>
        <p:cxnSp>
          <p:nvCxnSpPr>
            <p:cNvPr id="466" name="直接连接符 465"/>
            <p:cNvCxnSpPr/>
            <p:nvPr/>
          </p:nvCxnSpPr>
          <p:spPr>
            <a:xfrm>
              <a:off x="4831844"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7" name="直接连接符 466"/>
            <p:cNvCxnSpPr/>
            <p:nvPr/>
          </p:nvCxnSpPr>
          <p:spPr>
            <a:xfrm>
              <a:off x="6861408"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21271" y="2089215"/>
            <a:ext cx="4244035" cy="2220309"/>
            <a:chOff x="6821271" y="2089215"/>
            <a:chExt cx="4244035" cy="2220309"/>
          </a:xfrm>
        </p:grpSpPr>
        <p:sp>
          <p:nvSpPr>
            <p:cNvPr id="4" name="Freeform 6"/>
            <p:cNvSpPr/>
            <p:nvPr/>
          </p:nvSpPr>
          <p:spPr bwMode="auto">
            <a:xfrm>
              <a:off x="7025473" y="2265986"/>
              <a:ext cx="3795249" cy="1897244"/>
            </a:xfrm>
            <a:custGeom>
              <a:avLst/>
              <a:gdLst>
                <a:gd name="T0" fmla="*/ 2106 w 2106"/>
                <a:gd name="T1" fmla="*/ 1053 h 1053"/>
                <a:gd name="T2" fmla="*/ 1053 w 2106"/>
                <a:gd name="T3" fmla="*/ 0 h 1053"/>
                <a:gd name="T4" fmla="*/ 0 w 2106"/>
                <a:gd name="T5" fmla="*/ 1053 h 1053"/>
                <a:gd name="T6" fmla="*/ 24 w 2106"/>
                <a:gd name="T7" fmla="*/ 1053 h 1053"/>
                <a:gd name="T8" fmla="*/ 326 w 2106"/>
                <a:gd name="T9" fmla="*/ 325 h 1053"/>
                <a:gd name="T10" fmla="*/ 1053 w 2106"/>
                <a:gd name="T11" fmla="*/ 24 h 1053"/>
                <a:gd name="T12" fmla="*/ 1781 w 2106"/>
                <a:gd name="T13" fmla="*/ 325 h 1053"/>
                <a:gd name="T14" fmla="*/ 2082 w 2106"/>
                <a:gd name="T15" fmla="*/ 1053 h 1053"/>
                <a:gd name="T16" fmla="*/ 2106 w 2106"/>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6" h="1053">
                  <a:moveTo>
                    <a:pt x="2106" y="1053"/>
                  </a:moveTo>
                  <a:cubicBezTo>
                    <a:pt x="2106" y="471"/>
                    <a:pt x="1635" y="0"/>
                    <a:pt x="1053" y="0"/>
                  </a:cubicBezTo>
                  <a:cubicBezTo>
                    <a:pt x="472" y="0"/>
                    <a:pt x="0" y="471"/>
                    <a:pt x="0" y="1053"/>
                  </a:cubicBezTo>
                  <a:cubicBezTo>
                    <a:pt x="24" y="1053"/>
                    <a:pt x="24" y="1053"/>
                    <a:pt x="24" y="1053"/>
                  </a:cubicBezTo>
                  <a:cubicBezTo>
                    <a:pt x="24" y="769"/>
                    <a:pt x="140" y="512"/>
                    <a:pt x="326" y="325"/>
                  </a:cubicBezTo>
                  <a:cubicBezTo>
                    <a:pt x="512" y="139"/>
                    <a:pt x="769" y="24"/>
                    <a:pt x="1053" y="24"/>
                  </a:cubicBezTo>
                  <a:cubicBezTo>
                    <a:pt x="1337" y="24"/>
                    <a:pt x="1595" y="139"/>
                    <a:pt x="1781" y="325"/>
                  </a:cubicBezTo>
                  <a:cubicBezTo>
                    <a:pt x="1967" y="512"/>
                    <a:pt x="2082" y="769"/>
                    <a:pt x="2082" y="1053"/>
                  </a:cubicBezTo>
                  <a:lnTo>
                    <a:pt x="2106" y="1053"/>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5" name="Freeform 7"/>
            <p:cNvSpPr/>
            <p:nvPr/>
          </p:nvSpPr>
          <p:spPr bwMode="auto">
            <a:xfrm>
              <a:off x="7218245" y="2411518"/>
              <a:ext cx="3411229" cy="1623705"/>
            </a:xfrm>
            <a:custGeom>
              <a:avLst/>
              <a:gdLst>
                <a:gd name="T0" fmla="*/ 1893 w 1893"/>
                <a:gd name="T1" fmla="*/ 901 h 901"/>
                <a:gd name="T2" fmla="*/ 946 w 1893"/>
                <a:gd name="T3" fmla="*/ 0 h 901"/>
                <a:gd name="T4" fmla="*/ 0 w 1893"/>
                <a:gd name="T5" fmla="*/ 901 h 901"/>
                <a:gd name="T6" fmla="*/ 4 w 1893"/>
                <a:gd name="T7" fmla="*/ 901 h 901"/>
                <a:gd name="T8" fmla="*/ 289 w 1893"/>
                <a:gd name="T9" fmla="*/ 267 h 901"/>
                <a:gd name="T10" fmla="*/ 946 w 1893"/>
                <a:gd name="T11" fmla="*/ 4 h 901"/>
                <a:gd name="T12" fmla="*/ 1603 w 1893"/>
                <a:gd name="T13" fmla="*/ 267 h 901"/>
                <a:gd name="T14" fmla="*/ 1889 w 1893"/>
                <a:gd name="T15" fmla="*/ 901 h 901"/>
                <a:gd name="T16" fmla="*/ 1893 w 1893"/>
                <a:gd name="T17" fmla="*/ 901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 h="901">
                  <a:moveTo>
                    <a:pt x="1893" y="901"/>
                  </a:moveTo>
                  <a:cubicBezTo>
                    <a:pt x="1892" y="403"/>
                    <a:pt x="1444" y="0"/>
                    <a:pt x="946" y="0"/>
                  </a:cubicBezTo>
                  <a:cubicBezTo>
                    <a:pt x="449" y="0"/>
                    <a:pt x="0" y="403"/>
                    <a:pt x="0" y="901"/>
                  </a:cubicBezTo>
                  <a:cubicBezTo>
                    <a:pt x="4" y="901"/>
                    <a:pt x="4" y="901"/>
                    <a:pt x="4" y="901"/>
                  </a:cubicBezTo>
                  <a:cubicBezTo>
                    <a:pt x="4" y="653"/>
                    <a:pt x="116" y="429"/>
                    <a:pt x="289" y="267"/>
                  </a:cubicBezTo>
                  <a:cubicBezTo>
                    <a:pt x="463" y="104"/>
                    <a:pt x="699" y="4"/>
                    <a:pt x="946" y="4"/>
                  </a:cubicBezTo>
                  <a:cubicBezTo>
                    <a:pt x="1194" y="4"/>
                    <a:pt x="1430" y="104"/>
                    <a:pt x="1603" y="267"/>
                  </a:cubicBezTo>
                  <a:cubicBezTo>
                    <a:pt x="1777" y="429"/>
                    <a:pt x="1889" y="653"/>
                    <a:pt x="1889" y="901"/>
                  </a:cubicBezTo>
                  <a:lnTo>
                    <a:pt x="1893" y="901"/>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6" name="Freeform 8"/>
            <p:cNvSpPr>
              <a:spLocks noEditPoints="1"/>
            </p:cNvSpPr>
            <p:nvPr/>
          </p:nvSpPr>
          <p:spPr bwMode="auto">
            <a:xfrm>
              <a:off x="6859368" y="2136455"/>
              <a:ext cx="4128982" cy="2173069"/>
            </a:xfrm>
            <a:custGeom>
              <a:avLst/>
              <a:gdLst>
                <a:gd name="T0" fmla="*/ 6 w 2291"/>
                <a:gd name="T1" fmla="*/ 1165 h 1206"/>
                <a:gd name="T2" fmla="*/ 6 w 2291"/>
                <a:gd name="T3" fmla="*/ 1080 h 1206"/>
                <a:gd name="T4" fmla="*/ 16 w 2291"/>
                <a:gd name="T5" fmla="*/ 1033 h 1206"/>
                <a:gd name="T6" fmla="*/ 20 w 2291"/>
                <a:gd name="T7" fmla="*/ 973 h 1206"/>
                <a:gd name="T8" fmla="*/ 32 w 2291"/>
                <a:gd name="T9" fmla="*/ 914 h 1206"/>
                <a:gd name="T10" fmla="*/ 51 w 2291"/>
                <a:gd name="T11" fmla="*/ 857 h 1206"/>
                <a:gd name="T12" fmla="*/ 71 w 2291"/>
                <a:gd name="T13" fmla="*/ 776 h 1206"/>
                <a:gd name="T14" fmla="*/ 93 w 2291"/>
                <a:gd name="T15" fmla="*/ 732 h 1206"/>
                <a:gd name="T16" fmla="*/ 111 w 2291"/>
                <a:gd name="T17" fmla="*/ 675 h 1206"/>
                <a:gd name="T18" fmla="*/ 137 w 2291"/>
                <a:gd name="T19" fmla="*/ 621 h 1206"/>
                <a:gd name="T20" fmla="*/ 170 w 2291"/>
                <a:gd name="T21" fmla="*/ 570 h 1206"/>
                <a:gd name="T22" fmla="*/ 210 w 2291"/>
                <a:gd name="T23" fmla="*/ 496 h 1206"/>
                <a:gd name="T24" fmla="*/ 241 w 2291"/>
                <a:gd name="T25" fmla="*/ 460 h 1206"/>
                <a:gd name="T26" fmla="*/ 274 w 2291"/>
                <a:gd name="T27" fmla="*/ 410 h 1206"/>
                <a:gd name="T28" fmla="*/ 313 w 2291"/>
                <a:gd name="T29" fmla="*/ 364 h 1206"/>
                <a:gd name="T30" fmla="*/ 358 w 2291"/>
                <a:gd name="T31" fmla="*/ 325 h 1206"/>
                <a:gd name="T32" fmla="*/ 416 w 2291"/>
                <a:gd name="T33" fmla="*/ 264 h 1206"/>
                <a:gd name="T34" fmla="*/ 457 w 2291"/>
                <a:gd name="T35" fmla="*/ 238 h 1206"/>
                <a:gd name="T36" fmla="*/ 502 w 2291"/>
                <a:gd name="T37" fmla="*/ 198 h 1206"/>
                <a:gd name="T38" fmla="*/ 552 w 2291"/>
                <a:gd name="T39" fmla="*/ 165 h 1206"/>
                <a:gd name="T40" fmla="*/ 607 w 2291"/>
                <a:gd name="T41" fmla="*/ 139 h 1206"/>
                <a:gd name="T42" fmla="*/ 680 w 2291"/>
                <a:gd name="T43" fmla="*/ 97 h 1206"/>
                <a:gd name="T44" fmla="*/ 727 w 2291"/>
                <a:gd name="T45" fmla="*/ 84 h 1206"/>
                <a:gd name="T46" fmla="*/ 781 w 2291"/>
                <a:gd name="T47" fmla="*/ 58 h 1206"/>
                <a:gd name="T48" fmla="*/ 839 w 2291"/>
                <a:gd name="T49" fmla="*/ 41 h 1206"/>
                <a:gd name="T50" fmla="*/ 898 w 2291"/>
                <a:gd name="T51" fmla="*/ 32 h 1206"/>
                <a:gd name="T52" fmla="*/ 980 w 2291"/>
                <a:gd name="T53" fmla="*/ 12 h 1206"/>
                <a:gd name="T54" fmla="*/ 1028 w 2291"/>
                <a:gd name="T55" fmla="*/ 11 h 1206"/>
                <a:gd name="T56" fmla="*/ 1088 w 2291"/>
                <a:gd name="T57" fmla="*/ 2 h 1206"/>
                <a:gd name="T58" fmla="*/ 1145 w 2291"/>
                <a:gd name="T59" fmla="*/ 6 h 1206"/>
                <a:gd name="T60" fmla="*/ 1220 w 2291"/>
                <a:gd name="T61" fmla="*/ 3 h 1206"/>
                <a:gd name="T62" fmla="*/ 1267 w 2291"/>
                <a:gd name="T63" fmla="*/ 12 h 1206"/>
                <a:gd name="T64" fmla="*/ 1327 w 2291"/>
                <a:gd name="T65" fmla="*/ 14 h 1206"/>
                <a:gd name="T66" fmla="*/ 1387 w 2291"/>
                <a:gd name="T67" fmla="*/ 25 h 1206"/>
                <a:gd name="T68" fmla="*/ 1444 w 2291"/>
                <a:gd name="T69" fmla="*/ 44 h 1206"/>
                <a:gd name="T70" fmla="*/ 1525 w 2291"/>
                <a:gd name="T71" fmla="*/ 64 h 1206"/>
                <a:gd name="T72" fmla="*/ 1569 w 2291"/>
                <a:gd name="T73" fmla="*/ 85 h 1206"/>
                <a:gd name="T74" fmla="*/ 1626 w 2291"/>
                <a:gd name="T75" fmla="*/ 104 h 1206"/>
                <a:gd name="T76" fmla="*/ 1680 w 2291"/>
                <a:gd name="T77" fmla="*/ 131 h 1206"/>
                <a:gd name="T78" fmla="*/ 1729 w 2291"/>
                <a:gd name="T79" fmla="*/ 165 h 1206"/>
                <a:gd name="T80" fmla="*/ 1802 w 2291"/>
                <a:gd name="T81" fmla="*/ 207 h 1206"/>
                <a:gd name="T82" fmla="*/ 1837 w 2291"/>
                <a:gd name="T83" fmla="*/ 240 h 1206"/>
                <a:gd name="T84" fmla="*/ 1886 w 2291"/>
                <a:gd name="T85" fmla="*/ 274 h 1206"/>
                <a:gd name="T86" fmla="*/ 1930 w 2291"/>
                <a:gd name="T87" fmla="*/ 315 h 1206"/>
                <a:gd name="T88" fmla="*/ 1968 w 2291"/>
                <a:gd name="T89" fmla="*/ 362 h 1206"/>
                <a:gd name="T90" fmla="*/ 2027 w 2291"/>
                <a:gd name="T91" fmla="*/ 422 h 1206"/>
                <a:gd name="T92" fmla="*/ 2052 w 2291"/>
                <a:gd name="T93" fmla="*/ 464 h 1206"/>
                <a:gd name="T94" fmla="*/ 2090 w 2291"/>
                <a:gd name="T95" fmla="*/ 511 h 1206"/>
                <a:gd name="T96" fmla="*/ 2122 w 2291"/>
                <a:gd name="T97" fmla="*/ 562 h 1206"/>
                <a:gd name="T98" fmla="*/ 2146 w 2291"/>
                <a:gd name="T99" fmla="*/ 617 h 1206"/>
                <a:gd name="T100" fmla="*/ 2187 w 2291"/>
                <a:gd name="T101" fmla="*/ 691 h 1206"/>
                <a:gd name="T102" fmla="*/ 2200 w 2291"/>
                <a:gd name="T103" fmla="*/ 737 h 1206"/>
                <a:gd name="T104" fmla="*/ 2225 w 2291"/>
                <a:gd name="T105" fmla="*/ 792 h 1206"/>
                <a:gd name="T106" fmla="*/ 2243 w 2291"/>
                <a:gd name="T107" fmla="*/ 850 h 1206"/>
                <a:gd name="T108" fmla="*/ 2252 w 2291"/>
                <a:gd name="T109" fmla="*/ 909 h 1206"/>
                <a:gd name="T110" fmla="*/ 2274 w 2291"/>
                <a:gd name="T111" fmla="*/ 991 h 1206"/>
                <a:gd name="T112" fmla="*/ 2275 w 2291"/>
                <a:gd name="T113" fmla="*/ 1039 h 1206"/>
                <a:gd name="T114" fmla="*/ 2287 w 2291"/>
                <a:gd name="T115" fmla="*/ 1098 h 1206"/>
                <a:gd name="T116" fmla="*/ 2290 w 2291"/>
                <a:gd name="T117" fmla="*/ 1158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91" h="1206">
                  <a:moveTo>
                    <a:pt x="0" y="1200"/>
                  </a:moveTo>
                  <a:cubicBezTo>
                    <a:pt x="0" y="1202"/>
                    <a:pt x="0" y="1204"/>
                    <a:pt x="0" y="1206"/>
                  </a:cubicBezTo>
                  <a:cubicBezTo>
                    <a:pt x="5" y="1206"/>
                    <a:pt x="5" y="1206"/>
                    <a:pt x="5" y="1206"/>
                  </a:cubicBezTo>
                  <a:cubicBezTo>
                    <a:pt x="5" y="1204"/>
                    <a:pt x="5" y="1202"/>
                    <a:pt x="5" y="1201"/>
                  </a:cubicBezTo>
                  <a:lnTo>
                    <a:pt x="0" y="1200"/>
                  </a:lnTo>
                  <a:close/>
                  <a:moveTo>
                    <a:pt x="0" y="1176"/>
                  </a:moveTo>
                  <a:cubicBezTo>
                    <a:pt x="0" y="1180"/>
                    <a:pt x="0" y="1184"/>
                    <a:pt x="0" y="1188"/>
                  </a:cubicBezTo>
                  <a:cubicBezTo>
                    <a:pt x="5" y="1189"/>
                    <a:pt x="5" y="1189"/>
                    <a:pt x="5" y="1189"/>
                  </a:cubicBezTo>
                  <a:cubicBezTo>
                    <a:pt x="5" y="1185"/>
                    <a:pt x="5" y="1181"/>
                    <a:pt x="5" y="1177"/>
                  </a:cubicBezTo>
                  <a:lnTo>
                    <a:pt x="0" y="1176"/>
                  </a:lnTo>
                  <a:close/>
                  <a:moveTo>
                    <a:pt x="1" y="1152"/>
                  </a:moveTo>
                  <a:cubicBezTo>
                    <a:pt x="1" y="1156"/>
                    <a:pt x="1" y="1160"/>
                    <a:pt x="0" y="1164"/>
                  </a:cubicBezTo>
                  <a:cubicBezTo>
                    <a:pt x="6" y="1165"/>
                    <a:pt x="6" y="1165"/>
                    <a:pt x="6" y="1165"/>
                  </a:cubicBezTo>
                  <a:cubicBezTo>
                    <a:pt x="6" y="1161"/>
                    <a:pt x="6" y="1157"/>
                    <a:pt x="6" y="1153"/>
                  </a:cubicBezTo>
                  <a:cubicBezTo>
                    <a:pt x="1" y="1152"/>
                    <a:pt x="1" y="1152"/>
                    <a:pt x="1" y="1152"/>
                  </a:cubicBezTo>
                  <a:close/>
                  <a:moveTo>
                    <a:pt x="2" y="1128"/>
                  </a:moveTo>
                  <a:cubicBezTo>
                    <a:pt x="2" y="1132"/>
                    <a:pt x="2" y="1136"/>
                    <a:pt x="1" y="1140"/>
                  </a:cubicBezTo>
                  <a:cubicBezTo>
                    <a:pt x="7" y="1141"/>
                    <a:pt x="7" y="1141"/>
                    <a:pt x="7" y="1141"/>
                  </a:cubicBezTo>
                  <a:cubicBezTo>
                    <a:pt x="7" y="1137"/>
                    <a:pt x="7" y="1133"/>
                    <a:pt x="7" y="1129"/>
                  </a:cubicBezTo>
                  <a:lnTo>
                    <a:pt x="2" y="1128"/>
                  </a:lnTo>
                  <a:close/>
                  <a:moveTo>
                    <a:pt x="4" y="1104"/>
                  </a:moveTo>
                  <a:cubicBezTo>
                    <a:pt x="3" y="1108"/>
                    <a:pt x="3" y="1112"/>
                    <a:pt x="3" y="1116"/>
                  </a:cubicBezTo>
                  <a:cubicBezTo>
                    <a:pt x="8" y="1117"/>
                    <a:pt x="8" y="1117"/>
                    <a:pt x="8" y="1117"/>
                  </a:cubicBezTo>
                  <a:cubicBezTo>
                    <a:pt x="8" y="1113"/>
                    <a:pt x="9" y="1109"/>
                    <a:pt x="9" y="1105"/>
                  </a:cubicBezTo>
                  <a:lnTo>
                    <a:pt x="4" y="1104"/>
                  </a:lnTo>
                  <a:close/>
                  <a:moveTo>
                    <a:pt x="6" y="1080"/>
                  </a:moveTo>
                  <a:cubicBezTo>
                    <a:pt x="5" y="1084"/>
                    <a:pt x="5" y="1088"/>
                    <a:pt x="5" y="1092"/>
                  </a:cubicBezTo>
                  <a:cubicBezTo>
                    <a:pt x="10" y="1093"/>
                    <a:pt x="10" y="1093"/>
                    <a:pt x="10" y="1093"/>
                  </a:cubicBezTo>
                  <a:cubicBezTo>
                    <a:pt x="10" y="1089"/>
                    <a:pt x="11" y="1085"/>
                    <a:pt x="11" y="1081"/>
                  </a:cubicBezTo>
                  <a:lnTo>
                    <a:pt x="6" y="1080"/>
                  </a:lnTo>
                  <a:close/>
                  <a:moveTo>
                    <a:pt x="8" y="1057"/>
                  </a:moveTo>
                  <a:cubicBezTo>
                    <a:pt x="8" y="1061"/>
                    <a:pt x="7" y="1065"/>
                    <a:pt x="7" y="1069"/>
                  </a:cubicBezTo>
                  <a:cubicBezTo>
                    <a:pt x="12" y="1069"/>
                    <a:pt x="12" y="1069"/>
                    <a:pt x="12" y="1069"/>
                  </a:cubicBezTo>
                  <a:cubicBezTo>
                    <a:pt x="12" y="1065"/>
                    <a:pt x="13" y="1061"/>
                    <a:pt x="13" y="1057"/>
                  </a:cubicBezTo>
                  <a:lnTo>
                    <a:pt x="8" y="1057"/>
                  </a:lnTo>
                  <a:close/>
                  <a:moveTo>
                    <a:pt x="11" y="1033"/>
                  </a:moveTo>
                  <a:cubicBezTo>
                    <a:pt x="10" y="1037"/>
                    <a:pt x="10" y="1041"/>
                    <a:pt x="9" y="1045"/>
                  </a:cubicBezTo>
                  <a:cubicBezTo>
                    <a:pt x="15" y="1045"/>
                    <a:pt x="15" y="1045"/>
                    <a:pt x="15" y="1045"/>
                  </a:cubicBezTo>
                  <a:cubicBezTo>
                    <a:pt x="15" y="1041"/>
                    <a:pt x="16" y="1037"/>
                    <a:pt x="16" y="1033"/>
                  </a:cubicBezTo>
                  <a:lnTo>
                    <a:pt x="11" y="1033"/>
                  </a:lnTo>
                  <a:close/>
                  <a:moveTo>
                    <a:pt x="14" y="1009"/>
                  </a:moveTo>
                  <a:cubicBezTo>
                    <a:pt x="14" y="1013"/>
                    <a:pt x="13" y="1017"/>
                    <a:pt x="12" y="1021"/>
                  </a:cubicBezTo>
                  <a:cubicBezTo>
                    <a:pt x="18" y="1022"/>
                    <a:pt x="18" y="1022"/>
                    <a:pt x="18" y="1022"/>
                  </a:cubicBezTo>
                  <a:cubicBezTo>
                    <a:pt x="18" y="1018"/>
                    <a:pt x="19" y="1014"/>
                    <a:pt x="19" y="1010"/>
                  </a:cubicBezTo>
                  <a:lnTo>
                    <a:pt x="14" y="1009"/>
                  </a:lnTo>
                  <a:close/>
                  <a:moveTo>
                    <a:pt x="18" y="985"/>
                  </a:moveTo>
                  <a:cubicBezTo>
                    <a:pt x="17" y="989"/>
                    <a:pt x="17" y="993"/>
                    <a:pt x="16" y="997"/>
                  </a:cubicBezTo>
                  <a:cubicBezTo>
                    <a:pt x="21" y="998"/>
                    <a:pt x="21" y="998"/>
                    <a:pt x="21" y="998"/>
                  </a:cubicBezTo>
                  <a:cubicBezTo>
                    <a:pt x="22" y="994"/>
                    <a:pt x="22" y="990"/>
                    <a:pt x="23" y="986"/>
                  </a:cubicBezTo>
                  <a:lnTo>
                    <a:pt x="18" y="985"/>
                  </a:lnTo>
                  <a:close/>
                  <a:moveTo>
                    <a:pt x="22" y="961"/>
                  </a:moveTo>
                  <a:cubicBezTo>
                    <a:pt x="21" y="965"/>
                    <a:pt x="21" y="969"/>
                    <a:pt x="20" y="973"/>
                  </a:cubicBezTo>
                  <a:cubicBezTo>
                    <a:pt x="25" y="974"/>
                    <a:pt x="25" y="974"/>
                    <a:pt x="25" y="974"/>
                  </a:cubicBezTo>
                  <a:cubicBezTo>
                    <a:pt x="26" y="970"/>
                    <a:pt x="27" y="966"/>
                    <a:pt x="27" y="962"/>
                  </a:cubicBezTo>
                  <a:lnTo>
                    <a:pt x="22" y="961"/>
                  </a:lnTo>
                  <a:close/>
                  <a:moveTo>
                    <a:pt x="27" y="938"/>
                  </a:moveTo>
                  <a:cubicBezTo>
                    <a:pt x="26" y="942"/>
                    <a:pt x="25" y="946"/>
                    <a:pt x="24" y="950"/>
                  </a:cubicBezTo>
                  <a:cubicBezTo>
                    <a:pt x="30" y="951"/>
                    <a:pt x="30" y="951"/>
                    <a:pt x="30" y="951"/>
                  </a:cubicBezTo>
                  <a:cubicBezTo>
                    <a:pt x="30" y="947"/>
                    <a:pt x="31" y="943"/>
                    <a:pt x="32" y="939"/>
                  </a:cubicBezTo>
                  <a:lnTo>
                    <a:pt x="27" y="938"/>
                  </a:lnTo>
                  <a:close/>
                  <a:moveTo>
                    <a:pt x="32" y="914"/>
                  </a:moveTo>
                  <a:cubicBezTo>
                    <a:pt x="31" y="918"/>
                    <a:pt x="30" y="922"/>
                    <a:pt x="29" y="926"/>
                  </a:cubicBezTo>
                  <a:cubicBezTo>
                    <a:pt x="34" y="927"/>
                    <a:pt x="34" y="927"/>
                    <a:pt x="34" y="927"/>
                  </a:cubicBezTo>
                  <a:cubicBezTo>
                    <a:pt x="35" y="923"/>
                    <a:pt x="36" y="919"/>
                    <a:pt x="37" y="915"/>
                  </a:cubicBezTo>
                  <a:lnTo>
                    <a:pt x="32" y="914"/>
                  </a:lnTo>
                  <a:close/>
                  <a:moveTo>
                    <a:pt x="37" y="891"/>
                  </a:moveTo>
                  <a:cubicBezTo>
                    <a:pt x="36" y="895"/>
                    <a:pt x="35" y="899"/>
                    <a:pt x="34" y="903"/>
                  </a:cubicBezTo>
                  <a:cubicBezTo>
                    <a:pt x="40" y="904"/>
                    <a:pt x="40" y="904"/>
                    <a:pt x="40" y="904"/>
                  </a:cubicBezTo>
                  <a:cubicBezTo>
                    <a:pt x="40" y="900"/>
                    <a:pt x="41" y="896"/>
                    <a:pt x="42" y="892"/>
                  </a:cubicBezTo>
                  <a:lnTo>
                    <a:pt x="37" y="891"/>
                  </a:lnTo>
                  <a:close/>
                  <a:moveTo>
                    <a:pt x="43" y="868"/>
                  </a:moveTo>
                  <a:cubicBezTo>
                    <a:pt x="42" y="871"/>
                    <a:pt x="41" y="875"/>
                    <a:pt x="40" y="879"/>
                  </a:cubicBezTo>
                  <a:cubicBezTo>
                    <a:pt x="45" y="881"/>
                    <a:pt x="45" y="881"/>
                    <a:pt x="45" y="881"/>
                  </a:cubicBezTo>
                  <a:cubicBezTo>
                    <a:pt x="46" y="877"/>
                    <a:pt x="47" y="873"/>
                    <a:pt x="48" y="869"/>
                  </a:cubicBezTo>
                  <a:lnTo>
                    <a:pt x="43" y="868"/>
                  </a:lnTo>
                  <a:close/>
                  <a:moveTo>
                    <a:pt x="49" y="844"/>
                  </a:moveTo>
                  <a:cubicBezTo>
                    <a:pt x="48" y="848"/>
                    <a:pt x="47" y="852"/>
                    <a:pt x="46" y="856"/>
                  </a:cubicBezTo>
                  <a:cubicBezTo>
                    <a:pt x="51" y="857"/>
                    <a:pt x="51" y="857"/>
                    <a:pt x="51" y="857"/>
                  </a:cubicBezTo>
                  <a:cubicBezTo>
                    <a:pt x="52" y="854"/>
                    <a:pt x="53" y="850"/>
                    <a:pt x="54" y="846"/>
                  </a:cubicBezTo>
                  <a:lnTo>
                    <a:pt x="49" y="844"/>
                  </a:lnTo>
                  <a:close/>
                  <a:moveTo>
                    <a:pt x="56" y="821"/>
                  </a:moveTo>
                  <a:cubicBezTo>
                    <a:pt x="55" y="825"/>
                    <a:pt x="54" y="829"/>
                    <a:pt x="53" y="833"/>
                  </a:cubicBezTo>
                  <a:cubicBezTo>
                    <a:pt x="58" y="834"/>
                    <a:pt x="58" y="834"/>
                    <a:pt x="58" y="834"/>
                  </a:cubicBezTo>
                  <a:cubicBezTo>
                    <a:pt x="59" y="831"/>
                    <a:pt x="60" y="827"/>
                    <a:pt x="61" y="823"/>
                  </a:cubicBezTo>
                  <a:lnTo>
                    <a:pt x="56" y="821"/>
                  </a:lnTo>
                  <a:close/>
                  <a:moveTo>
                    <a:pt x="63" y="798"/>
                  </a:moveTo>
                  <a:cubicBezTo>
                    <a:pt x="62" y="802"/>
                    <a:pt x="61" y="806"/>
                    <a:pt x="60" y="810"/>
                  </a:cubicBezTo>
                  <a:cubicBezTo>
                    <a:pt x="65" y="811"/>
                    <a:pt x="65" y="811"/>
                    <a:pt x="65" y="811"/>
                  </a:cubicBezTo>
                  <a:cubicBezTo>
                    <a:pt x="66" y="808"/>
                    <a:pt x="67" y="804"/>
                    <a:pt x="68" y="800"/>
                  </a:cubicBezTo>
                  <a:cubicBezTo>
                    <a:pt x="63" y="798"/>
                    <a:pt x="63" y="798"/>
                    <a:pt x="63" y="798"/>
                  </a:cubicBezTo>
                  <a:close/>
                  <a:moveTo>
                    <a:pt x="71" y="776"/>
                  </a:moveTo>
                  <a:cubicBezTo>
                    <a:pt x="70" y="779"/>
                    <a:pt x="68" y="783"/>
                    <a:pt x="67" y="787"/>
                  </a:cubicBezTo>
                  <a:cubicBezTo>
                    <a:pt x="72" y="789"/>
                    <a:pt x="72" y="789"/>
                    <a:pt x="72" y="789"/>
                  </a:cubicBezTo>
                  <a:cubicBezTo>
                    <a:pt x="73" y="785"/>
                    <a:pt x="75" y="781"/>
                    <a:pt x="76" y="777"/>
                  </a:cubicBezTo>
                  <a:lnTo>
                    <a:pt x="71" y="776"/>
                  </a:lnTo>
                  <a:close/>
                  <a:moveTo>
                    <a:pt x="79" y="753"/>
                  </a:moveTo>
                  <a:cubicBezTo>
                    <a:pt x="78" y="757"/>
                    <a:pt x="76" y="760"/>
                    <a:pt x="75" y="764"/>
                  </a:cubicBezTo>
                  <a:cubicBezTo>
                    <a:pt x="80" y="766"/>
                    <a:pt x="80" y="766"/>
                    <a:pt x="80" y="766"/>
                  </a:cubicBezTo>
                  <a:cubicBezTo>
                    <a:pt x="81" y="762"/>
                    <a:pt x="83" y="759"/>
                    <a:pt x="84" y="755"/>
                  </a:cubicBezTo>
                  <a:lnTo>
                    <a:pt x="79" y="753"/>
                  </a:lnTo>
                  <a:close/>
                  <a:moveTo>
                    <a:pt x="88" y="730"/>
                  </a:moveTo>
                  <a:cubicBezTo>
                    <a:pt x="86" y="734"/>
                    <a:pt x="85" y="738"/>
                    <a:pt x="83" y="742"/>
                  </a:cubicBezTo>
                  <a:cubicBezTo>
                    <a:pt x="88" y="744"/>
                    <a:pt x="88" y="744"/>
                    <a:pt x="88" y="744"/>
                  </a:cubicBezTo>
                  <a:cubicBezTo>
                    <a:pt x="90" y="740"/>
                    <a:pt x="91" y="736"/>
                    <a:pt x="93" y="732"/>
                  </a:cubicBezTo>
                  <a:lnTo>
                    <a:pt x="88" y="730"/>
                  </a:lnTo>
                  <a:close/>
                  <a:moveTo>
                    <a:pt x="97" y="708"/>
                  </a:moveTo>
                  <a:cubicBezTo>
                    <a:pt x="95" y="712"/>
                    <a:pt x="94" y="716"/>
                    <a:pt x="92" y="719"/>
                  </a:cubicBezTo>
                  <a:cubicBezTo>
                    <a:pt x="97" y="721"/>
                    <a:pt x="97" y="721"/>
                    <a:pt x="97" y="721"/>
                  </a:cubicBezTo>
                  <a:cubicBezTo>
                    <a:pt x="98" y="718"/>
                    <a:pt x="100" y="714"/>
                    <a:pt x="101" y="710"/>
                  </a:cubicBezTo>
                  <a:lnTo>
                    <a:pt x="97" y="708"/>
                  </a:lnTo>
                  <a:close/>
                  <a:moveTo>
                    <a:pt x="106" y="686"/>
                  </a:moveTo>
                  <a:cubicBezTo>
                    <a:pt x="104" y="690"/>
                    <a:pt x="103" y="693"/>
                    <a:pt x="101" y="697"/>
                  </a:cubicBezTo>
                  <a:cubicBezTo>
                    <a:pt x="106" y="699"/>
                    <a:pt x="106" y="699"/>
                    <a:pt x="106" y="699"/>
                  </a:cubicBezTo>
                  <a:cubicBezTo>
                    <a:pt x="108" y="695"/>
                    <a:pt x="109" y="692"/>
                    <a:pt x="111" y="688"/>
                  </a:cubicBezTo>
                  <a:lnTo>
                    <a:pt x="106" y="686"/>
                  </a:lnTo>
                  <a:close/>
                  <a:moveTo>
                    <a:pt x="116" y="664"/>
                  </a:moveTo>
                  <a:cubicBezTo>
                    <a:pt x="114" y="668"/>
                    <a:pt x="112" y="671"/>
                    <a:pt x="111" y="675"/>
                  </a:cubicBezTo>
                  <a:cubicBezTo>
                    <a:pt x="116" y="677"/>
                    <a:pt x="116" y="677"/>
                    <a:pt x="116" y="677"/>
                  </a:cubicBezTo>
                  <a:cubicBezTo>
                    <a:pt x="117" y="674"/>
                    <a:pt x="119" y="670"/>
                    <a:pt x="121" y="666"/>
                  </a:cubicBezTo>
                  <a:cubicBezTo>
                    <a:pt x="116" y="664"/>
                    <a:pt x="116" y="664"/>
                    <a:pt x="116" y="664"/>
                  </a:cubicBezTo>
                  <a:close/>
                  <a:moveTo>
                    <a:pt x="126" y="642"/>
                  </a:moveTo>
                  <a:cubicBezTo>
                    <a:pt x="124" y="646"/>
                    <a:pt x="123" y="649"/>
                    <a:pt x="121" y="653"/>
                  </a:cubicBezTo>
                  <a:cubicBezTo>
                    <a:pt x="126" y="655"/>
                    <a:pt x="126" y="655"/>
                    <a:pt x="126" y="655"/>
                  </a:cubicBezTo>
                  <a:cubicBezTo>
                    <a:pt x="127" y="652"/>
                    <a:pt x="129" y="648"/>
                    <a:pt x="131" y="645"/>
                  </a:cubicBezTo>
                  <a:lnTo>
                    <a:pt x="126" y="642"/>
                  </a:lnTo>
                  <a:close/>
                  <a:moveTo>
                    <a:pt x="137" y="621"/>
                  </a:moveTo>
                  <a:cubicBezTo>
                    <a:pt x="135" y="624"/>
                    <a:pt x="133" y="628"/>
                    <a:pt x="131" y="631"/>
                  </a:cubicBezTo>
                  <a:cubicBezTo>
                    <a:pt x="136" y="634"/>
                    <a:pt x="136" y="634"/>
                    <a:pt x="136" y="634"/>
                  </a:cubicBezTo>
                  <a:cubicBezTo>
                    <a:pt x="138" y="630"/>
                    <a:pt x="140" y="627"/>
                    <a:pt x="141" y="623"/>
                  </a:cubicBezTo>
                  <a:lnTo>
                    <a:pt x="137" y="621"/>
                  </a:lnTo>
                  <a:close/>
                  <a:moveTo>
                    <a:pt x="148" y="599"/>
                  </a:moveTo>
                  <a:cubicBezTo>
                    <a:pt x="146" y="603"/>
                    <a:pt x="144" y="606"/>
                    <a:pt x="142" y="610"/>
                  </a:cubicBezTo>
                  <a:cubicBezTo>
                    <a:pt x="147" y="612"/>
                    <a:pt x="147" y="612"/>
                    <a:pt x="147" y="612"/>
                  </a:cubicBezTo>
                  <a:cubicBezTo>
                    <a:pt x="149" y="609"/>
                    <a:pt x="151" y="605"/>
                    <a:pt x="153" y="602"/>
                  </a:cubicBezTo>
                  <a:lnTo>
                    <a:pt x="148" y="599"/>
                  </a:lnTo>
                  <a:close/>
                  <a:moveTo>
                    <a:pt x="159" y="578"/>
                  </a:moveTo>
                  <a:cubicBezTo>
                    <a:pt x="157" y="582"/>
                    <a:pt x="155" y="585"/>
                    <a:pt x="153" y="589"/>
                  </a:cubicBezTo>
                  <a:cubicBezTo>
                    <a:pt x="158" y="591"/>
                    <a:pt x="158" y="591"/>
                    <a:pt x="158" y="591"/>
                  </a:cubicBezTo>
                  <a:cubicBezTo>
                    <a:pt x="160" y="588"/>
                    <a:pt x="162" y="584"/>
                    <a:pt x="164" y="581"/>
                  </a:cubicBezTo>
                  <a:lnTo>
                    <a:pt x="159" y="578"/>
                  </a:lnTo>
                  <a:close/>
                  <a:moveTo>
                    <a:pt x="171" y="557"/>
                  </a:moveTo>
                  <a:cubicBezTo>
                    <a:pt x="169" y="561"/>
                    <a:pt x="167" y="564"/>
                    <a:pt x="165" y="568"/>
                  </a:cubicBezTo>
                  <a:cubicBezTo>
                    <a:pt x="170" y="570"/>
                    <a:pt x="170" y="570"/>
                    <a:pt x="170" y="570"/>
                  </a:cubicBezTo>
                  <a:cubicBezTo>
                    <a:pt x="172" y="567"/>
                    <a:pt x="174" y="564"/>
                    <a:pt x="176" y="560"/>
                  </a:cubicBezTo>
                  <a:lnTo>
                    <a:pt x="171" y="557"/>
                  </a:lnTo>
                  <a:close/>
                  <a:moveTo>
                    <a:pt x="184" y="537"/>
                  </a:moveTo>
                  <a:cubicBezTo>
                    <a:pt x="182" y="540"/>
                    <a:pt x="179" y="544"/>
                    <a:pt x="177" y="547"/>
                  </a:cubicBezTo>
                  <a:cubicBezTo>
                    <a:pt x="182" y="550"/>
                    <a:pt x="182" y="550"/>
                    <a:pt x="182" y="550"/>
                  </a:cubicBezTo>
                  <a:cubicBezTo>
                    <a:pt x="184" y="546"/>
                    <a:pt x="186" y="543"/>
                    <a:pt x="188" y="540"/>
                  </a:cubicBezTo>
                  <a:lnTo>
                    <a:pt x="184" y="537"/>
                  </a:lnTo>
                  <a:close/>
                  <a:moveTo>
                    <a:pt x="196" y="516"/>
                  </a:moveTo>
                  <a:cubicBezTo>
                    <a:pt x="194" y="520"/>
                    <a:pt x="192" y="523"/>
                    <a:pt x="190" y="527"/>
                  </a:cubicBezTo>
                  <a:cubicBezTo>
                    <a:pt x="195" y="529"/>
                    <a:pt x="195" y="529"/>
                    <a:pt x="195" y="529"/>
                  </a:cubicBezTo>
                  <a:cubicBezTo>
                    <a:pt x="197" y="526"/>
                    <a:pt x="199" y="523"/>
                    <a:pt x="201" y="519"/>
                  </a:cubicBezTo>
                  <a:lnTo>
                    <a:pt x="196" y="516"/>
                  </a:lnTo>
                  <a:close/>
                  <a:moveTo>
                    <a:pt x="210" y="496"/>
                  </a:moveTo>
                  <a:cubicBezTo>
                    <a:pt x="207" y="500"/>
                    <a:pt x="205" y="503"/>
                    <a:pt x="203" y="506"/>
                  </a:cubicBezTo>
                  <a:cubicBezTo>
                    <a:pt x="207" y="509"/>
                    <a:pt x="207" y="509"/>
                    <a:pt x="207" y="509"/>
                  </a:cubicBezTo>
                  <a:cubicBezTo>
                    <a:pt x="210" y="506"/>
                    <a:pt x="212" y="503"/>
                    <a:pt x="214" y="499"/>
                  </a:cubicBezTo>
                  <a:lnTo>
                    <a:pt x="210" y="496"/>
                  </a:lnTo>
                  <a:close/>
                  <a:moveTo>
                    <a:pt x="223" y="477"/>
                  </a:moveTo>
                  <a:cubicBezTo>
                    <a:pt x="221" y="480"/>
                    <a:pt x="219" y="483"/>
                    <a:pt x="216" y="486"/>
                  </a:cubicBezTo>
                  <a:cubicBezTo>
                    <a:pt x="221" y="490"/>
                    <a:pt x="221" y="490"/>
                    <a:pt x="221" y="490"/>
                  </a:cubicBezTo>
                  <a:cubicBezTo>
                    <a:pt x="223" y="486"/>
                    <a:pt x="225" y="483"/>
                    <a:pt x="228" y="480"/>
                  </a:cubicBezTo>
                  <a:lnTo>
                    <a:pt x="223" y="477"/>
                  </a:lnTo>
                  <a:close/>
                  <a:moveTo>
                    <a:pt x="237" y="457"/>
                  </a:moveTo>
                  <a:cubicBezTo>
                    <a:pt x="235" y="460"/>
                    <a:pt x="232" y="464"/>
                    <a:pt x="230" y="467"/>
                  </a:cubicBezTo>
                  <a:cubicBezTo>
                    <a:pt x="234" y="470"/>
                    <a:pt x="234" y="470"/>
                    <a:pt x="234" y="470"/>
                  </a:cubicBezTo>
                  <a:cubicBezTo>
                    <a:pt x="237" y="467"/>
                    <a:pt x="239" y="464"/>
                    <a:pt x="241" y="460"/>
                  </a:cubicBezTo>
                  <a:lnTo>
                    <a:pt x="237" y="457"/>
                  </a:lnTo>
                  <a:close/>
                  <a:moveTo>
                    <a:pt x="251" y="438"/>
                  </a:moveTo>
                  <a:cubicBezTo>
                    <a:pt x="249" y="441"/>
                    <a:pt x="247" y="444"/>
                    <a:pt x="244" y="448"/>
                  </a:cubicBezTo>
                  <a:cubicBezTo>
                    <a:pt x="249" y="451"/>
                    <a:pt x="249" y="451"/>
                    <a:pt x="249" y="451"/>
                  </a:cubicBezTo>
                  <a:cubicBezTo>
                    <a:pt x="251" y="448"/>
                    <a:pt x="253" y="444"/>
                    <a:pt x="256" y="441"/>
                  </a:cubicBezTo>
                  <a:lnTo>
                    <a:pt x="251" y="438"/>
                  </a:lnTo>
                  <a:close/>
                  <a:moveTo>
                    <a:pt x="266" y="419"/>
                  </a:moveTo>
                  <a:cubicBezTo>
                    <a:pt x="264" y="422"/>
                    <a:pt x="261" y="425"/>
                    <a:pt x="259" y="429"/>
                  </a:cubicBezTo>
                  <a:cubicBezTo>
                    <a:pt x="263" y="432"/>
                    <a:pt x="263" y="432"/>
                    <a:pt x="263" y="432"/>
                  </a:cubicBezTo>
                  <a:cubicBezTo>
                    <a:pt x="265" y="429"/>
                    <a:pt x="268" y="426"/>
                    <a:pt x="270" y="422"/>
                  </a:cubicBezTo>
                  <a:lnTo>
                    <a:pt x="266" y="419"/>
                  </a:lnTo>
                  <a:close/>
                  <a:moveTo>
                    <a:pt x="281" y="401"/>
                  </a:moveTo>
                  <a:cubicBezTo>
                    <a:pt x="279" y="404"/>
                    <a:pt x="276" y="407"/>
                    <a:pt x="274" y="410"/>
                  </a:cubicBezTo>
                  <a:cubicBezTo>
                    <a:pt x="278" y="413"/>
                    <a:pt x="278" y="413"/>
                    <a:pt x="278" y="413"/>
                  </a:cubicBezTo>
                  <a:cubicBezTo>
                    <a:pt x="280" y="410"/>
                    <a:pt x="283" y="407"/>
                    <a:pt x="285" y="404"/>
                  </a:cubicBezTo>
                  <a:lnTo>
                    <a:pt x="281" y="401"/>
                  </a:lnTo>
                  <a:close/>
                  <a:moveTo>
                    <a:pt x="297" y="382"/>
                  </a:moveTo>
                  <a:cubicBezTo>
                    <a:pt x="294" y="385"/>
                    <a:pt x="292" y="388"/>
                    <a:pt x="289" y="391"/>
                  </a:cubicBezTo>
                  <a:cubicBezTo>
                    <a:pt x="293" y="395"/>
                    <a:pt x="293" y="395"/>
                    <a:pt x="293" y="395"/>
                  </a:cubicBezTo>
                  <a:cubicBezTo>
                    <a:pt x="296" y="392"/>
                    <a:pt x="298" y="389"/>
                    <a:pt x="301" y="386"/>
                  </a:cubicBezTo>
                  <a:lnTo>
                    <a:pt x="297" y="382"/>
                  </a:lnTo>
                  <a:close/>
                  <a:moveTo>
                    <a:pt x="313" y="364"/>
                  </a:moveTo>
                  <a:cubicBezTo>
                    <a:pt x="310" y="367"/>
                    <a:pt x="307" y="370"/>
                    <a:pt x="305" y="373"/>
                  </a:cubicBezTo>
                  <a:cubicBezTo>
                    <a:pt x="309" y="377"/>
                    <a:pt x="309" y="377"/>
                    <a:pt x="309" y="377"/>
                  </a:cubicBezTo>
                  <a:cubicBezTo>
                    <a:pt x="311" y="374"/>
                    <a:pt x="314" y="371"/>
                    <a:pt x="317" y="368"/>
                  </a:cubicBezTo>
                  <a:lnTo>
                    <a:pt x="313" y="364"/>
                  </a:lnTo>
                  <a:close/>
                  <a:moveTo>
                    <a:pt x="329" y="347"/>
                  </a:moveTo>
                  <a:cubicBezTo>
                    <a:pt x="326" y="350"/>
                    <a:pt x="324" y="353"/>
                    <a:pt x="321" y="355"/>
                  </a:cubicBezTo>
                  <a:cubicBezTo>
                    <a:pt x="325" y="359"/>
                    <a:pt x="325" y="359"/>
                    <a:pt x="325" y="359"/>
                  </a:cubicBezTo>
                  <a:cubicBezTo>
                    <a:pt x="328" y="356"/>
                    <a:pt x="330" y="353"/>
                    <a:pt x="333" y="350"/>
                  </a:cubicBezTo>
                  <a:lnTo>
                    <a:pt x="329" y="347"/>
                  </a:lnTo>
                  <a:close/>
                  <a:moveTo>
                    <a:pt x="346" y="329"/>
                  </a:moveTo>
                  <a:cubicBezTo>
                    <a:pt x="343" y="332"/>
                    <a:pt x="340" y="335"/>
                    <a:pt x="337" y="338"/>
                  </a:cubicBezTo>
                  <a:cubicBezTo>
                    <a:pt x="341" y="342"/>
                    <a:pt x="341" y="342"/>
                    <a:pt x="341" y="342"/>
                  </a:cubicBezTo>
                  <a:cubicBezTo>
                    <a:pt x="344" y="339"/>
                    <a:pt x="347" y="336"/>
                    <a:pt x="350" y="333"/>
                  </a:cubicBezTo>
                  <a:lnTo>
                    <a:pt x="346" y="329"/>
                  </a:lnTo>
                  <a:close/>
                  <a:moveTo>
                    <a:pt x="363" y="313"/>
                  </a:moveTo>
                  <a:cubicBezTo>
                    <a:pt x="360" y="315"/>
                    <a:pt x="357" y="318"/>
                    <a:pt x="354" y="321"/>
                  </a:cubicBezTo>
                  <a:cubicBezTo>
                    <a:pt x="358" y="325"/>
                    <a:pt x="358" y="325"/>
                    <a:pt x="358" y="325"/>
                  </a:cubicBezTo>
                  <a:cubicBezTo>
                    <a:pt x="361" y="322"/>
                    <a:pt x="364" y="319"/>
                    <a:pt x="367" y="316"/>
                  </a:cubicBezTo>
                  <a:lnTo>
                    <a:pt x="363" y="313"/>
                  </a:lnTo>
                  <a:close/>
                  <a:moveTo>
                    <a:pt x="380" y="296"/>
                  </a:moveTo>
                  <a:cubicBezTo>
                    <a:pt x="377" y="299"/>
                    <a:pt x="374" y="301"/>
                    <a:pt x="372" y="304"/>
                  </a:cubicBezTo>
                  <a:cubicBezTo>
                    <a:pt x="375" y="308"/>
                    <a:pt x="375" y="308"/>
                    <a:pt x="375" y="308"/>
                  </a:cubicBezTo>
                  <a:cubicBezTo>
                    <a:pt x="378" y="305"/>
                    <a:pt x="381" y="303"/>
                    <a:pt x="384" y="300"/>
                  </a:cubicBezTo>
                  <a:lnTo>
                    <a:pt x="380" y="296"/>
                  </a:lnTo>
                  <a:close/>
                  <a:moveTo>
                    <a:pt x="398" y="280"/>
                  </a:moveTo>
                  <a:cubicBezTo>
                    <a:pt x="395" y="282"/>
                    <a:pt x="392" y="285"/>
                    <a:pt x="389" y="288"/>
                  </a:cubicBezTo>
                  <a:cubicBezTo>
                    <a:pt x="393" y="292"/>
                    <a:pt x="393" y="292"/>
                    <a:pt x="393" y="292"/>
                  </a:cubicBezTo>
                  <a:cubicBezTo>
                    <a:pt x="396" y="289"/>
                    <a:pt x="399" y="286"/>
                    <a:pt x="402" y="284"/>
                  </a:cubicBezTo>
                  <a:lnTo>
                    <a:pt x="398" y="280"/>
                  </a:lnTo>
                  <a:close/>
                  <a:moveTo>
                    <a:pt x="416" y="264"/>
                  </a:moveTo>
                  <a:cubicBezTo>
                    <a:pt x="413" y="267"/>
                    <a:pt x="410" y="269"/>
                    <a:pt x="407" y="272"/>
                  </a:cubicBezTo>
                  <a:cubicBezTo>
                    <a:pt x="411" y="276"/>
                    <a:pt x="411" y="276"/>
                    <a:pt x="411" y="276"/>
                  </a:cubicBezTo>
                  <a:cubicBezTo>
                    <a:pt x="414" y="273"/>
                    <a:pt x="417" y="271"/>
                    <a:pt x="420" y="268"/>
                  </a:cubicBezTo>
                  <a:lnTo>
                    <a:pt x="416" y="264"/>
                  </a:lnTo>
                  <a:close/>
                  <a:moveTo>
                    <a:pt x="435" y="249"/>
                  </a:moveTo>
                  <a:cubicBezTo>
                    <a:pt x="432" y="251"/>
                    <a:pt x="428" y="254"/>
                    <a:pt x="425" y="256"/>
                  </a:cubicBezTo>
                  <a:cubicBezTo>
                    <a:pt x="429" y="260"/>
                    <a:pt x="429" y="260"/>
                    <a:pt x="429" y="260"/>
                  </a:cubicBezTo>
                  <a:cubicBezTo>
                    <a:pt x="432" y="258"/>
                    <a:pt x="435" y="255"/>
                    <a:pt x="438" y="253"/>
                  </a:cubicBezTo>
                  <a:lnTo>
                    <a:pt x="435" y="249"/>
                  </a:lnTo>
                  <a:close/>
                  <a:moveTo>
                    <a:pt x="453" y="234"/>
                  </a:moveTo>
                  <a:cubicBezTo>
                    <a:pt x="450" y="236"/>
                    <a:pt x="447" y="239"/>
                    <a:pt x="444" y="241"/>
                  </a:cubicBezTo>
                  <a:cubicBezTo>
                    <a:pt x="447" y="245"/>
                    <a:pt x="447" y="245"/>
                    <a:pt x="447" y="245"/>
                  </a:cubicBezTo>
                  <a:cubicBezTo>
                    <a:pt x="451" y="243"/>
                    <a:pt x="454" y="240"/>
                    <a:pt x="457" y="238"/>
                  </a:cubicBezTo>
                  <a:lnTo>
                    <a:pt x="453" y="234"/>
                  </a:lnTo>
                  <a:close/>
                  <a:moveTo>
                    <a:pt x="473" y="219"/>
                  </a:moveTo>
                  <a:cubicBezTo>
                    <a:pt x="469" y="221"/>
                    <a:pt x="466" y="224"/>
                    <a:pt x="463" y="226"/>
                  </a:cubicBezTo>
                  <a:cubicBezTo>
                    <a:pt x="466" y="231"/>
                    <a:pt x="466" y="231"/>
                    <a:pt x="466" y="231"/>
                  </a:cubicBezTo>
                  <a:cubicBezTo>
                    <a:pt x="469" y="228"/>
                    <a:pt x="473" y="226"/>
                    <a:pt x="476" y="223"/>
                  </a:cubicBezTo>
                  <a:lnTo>
                    <a:pt x="473" y="219"/>
                  </a:lnTo>
                  <a:close/>
                  <a:moveTo>
                    <a:pt x="492" y="205"/>
                  </a:moveTo>
                  <a:cubicBezTo>
                    <a:pt x="489" y="207"/>
                    <a:pt x="486" y="210"/>
                    <a:pt x="482" y="212"/>
                  </a:cubicBezTo>
                  <a:cubicBezTo>
                    <a:pt x="485" y="216"/>
                    <a:pt x="485" y="216"/>
                    <a:pt x="485" y="216"/>
                  </a:cubicBezTo>
                  <a:cubicBezTo>
                    <a:pt x="489" y="214"/>
                    <a:pt x="492" y="212"/>
                    <a:pt x="495" y="209"/>
                  </a:cubicBezTo>
                  <a:lnTo>
                    <a:pt x="492" y="205"/>
                  </a:lnTo>
                  <a:close/>
                  <a:moveTo>
                    <a:pt x="512" y="191"/>
                  </a:moveTo>
                  <a:cubicBezTo>
                    <a:pt x="509" y="193"/>
                    <a:pt x="505" y="196"/>
                    <a:pt x="502" y="198"/>
                  </a:cubicBezTo>
                  <a:cubicBezTo>
                    <a:pt x="505" y="202"/>
                    <a:pt x="505" y="202"/>
                    <a:pt x="505" y="202"/>
                  </a:cubicBezTo>
                  <a:cubicBezTo>
                    <a:pt x="508" y="200"/>
                    <a:pt x="512" y="198"/>
                    <a:pt x="515" y="196"/>
                  </a:cubicBezTo>
                  <a:lnTo>
                    <a:pt x="512" y="191"/>
                  </a:lnTo>
                  <a:close/>
                  <a:moveTo>
                    <a:pt x="532" y="178"/>
                  </a:moveTo>
                  <a:cubicBezTo>
                    <a:pt x="529" y="180"/>
                    <a:pt x="525" y="182"/>
                    <a:pt x="522" y="184"/>
                  </a:cubicBezTo>
                  <a:cubicBezTo>
                    <a:pt x="525" y="189"/>
                    <a:pt x="525" y="189"/>
                    <a:pt x="525" y="189"/>
                  </a:cubicBezTo>
                  <a:cubicBezTo>
                    <a:pt x="528" y="187"/>
                    <a:pt x="531" y="184"/>
                    <a:pt x="535" y="182"/>
                  </a:cubicBezTo>
                  <a:lnTo>
                    <a:pt x="532" y="178"/>
                  </a:lnTo>
                  <a:close/>
                  <a:moveTo>
                    <a:pt x="552" y="165"/>
                  </a:moveTo>
                  <a:cubicBezTo>
                    <a:pt x="549" y="167"/>
                    <a:pt x="545" y="169"/>
                    <a:pt x="542" y="171"/>
                  </a:cubicBezTo>
                  <a:cubicBezTo>
                    <a:pt x="545" y="176"/>
                    <a:pt x="545" y="176"/>
                    <a:pt x="545" y="176"/>
                  </a:cubicBezTo>
                  <a:cubicBezTo>
                    <a:pt x="548" y="174"/>
                    <a:pt x="552" y="172"/>
                    <a:pt x="555" y="169"/>
                  </a:cubicBezTo>
                  <a:cubicBezTo>
                    <a:pt x="552" y="165"/>
                    <a:pt x="552" y="165"/>
                    <a:pt x="552" y="165"/>
                  </a:cubicBezTo>
                  <a:close/>
                  <a:moveTo>
                    <a:pt x="573" y="152"/>
                  </a:moveTo>
                  <a:cubicBezTo>
                    <a:pt x="569" y="155"/>
                    <a:pt x="566" y="157"/>
                    <a:pt x="563" y="159"/>
                  </a:cubicBezTo>
                  <a:cubicBezTo>
                    <a:pt x="565" y="163"/>
                    <a:pt x="565" y="163"/>
                    <a:pt x="565" y="163"/>
                  </a:cubicBezTo>
                  <a:cubicBezTo>
                    <a:pt x="569" y="161"/>
                    <a:pt x="572" y="159"/>
                    <a:pt x="576" y="157"/>
                  </a:cubicBezTo>
                  <a:lnTo>
                    <a:pt x="573" y="152"/>
                  </a:lnTo>
                  <a:close/>
                  <a:moveTo>
                    <a:pt x="594" y="141"/>
                  </a:moveTo>
                  <a:cubicBezTo>
                    <a:pt x="590" y="142"/>
                    <a:pt x="587" y="144"/>
                    <a:pt x="583" y="146"/>
                  </a:cubicBezTo>
                  <a:cubicBezTo>
                    <a:pt x="586" y="151"/>
                    <a:pt x="586" y="151"/>
                    <a:pt x="586" y="151"/>
                  </a:cubicBezTo>
                  <a:cubicBezTo>
                    <a:pt x="590" y="149"/>
                    <a:pt x="593" y="147"/>
                    <a:pt x="597" y="145"/>
                  </a:cubicBezTo>
                  <a:lnTo>
                    <a:pt x="594" y="141"/>
                  </a:lnTo>
                  <a:close/>
                  <a:moveTo>
                    <a:pt x="615" y="129"/>
                  </a:moveTo>
                  <a:cubicBezTo>
                    <a:pt x="612" y="131"/>
                    <a:pt x="608" y="133"/>
                    <a:pt x="604" y="135"/>
                  </a:cubicBezTo>
                  <a:cubicBezTo>
                    <a:pt x="607" y="139"/>
                    <a:pt x="607" y="139"/>
                    <a:pt x="607" y="139"/>
                  </a:cubicBezTo>
                  <a:cubicBezTo>
                    <a:pt x="611" y="137"/>
                    <a:pt x="614" y="136"/>
                    <a:pt x="618" y="134"/>
                  </a:cubicBezTo>
                  <a:lnTo>
                    <a:pt x="615" y="129"/>
                  </a:lnTo>
                  <a:close/>
                  <a:moveTo>
                    <a:pt x="637" y="118"/>
                  </a:moveTo>
                  <a:cubicBezTo>
                    <a:pt x="633" y="120"/>
                    <a:pt x="629" y="122"/>
                    <a:pt x="626" y="123"/>
                  </a:cubicBezTo>
                  <a:cubicBezTo>
                    <a:pt x="628" y="128"/>
                    <a:pt x="628" y="128"/>
                    <a:pt x="628" y="128"/>
                  </a:cubicBezTo>
                  <a:cubicBezTo>
                    <a:pt x="632" y="126"/>
                    <a:pt x="635" y="125"/>
                    <a:pt x="639" y="123"/>
                  </a:cubicBezTo>
                  <a:lnTo>
                    <a:pt x="637" y="118"/>
                  </a:lnTo>
                  <a:close/>
                  <a:moveTo>
                    <a:pt x="658" y="107"/>
                  </a:moveTo>
                  <a:cubicBezTo>
                    <a:pt x="655" y="109"/>
                    <a:pt x="651" y="111"/>
                    <a:pt x="647" y="113"/>
                  </a:cubicBezTo>
                  <a:cubicBezTo>
                    <a:pt x="650" y="117"/>
                    <a:pt x="650" y="117"/>
                    <a:pt x="650" y="117"/>
                  </a:cubicBezTo>
                  <a:cubicBezTo>
                    <a:pt x="653" y="116"/>
                    <a:pt x="657" y="114"/>
                    <a:pt x="661" y="112"/>
                  </a:cubicBezTo>
                  <a:lnTo>
                    <a:pt x="658" y="107"/>
                  </a:lnTo>
                  <a:close/>
                  <a:moveTo>
                    <a:pt x="680" y="97"/>
                  </a:moveTo>
                  <a:cubicBezTo>
                    <a:pt x="677" y="99"/>
                    <a:pt x="673" y="101"/>
                    <a:pt x="669" y="102"/>
                  </a:cubicBezTo>
                  <a:cubicBezTo>
                    <a:pt x="671" y="107"/>
                    <a:pt x="671" y="107"/>
                    <a:pt x="671" y="107"/>
                  </a:cubicBezTo>
                  <a:cubicBezTo>
                    <a:pt x="675" y="105"/>
                    <a:pt x="679" y="104"/>
                    <a:pt x="682" y="102"/>
                  </a:cubicBezTo>
                  <a:lnTo>
                    <a:pt x="680" y="97"/>
                  </a:lnTo>
                  <a:close/>
                  <a:moveTo>
                    <a:pt x="702" y="88"/>
                  </a:moveTo>
                  <a:cubicBezTo>
                    <a:pt x="699" y="89"/>
                    <a:pt x="695" y="91"/>
                    <a:pt x="691" y="92"/>
                  </a:cubicBezTo>
                  <a:cubicBezTo>
                    <a:pt x="693" y="97"/>
                    <a:pt x="693" y="97"/>
                    <a:pt x="693" y="97"/>
                  </a:cubicBezTo>
                  <a:cubicBezTo>
                    <a:pt x="697" y="96"/>
                    <a:pt x="701" y="94"/>
                    <a:pt x="704" y="93"/>
                  </a:cubicBezTo>
                  <a:lnTo>
                    <a:pt x="702" y="88"/>
                  </a:lnTo>
                  <a:close/>
                  <a:moveTo>
                    <a:pt x="725" y="79"/>
                  </a:moveTo>
                  <a:cubicBezTo>
                    <a:pt x="721" y="80"/>
                    <a:pt x="717" y="82"/>
                    <a:pt x="713" y="83"/>
                  </a:cubicBezTo>
                  <a:cubicBezTo>
                    <a:pt x="715" y="88"/>
                    <a:pt x="715" y="88"/>
                    <a:pt x="715" y="88"/>
                  </a:cubicBezTo>
                  <a:cubicBezTo>
                    <a:pt x="719" y="87"/>
                    <a:pt x="723" y="85"/>
                    <a:pt x="727" y="84"/>
                  </a:cubicBezTo>
                  <a:lnTo>
                    <a:pt x="725" y="79"/>
                  </a:lnTo>
                  <a:close/>
                  <a:moveTo>
                    <a:pt x="747" y="70"/>
                  </a:moveTo>
                  <a:cubicBezTo>
                    <a:pt x="743" y="71"/>
                    <a:pt x="740" y="73"/>
                    <a:pt x="736" y="74"/>
                  </a:cubicBezTo>
                  <a:cubicBezTo>
                    <a:pt x="738" y="79"/>
                    <a:pt x="738" y="79"/>
                    <a:pt x="738" y="79"/>
                  </a:cubicBezTo>
                  <a:cubicBezTo>
                    <a:pt x="741" y="78"/>
                    <a:pt x="745" y="76"/>
                    <a:pt x="749" y="75"/>
                  </a:cubicBezTo>
                  <a:lnTo>
                    <a:pt x="747" y="70"/>
                  </a:lnTo>
                  <a:close/>
                  <a:moveTo>
                    <a:pt x="770" y="62"/>
                  </a:moveTo>
                  <a:cubicBezTo>
                    <a:pt x="766" y="63"/>
                    <a:pt x="762" y="65"/>
                    <a:pt x="758" y="66"/>
                  </a:cubicBezTo>
                  <a:cubicBezTo>
                    <a:pt x="760" y="71"/>
                    <a:pt x="760" y="71"/>
                    <a:pt x="760" y="71"/>
                  </a:cubicBezTo>
                  <a:cubicBezTo>
                    <a:pt x="764" y="70"/>
                    <a:pt x="768" y="68"/>
                    <a:pt x="771" y="67"/>
                  </a:cubicBezTo>
                  <a:lnTo>
                    <a:pt x="770" y="62"/>
                  </a:lnTo>
                  <a:close/>
                  <a:moveTo>
                    <a:pt x="793" y="54"/>
                  </a:moveTo>
                  <a:cubicBezTo>
                    <a:pt x="789" y="56"/>
                    <a:pt x="785" y="57"/>
                    <a:pt x="781" y="58"/>
                  </a:cubicBezTo>
                  <a:cubicBezTo>
                    <a:pt x="783" y="63"/>
                    <a:pt x="783" y="63"/>
                    <a:pt x="783" y="63"/>
                  </a:cubicBezTo>
                  <a:cubicBezTo>
                    <a:pt x="787" y="62"/>
                    <a:pt x="790" y="61"/>
                    <a:pt x="794" y="60"/>
                  </a:cubicBezTo>
                  <a:lnTo>
                    <a:pt x="793" y="54"/>
                  </a:lnTo>
                  <a:close/>
                  <a:moveTo>
                    <a:pt x="815" y="47"/>
                  </a:moveTo>
                  <a:cubicBezTo>
                    <a:pt x="812" y="48"/>
                    <a:pt x="808" y="50"/>
                    <a:pt x="804" y="51"/>
                  </a:cubicBezTo>
                  <a:cubicBezTo>
                    <a:pt x="806" y="56"/>
                    <a:pt x="806" y="56"/>
                    <a:pt x="806" y="56"/>
                  </a:cubicBezTo>
                  <a:cubicBezTo>
                    <a:pt x="809" y="55"/>
                    <a:pt x="813" y="54"/>
                    <a:pt x="817" y="52"/>
                  </a:cubicBezTo>
                  <a:lnTo>
                    <a:pt x="815" y="47"/>
                  </a:lnTo>
                  <a:close/>
                  <a:moveTo>
                    <a:pt x="839" y="41"/>
                  </a:moveTo>
                  <a:cubicBezTo>
                    <a:pt x="835" y="42"/>
                    <a:pt x="831" y="43"/>
                    <a:pt x="827" y="44"/>
                  </a:cubicBezTo>
                  <a:cubicBezTo>
                    <a:pt x="829" y="49"/>
                    <a:pt x="829" y="49"/>
                    <a:pt x="829" y="49"/>
                  </a:cubicBezTo>
                  <a:cubicBezTo>
                    <a:pt x="832" y="48"/>
                    <a:pt x="836" y="47"/>
                    <a:pt x="840" y="46"/>
                  </a:cubicBezTo>
                  <a:lnTo>
                    <a:pt x="839" y="41"/>
                  </a:lnTo>
                  <a:close/>
                  <a:moveTo>
                    <a:pt x="862" y="35"/>
                  </a:moveTo>
                  <a:cubicBezTo>
                    <a:pt x="858" y="36"/>
                    <a:pt x="854" y="37"/>
                    <a:pt x="850" y="38"/>
                  </a:cubicBezTo>
                  <a:cubicBezTo>
                    <a:pt x="852" y="43"/>
                    <a:pt x="852" y="43"/>
                    <a:pt x="852" y="43"/>
                  </a:cubicBezTo>
                  <a:cubicBezTo>
                    <a:pt x="855" y="42"/>
                    <a:pt x="859" y="41"/>
                    <a:pt x="863" y="40"/>
                  </a:cubicBezTo>
                  <a:lnTo>
                    <a:pt x="862" y="35"/>
                  </a:lnTo>
                  <a:close/>
                  <a:moveTo>
                    <a:pt x="885" y="29"/>
                  </a:moveTo>
                  <a:cubicBezTo>
                    <a:pt x="881" y="30"/>
                    <a:pt x="877" y="31"/>
                    <a:pt x="874" y="32"/>
                  </a:cubicBezTo>
                  <a:cubicBezTo>
                    <a:pt x="875" y="37"/>
                    <a:pt x="875" y="37"/>
                    <a:pt x="875" y="37"/>
                  </a:cubicBezTo>
                  <a:cubicBezTo>
                    <a:pt x="879" y="36"/>
                    <a:pt x="883" y="35"/>
                    <a:pt x="886" y="34"/>
                  </a:cubicBezTo>
                  <a:lnTo>
                    <a:pt x="885" y="29"/>
                  </a:lnTo>
                  <a:close/>
                  <a:moveTo>
                    <a:pt x="909" y="24"/>
                  </a:moveTo>
                  <a:cubicBezTo>
                    <a:pt x="905" y="25"/>
                    <a:pt x="901" y="26"/>
                    <a:pt x="897" y="26"/>
                  </a:cubicBezTo>
                  <a:cubicBezTo>
                    <a:pt x="898" y="32"/>
                    <a:pt x="898" y="32"/>
                    <a:pt x="898" y="32"/>
                  </a:cubicBezTo>
                  <a:cubicBezTo>
                    <a:pt x="902" y="31"/>
                    <a:pt x="906" y="30"/>
                    <a:pt x="910" y="29"/>
                  </a:cubicBezTo>
                  <a:lnTo>
                    <a:pt x="909" y="24"/>
                  </a:lnTo>
                  <a:close/>
                  <a:moveTo>
                    <a:pt x="932" y="19"/>
                  </a:moveTo>
                  <a:cubicBezTo>
                    <a:pt x="928" y="20"/>
                    <a:pt x="925" y="21"/>
                    <a:pt x="921" y="22"/>
                  </a:cubicBezTo>
                  <a:cubicBezTo>
                    <a:pt x="922" y="27"/>
                    <a:pt x="922" y="27"/>
                    <a:pt x="922" y="27"/>
                  </a:cubicBezTo>
                  <a:cubicBezTo>
                    <a:pt x="926" y="26"/>
                    <a:pt x="929" y="25"/>
                    <a:pt x="933" y="25"/>
                  </a:cubicBezTo>
                  <a:lnTo>
                    <a:pt x="932" y="19"/>
                  </a:lnTo>
                  <a:close/>
                  <a:moveTo>
                    <a:pt x="956" y="15"/>
                  </a:moveTo>
                  <a:cubicBezTo>
                    <a:pt x="952" y="16"/>
                    <a:pt x="948" y="17"/>
                    <a:pt x="944" y="17"/>
                  </a:cubicBezTo>
                  <a:cubicBezTo>
                    <a:pt x="945" y="23"/>
                    <a:pt x="945" y="23"/>
                    <a:pt x="945" y="23"/>
                  </a:cubicBezTo>
                  <a:cubicBezTo>
                    <a:pt x="949" y="22"/>
                    <a:pt x="953" y="21"/>
                    <a:pt x="957" y="21"/>
                  </a:cubicBezTo>
                  <a:lnTo>
                    <a:pt x="956" y="15"/>
                  </a:lnTo>
                  <a:close/>
                  <a:moveTo>
                    <a:pt x="980" y="12"/>
                  </a:moveTo>
                  <a:cubicBezTo>
                    <a:pt x="976" y="12"/>
                    <a:pt x="972" y="13"/>
                    <a:pt x="968" y="13"/>
                  </a:cubicBezTo>
                  <a:cubicBezTo>
                    <a:pt x="969" y="19"/>
                    <a:pt x="969" y="19"/>
                    <a:pt x="969" y="19"/>
                  </a:cubicBezTo>
                  <a:cubicBezTo>
                    <a:pt x="973" y="18"/>
                    <a:pt x="977" y="18"/>
                    <a:pt x="981" y="17"/>
                  </a:cubicBezTo>
                  <a:lnTo>
                    <a:pt x="980" y="12"/>
                  </a:lnTo>
                  <a:close/>
                  <a:moveTo>
                    <a:pt x="1004" y="9"/>
                  </a:moveTo>
                  <a:cubicBezTo>
                    <a:pt x="1000" y="9"/>
                    <a:pt x="996" y="10"/>
                    <a:pt x="992" y="10"/>
                  </a:cubicBezTo>
                  <a:cubicBezTo>
                    <a:pt x="993" y="15"/>
                    <a:pt x="993" y="15"/>
                    <a:pt x="993" y="15"/>
                  </a:cubicBezTo>
                  <a:cubicBezTo>
                    <a:pt x="996" y="15"/>
                    <a:pt x="1000" y="14"/>
                    <a:pt x="1004" y="14"/>
                  </a:cubicBezTo>
                  <a:lnTo>
                    <a:pt x="1004" y="9"/>
                  </a:lnTo>
                  <a:close/>
                  <a:moveTo>
                    <a:pt x="1028" y="6"/>
                  </a:moveTo>
                  <a:cubicBezTo>
                    <a:pt x="1024" y="6"/>
                    <a:pt x="1020" y="7"/>
                    <a:pt x="1016" y="7"/>
                  </a:cubicBezTo>
                  <a:cubicBezTo>
                    <a:pt x="1016" y="13"/>
                    <a:pt x="1016" y="13"/>
                    <a:pt x="1016" y="13"/>
                  </a:cubicBezTo>
                  <a:cubicBezTo>
                    <a:pt x="1020" y="12"/>
                    <a:pt x="1024" y="12"/>
                    <a:pt x="1028" y="11"/>
                  </a:cubicBezTo>
                  <a:lnTo>
                    <a:pt x="1028" y="6"/>
                  </a:lnTo>
                  <a:close/>
                  <a:moveTo>
                    <a:pt x="1052" y="4"/>
                  </a:moveTo>
                  <a:cubicBezTo>
                    <a:pt x="1048" y="4"/>
                    <a:pt x="1044" y="5"/>
                    <a:pt x="1040" y="5"/>
                  </a:cubicBezTo>
                  <a:cubicBezTo>
                    <a:pt x="1040" y="10"/>
                    <a:pt x="1040" y="10"/>
                    <a:pt x="1040" y="10"/>
                  </a:cubicBezTo>
                  <a:cubicBezTo>
                    <a:pt x="1044" y="10"/>
                    <a:pt x="1048" y="10"/>
                    <a:pt x="1052" y="9"/>
                  </a:cubicBezTo>
                  <a:lnTo>
                    <a:pt x="1052" y="4"/>
                  </a:lnTo>
                  <a:close/>
                  <a:moveTo>
                    <a:pt x="1076" y="2"/>
                  </a:moveTo>
                  <a:cubicBezTo>
                    <a:pt x="1072" y="2"/>
                    <a:pt x="1068" y="3"/>
                    <a:pt x="1064" y="3"/>
                  </a:cubicBezTo>
                  <a:cubicBezTo>
                    <a:pt x="1064" y="8"/>
                    <a:pt x="1064" y="8"/>
                    <a:pt x="1064" y="8"/>
                  </a:cubicBezTo>
                  <a:cubicBezTo>
                    <a:pt x="1068" y="8"/>
                    <a:pt x="1072" y="8"/>
                    <a:pt x="1076" y="8"/>
                  </a:cubicBezTo>
                  <a:lnTo>
                    <a:pt x="1076" y="2"/>
                  </a:lnTo>
                  <a:close/>
                  <a:moveTo>
                    <a:pt x="1100" y="1"/>
                  </a:moveTo>
                  <a:cubicBezTo>
                    <a:pt x="1096" y="1"/>
                    <a:pt x="1092" y="1"/>
                    <a:pt x="1088" y="2"/>
                  </a:cubicBezTo>
                  <a:cubicBezTo>
                    <a:pt x="1088" y="7"/>
                    <a:pt x="1088" y="7"/>
                    <a:pt x="1088" y="7"/>
                  </a:cubicBezTo>
                  <a:cubicBezTo>
                    <a:pt x="1092" y="7"/>
                    <a:pt x="1096" y="7"/>
                    <a:pt x="1100" y="6"/>
                  </a:cubicBezTo>
                  <a:lnTo>
                    <a:pt x="1100" y="1"/>
                  </a:lnTo>
                  <a:close/>
                  <a:moveTo>
                    <a:pt x="1124" y="0"/>
                  </a:moveTo>
                  <a:cubicBezTo>
                    <a:pt x="1120" y="1"/>
                    <a:pt x="1116" y="1"/>
                    <a:pt x="1112" y="1"/>
                  </a:cubicBezTo>
                  <a:cubicBezTo>
                    <a:pt x="1112" y="6"/>
                    <a:pt x="1112" y="6"/>
                    <a:pt x="1112" y="6"/>
                  </a:cubicBezTo>
                  <a:cubicBezTo>
                    <a:pt x="1116" y="6"/>
                    <a:pt x="1120" y="6"/>
                    <a:pt x="1124" y="6"/>
                  </a:cubicBezTo>
                  <a:cubicBezTo>
                    <a:pt x="1124" y="0"/>
                    <a:pt x="1124" y="0"/>
                    <a:pt x="1124" y="0"/>
                  </a:cubicBezTo>
                  <a:close/>
                  <a:moveTo>
                    <a:pt x="1148" y="0"/>
                  </a:moveTo>
                  <a:cubicBezTo>
                    <a:pt x="1147" y="0"/>
                    <a:pt x="1146" y="0"/>
                    <a:pt x="1145" y="0"/>
                  </a:cubicBezTo>
                  <a:cubicBezTo>
                    <a:pt x="1142" y="0"/>
                    <a:pt x="1139" y="0"/>
                    <a:pt x="1136" y="0"/>
                  </a:cubicBezTo>
                  <a:cubicBezTo>
                    <a:pt x="1136" y="6"/>
                    <a:pt x="1136" y="6"/>
                    <a:pt x="1136" y="6"/>
                  </a:cubicBezTo>
                  <a:cubicBezTo>
                    <a:pt x="1139" y="6"/>
                    <a:pt x="1142" y="6"/>
                    <a:pt x="1145" y="6"/>
                  </a:cubicBezTo>
                  <a:cubicBezTo>
                    <a:pt x="1146" y="6"/>
                    <a:pt x="1147" y="6"/>
                    <a:pt x="1148" y="6"/>
                  </a:cubicBezTo>
                  <a:lnTo>
                    <a:pt x="1148" y="0"/>
                  </a:lnTo>
                  <a:close/>
                  <a:moveTo>
                    <a:pt x="1172" y="1"/>
                  </a:moveTo>
                  <a:cubicBezTo>
                    <a:pt x="1168" y="0"/>
                    <a:pt x="1164" y="0"/>
                    <a:pt x="1160" y="0"/>
                  </a:cubicBezTo>
                  <a:cubicBezTo>
                    <a:pt x="1160" y="6"/>
                    <a:pt x="1160" y="6"/>
                    <a:pt x="1160" y="6"/>
                  </a:cubicBezTo>
                  <a:cubicBezTo>
                    <a:pt x="1164" y="6"/>
                    <a:pt x="1168" y="6"/>
                    <a:pt x="1172" y="6"/>
                  </a:cubicBezTo>
                  <a:lnTo>
                    <a:pt x="1172" y="1"/>
                  </a:lnTo>
                  <a:close/>
                  <a:moveTo>
                    <a:pt x="1196" y="1"/>
                  </a:moveTo>
                  <a:cubicBezTo>
                    <a:pt x="1192" y="1"/>
                    <a:pt x="1188" y="1"/>
                    <a:pt x="1184" y="1"/>
                  </a:cubicBezTo>
                  <a:cubicBezTo>
                    <a:pt x="1184" y="6"/>
                    <a:pt x="1184" y="6"/>
                    <a:pt x="1184" y="6"/>
                  </a:cubicBezTo>
                  <a:cubicBezTo>
                    <a:pt x="1188" y="6"/>
                    <a:pt x="1192" y="6"/>
                    <a:pt x="1196" y="7"/>
                  </a:cubicBezTo>
                  <a:lnTo>
                    <a:pt x="1196" y="1"/>
                  </a:lnTo>
                  <a:close/>
                  <a:moveTo>
                    <a:pt x="1220" y="3"/>
                  </a:moveTo>
                  <a:cubicBezTo>
                    <a:pt x="1216" y="2"/>
                    <a:pt x="1212" y="2"/>
                    <a:pt x="1208" y="2"/>
                  </a:cubicBezTo>
                  <a:cubicBezTo>
                    <a:pt x="1208" y="7"/>
                    <a:pt x="1208" y="7"/>
                    <a:pt x="1208" y="7"/>
                  </a:cubicBezTo>
                  <a:cubicBezTo>
                    <a:pt x="1212" y="7"/>
                    <a:pt x="1215" y="8"/>
                    <a:pt x="1219" y="8"/>
                  </a:cubicBezTo>
                  <a:lnTo>
                    <a:pt x="1220" y="3"/>
                  </a:lnTo>
                  <a:close/>
                  <a:moveTo>
                    <a:pt x="1244" y="4"/>
                  </a:moveTo>
                  <a:cubicBezTo>
                    <a:pt x="1240" y="4"/>
                    <a:pt x="1236" y="4"/>
                    <a:pt x="1232" y="3"/>
                  </a:cubicBezTo>
                  <a:cubicBezTo>
                    <a:pt x="1231" y="9"/>
                    <a:pt x="1231" y="9"/>
                    <a:pt x="1231" y="9"/>
                  </a:cubicBezTo>
                  <a:cubicBezTo>
                    <a:pt x="1235" y="9"/>
                    <a:pt x="1239" y="9"/>
                    <a:pt x="1243" y="10"/>
                  </a:cubicBezTo>
                  <a:lnTo>
                    <a:pt x="1244" y="4"/>
                  </a:lnTo>
                  <a:close/>
                  <a:moveTo>
                    <a:pt x="1268" y="6"/>
                  </a:moveTo>
                  <a:cubicBezTo>
                    <a:pt x="1264" y="6"/>
                    <a:pt x="1260" y="6"/>
                    <a:pt x="1256" y="5"/>
                  </a:cubicBezTo>
                  <a:cubicBezTo>
                    <a:pt x="1255" y="11"/>
                    <a:pt x="1255" y="11"/>
                    <a:pt x="1255" y="11"/>
                  </a:cubicBezTo>
                  <a:cubicBezTo>
                    <a:pt x="1259" y="11"/>
                    <a:pt x="1263" y="11"/>
                    <a:pt x="1267" y="12"/>
                  </a:cubicBezTo>
                  <a:lnTo>
                    <a:pt x="1268" y="6"/>
                  </a:lnTo>
                  <a:close/>
                  <a:moveTo>
                    <a:pt x="1292" y="9"/>
                  </a:moveTo>
                  <a:cubicBezTo>
                    <a:pt x="1288" y="9"/>
                    <a:pt x="1284" y="8"/>
                    <a:pt x="1280" y="8"/>
                  </a:cubicBezTo>
                  <a:cubicBezTo>
                    <a:pt x="1279" y="13"/>
                    <a:pt x="1279" y="13"/>
                    <a:pt x="1279" y="13"/>
                  </a:cubicBezTo>
                  <a:cubicBezTo>
                    <a:pt x="1283" y="14"/>
                    <a:pt x="1287" y="14"/>
                    <a:pt x="1291" y="14"/>
                  </a:cubicBezTo>
                  <a:lnTo>
                    <a:pt x="1292" y="9"/>
                  </a:lnTo>
                  <a:close/>
                  <a:moveTo>
                    <a:pt x="1315" y="12"/>
                  </a:moveTo>
                  <a:cubicBezTo>
                    <a:pt x="1312" y="12"/>
                    <a:pt x="1308" y="11"/>
                    <a:pt x="1304" y="11"/>
                  </a:cubicBezTo>
                  <a:cubicBezTo>
                    <a:pt x="1303" y="16"/>
                    <a:pt x="1303" y="16"/>
                    <a:pt x="1303" y="16"/>
                  </a:cubicBezTo>
                  <a:cubicBezTo>
                    <a:pt x="1307" y="17"/>
                    <a:pt x="1311" y="17"/>
                    <a:pt x="1315" y="18"/>
                  </a:cubicBezTo>
                  <a:lnTo>
                    <a:pt x="1315" y="12"/>
                  </a:lnTo>
                  <a:close/>
                  <a:moveTo>
                    <a:pt x="1339" y="16"/>
                  </a:moveTo>
                  <a:cubicBezTo>
                    <a:pt x="1335" y="15"/>
                    <a:pt x="1331" y="15"/>
                    <a:pt x="1327" y="14"/>
                  </a:cubicBezTo>
                  <a:cubicBezTo>
                    <a:pt x="1327" y="19"/>
                    <a:pt x="1327" y="19"/>
                    <a:pt x="1327" y="19"/>
                  </a:cubicBezTo>
                  <a:cubicBezTo>
                    <a:pt x="1330" y="20"/>
                    <a:pt x="1334" y="21"/>
                    <a:pt x="1338" y="21"/>
                  </a:cubicBezTo>
                  <a:lnTo>
                    <a:pt x="1339" y="16"/>
                  </a:lnTo>
                  <a:close/>
                  <a:moveTo>
                    <a:pt x="1363" y="20"/>
                  </a:moveTo>
                  <a:cubicBezTo>
                    <a:pt x="1359" y="19"/>
                    <a:pt x="1355" y="19"/>
                    <a:pt x="1351" y="18"/>
                  </a:cubicBezTo>
                  <a:cubicBezTo>
                    <a:pt x="1350" y="23"/>
                    <a:pt x="1350" y="23"/>
                    <a:pt x="1350" y="23"/>
                  </a:cubicBezTo>
                  <a:cubicBezTo>
                    <a:pt x="1354" y="24"/>
                    <a:pt x="1358" y="25"/>
                    <a:pt x="1362" y="25"/>
                  </a:cubicBezTo>
                  <a:cubicBezTo>
                    <a:pt x="1363" y="20"/>
                    <a:pt x="1363" y="20"/>
                    <a:pt x="1363" y="20"/>
                  </a:cubicBezTo>
                  <a:close/>
                  <a:moveTo>
                    <a:pt x="1387" y="25"/>
                  </a:moveTo>
                  <a:cubicBezTo>
                    <a:pt x="1383" y="24"/>
                    <a:pt x="1379" y="23"/>
                    <a:pt x="1375" y="23"/>
                  </a:cubicBezTo>
                  <a:cubicBezTo>
                    <a:pt x="1374" y="28"/>
                    <a:pt x="1374" y="28"/>
                    <a:pt x="1374" y="28"/>
                  </a:cubicBezTo>
                  <a:cubicBezTo>
                    <a:pt x="1378" y="29"/>
                    <a:pt x="1382" y="29"/>
                    <a:pt x="1385" y="30"/>
                  </a:cubicBezTo>
                  <a:lnTo>
                    <a:pt x="1387" y="25"/>
                  </a:lnTo>
                  <a:close/>
                  <a:moveTo>
                    <a:pt x="1410" y="30"/>
                  </a:moveTo>
                  <a:cubicBezTo>
                    <a:pt x="1406" y="29"/>
                    <a:pt x="1402" y="28"/>
                    <a:pt x="1398" y="27"/>
                  </a:cubicBezTo>
                  <a:cubicBezTo>
                    <a:pt x="1397" y="33"/>
                    <a:pt x="1397" y="33"/>
                    <a:pt x="1397" y="33"/>
                  </a:cubicBezTo>
                  <a:cubicBezTo>
                    <a:pt x="1401" y="34"/>
                    <a:pt x="1405" y="34"/>
                    <a:pt x="1409" y="35"/>
                  </a:cubicBezTo>
                  <a:lnTo>
                    <a:pt x="1410" y="30"/>
                  </a:lnTo>
                  <a:close/>
                  <a:moveTo>
                    <a:pt x="1433" y="36"/>
                  </a:moveTo>
                  <a:cubicBezTo>
                    <a:pt x="1429" y="35"/>
                    <a:pt x="1426" y="34"/>
                    <a:pt x="1422" y="33"/>
                  </a:cubicBezTo>
                  <a:cubicBezTo>
                    <a:pt x="1420" y="38"/>
                    <a:pt x="1420" y="38"/>
                    <a:pt x="1420" y="38"/>
                  </a:cubicBezTo>
                  <a:cubicBezTo>
                    <a:pt x="1424" y="39"/>
                    <a:pt x="1428" y="40"/>
                    <a:pt x="1432" y="41"/>
                  </a:cubicBezTo>
                  <a:lnTo>
                    <a:pt x="1433" y="36"/>
                  </a:lnTo>
                  <a:close/>
                  <a:moveTo>
                    <a:pt x="1457" y="42"/>
                  </a:moveTo>
                  <a:cubicBezTo>
                    <a:pt x="1453" y="41"/>
                    <a:pt x="1449" y="40"/>
                    <a:pt x="1445" y="39"/>
                  </a:cubicBezTo>
                  <a:cubicBezTo>
                    <a:pt x="1444" y="44"/>
                    <a:pt x="1444" y="44"/>
                    <a:pt x="1444" y="44"/>
                  </a:cubicBezTo>
                  <a:cubicBezTo>
                    <a:pt x="1447" y="45"/>
                    <a:pt x="1451" y="46"/>
                    <a:pt x="1455" y="47"/>
                  </a:cubicBezTo>
                  <a:lnTo>
                    <a:pt x="1457" y="42"/>
                  </a:lnTo>
                  <a:close/>
                  <a:moveTo>
                    <a:pt x="1480" y="49"/>
                  </a:moveTo>
                  <a:cubicBezTo>
                    <a:pt x="1476" y="48"/>
                    <a:pt x="1472" y="46"/>
                    <a:pt x="1468" y="45"/>
                  </a:cubicBezTo>
                  <a:cubicBezTo>
                    <a:pt x="1467" y="50"/>
                    <a:pt x="1467" y="50"/>
                    <a:pt x="1467" y="50"/>
                  </a:cubicBezTo>
                  <a:cubicBezTo>
                    <a:pt x="1471" y="52"/>
                    <a:pt x="1474" y="53"/>
                    <a:pt x="1478" y="54"/>
                  </a:cubicBezTo>
                  <a:lnTo>
                    <a:pt x="1480" y="49"/>
                  </a:lnTo>
                  <a:close/>
                  <a:moveTo>
                    <a:pt x="1503" y="56"/>
                  </a:moveTo>
                  <a:cubicBezTo>
                    <a:pt x="1499" y="55"/>
                    <a:pt x="1495" y="53"/>
                    <a:pt x="1491" y="52"/>
                  </a:cubicBezTo>
                  <a:cubicBezTo>
                    <a:pt x="1490" y="57"/>
                    <a:pt x="1490" y="57"/>
                    <a:pt x="1490" y="57"/>
                  </a:cubicBezTo>
                  <a:cubicBezTo>
                    <a:pt x="1493" y="59"/>
                    <a:pt x="1497" y="60"/>
                    <a:pt x="1501" y="61"/>
                  </a:cubicBezTo>
                  <a:lnTo>
                    <a:pt x="1503" y="56"/>
                  </a:lnTo>
                  <a:close/>
                  <a:moveTo>
                    <a:pt x="1525" y="64"/>
                  </a:moveTo>
                  <a:cubicBezTo>
                    <a:pt x="1522" y="62"/>
                    <a:pt x="1518" y="61"/>
                    <a:pt x="1514" y="60"/>
                  </a:cubicBezTo>
                  <a:cubicBezTo>
                    <a:pt x="1512" y="65"/>
                    <a:pt x="1512" y="65"/>
                    <a:pt x="1512" y="65"/>
                  </a:cubicBezTo>
                  <a:cubicBezTo>
                    <a:pt x="1516" y="66"/>
                    <a:pt x="1520" y="67"/>
                    <a:pt x="1524" y="69"/>
                  </a:cubicBezTo>
                  <a:lnTo>
                    <a:pt x="1525" y="64"/>
                  </a:lnTo>
                  <a:close/>
                  <a:moveTo>
                    <a:pt x="1548" y="72"/>
                  </a:moveTo>
                  <a:cubicBezTo>
                    <a:pt x="1544" y="70"/>
                    <a:pt x="1541" y="69"/>
                    <a:pt x="1537" y="68"/>
                  </a:cubicBezTo>
                  <a:cubicBezTo>
                    <a:pt x="1535" y="73"/>
                    <a:pt x="1535" y="73"/>
                    <a:pt x="1535" y="73"/>
                  </a:cubicBezTo>
                  <a:cubicBezTo>
                    <a:pt x="1539" y="74"/>
                    <a:pt x="1542" y="75"/>
                    <a:pt x="1546" y="77"/>
                  </a:cubicBezTo>
                  <a:lnTo>
                    <a:pt x="1548" y="72"/>
                  </a:lnTo>
                  <a:close/>
                  <a:moveTo>
                    <a:pt x="1571" y="80"/>
                  </a:moveTo>
                  <a:cubicBezTo>
                    <a:pt x="1567" y="79"/>
                    <a:pt x="1563" y="77"/>
                    <a:pt x="1559" y="76"/>
                  </a:cubicBezTo>
                  <a:cubicBezTo>
                    <a:pt x="1557" y="81"/>
                    <a:pt x="1557" y="81"/>
                    <a:pt x="1557" y="81"/>
                  </a:cubicBezTo>
                  <a:cubicBezTo>
                    <a:pt x="1561" y="82"/>
                    <a:pt x="1565" y="84"/>
                    <a:pt x="1569" y="85"/>
                  </a:cubicBezTo>
                  <a:lnTo>
                    <a:pt x="1571" y="80"/>
                  </a:lnTo>
                  <a:close/>
                  <a:moveTo>
                    <a:pt x="1593" y="90"/>
                  </a:moveTo>
                  <a:cubicBezTo>
                    <a:pt x="1589" y="88"/>
                    <a:pt x="1585" y="86"/>
                    <a:pt x="1582" y="85"/>
                  </a:cubicBezTo>
                  <a:cubicBezTo>
                    <a:pt x="1580" y="90"/>
                    <a:pt x="1580" y="90"/>
                    <a:pt x="1580" y="90"/>
                  </a:cubicBezTo>
                  <a:cubicBezTo>
                    <a:pt x="1583" y="91"/>
                    <a:pt x="1587" y="93"/>
                    <a:pt x="1591" y="95"/>
                  </a:cubicBezTo>
                  <a:lnTo>
                    <a:pt x="1593" y="90"/>
                  </a:lnTo>
                  <a:close/>
                  <a:moveTo>
                    <a:pt x="1615" y="99"/>
                  </a:moveTo>
                  <a:cubicBezTo>
                    <a:pt x="1611" y="98"/>
                    <a:pt x="1607" y="96"/>
                    <a:pt x="1604" y="94"/>
                  </a:cubicBezTo>
                  <a:cubicBezTo>
                    <a:pt x="1602" y="99"/>
                    <a:pt x="1602" y="99"/>
                    <a:pt x="1602" y="99"/>
                  </a:cubicBezTo>
                  <a:cubicBezTo>
                    <a:pt x="1605" y="101"/>
                    <a:pt x="1609" y="103"/>
                    <a:pt x="1613" y="104"/>
                  </a:cubicBezTo>
                  <a:lnTo>
                    <a:pt x="1615" y="99"/>
                  </a:lnTo>
                  <a:close/>
                  <a:moveTo>
                    <a:pt x="1637" y="109"/>
                  </a:moveTo>
                  <a:cubicBezTo>
                    <a:pt x="1633" y="108"/>
                    <a:pt x="1629" y="106"/>
                    <a:pt x="1626" y="104"/>
                  </a:cubicBezTo>
                  <a:cubicBezTo>
                    <a:pt x="1623" y="109"/>
                    <a:pt x="1623" y="109"/>
                    <a:pt x="1623" y="109"/>
                  </a:cubicBezTo>
                  <a:cubicBezTo>
                    <a:pt x="1627" y="111"/>
                    <a:pt x="1631" y="113"/>
                    <a:pt x="1634" y="114"/>
                  </a:cubicBezTo>
                  <a:lnTo>
                    <a:pt x="1637" y="109"/>
                  </a:lnTo>
                  <a:close/>
                  <a:moveTo>
                    <a:pt x="1658" y="120"/>
                  </a:moveTo>
                  <a:cubicBezTo>
                    <a:pt x="1655" y="118"/>
                    <a:pt x="1651" y="116"/>
                    <a:pt x="1647" y="115"/>
                  </a:cubicBezTo>
                  <a:cubicBezTo>
                    <a:pt x="1645" y="119"/>
                    <a:pt x="1645" y="119"/>
                    <a:pt x="1645" y="119"/>
                  </a:cubicBezTo>
                  <a:cubicBezTo>
                    <a:pt x="1649" y="121"/>
                    <a:pt x="1652" y="123"/>
                    <a:pt x="1656" y="125"/>
                  </a:cubicBezTo>
                  <a:lnTo>
                    <a:pt x="1658" y="120"/>
                  </a:lnTo>
                  <a:close/>
                  <a:moveTo>
                    <a:pt x="1680" y="131"/>
                  </a:moveTo>
                  <a:cubicBezTo>
                    <a:pt x="1676" y="129"/>
                    <a:pt x="1672" y="127"/>
                    <a:pt x="1669" y="126"/>
                  </a:cubicBezTo>
                  <a:cubicBezTo>
                    <a:pt x="1666" y="130"/>
                    <a:pt x="1666" y="130"/>
                    <a:pt x="1666" y="130"/>
                  </a:cubicBezTo>
                  <a:cubicBezTo>
                    <a:pt x="1670" y="132"/>
                    <a:pt x="1673" y="134"/>
                    <a:pt x="1677" y="136"/>
                  </a:cubicBezTo>
                  <a:lnTo>
                    <a:pt x="1680" y="131"/>
                  </a:lnTo>
                  <a:close/>
                  <a:moveTo>
                    <a:pt x="1701" y="143"/>
                  </a:moveTo>
                  <a:cubicBezTo>
                    <a:pt x="1697" y="141"/>
                    <a:pt x="1694" y="139"/>
                    <a:pt x="1690" y="137"/>
                  </a:cubicBezTo>
                  <a:cubicBezTo>
                    <a:pt x="1688" y="142"/>
                    <a:pt x="1688" y="142"/>
                    <a:pt x="1688" y="142"/>
                  </a:cubicBezTo>
                  <a:cubicBezTo>
                    <a:pt x="1691" y="143"/>
                    <a:pt x="1695" y="145"/>
                    <a:pt x="1698" y="147"/>
                  </a:cubicBezTo>
                  <a:lnTo>
                    <a:pt x="1701" y="143"/>
                  </a:lnTo>
                  <a:close/>
                  <a:moveTo>
                    <a:pt x="1721" y="155"/>
                  </a:moveTo>
                  <a:cubicBezTo>
                    <a:pt x="1718" y="153"/>
                    <a:pt x="1715" y="151"/>
                    <a:pt x="1711" y="149"/>
                  </a:cubicBezTo>
                  <a:cubicBezTo>
                    <a:pt x="1708" y="153"/>
                    <a:pt x="1708" y="153"/>
                    <a:pt x="1708" y="153"/>
                  </a:cubicBezTo>
                  <a:cubicBezTo>
                    <a:pt x="1712" y="155"/>
                    <a:pt x="1715" y="157"/>
                    <a:pt x="1719" y="159"/>
                  </a:cubicBezTo>
                  <a:lnTo>
                    <a:pt x="1721" y="155"/>
                  </a:lnTo>
                  <a:close/>
                  <a:moveTo>
                    <a:pt x="1742" y="167"/>
                  </a:moveTo>
                  <a:cubicBezTo>
                    <a:pt x="1738" y="165"/>
                    <a:pt x="1735" y="163"/>
                    <a:pt x="1732" y="161"/>
                  </a:cubicBezTo>
                  <a:cubicBezTo>
                    <a:pt x="1729" y="165"/>
                    <a:pt x="1729" y="165"/>
                    <a:pt x="1729" y="165"/>
                  </a:cubicBezTo>
                  <a:cubicBezTo>
                    <a:pt x="1732" y="167"/>
                    <a:pt x="1736" y="170"/>
                    <a:pt x="1739" y="172"/>
                  </a:cubicBezTo>
                  <a:lnTo>
                    <a:pt x="1742" y="167"/>
                  </a:lnTo>
                  <a:close/>
                  <a:moveTo>
                    <a:pt x="1762" y="180"/>
                  </a:moveTo>
                  <a:cubicBezTo>
                    <a:pt x="1759" y="178"/>
                    <a:pt x="1755" y="176"/>
                    <a:pt x="1752" y="174"/>
                  </a:cubicBezTo>
                  <a:cubicBezTo>
                    <a:pt x="1749" y="178"/>
                    <a:pt x="1749" y="178"/>
                    <a:pt x="1749" y="178"/>
                  </a:cubicBezTo>
                  <a:cubicBezTo>
                    <a:pt x="1752" y="180"/>
                    <a:pt x="1756" y="182"/>
                    <a:pt x="1759" y="184"/>
                  </a:cubicBezTo>
                  <a:lnTo>
                    <a:pt x="1762" y="180"/>
                  </a:lnTo>
                  <a:close/>
                  <a:moveTo>
                    <a:pt x="1782" y="193"/>
                  </a:moveTo>
                  <a:cubicBezTo>
                    <a:pt x="1779" y="191"/>
                    <a:pt x="1775" y="189"/>
                    <a:pt x="1772" y="187"/>
                  </a:cubicBezTo>
                  <a:cubicBezTo>
                    <a:pt x="1769" y="191"/>
                    <a:pt x="1769" y="191"/>
                    <a:pt x="1769" y="191"/>
                  </a:cubicBezTo>
                  <a:cubicBezTo>
                    <a:pt x="1772" y="193"/>
                    <a:pt x="1776" y="196"/>
                    <a:pt x="1779" y="198"/>
                  </a:cubicBezTo>
                  <a:cubicBezTo>
                    <a:pt x="1782" y="193"/>
                    <a:pt x="1782" y="193"/>
                    <a:pt x="1782" y="193"/>
                  </a:cubicBezTo>
                  <a:close/>
                  <a:moveTo>
                    <a:pt x="1802" y="207"/>
                  </a:moveTo>
                  <a:cubicBezTo>
                    <a:pt x="1798" y="205"/>
                    <a:pt x="1795" y="202"/>
                    <a:pt x="1792" y="200"/>
                  </a:cubicBezTo>
                  <a:cubicBezTo>
                    <a:pt x="1789" y="205"/>
                    <a:pt x="1789" y="205"/>
                    <a:pt x="1789" y="205"/>
                  </a:cubicBezTo>
                  <a:cubicBezTo>
                    <a:pt x="1792" y="207"/>
                    <a:pt x="1795" y="209"/>
                    <a:pt x="1799" y="211"/>
                  </a:cubicBezTo>
                  <a:lnTo>
                    <a:pt x="1802" y="207"/>
                  </a:lnTo>
                  <a:close/>
                  <a:moveTo>
                    <a:pt x="1821" y="221"/>
                  </a:moveTo>
                  <a:cubicBezTo>
                    <a:pt x="1818" y="219"/>
                    <a:pt x="1815" y="217"/>
                    <a:pt x="1811" y="214"/>
                  </a:cubicBezTo>
                  <a:cubicBezTo>
                    <a:pt x="1808" y="218"/>
                    <a:pt x="1808" y="218"/>
                    <a:pt x="1808" y="218"/>
                  </a:cubicBezTo>
                  <a:cubicBezTo>
                    <a:pt x="1811" y="221"/>
                    <a:pt x="1815" y="223"/>
                    <a:pt x="1818" y="226"/>
                  </a:cubicBezTo>
                  <a:lnTo>
                    <a:pt x="1821" y="221"/>
                  </a:lnTo>
                  <a:close/>
                  <a:moveTo>
                    <a:pt x="1840" y="236"/>
                  </a:moveTo>
                  <a:cubicBezTo>
                    <a:pt x="1837" y="233"/>
                    <a:pt x="1834" y="231"/>
                    <a:pt x="1831" y="229"/>
                  </a:cubicBezTo>
                  <a:cubicBezTo>
                    <a:pt x="1827" y="233"/>
                    <a:pt x="1827" y="233"/>
                    <a:pt x="1827" y="233"/>
                  </a:cubicBezTo>
                  <a:cubicBezTo>
                    <a:pt x="1830" y="235"/>
                    <a:pt x="1834" y="238"/>
                    <a:pt x="1837" y="240"/>
                  </a:cubicBezTo>
                  <a:lnTo>
                    <a:pt x="1840" y="236"/>
                  </a:lnTo>
                  <a:close/>
                  <a:moveTo>
                    <a:pt x="1859" y="251"/>
                  </a:moveTo>
                  <a:cubicBezTo>
                    <a:pt x="1856" y="248"/>
                    <a:pt x="1853" y="246"/>
                    <a:pt x="1849" y="243"/>
                  </a:cubicBezTo>
                  <a:cubicBezTo>
                    <a:pt x="1846" y="248"/>
                    <a:pt x="1846" y="248"/>
                    <a:pt x="1846" y="248"/>
                  </a:cubicBezTo>
                  <a:cubicBezTo>
                    <a:pt x="1849" y="250"/>
                    <a:pt x="1852" y="253"/>
                    <a:pt x="1855" y="255"/>
                  </a:cubicBezTo>
                  <a:lnTo>
                    <a:pt x="1859" y="251"/>
                  </a:lnTo>
                  <a:close/>
                  <a:moveTo>
                    <a:pt x="1877" y="266"/>
                  </a:moveTo>
                  <a:cubicBezTo>
                    <a:pt x="1874" y="264"/>
                    <a:pt x="1871" y="261"/>
                    <a:pt x="1868" y="259"/>
                  </a:cubicBezTo>
                  <a:cubicBezTo>
                    <a:pt x="1865" y="263"/>
                    <a:pt x="1865" y="263"/>
                    <a:pt x="1865" y="263"/>
                  </a:cubicBezTo>
                  <a:cubicBezTo>
                    <a:pt x="1868" y="265"/>
                    <a:pt x="1871" y="268"/>
                    <a:pt x="1874" y="270"/>
                  </a:cubicBezTo>
                  <a:lnTo>
                    <a:pt x="1877" y="266"/>
                  </a:lnTo>
                  <a:close/>
                  <a:moveTo>
                    <a:pt x="1895" y="282"/>
                  </a:moveTo>
                  <a:cubicBezTo>
                    <a:pt x="1892" y="280"/>
                    <a:pt x="1889" y="277"/>
                    <a:pt x="1886" y="274"/>
                  </a:cubicBezTo>
                  <a:cubicBezTo>
                    <a:pt x="1883" y="278"/>
                    <a:pt x="1883" y="278"/>
                    <a:pt x="1883" y="278"/>
                  </a:cubicBezTo>
                  <a:cubicBezTo>
                    <a:pt x="1886" y="281"/>
                    <a:pt x="1889" y="284"/>
                    <a:pt x="1892" y="286"/>
                  </a:cubicBezTo>
                  <a:lnTo>
                    <a:pt x="1895" y="282"/>
                  </a:lnTo>
                  <a:close/>
                  <a:moveTo>
                    <a:pt x="1913" y="299"/>
                  </a:moveTo>
                  <a:cubicBezTo>
                    <a:pt x="1910" y="296"/>
                    <a:pt x="1907" y="293"/>
                    <a:pt x="1904" y="290"/>
                  </a:cubicBezTo>
                  <a:cubicBezTo>
                    <a:pt x="1901" y="294"/>
                    <a:pt x="1901" y="294"/>
                    <a:pt x="1901" y="294"/>
                  </a:cubicBezTo>
                  <a:cubicBezTo>
                    <a:pt x="1904" y="297"/>
                    <a:pt x="1906" y="300"/>
                    <a:pt x="1909" y="302"/>
                  </a:cubicBezTo>
                  <a:lnTo>
                    <a:pt x="1913" y="299"/>
                  </a:lnTo>
                  <a:close/>
                  <a:moveTo>
                    <a:pt x="1930" y="315"/>
                  </a:moveTo>
                  <a:cubicBezTo>
                    <a:pt x="1928" y="312"/>
                    <a:pt x="1925" y="310"/>
                    <a:pt x="1922" y="307"/>
                  </a:cubicBezTo>
                  <a:cubicBezTo>
                    <a:pt x="1918" y="311"/>
                    <a:pt x="1918" y="311"/>
                    <a:pt x="1918" y="311"/>
                  </a:cubicBezTo>
                  <a:cubicBezTo>
                    <a:pt x="1921" y="313"/>
                    <a:pt x="1924" y="316"/>
                    <a:pt x="1927" y="319"/>
                  </a:cubicBezTo>
                  <a:lnTo>
                    <a:pt x="1930" y="315"/>
                  </a:lnTo>
                  <a:close/>
                  <a:moveTo>
                    <a:pt x="1947" y="332"/>
                  </a:moveTo>
                  <a:cubicBezTo>
                    <a:pt x="1945" y="329"/>
                    <a:pt x="1942" y="326"/>
                    <a:pt x="1939" y="324"/>
                  </a:cubicBezTo>
                  <a:cubicBezTo>
                    <a:pt x="1935" y="327"/>
                    <a:pt x="1935" y="327"/>
                    <a:pt x="1935" y="327"/>
                  </a:cubicBezTo>
                  <a:cubicBezTo>
                    <a:pt x="1938" y="330"/>
                    <a:pt x="1941" y="333"/>
                    <a:pt x="1944" y="336"/>
                  </a:cubicBezTo>
                  <a:cubicBezTo>
                    <a:pt x="1947" y="332"/>
                    <a:pt x="1947" y="332"/>
                    <a:pt x="1947" y="332"/>
                  </a:cubicBezTo>
                  <a:close/>
                  <a:moveTo>
                    <a:pt x="1964" y="350"/>
                  </a:moveTo>
                  <a:cubicBezTo>
                    <a:pt x="1961" y="347"/>
                    <a:pt x="1959" y="344"/>
                    <a:pt x="1956" y="341"/>
                  </a:cubicBezTo>
                  <a:cubicBezTo>
                    <a:pt x="1952" y="344"/>
                    <a:pt x="1952" y="344"/>
                    <a:pt x="1952" y="344"/>
                  </a:cubicBezTo>
                  <a:cubicBezTo>
                    <a:pt x="1955" y="347"/>
                    <a:pt x="1957" y="350"/>
                    <a:pt x="1960" y="353"/>
                  </a:cubicBezTo>
                  <a:lnTo>
                    <a:pt x="1964" y="350"/>
                  </a:lnTo>
                  <a:close/>
                  <a:moveTo>
                    <a:pt x="1980" y="367"/>
                  </a:moveTo>
                  <a:cubicBezTo>
                    <a:pt x="1978" y="364"/>
                    <a:pt x="1975" y="361"/>
                    <a:pt x="1972" y="358"/>
                  </a:cubicBezTo>
                  <a:cubicBezTo>
                    <a:pt x="1968" y="362"/>
                    <a:pt x="1968" y="362"/>
                    <a:pt x="1968" y="362"/>
                  </a:cubicBezTo>
                  <a:cubicBezTo>
                    <a:pt x="1971" y="365"/>
                    <a:pt x="1974" y="368"/>
                    <a:pt x="1976" y="371"/>
                  </a:cubicBezTo>
                  <a:lnTo>
                    <a:pt x="1980" y="367"/>
                  </a:lnTo>
                  <a:close/>
                  <a:moveTo>
                    <a:pt x="1996" y="385"/>
                  </a:moveTo>
                  <a:cubicBezTo>
                    <a:pt x="1994" y="382"/>
                    <a:pt x="1991" y="379"/>
                    <a:pt x="1988" y="376"/>
                  </a:cubicBezTo>
                  <a:cubicBezTo>
                    <a:pt x="1984" y="380"/>
                    <a:pt x="1984" y="380"/>
                    <a:pt x="1984" y="380"/>
                  </a:cubicBezTo>
                  <a:cubicBezTo>
                    <a:pt x="1987" y="383"/>
                    <a:pt x="1990" y="386"/>
                    <a:pt x="1992" y="389"/>
                  </a:cubicBezTo>
                  <a:lnTo>
                    <a:pt x="1996" y="385"/>
                  </a:lnTo>
                  <a:close/>
                  <a:moveTo>
                    <a:pt x="2012" y="404"/>
                  </a:moveTo>
                  <a:cubicBezTo>
                    <a:pt x="2009" y="401"/>
                    <a:pt x="2007" y="398"/>
                    <a:pt x="2004" y="394"/>
                  </a:cubicBezTo>
                  <a:cubicBezTo>
                    <a:pt x="2000" y="398"/>
                    <a:pt x="2000" y="398"/>
                    <a:pt x="2000" y="398"/>
                  </a:cubicBezTo>
                  <a:cubicBezTo>
                    <a:pt x="2003" y="401"/>
                    <a:pt x="2005" y="404"/>
                    <a:pt x="2008" y="407"/>
                  </a:cubicBezTo>
                  <a:lnTo>
                    <a:pt x="2012" y="404"/>
                  </a:lnTo>
                  <a:close/>
                  <a:moveTo>
                    <a:pt x="2027" y="422"/>
                  </a:moveTo>
                  <a:cubicBezTo>
                    <a:pt x="2025" y="419"/>
                    <a:pt x="2022" y="416"/>
                    <a:pt x="2020" y="413"/>
                  </a:cubicBezTo>
                  <a:cubicBezTo>
                    <a:pt x="2015" y="416"/>
                    <a:pt x="2015" y="416"/>
                    <a:pt x="2015" y="416"/>
                  </a:cubicBezTo>
                  <a:cubicBezTo>
                    <a:pt x="2018" y="420"/>
                    <a:pt x="2020" y="423"/>
                    <a:pt x="2023" y="426"/>
                  </a:cubicBezTo>
                  <a:lnTo>
                    <a:pt x="2027" y="422"/>
                  </a:lnTo>
                  <a:close/>
                  <a:moveTo>
                    <a:pt x="2042" y="441"/>
                  </a:moveTo>
                  <a:cubicBezTo>
                    <a:pt x="2039" y="438"/>
                    <a:pt x="2037" y="435"/>
                    <a:pt x="2034" y="432"/>
                  </a:cubicBezTo>
                  <a:cubicBezTo>
                    <a:pt x="2030" y="435"/>
                    <a:pt x="2030" y="435"/>
                    <a:pt x="2030" y="435"/>
                  </a:cubicBezTo>
                  <a:cubicBezTo>
                    <a:pt x="2033" y="438"/>
                    <a:pt x="2035" y="442"/>
                    <a:pt x="2038" y="445"/>
                  </a:cubicBezTo>
                  <a:lnTo>
                    <a:pt x="2042" y="441"/>
                  </a:lnTo>
                  <a:close/>
                  <a:moveTo>
                    <a:pt x="2056" y="461"/>
                  </a:moveTo>
                  <a:cubicBezTo>
                    <a:pt x="2054" y="458"/>
                    <a:pt x="2051" y="454"/>
                    <a:pt x="2049" y="451"/>
                  </a:cubicBezTo>
                  <a:cubicBezTo>
                    <a:pt x="2045" y="454"/>
                    <a:pt x="2045" y="454"/>
                    <a:pt x="2045" y="454"/>
                  </a:cubicBezTo>
                  <a:cubicBezTo>
                    <a:pt x="2047" y="458"/>
                    <a:pt x="2050" y="461"/>
                    <a:pt x="2052" y="464"/>
                  </a:cubicBezTo>
                  <a:lnTo>
                    <a:pt x="2056" y="461"/>
                  </a:lnTo>
                  <a:close/>
                  <a:moveTo>
                    <a:pt x="2070" y="481"/>
                  </a:moveTo>
                  <a:cubicBezTo>
                    <a:pt x="2068" y="477"/>
                    <a:pt x="2066" y="474"/>
                    <a:pt x="2063" y="471"/>
                  </a:cubicBezTo>
                  <a:cubicBezTo>
                    <a:pt x="2059" y="474"/>
                    <a:pt x="2059" y="474"/>
                    <a:pt x="2059" y="474"/>
                  </a:cubicBezTo>
                  <a:cubicBezTo>
                    <a:pt x="2061" y="477"/>
                    <a:pt x="2063" y="480"/>
                    <a:pt x="2066" y="484"/>
                  </a:cubicBezTo>
                  <a:lnTo>
                    <a:pt x="2070" y="481"/>
                  </a:lnTo>
                  <a:close/>
                  <a:moveTo>
                    <a:pt x="2084" y="500"/>
                  </a:moveTo>
                  <a:cubicBezTo>
                    <a:pt x="2082" y="497"/>
                    <a:pt x="2079" y="494"/>
                    <a:pt x="2077" y="490"/>
                  </a:cubicBezTo>
                  <a:cubicBezTo>
                    <a:pt x="2073" y="493"/>
                    <a:pt x="2073" y="493"/>
                    <a:pt x="2073" y="493"/>
                  </a:cubicBezTo>
                  <a:cubicBezTo>
                    <a:pt x="2075" y="497"/>
                    <a:pt x="2077" y="500"/>
                    <a:pt x="2079" y="503"/>
                  </a:cubicBezTo>
                  <a:lnTo>
                    <a:pt x="2084" y="500"/>
                  </a:lnTo>
                  <a:close/>
                  <a:moveTo>
                    <a:pt x="2097" y="521"/>
                  </a:moveTo>
                  <a:cubicBezTo>
                    <a:pt x="2095" y="517"/>
                    <a:pt x="2093" y="514"/>
                    <a:pt x="2090" y="511"/>
                  </a:cubicBezTo>
                  <a:cubicBezTo>
                    <a:pt x="2086" y="513"/>
                    <a:pt x="2086" y="513"/>
                    <a:pt x="2086" y="513"/>
                  </a:cubicBezTo>
                  <a:cubicBezTo>
                    <a:pt x="2088" y="517"/>
                    <a:pt x="2090" y="520"/>
                    <a:pt x="2092" y="524"/>
                  </a:cubicBezTo>
                  <a:lnTo>
                    <a:pt x="2097" y="521"/>
                  </a:lnTo>
                  <a:close/>
                  <a:moveTo>
                    <a:pt x="2110" y="541"/>
                  </a:moveTo>
                  <a:cubicBezTo>
                    <a:pt x="2108" y="538"/>
                    <a:pt x="2105" y="534"/>
                    <a:pt x="2103" y="531"/>
                  </a:cubicBezTo>
                  <a:cubicBezTo>
                    <a:pt x="2099" y="534"/>
                    <a:pt x="2099" y="534"/>
                    <a:pt x="2099" y="534"/>
                  </a:cubicBezTo>
                  <a:cubicBezTo>
                    <a:pt x="2101" y="537"/>
                    <a:pt x="2103" y="541"/>
                    <a:pt x="2105" y="544"/>
                  </a:cubicBezTo>
                  <a:lnTo>
                    <a:pt x="2110" y="541"/>
                  </a:lnTo>
                  <a:close/>
                  <a:moveTo>
                    <a:pt x="2122" y="562"/>
                  </a:moveTo>
                  <a:cubicBezTo>
                    <a:pt x="2120" y="558"/>
                    <a:pt x="2118" y="555"/>
                    <a:pt x="2116" y="552"/>
                  </a:cubicBezTo>
                  <a:cubicBezTo>
                    <a:pt x="2111" y="554"/>
                    <a:pt x="2111" y="554"/>
                    <a:pt x="2111" y="554"/>
                  </a:cubicBezTo>
                  <a:cubicBezTo>
                    <a:pt x="2113" y="558"/>
                    <a:pt x="2115" y="561"/>
                    <a:pt x="2117" y="565"/>
                  </a:cubicBezTo>
                  <a:lnTo>
                    <a:pt x="2122" y="562"/>
                  </a:lnTo>
                  <a:close/>
                  <a:moveTo>
                    <a:pt x="2134" y="583"/>
                  </a:moveTo>
                  <a:cubicBezTo>
                    <a:pt x="2132" y="579"/>
                    <a:pt x="2130" y="576"/>
                    <a:pt x="2128" y="572"/>
                  </a:cubicBezTo>
                  <a:cubicBezTo>
                    <a:pt x="2123" y="575"/>
                    <a:pt x="2123" y="575"/>
                    <a:pt x="2123" y="575"/>
                  </a:cubicBezTo>
                  <a:cubicBezTo>
                    <a:pt x="2125" y="579"/>
                    <a:pt x="2127" y="582"/>
                    <a:pt x="2129" y="586"/>
                  </a:cubicBezTo>
                  <a:lnTo>
                    <a:pt x="2134" y="583"/>
                  </a:lnTo>
                  <a:close/>
                  <a:moveTo>
                    <a:pt x="2145" y="604"/>
                  </a:moveTo>
                  <a:cubicBezTo>
                    <a:pt x="2143" y="601"/>
                    <a:pt x="2142" y="597"/>
                    <a:pt x="2140" y="594"/>
                  </a:cubicBezTo>
                  <a:cubicBezTo>
                    <a:pt x="2135" y="596"/>
                    <a:pt x="2135" y="596"/>
                    <a:pt x="2135" y="596"/>
                  </a:cubicBezTo>
                  <a:cubicBezTo>
                    <a:pt x="2137" y="600"/>
                    <a:pt x="2139" y="603"/>
                    <a:pt x="2141" y="607"/>
                  </a:cubicBezTo>
                  <a:lnTo>
                    <a:pt x="2145" y="604"/>
                  </a:lnTo>
                  <a:close/>
                  <a:moveTo>
                    <a:pt x="2156" y="626"/>
                  </a:moveTo>
                  <a:cubicBezTo>
                    <a:pt x="2155" y="622"/>
                    <a:pt x="2153" y="618"/>
                    <a:pt x="2151" y="615"/>
                  </a:cubicBezTo>
                  <a:cubicBezTo>
                    <a:pt x="2146" y="617"/>
                    <a:pt x="2146" y="617"/>
                    <a:pt x="2146" y="617"/>
                  </a:cubicBezTo>
                  <a:cubicBezTo>
                    <a:pt x="2148" y="621"/>
                    <a:pt x="2150" y="624"/>
                    <a:pt x="2152" y="628"/>
                  </a:cubicBezTo>
                  <a:lnTo>
                    <a:pt x="2156" y="626"/>
                  </a:lnTo>
                  <a:close/>
                  <a:moveTo>
                    <a:pt x="2167" y="647"/>
                  </a:moveTo>
                  <a:cubicBezTo>
                    <a:pt x="2165" y="644"/>
                    <a:pt x="2164" y="640"/>
                    <a:pt x="2162" y="636"/>
                  </a:cubicBezTo>
                  <a:cubicBezTo>
                    <a:pt x="2157" y="639"/>
                    <a:pt x="2157" y="639"/>
                    <a:pt x="2157" y="639"/>
                  </a:cubicBezTo>
                  <a:cubicBezTo>
                    <a:pt x="2159" y="642"/>
                    <a:pt x="2160" y="646"/>
                    <a:pt x="2162" y="650"/>
                  </a:cubicBezTo>
                  <a:lnTo>
                    <a:pt x="2167" y="647"/>
                  </a:lnTo>
                  <a:close/>
                  <a:moveTo>
                    <a:pt x="2177" y="669"/>
                  </a:moveTo>
                  <a:cubicBezTo>
                    <a:pt x="2175" y="665"/>
                    <a:pt x="2174" y="662"/>
                    <a:pt x="2172" y="658"/>
                  </a:cubicBezTo>
                  <a:cubicBezTo>
                    <a:pt x="2167" y="660"/>
                    <a:pt x="2167" y="660"/>
                    <a:pt x="2167" y="660"/>
                  </a:cubicBezTo>
                  <a:cubicBezTo>
                    <a:pt x="2169" y="664"/>
                    <a:pt x="2171" y="668"/>
                    <a:pt x="2172" y="671"/>
                  </a:cubicBezTo>
                  <a:cubicBezTo>
                    <a:pt x="2177" y="669"/>
                    <a:pt x="2177" y="669"/>
                    <a:pt x="2177" y="669"/>
                  </a:cubicBezTo>
                  <a:close/>
                  <a:moveTo>
                    <a:pt x="2187" y="691"/>
                  </a:moveTo>
                  <a:cubicBezTo>
                    <a:pt x="2185" y="687"/>
                    <a:pt x="2184" y="684"/>
                    <a:pt x="2182" y="680"/>
                  </a:cubicBezTo>
                  <a:cubicBezTo>
                    <a:pt x="2177" y="682"/>
                    <a:pt x="2177" y="682"/>
                    <a:pt x="2177" y="682"/>
                  </a:cubicBezTo>
                  <a:cubicBezTo>
                    <a:pt x="2179" y="686"/>
                    <a:pt x="2180" y="689"/>
                    <a:pt x="2182" y="693"/>
                  </a:cubicBezTo>
                  <a:cubicBezTo>
                    <a:pt x="2187" y="691"/>
                    <a:pt x="2187" y="691"/>
                    <a:pt x="2187" y="691"/>
                  </a:cubicBezTo>
                  <a:close/>
                  <a:moveTo>
                    <a:pt x="2196" y="713"/>
                  </a:moveTo>
                  <a:cubicBezTo>
                    <a:pt x="2195" y="709"/>
                    <a:pt x="2193" y="706"/>
                    <a:pt x="2192" y="702"/>
                  </a:cubicBezTo>
                  <a:cubicBezTo>
                    <a:pt x="2187" y="704"/>
                    <a:pt x="2187" y="704"/>
                    <a:pt x="2187" y="704"/>
                  </a:cubicBezTo>
                  <a:cubicBezTo>
                    <a:pt x="2188" y="708"/>
                    <a:pt x="2190" y="712"/>
                    <a:pt x="2191" y="715"/>
                  </a:cubicBezTo>
                  <a:lnTo>
                    <a:pt x="2196" y="713"/>
                  </a:lnTo>
                  <a:close/>
                  <a:moveTo>
                    <a:pt x="2205" y="736"/>
                  </a:moveTo>
                  <a:cubicBezTo>
                    <a:pt x="2204" y="732"/>
                    <a:pt x="2202" y="728"/>
                    <a:pt x="2201" y="724"/>
                  </a:cubicBezTo>
                  <a:cubicBezTo>
                    <a:pt x="2196" y="726"/>
                    <a:pt x="2196" y="726"/>
                    <a:pt x="2196" y="726"/>
                  </a:cubicBezTo>
                  <a:cubicBezTo>
                    <a:pt x="2197" y="730"/>
                    <a:pt x="2199" y="734"/>
                    <a:pt x="2200" y="737"/>
                  </a:cubicBezTo>
                  <a:lnTo>
                    <a:pt x="2205" y="736"/>
                  </a:lnTo>
                  <a:close/>
                  <a:moveTo>
                    <a:pt x="2213" y="758"/>
                  </a:moveTo>
                  <a:cubicBezTo>
                    <a:pt x="2212" y="754"/>
                    <a:pt x="2211" y="751"/>
                    <a:pt x="2209" y="747"/>
                  </a:cubicBezTo>
                  <a:cubicBezTo>
                    <a:pt x="2204" y="749"/>
                    <a:pt x="2204" y="749"/>
                    <a:pt x="2204" y="749"/>
                  </a:cubicBezTo>
                  <a:cubicBezTo>
                    <a:pt x="2206" y="752"/>
                    <a:pt x="2207" y="756"/>
                    <a:pt x="2208" y="760"/>
                  </a:cubicBezTo>
                  <a:lnTo>
                    <a:pt x="2213" y="758"/>
                  </a:lnTo>
                  <a:close/>
                  <a:moveTo>
                    <a:pt x="2221" y="781"/>
                  </a:moveTo>
                  <a:cubicBezTo>
                    <a:pt x="2220" y="777"/>
                    <a:pt x="2219" y="773"/>
                    <a:pt x="2217" y="769"/>
                  </a:cubicBezTo>
                  <a:cubicBezTo>
                    <a:pt x="2212" y="771"/>
                    <a:pt x="2212" y="771"/>
                    <a:pt x="2212" y="771"/>
                  </a:cubicBezTo>
                  <a:cubicBezTo>
                    <a:pt x="2214" y="775"/>
                    <a:pt x="2215" y="779"/>
                    <a:pt x="2216" y="783"/>
                  </a:cubicBezTo>
                  <a:lnTo>
                    <a:pt x="2221" y="781"/>
                  </a:lnTo>
                  <a:close/>
                  <a:moveTo>
                    <a:pt x="2229" y="804"/>
                  </a:moveTo>
                  <a:cubicBezTo>
                    <a:pt x="2228" y="800"/>
                    <a:pt x="2226" y="796"/>
                    <a:pt x="2225" y="792"/>
                  </a:cubicBezTo>
                  <a:cubicBezTo>
                    <a:pt x="2220" y="794"/>
                    <a:pt x="2220" y="794"/>
                    <a:pt x="2220" y="794"/>
                  </a:cubicBezTo>
                  <a:cubicBezTo>
                    <a:pt x="2221" y="798"/>
                    <a:pt x="2223" y="801"/>
                    <a:pt x="2224" y="805"/>
                  </a:cubicBezTo>
                  <a:lnTo>
                    <a:pt x="2229" y="804"/>
                  </a:lnTo>
                  <a:close/>
                  <a:moveTo>
                    <a:pt x="2236" y="827"/>
                  </a:moveTo>
                  <a:cubicBezTo>
                    <a:pt x="2235" y="823"/>
                    <a:pt x="2234" y="819"/>
                    <a:pt x="2233" y="815"/>
                  </a:cubicBezTo>
                  <a:cubicBezTo>
                    <a:pt x="2227" y="817"/>
                    <a:pt x="2227" y="817"/>
                    <a:pt x="2227" y="817"/>
                  </a:cubicBezTo>
                  <a:cubicBezTo>
                    <a:pt x="2229" y="820"/>
                    <a:pt x="2230" y="824"/>
                    <a:pt x="2231" y="828"/>
                  </a:cubicBezTo>
                  <a:lnTo>
                    <a:pt x="2236" y="827"/>
                  </a:lnTo>
                  <a:close/>
                  <a:moveTo>
                    <a:pt x="2243" y="850"/>
                  </a:moveTo>
                  <a:cubicBezTo>
                    <a:pt x="2242" y="846"/>
                    <a:pt x="2241" y="842"/>
                    <a:pt x="2239" y="838"/>
                  </a:cubicBezTo>
                  <a:cubicBezTo>
                    <a:pt x="2234" y="840"/>
                    <a:pt x="2234" y="840"/>
                    <a:pt x="2234" y="840"/>
                  </a:cubicBezTo>
                  <a:cubicBezTo>
                    <a:pt x="2235" y="843"/>
                    <a:pt x="2237" y="847"/>
                    <a:pt x="2238" y="851"/>
                  </a:cubicBezTo>
                  <a:lnTo>
                    <a:pt x="2243" y="850"/>
                  </a:lnTo>
                  <a:close/>
                  <a:moveTo>
                    <a:pt x="2249" y="873"/>
                  </a:moveTo>
                  <a:cubicBezTo>
                    <a:pt x="2248" y="869"/>
                    <a:pt x="2247" y="865"/>
                    <a:pt x="2246" y="861"/>
                  </a:cubicBezTo>
                  <a:cubicBezTo>
                    <a:pt x="2241" y="863"/>
                    <a:pt x="2241" y="863"/>
                    <a:pt x="2241" y="863"/>
                  </a:cubicBezTo>
                  <a:cubicBezTo>
                    <a:pt x="2242" y="867"/>
                    <a:pt x="2243" y="870"/>
                    <a:pt x="2244" y="874"/>
                  </a:cubicBezTo>
                  <a:lnTo>
                    <a:pt x="2249" y="873"/>
                  </a:lnTo>
                  <a:close/>
                  <a:moveTo>
                    <a:pt x="2255" y="896"/>
                  </a:moveTo>
                  <a:cubicBezTo>
                    <a:pt x="2254" y="892"/>
                    <a:pt x="2253" y="888"/>
                    <a:pt x="2252" y="885"/>
                  </a:cubicBezTo>
                  <a:cubicBezTo>
                    <a:pt x="2247" y="886"/>
                    <a:pt x="2247" y="886"/>
                    <a:pt x="2247" y="886"/>
                  </a:cubicBezTo>
                  <a:cubicBezTo>
                    <a:pt x="2248" y="890"/>
                    <a:pt x="2249" y="894"/>
                    <a:pt x="2250" y="898"/>
                  </a:cubicBezTo>
                  <a:cubicBezTo>
                    <a:pt x="2255" y="896"/>
                    <a:pt x="2255" y="896"/>
                    <a:pt x="2255" y="896"/>
                  </a:cubicBezTo>
                  <a:close/>
                  <a:moveTo>
                    <a:pt x="2260" y="920"/>
                  </a:moveTo>
                  <a:cubicBezTo>
                    <a:pt x="2259" y="916"/>
                    <a:pt x="2258" y="912"/>
                    <a:pt x="2258" y="908"/>
                  </a:cubicBezTo>
                  <a:cubicBezTo>
                    <a:pt x="2252" y="909"/>
                    <a:pt x="2252" y="909"/>
                    <a:pt x="2252" y="909"/>
                  </a:cubicBezTo>
                  <a:cubicBezTo>
                    <a:pt x="2253" y="913"/>
                    <a:pt x="2254" y="917"/>
                    <a:pt x="2255" y="921"/>
                  </a:cubicBezTo>
                  <a:lnTo>
                    <a:pt x="2260" y="920"/>
                  </a:lnTo>
                  <a:close/>
                  <a:moveTo>
                    <a:pt x="2265" y="943"/>
                  </a:moveTo>
                  <a:cubicBezTo>
                    <a:pt x="2264" y="939"/>
                    <a:pt x="2263" y="935"/>
                    <a:pt x="2263" y="931"/>
                  </a:cubicBezTo>
                  <a:cubicBezTo>
                    <a:pt x="2257" y="933"/>
                    <a:pt x="2257" y="933"/>
                    <a:pt x="2257" y="933"/>
                  </a:cubicBezTo>
                  <a:cubicBezTo>
                    <a:pt x="2258" y="936"/>
                    <a:pt x="2259" y="940"/>
                    <a:pt x="2260" y="944"/>
                  </a:cubicBezTo>
                  <a:lnTo>
                    <a:pt x="2265" y="943"/>
                  </a:lnTo>
                  <a:close/>
                  <a:moveTo>
                    <a:pt x="2270" y="967"/>
                  </a:moveTo>
                  <a:cubicBezTo>
                    <a:pt x="2269" y="963"/>
                    <a:pt x="2268" y="959"/>
                    <a:pt x="2267" y="955"/>
                  </a:cubicBezTo>
                  <a:cubicBezTo>
                    <a:pt x="2262" y="956"/>
                    <a:pt x="2262" y="956"/>
                    <a:pt x="2262" y="956"/>
                  </a:cubicBezTo>
                  <a:cubicBezTo>
                    <a:pt x="2263" y="960"/>
                    <a:pt x="2264" y="964"/>
                    <a:pt x="2264" y="968"/>
                  </a:cubicBezTo>
                  <a:lnTo>
                    <a:pt x="2270" y="967"/>
                  </a:lnTo>
                  <a:close/>
                  <a:moveTo>
                    <a:pt x="2274" y="991"/>
                  </a:moveTo>
                  <a:cubicBezTo>
                    <a:pt x="2273" y="987"/>
                    <a:pt x="2272" y="983"/>
                    <a:pt x="2272" y="979"/>
                  </a:cubicBezTo>
                  <a:cubicBezTo>
                    <a:pt x="2266" y="980"/>
                    <a:pt x="2266" y="980"/>
                    <a:pt x="2266" y="980"/>
                  </a:cubicBezTo>
                  <a:cubicBezTo>
                    <a:pt x="2267" y="984"/>
                    <a:pt x="2268" y="987"/>
                    <a:pt x="2268" y="991"/>
                  </a:cubicBezTo>
                  <a:lnTo>
                    <a:pt x="2274" y="991"/>
                  </a:lnTo>
                  <a:close/>
                  <a:moveTo>
                    <a:pt x="2277" y="1014"/>
                  </a:moveTo>
                  <a:cubicBezTo>
                    <a:pt x="2277" y="1010"/>
                    <a:pt x="2276" y="1006"/>
                    <a:pt x="2275" y="1002"/>
                  </a:cubicBezTo>
                  <a:cubicBezTo>
                    <a:pt x="2270" y="1003"/>
                    <a:pt x="2270" y="1003"/>
                    <a:pt x="2270" y="1003"/>
                  </a:cubicBezTo>
                  <a:cubicBezTo>
                    <a:pt x="2271" y="1007"/>
                    <a:pt x="2271" y="1011"/>
                    <a:pt x="2272" y="1015"/>
                  </a:cubicBezTo>
                  <a:lnTo>
                    <a:pt x="2277" y="1014"/>
                  </a:lnTo>
                  <a:close/>
                  <a:moveTo>
                    <a:pt x="2280" y="1038"/>
                  </a:moveTo>
                  <a:cubicBezTo>
                    <a:pt x="2280" y="1034"/>
                    <a:pt x="2279" y="1030"/>
                    <a:pt x="2279" y="1026"/>
                  </a:cubicBezTo>
                  <a:cubicBezTo>
                    <a:pt x="2274" y="1027"/>
                    <a:pt x="2274" y="1027"/>
                    <a:pt x="2274" y="1027"/>
                  </a:cubicBezTo>
                  <a:cubicBezTo>
                    <a:pt x="2274" y="1031"/>
                    <a:pt x="2275" y="1035"/>
                    <a:pt x="2275" y="1039"/>
                  </a:cubicBezTo>
                  <a:lnTo>
                    <a:pt x="2280" y="1038"/>
                  </a:lnTo>
                  <a:close/>
                  <a:moveTo>
                    <a:pt x="2283" y="1062"/>
                  </a:moveTo>
                  <a:cubicBezTo>
                    <a:pt x="2283" y="1058"/>
                    <a:pt x="2282" y="1054"/>
                    <a:pt x="2282" y="1050"/>
                  </a:cubicBezTo>
                  <a:cubicBezTo>
                    <a:pt x="2277" y="1051"/>
                    <a:pt x="2277" y="1051"/>
                    <a:pt x="2277" y="1051"/>
                  </a:cubicBezTo>
                  <a:cubicBezTo>
                    <a:pt x="2277" y="1055"/>
                    <a:pt x="2277" y="1059"/>
                    <a:pt x="2278" y="1063"/>
                  </a:cubicBezTo>
                  <a:lnTo>
                    <a:pt x="2283" y="1062"/>
                  </a:lnTo>
                  <a:close/>
                  <a:moveTo>
                    <a:pt x="2286" y="1086"/>
                  </a:moveTo>
                  <a:cubicBezTo>
                    <a:pt x="2285" y="1082"/>
                    <a:pt x="2285" y="1078"/>
                    <a:pt x="2284" y="1074"/>
                  </a:cubicBezTo>
                  <a:cubicBezTo>
                    <a:pt x="2279" y="1075"/>
                    <a:pt x="2279" y="1075"/>
                    <a:pt x="2279" y="1075"/>
                  </a:cubicBezTo>
                  <a:cubicBezTo>
                    <a:pt x="2279" y="1079"/>
                    <a:pt x="2280" y="1083"/>
                    <a:pt x="2280" y="1086"/>
                  </a:cubicBezTo>
                  <a:lnTo>
                    <a:pt x="2286" y="1086"/>
                  </a:lnTo>
                  <a:close/>
                  <a:moveTo>
                    <a:pt x="2287" y="1110"/>
                  </a:moveTo>
                  <a:cubicBezTo>
                    <a:pt x="2287" y="1106"/>
                    <a:pt x="2287" y="1102"/>
                    <a:pt x="2287" y="1098"/>
                  </a:cubicBezTo>
                  <a:cubicBezTo>
                    <a:pt x="2281" y="1098"/>
                    <a:pt x="2281" y="1098"/>
                    <a:pt x="2281" y="1098"/>
                  </a:cubicBezTo>
                  <a:cubicBezTo>
                    <a:pt x="2281" y="1102"/>
                    <a:pt x="2282" y="1106"/>
                    <a:pt x="2282" y="1110"/>
                  </a:cubicBezTo>
                  <a:lnTo>
                    <a:pt x="2287" y="1110"/>
                  </a:lnTo>
                  <a:close/>
                  <a:moveTo>
                    <a:pt x="2289" y="1134"/>
                  </a:moveTo>
                  <a:cubicBezTo>
                    <a:pt x="2289" y="1130"/>
                    <a:pt x="2288" y="1126"/>
                    <a:pt x="2288" y="1122"/>
                  </a:cubicBezTo>
                  <a:cubicBezTo>
                    <a:pt x="2283" y="1122"/>
                    <a:pt x="2283" y="1122"/>
                    <a:pt x="2283" y="1122"/>
                  </a:cubicBezTo>
                  <a:cubicBezTo>
                    <a:pt x="2283" y="1126"/>
                    <a:pt x="2283" y="1130"/>
                    <a:pt x="2284" y="1134"/>
                  </a:cubicBezTo>
                  <a:lnTo>
                    <a:pt x="2289" y="1134"/>
                  </a:lnTo>
                  <a:close/>
                  <a:moveTo>
                    <a:pt x="2290" y="1158"/>
                  </a:moveTo>
                  <a:cubicBezTo>
                    <a:pt x="2290" y="1154"/>
                    <a:pt x="2290" y="1150"/>
                    <a:pt x="2289" y="1146"/>
                  </a:cubicBezTo>
                  <a:cubicBezTo>
                    <a:pt x="2284" y="1146"/>
                    <a:pt x="2284" y="1146"/>
                    <a:pt x="2284" y="1146"/>
                  </a:cubicBezTo>
                  <a:cubicBezTo>
                    <a:pt x="2284" y="1150"/>
                    <a:pt x="2284" y="1154"/>
                    <a:pt x="2285" y="1158"/>
                  </a:cubicBezTo>
                  <a:lnTo>
                    <a:pt x="2290" y="1158"/>
                  </a:lnTo>
                  <a:close/>
                  <a:moveTo>
                    <a:pt x="2291" y="1182"/>
                  </a:moveTo>
                  <a:cubicBezTo>
                    <a:pt x="2290" y="1178"/>
                    <a:pt x="2290" y="1174"/>
                    <a:pt x="2290" y="1170"/>
                  </a:cubicBezTo>
                  <a:cubicBezTo>
                    <a:pt x="2285" y="1170"/>
                    <a:pt x="2285" y="1170"/>
                    <a:pt x="2285" y="1170"/>
                  </a:cubicBezTo>
                  <a:cubicBezTo>
                    <a:pt x="2285" y="1174"/>
                    <a:pt x="2285" y="1178"/>
                    <a:pt x="2285" y="1182"/>
                  </a:cubicBezTo>
                  <a:lnTo>
                    <a:pt x="2291" y="1182"/>
                  </a:lnTo>
                  <a:close/>
                  <a:moveTo>
                    <a:pt x="2291" y="1206"/>
                  </a:moveTo>
                  <a:cubicBezTo>
                    <a:pt x="2291" y="1202"/>
                    <a:pt x="2291" y="1198"/>
                    <a:pt x="2291" y="1194"/>
                  </a:cubicBezTo>
                  <a:cubicBezTo>
                    <a:pt x="2285" y="1194"/>
                    <a:pt x="2285" y="1194"/>
                    <a:pt x="2285" y="1194"/>
                  </a:cubicBezTo>
                  <a:cubicBezTo>
                    <a:pt x="2285" y="1198"/>
                    <a:pt x="2285" y="1202"/>
                    <a:pt x="2285" y="1206"/>
                  </a:cubicBezTo>
                  <a:lnTo>
                    <a:pt x="2291" y="1206"/>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7" name="Freeform 49"/>
            <p:cNvSpPr>
              <a:spLocks noEditPoints="1"/>
            </p:cNvSpPr>
            <p:nvPr/>
          </p:nvSpPr>
          <p:spPr bwMode="auto">
            <a:xfrm>
              <a:off x="10416891" y="3366997"/>
              <a:ext cx="605746" cy="277348"/>
            </a:xfrm>
            <a:custGeom>
              <a:avLst/>
              <a:gdLst>
                <a:gd name="T0" fmla="*/ 795 w 795"/>
                <a:gd name="T1" fmla="*/ 16 h 364"/>
                <a:gd name="T2" fmla="*/ 778 w 795"/>
                <a:gd name="T3" fmla="*/ 5 h 364"/>
                <a:gd name="T4" fmla="*/ 733 w 795"/>
                <a:gd name="T5" fmla="*/ 45 h 364"/>
                <a:gd name="T6" fmla="*/ 752 w 795"/>
                <a:gd name="T7" fmla="*/ 14 h 364"/>
                <a:gd name="T8" fmla="*/ 733 w 795"/>
                <a:gd name="T9" fmla="*/ 45 h 364"/>
                <a:gd name="T10" fmla="*/ 707 w 795"/>
                <a:gd name="T11" fmla="*/ 54 h 364"/>
                <a:gd name="T12" fmla="*/ 674 w 795"/>
                <a:gd name="T13" fmla="*/ 49 h 364"/>
                <a:gd name="T14" fmla="*/ 629 w 795"/>
                <a:gd name="T15" fmla="*/ 90 h 364"/>
                <a:gd name="T16" fmla="*/ 648 w 795"/>
                <a:gd name="T17" fmla="*/ 61 h 364"/>
                <a:gd name="T18" fmla="*/ 629 w 795"/>
                <a:gd name="T19" fmla="*/ 90 h 364"/>
                <a:gd name="T20" fmla="*/ 603 w 795"/>
                <a:gd name="T21" fmla="*/ 102 h 364"/>
                <a:gd name="T22" fmla="*/ 570 w 795"/>
                <a:gd name="T23" fmla="*/ 94 h 364"/>
                <a:gd name="T24" fmla="*/ 527 w 795"/>
                <a:gd name="T25" fmla="*/ 135 h 364"/>
                <a:gd name="T26" fmla="*/ 544 w 795"/>
                <a:gd name="T27" fmla="*/ 106 h 364"/>
                <a:gd name="T28" fmla="*/ 527 w 795"/>
                <a:gd name="T29" fmla="*/ 135 h 364"/>
                <a:gd name="T30" fmla="*/ 501 w 795"/>
                <a:gd name="T31" fmla="*/ 146 h 364"/>
                <a:gd name="T32" fmla="*/ 466 w 795"/>
                <a:gd name="T33" fmla="*/ 142 h 364"/>
                <a:gd name="T34" fmla="*/ 423 w 795"/>
                <a:gd name="T35" fmla="*/ 182 h 364"/>
                <a:gd name="T36" fmla="*/ 440 w 795"/>
                <a:gd name="T37" fmla="*/ 154 h 364"/>
                <a:gd name="T38" fmla="*/ 423 w 795"/>
                <a:gd name="T39" fmla="*/ 182 h 364"/>
                <a:gd name="T40" fmla="*/ 397 w 795"/>
                <a:gd name="T41" fmla="*/ 194 h 364"/>
                <a:gd name="T42" fmla="*/ 362 w 795"/>
                <a:gd name="T43" fmla="*/ 187 h 364"/>
                <a:gd name="T44" fmla="*/ 319 w 795"/>
                <a:gd name="T45" fmla="*/ 227 h 364"/>
                <a:gd name="T46" fmla="*/ 336 w 795"/>
                <a:gd name="T47" fmla="*/ 198 h 364"/>
                <a:gd name="T48" fmla="*/ 319 w 795"/>
                <a:gd name="T49" fmla="*/ 227 h 364"/>
                <a:gd name="T50" fmla="*/ 293 w 795"/>
                <a:gd name="T51" fmla="*/ 239 h 364"/>
                <a:gd name="T52" fmla="*/ 260 w 795"/>
                <a:gd name="T53" fmla="*/ 232 h 364"/>
                <a:gd name="T54" fmla="*/ 215 w 795"/>
                <a:gd name="T55" fmla="*/ 272 h 364"/>
                <a:gd name="T56" fmla="*/ 234 w 795"/>
                <a:gd name="T57" fmla="*/ 243 h 364"/>
                <a:gd name="T58" fmla="*/ 215 w 795"/>
                <a:gd name="T59" fmla="*/ 272 h 364"/>
                <a:gd name="T60" fmla="*/ 189 w 795"/>
                <a:gd name="T61" fmla="*/ 284 h 364"/>
                <a:gd name="T62" fmla="*/ 156 w 795"/>
                <a:gd name="T63" fmla="*/ 279 h 364"/>
                <a:gd name="T64" fmla="*/ 111 w 795"/>
                <a:gd name="T65" fmla="*/ 319 h 364"/>
                <a:gd name="T66" fmla="*/ 130 w 795"/>
                <a:gd name="T67" fmla="*/ 291 h 364"/>
                <a:gd name="T68" fmla="*/ 111 w 795"/>
                <a:gd name="T69" fmla="*/ 319 h 364"/>
                <a:gd name="T70" fmla="*/ 85 w 795"/>
                <a:gd name="T71" fmla="*/ 331 h 364"/>
                <a:gd name="T72" fmla="*/ 52 w 795"/>
                <a:gd name="T73" fmla="*/ 324 h 364"/>
                <a:gd name="T74" fmla="*/ 7 w 795"/>
                <a:gd name="T75" fmla="*/ 364 h 364"/>
                <a:gd name="T76" fmla="*/ 26 w 795"/>
                <a:gd name="T77" fmla="*/ 336 h 364"/>
                <a:gd name="T78" fmla="*/ 7 w 795"/>
                <a:gd name="T79" fmla="*/ 36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785" y="21"/>
                  </a:moveTo>
                  <a:lnTo>
                    <a:pt x="795" y="16"/>
                  </a:lnTo>
                  <a:lnTo>
                    <a:pt x="785" y="0"/>
                  </a:lnTo>
                  <a:lnTo>
                    <a:pt x="778" y="5"/>
                  </a:lnTo>
                  <a:lnTo>
                    <a:pt x="785" y="21"/>
                  </a:lnTo>
                  <a:close/>
                  <a:moveTo>
                    <a:pt x="733" y="45"/>
                  </a:moveTo>
                  <a:lnTo>
                    <a:pt x="759" y="33"/>
                  </a:lnTo>
                  <a:lnTo>
                    <a:pt x="752" y="14"/>
                  </a:lnTo>
                  <a:lnTo>
                    <a:pt x="726" y="26"/>
                  </a:lnTo>
                  <a:lnTo>
                    <a:pt x="733" y="45"/>
                  </a:lnTo>
                  <a:close/>
                  <a:moveTo>
                    <a:pt x="681" y="66"/>
                  </a:moveTo>
                  <a:lnTo>
                    <a:pt x="707" y="54"/>
                  </a:lnTo>
                  <a:lnTo>
                    <a:pt x="700" y="38"/>
                  </a:lnTo>
                  <a:lnTo>
                    <a:pt x="674" y="49"/>
                  </a:lnTo>
                  <a:lnTo>
                    <a:pt x="681" y="66"/>
                  </a:lnTo>
                  <a:close/>
                  <a:moveTo>
                    <a:pt x="629" y="90"/>
                  </a:moveTo>
                  <a:lnTo>
                    <a:pt x="655" y="78"/>
                  </a:lnTo>
                  <a:lnTo>
                    <a:pt x="648" y="61"/>
                  </a:lnTo>
                  <a:lnTo>
                    <a:pt x="622" y="73"/>
                  </a:lnTo>
                  <a:lnTo>
                    <a:pt x="629" y="90"/>
                  </a:lnTo>
                  <a:close/>
                  <a:moveTo>
                    <a:pt x="579" y="113"/>
                  </a:moveTo>
                  <a:lnTo>
                    <a:pt x="603" y="102"/>
                  </a:lnTo>
                  <a:lnTo>
                    <a:pt x="596" y="83"/>
                  </a:lnTo>
                  <a:lnTo>
                    <a:pt x="570" y="94"/>
                  </a:lnTo>
                  <a:lnTo>
                    <a:pt x="579" y="113"/>
                  </a:lnTo>
                  <a:close/>
                  <a:moveTo>
                    <a:pt x="527" y="135"/>
                  </a:moveTo>
                  <a:lnTo>
                    <a:pt x="553" y="123"/>
                  </a:lnTo>
                  <a:lnTo>
                    <a:pt x="544" y="106"/>
                  </a:lnTo>
                  <a:lnTo>
                    <a:pt x="518" y="118"/>
                  </a:lnTo>
                  <a:lnTo>
                    <a:pt x="527" y="135"/>
                  </a:lnTo>
                  <a:close/>
                  <a:moveTo>
                    <a:pt x="475" y="158"/>
                  </a:moveTo>
                  <a:lnTo>
                    <a:pt x="501" y="146"/>
                  </a:lnTo>
                  <a:lnTo>
                    <a:pt x="492" y="130"/>
                  </a:lnTo>
                  <a:lnTo>
                    <a:pt x="466" y="142"/>
                  </a:lnTo>
                  <a:lnTo>
                    <a:pt x="475" y="158"/>
                  </a:lnTo>
                  <a:close/>
                  <a:moveTo>
                    <a:pt x="423" y="182"/>
                  </a:moveTo>
                  <a:lnTo>
                    <a:pt x="449" y="170"/>
                  </a:lnTo>
                  <a:lnTo>
                    <a:pt x="440" y="154"/>
                  </a:lnTo>
                  <a:lnTo>
                    <a:pt x="414" y="163"/>
                  </a:lnTo>
                  <a:lnTo>
                    <a:pt x="423" y="182"/>
                  </a:lnTo>
                  <a:close/>
                  <a:moveTo>
                    <a:pt x="371" y="203"/>
                  </a:moveTo>
                  <a:lnTo>
                    <a:pt x="397" y="194"/>
                  </a:lnTo>
                  <a:lnTo>
                    <a:pt x="388" y="175"/>
                  </a:lnTo>
                  <a:lnTo>
                    <a:pt x="362" y="187"/>
                  </a:lnTo>
                  <a:lnTo>
                    <a:pt x="371" y="203"/>
                  </a:lnTo>
                  <a:close/>
                  <a:moveTo>
                    <a:pt x="319" y="227"/>
                  </a:moveTo>
                  <a:lnTo>
                    <a:pt x="345" y="215"/>
                  </a:lnTo>
                  <a:lnTo>
                    <a:pt x="336" y="198"/>
                  </a:lnTo>
                  <a:lnTo>
                    <a:pt x="312" y="210"/>
                  </a:lnTo>
                  <a:lnTo>
                    <a:pt x="319" y="227"/>
                  </a:lnTo>
                  <a:close/>
                  <a:moveTo>
                    <a:pt x="267" y="251"/>
                  </a:moveTo>
                  <a:lnTo>
                    <a:pt x="293" y="239"/>
                  </a:lnTo>
                  <a:lnTo>
                    <a:pt x="286" y="222"/>
                  </a:lnTo>
                  <a:lnTo>
                    <a:pt x="260" y="232"/>
                  </a:lnTo>
                  <a:lnTo>
                    <a:pt x="267" y="251"/>
                  </a:lnTo>
                  <a:close/>
                  <a:moveTo>
                    <a:pt x="215" y="272"/>
                  </a:moveTo>
                  <a:lnTo>
                    <a:pt x="241" y="262"/>
                  </a:lnTo>
                  <a:lnTo>
                    <a:pt x="234" y="243"/>
                  </a:lnTo>
                  <a:lnTo>
                    <a:pt x="208" y="255"/>
                  </a:lnTo>
                  <a:lnTo>
                    <a:pt x="215" y="272"/>
                  </a:lnTo>
                  <a:close/>
                  <a:moveTo>
                    <a:pt x="163" y="295"/>
                  </a:moveTo>
                  <a:lnTo>
                    <a:pt x="189" y="284"/>
                  </a:lnTo>
                  <a:lnTo>
                    <a:pt x="182" y="267"/>
                  </a:lnTo>
                  <a:lnTo>
                    <a:pt x="156" y="279"/>
                  </a:lnTo>
                  <a:lnTo>
                    <a:pt x="163" y="295"/>
                  </a:lnTo>
                  <a:close/>
                  <a:moveTo>
                    <a:pt x="111" y="319"/>
                  </a:moveTo>
                  <a:lnTo>
                    <a:pt x="137" y="307"/>
                  </a:lnTo>
                  <a:lnTo>
                    <a:pt x="130" y="291"/>
                  </a:lnTo>
                  <a:lnTo>
                    <a:pt x="104" y="303"/>
                  </a:lnTo>
                  <a:lnTo>
                    <a:pt x="111" y="319"/>
                  </a:lnTo>
                  <a:close/>
                  <a:moveTo>
                    <a:pt x="59" y="343"/>
                  </a:moveTo>
                  <a:lnTo>
                    <a:pt x="85" y="331"/>
                  </a:lnTo>
                  <a:lnTo>
                    <a:pt x="78" y="312"/>
                  </a:lnTo>
                  <a:lnTo>
                    <a:pt x="52" y="324"/>
                  </a:lnTo>
                  <a:lnTo>
                    <a:pt x="59" y="343"/>
                  </a:lnTo>
                  <a:close/>
                  <a:moveTo>
                    <a:pt x="7" y="364"/>
                  </a:moveTo>
                  <a:lnTo>
                    <a:pt x="33" y="352"/>
                  </a:lnTo>
                  <a:lnTo>
                    <a:pt x="26" y="336"/>
                  </a:lnTo>
                  <a:lnTo>
                    <a:pt x="0" y="347"/>
                  </a:lnTo>
                  <a:lnTo>
                    <a:pt x="7" y="364"/>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8" name="Freeform 50"/>
            <p:cNvSpPr/>
            <p:nvPr/>
          </p:nvSpPr>
          <p:spPr bwMode="auto">
            <a:xfrm>
              <a:off x="10389461" y="3606248"/>
              <a:ext cx="61718" cy="61718"/>
            </a:xfrm>
            <a:custGeom>
              <a:avLst/>
              <a:gdLst>
                <a:gd name="T0" fmla="*/ 23 w 34"/>
                <a:gd name="T1" fmla="*/ 31 h 34"/>
                <a:gd name="T2" fmla="*/ 3 w 34"/>
                <a:gd name="T3" fmla="*/ 23 h 34"/>
                <a:gd name="T4" fmla="*/ 11 w 34"/>
                <a:gd name="T5" fmla="*/ 4 h 34"/>
                <a:gd name="T6" fmla="*/ 31 w 34"/>
                <a:gd name="T7" fmla="*/ 11 h 34"/>
                <a:gd name="T8" fmla="*/ 23 w 34"/>
                <a:gd name="T9" fmla="*/ 31 h 34"/>
              </a:gdLst>
              <a:ahLst/>
              <a:cxnLst>
                <a:cxn ang="0">
                  <a:pos x="T0" y="T1"/>
                </a:cxn>
                <a:cxn ang="0">
                  <a:pos x="T2" y="T3"/>
                </a:cxn>
                <a:cxn ang="0">
                  <a:pos x="T4" y="T5"/>
                </a:cxn>
                <a:cxn ang="0">
                  <a:pos x="T6" y="T7"/>
                </a:cxn>
                <a:cxn ang="0">
                  <a:pos x="T8" y="T9"/>
                </a:cxn>
              </a:cxnLst>
              <a:rect l="0" t="0" r="r" b="b"/>
              <a:pathLst>
                <a:path w="34" h="34">
                  <a:moveTo>
                    <a:pt x="23" y="31"/>
                  </a:moveTo>
                  <a:cubicBezTo>
                    <a:pt x="16" y="34"/>
                    <a:pt x="7" y="31"/>
                    <a:pt x="3" y="23"/>
                  </a:cubicBezTo>
                  <a:cubicBezTo>
                    <a:pt x="0" y="16"/>
                    <a:pt x="3" y="7"/>
                    <a:pt x="11" y="4"/>
                  </a:cubicBezTo>
                  <a:cubicBezTo>
                    <a:pt x="19" y="0"/>
                    <a:pt x="27" y="4"/>
                    <a:pt x="31" y="11"/>
                  </a:cubicBezTo>
                  <a:cubicBezTo>
                    <a:pt x="34" y="19"/>
                    <a:pt x="31" y="28"/>
                    <a:pt x="23" y="3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 name="Freeform 51"/>
            <p:cNvSpPr/>
            <p:nvPr/>
          </p:nvSpPr>
          <p:spPr bwMode="auto">
            <a:xfrm>
              <a:off x="10995207" y="3344901"/>
              <a:ext cx="70099" cy="65528"/>
            </a:xfrm>
            <a:custGeom>
              <a:avLst/>
              <a:gdLst>
                <a:gd name="T0" fmla="*/ 38 w 92"/>
                <a:gd name="T1" fmla="*/ 86 h 86"/>
                <a:gd name="T2" fmla="*/ 92 w 92"/>
                <a:gd name="T3" fmla="*/ 10 h 86"/>
                <a:gd name="T4" fmla="*/ 0 w 92"/>
                <a:gd name="T5" fmla="*/ 0 h 86"/>
                <a:gd name="T6" fmla="*/ 38 w 92"/>
                <a:gd name="T7" fmla="*/ 86 h 86"/>
              </a:gdLst>
              <a:ahLst/>
              <a:cxnLst>
                <a:cxn ang="0">
                  <a:pos x="T0" y="T1"/>
                </a:cxn>
                <a:cxn ang="0">
                  <a:pos x="T2" y="T3"/>
                </a:cxn>
                <a:cxn ang="0">
                  <a:pos x="T4" y="T5"/>
                </a:cxn>
                <a:cxn ang="0">
                  <a:pos x="T6" y="T7"/>
                </a:cxn>
              </a:cxnLst>
              <a:rect l="0" t="0" r="r" b="b"/>
              <a:pathLst>
                <a:path w="92" h="86">
                  <a:moveTo>
                    <a:pt x="38" y="86"/>
                  </a:moveTo>
                  <a:lnTo>
                    <a:pt x="92" y="10"/>
                  </a:lnTo>
                  <a:lnTo>
                    <a:pt x="0" y="0"/>
                  </a:lnTo>
                  <a:lnTo>
                    <a:pt x="38" y="86"/>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0" name="Freeform 52"/>
            <p:cNvSpPr>
              <a:spLocks noEditPoints="1"/>
            </p:cNvSpPr>
            <p:nvPr/>
          </p:nvSpPr>
          <p:spPr bwMode="auto">
            <a:xfrm>
              <a:off x="9560465" y="2134170"/>
              <a:ext cx="278110" cy="605746"/>
            </a:xfrm>
            <a:custGeom>
              <a:avLst/>
              <a:gdLst>
                <a:gd name="T0" fmla="*/ 365 w 365"/>
                <a:gd name="T1" fmla="*/ 7 h 795"/>
                <a:gd name="T2" fmla="*/ 343 w 365"/>
                <a:gd name="T3" fmla="*/ 10 h 795"/>
                <a:gd name="T4" fmla="*/ 339 w 365"/>
                <a:gd name="T5" fmla="*/ 69 h 795"/>
                <a:gd name="T6" fmla="*/ 332 w 365"/>
                <a:gd name="T7" fmla="*/ 33 h 795"/>
                <a:gd name="T8" fmla="*/ 339 w 365"/>
                <a:gd name="T9" fmla="*/ 69 h 795"/>
                <a:gd name="T10" fmla="*/ 327 w 365"/>
                <a:gd name="T11" fmla="*/ 95 h 795"/>
                <a:gd name="T12" fmla="*/ 298 w 365"/>
                <a:gd name="T13" fmla="*/ 111 h 795"/>
                <a:gd name="T14" fmla="*/ 291 w 365"/>
                <a:gd name="T15" fmla="*/ 173 h 795"/>
                <a:gd name="T16" fmla="*/ 287 w 365"/>
                <a:gd name="T17" fmla="*/ 137 h 795"/>
                <a:gd name="T18" fmla="*/ 291 w 365"/>
                <a:gd name="T19" fmla="*/ 173 h 795"/>
                <a:gd name="T20" fmla="*/ 282 w 365"/>
                <a:gd name="T21" fmla="*/ 199 h 795"/>
                <a:gd name="T22" fmla="*/ 251 w 365"/>
                <a:gd name="T23" fmla="*/ 215 h 795"/>
                <a:gd name="T24" fmla="*/ 246 w 365"/>
                <a:gd name="T25" fmla="*/ 275 h 795"/>
                <a:gd name="T26" fmla="*/ 242 w 365"/>
                <a:gd name="T27" fmla="*/ 241 h 795"/>
                <a:gd name="T28" fmla="*/ 246 w 365"/>
                <a:gd name="T29" fmla="*/ 275 h 795"/>
                <a:gd name="T30" fmla="*/ 235 w 365"/>
                <a:gd name="T31" fmla="*/ 301 h 795"/>
                <a:gd name="T32" fmla="*/ 206 w 365"/>
                <a:gd name="T33" fmla="*/ 319 h 795"/>
                <a:gd name="T34" fmla="*/ 202 w 365"/>
                <a:gd name="T35" fmla="*/ 379 h 795"/>
                <a:gd name="T36" fmla="*/ 194 w 365"/>
                <a:gd name="T37" fmla="*/ 345 h 795"/>
                <a:gd name="T38" fmla="*/ 202 w 365"/>
                <a:gd name="T39" fmla="*/ 379 h 795"/>
                <a:gd name="T40" fmla="*/ 190 w 365"/>
                <a:gd name="T41" fmla="*/ 405 h 795"/>
                <a:gd name="T42" fmla="*/ 161 w 365"/>
                <a:gd name="T43" fmla="*/ 424 h 795"/>
                <a:gd name="T44" fmla="*/ 154 w 365"/>
                <a:gd name="T45" fmla="*/ 483 h 795"/>
                <a:gd name="T46" fmla="*/ 149 w 365"/>
                <a:gd name="T47" fmla="*/ 450 h 795"/>
                <a:gd name="T48" fmla="*/ 154 w 365"/>
                <a:gd name="T49" fmla="*/ 483 h 795"/>
                <a:gd name="T50" fmla="*/ 142 w 365"/>
                <a:gd name="T51" fmla="*/ 509 h 795"/>
                <a:gd name="T52" fmla="*/ 114 w 365"/>
                <a:gd name="T53" fmla="*/ 528 h 795"/>
                <a:gd name="T54" fmla="*/ 109 w 365"/>
                <a:gd name="T55" fmla="*/ 587 h 795"/>
                <a:gd name="T56" fmla="*/ 102 w 365"/>
                <a:gd name="T57" fmla="*/ 554 h 795"/>
                <a:gd name="T58" fmla="*/ 109 w 365"/>
                <a:gd name="T59" fmla="*/ 587 h 795"/>
                <a:gd name="T60" fmla="*/ 97 w 365"/>
                <a:gd name="T61" fmla="*/ 613 h 795"/>
                <a:gd name="T62" fmla="*/ 69 w 365"/>
                <a:gd name="T63" fmla="*/ 632 h 795"/>
                <a:gd name="T64" fmla="*/ 62 w 365"/>
                <a:gd name="T65" fmla="*/ 691 h 795"/>
                <a:gd name="T66" fmla="*/ 57 w 365"/>
                <a:gd name="T67" fmla="*/ 658 h 795"/>
                <a:gd name="T68" fmla="*/ 62 w 365"/>
                <a:gd name="T69" fmla="*/ 691 h 795"/>
                <a:gd name="T70" fmla="*/ 50 w 365"/>
                <a:gd name="T71" fmla="*/ 717 h 795"/>
                <a:gd name="T72" fmla="*/ 22 w 365"/>
                <a:gd name="T73" fmla="*/ 736 h 795"/>
                <a:gd name="T74" fmla="*/ 17 w 365"/>
                <a:gd name="T75" fmla="*/ 795 h 795"/>
                <a:gd name="T76" fmla="*/ 10 w 365"/>
                <a:gd name="T77" fmla="*/ 762 h 795"/>
                <a:gd name="T78" fmla="*/ 17 w 365"/>
                <a:gd name="T79" fmla="*/ 79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795">
                  <a:moveTo>
                    <a:pt x="362" y="17"/>
                  </a:moveTo>
                  <a:lnTo>
                    <a:pt x="365" y="7"/>
                  </a:lnTo>
                  <a:lnTo>
                    <a:pt x="348" y="0"/>
                  </a:lnTo>
                  <a:lnTo>
                    <a:pt x="343" y="10"/>
                  </a:lnTo>
                  <a:lnTo>
                    <a:pt x="362" y="17"/>
                  </a:lnTo>
                  <a:close/>
                  <a:moveTo>
                    <a:pt x="339" y="69"/>
                  </a:moveTo>
                  <a:lnTo>
                    <a:pt x="351" y="43"/>
                  </a:lnTo>
                  <a:lnTo>
                    <a:pt x="332" y="33"/>
                  </a:lnTo>
                  <a:lnTo>
                    <a:pt x="322" y="59"/>
                  </a:lnTo>
                  <a:lnTo>
                    <a:pt x="339" y="69"/>
                  </a:lnTo>
                  <a:close/>
                  <a:moveTo>
                    <a:pt x="315" y="121"/>
                  </a:moveTo>
                  <a:lnTo>
                    <a:pt x="327" y="95"/>
                  </a:lnTo>
                  <a:lnTo>
                    <a:pt x="310" y="85"/>
                  </a:lnTo>
                  <a:lnTo>
                    <a:pt x="298" y="111"/>
                  </a:lnTo>
                  <a:lnTo>
                    <a:pt x="315" y="121"/>
                  </a:lnTo>
                  <a:close/>
                  <a:moveTo>
                    <a:pt x="291" y="173"/>
                  </a:moveTo>
                  <a:lnTo>
                    <a:pt x="303" y="147"/>
                  </a:lnTo>
                  <a:lnTo>
                    <a:pt x="287" y="137"/>
                  </a:lnTo>
                  <a:lnTo>
                    <a:pt x="275" y="163"/>
                  </a:lnTo>
                  <a:lnTo>
                    <a:pt x="291" y="173"/>
                  </a:lnTo>
                  <a:close/>
                  <a:moveTo>
                    <a:pt x="270" y="225"/>
                  </a:moveTo>
                  <a:lnTo>
                    <a:pt x="282" y="199"/>
                  </a:lnTo>
                  <a:lnTo>
                    <a:pt x="263" y="189"/>
                  </a:lnTo>
                  <a:lnTo>
                    <a:pt x="251" y="215"/>
                  </a:lnTo>
                  <a:lnTo>
                    <a:pt x="270" y="225"/>
                  </a:lnTo>
                  <a:close/>
                  <a:moveTo>
                    <a:pt x="246" y="275"/>
                  </a:moveTo>
                  <a:lnTo>
                    <a:pt x="258" y="249"/>
                  </a:lnTo>
                  <a:lnTo>
                    <a:pt x="242" y="241"/>
                  </a:lnTo>
                  <a:lnTo>
                    <a:pt x="230" y="267"/>
                  </a:lnTo>
                  <a:lnTo>
                    <a:pt x="246" y="275"/>
                  </a:lnTo>
                  <a:close/>
                  <a:moveTo>
                    <a:pt x="223" y="327"/>
                  </a:moveTo>
                  <a:lnTo>
                    <a:pt x="235" y="301"/>
                  </a:lnTo>
                  <a:lnTo>
                    <a:pt x="218" y="293"/>
                  </a:lnTo>
                  <a:lnTo>
                    <a:pt x="206" y="319"/>
                  </a:lnTo>
                  <a:lnTo>
                    <a:pt x="223" y="327"/>
                  </a:lnTo>
                  <a:close/>
                  <a:moveTo>
                    <a:pt x="202" y="379"/>
                  </a:moveTo>
                  <a:lnTo>
                    <a:pt x="211" y="353"/>
                  </a:lnTo>
                  <a:lnTo>
                    <a:pt x="194" y="345"/>
                  </a:lnTo>
                  <a:lnTo>
                    <a:pt x="183" y="371"/>
                  </a:lnTo>
                  <a:lnTo>
                    <a:pt x="202" y="379"/>
                  </a:lnTo>
                  <a:close/>
                  <a:moveTo>
                    <a:pt x="178" y="431"/>
                  </a:moveTo>
                  <a:lnTo>
                    <a:pt x="190" y="405"/>
                  </a:lnTo>
                  <a:lnTo>
                    <a:pt x="171" y="397"/>
                  </a:lnTo>
                  <a:lnTo>
                    <a:pt x="161" y="424"/>
                  </a:lnTo>
                  <a:lnTo>
                    <a:pt x="178" y="431"/>
                  </a:lnTo>
                  <a:close/>
                  <a:moveTo>
                    <a:pt x="154" y="483"/>
                  </a:moveTo>
                  <a:lnTo>
                    <a:pt x="166" y="457"/>
                  </a:lnTo>
                  <a:lnTo>
                    <a:pt x="149" y="450"/>
                  </a:lnTo>
                  <a:lnTo>
                    <a:pt x="138" y="476"/>
                  </a:lnTo>
                  <a:lnTo>
                    <a:pt x="154" y="483"/>
                  </a:lnTo>
                  <a:close/>
                  <a:moveTo>
                    <a:pt x="131" y="535"/>
                  </a:moveTo>
                  <a:lnTo>
                    <a:pt x="142" y="509"/>
                  </a:lnTo>
                  <a:lnTo>
                    <a:pt x="126" y="502"/>
                  </a:lnTo>
                  <a:lnTo>
                    <a:pt x="114" y="528"/>
                  </a:lnTo>
                  <a:lnTo>
                    <a:pt x="131" y="535"/>
                  </a:lnTo>
                  <a:close/>
                  <a:moveTo>
                    <a:pt x="109" y="587"/>
                  </a:moveTo>
                  <a:lnTo>
                    <a:pt x="121" y="561"/>
                  </a:lnTo>
                  <a:lnTo>
                    <a:pt x="102" y="554"/>
                  </a:lnTo>
                  <a:lnTo>
                    <a:pt x="90" y="580"/>
                  </a:lnTo>
                  <a:lnTo>
                    <a:pt x="109" y="587"/>
                  </a:lnTo>
                  <a:close/>
                  <a:moveTo>
                    <a:pt x="86" y="639"/>
                  </a:moveTo>
                  <a:lnTo>
                    <a:pt x="97" y="613"/>
                  </a:lnTo>
                  <a:lnTo>
                    <a:pt x="81" y="606"/>
                  </a:lnTo>
                  <a:lnTo>
                    <a:pt x="69" y="632"/>
                  </a:lnTo>
                  <a:lnTo>
                    <a:pt x="86" y="639"/>
                  </a:lnTo>
                  <a:close/>
                  <a:moveTo>
                    <a:pt x="62" y="691"/>
                  </a:moveTo>
                  <a:lnTo>
                    <a:pt x="74" y="665"/>
                  </a:lnTo>
                  <a:lnTo>
                    <a:pt x="57" y="658"/>
                  </a:lnTo>
                  <a:lnTo>
                    <a:pt x="45" y="684"/>
                  </a:lnTo>
                  <a:lnTo>
                    <a:pt x="62" y="691"/>
                  </a:lnTo>
                  <a:close/>
                  <a:moveTo>
                    <a:pt x="41" y="743"/>
                  </a:moveTo>
                  <a:lnTo>
                    <a:pt x="50" y="717"/>
                  </a:lnTo>
                  <a:lnTo>
                    <a:pt x="34" y="710"/>
                  </a:lnTo>
                  <a:lnTo>
                    <a:pt x="22" y="736"/>
                  </a:lnTo>
                  <a:lnTo>
                    <a:pt x="41" y="743"/>
                  </a:lnTo>
                  <a:close/>
                  <a:moveTo>
                    <a:pt x="17" y="795"/>
                  </a:moveTo>
                  <a:lnTo>
                    <a:pt x="29" y="769"/>
                  </a:lnTo>
                  <a:lnTo>
                    <a:pt x="10" y="762"/>
                  </a:lnTo>
                  <a:lnTo>
                    <a:pt x="0" y="788"/>
                  </a:lnTo>
                  <a:lnTo>
                    <a:pt x="17" y="79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1" name="Freeform 53"/>
            <p:cNvSpPr/>
            <p:nvPr/>
          </p:nvSpPr>
          <p:spPr bwMode="auto">
            <a:xfrm>
              <a:off x="9535320" y="2704104"/>
              <a:ext cx="63241" cy="62480"/>
            </a:xfrm>
            <a:custGeom>
              <a:avLst/>
              <a:gdLst>
                <a:gd name="T0" fmla="*/ 31 w 35"/>
                <a:gd name="T1" fmla="*/ 24 h 35"/>
                <a:gd name="T2" fmla="*/ 11 w 35"/>
                <a:gd name="T3" fmla="*/ 31 h 35"/>
                <a:gd name="T4" fmla="*/ 4 w 35"/>
                <a:gd name="T5" fmla="*/ 11 h 35"/>
                <a:gd name="T6" fmla="*/ 24 w 35"/>
                <a:gd name="T7" fmla="*/ 4 h 35"/>
                <a:gd name="T8" fmla="*/ 31 w 35"/>
                <a:gd name="T9" fmla="*/ 24 h 35"/>
              </a:gdLst>
              <a:ahLst/>
              <a:cxnLst>
                <a:cxn ang="0">
                  <a:pos x="T0" y="T1"/>
                </a:cxn>
                <a:cxn ang="0">
                  <a:pos x="T2" y="T3"/>
                </a:cxn>
                <a:cxn ang="0">
                  <a:pos x="T4" y="T5"/>
                </a:cxn>
                <a:cxn ang="0">
                  <a:pos x="T6" y="T7"/>
                </a:cxn>
                <a:cxn ang="0">
                  <a:pos x="T8" y="T9"/>
                </a:cxn>
              </a:cxnLst>
              <a:rect l="0" t="0" r="r" b="b"/>
              <a:pathLst>
                <a:path w="35" h="35">
                  <a:moveTo>
                    <a:pt x="31" y="24"/>
                  </a:moveTo>
                  <a:cubicBezTo>
                    <a:pt x="28" y="31"/>
                    <a:pt x="19" y="35"/>
                    <a:pt x="11" y="31"/>
                  </a:cubicBezTo>
                  <a:cubicBezTo>
                    <a:pt x="4" y="28"/>
                    <a:pt x="0" y="19"/>
                    <a:pt x="4" y="11"/>
                  </a:cubicBezTo>
                  <a:cubicBezTo>
                    <a:pt x="7" y="4"/>
                    <a:pt x="16" y="0"/>
                    <a:pt x="24" y="4"/>
                  </a:cubicBezTo>
                  <a:cubicBezTo>
                    <a:pt x="31" y="7"/>
                    <a:pt x="35" y="16"/>
                    <a:pt x="31" y="2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2" name="Freeform 54"/>
            <p:cNvSpPr/>
            <p:nvPr/>
          </p:nvSpPr>
          <p:spPr bwMode="auto">
            <a:xfrm>
              <a:off x="9795144" y="2089215"/>
              <a:ext cx="64765" cy="72385"/>
            </a:xfrm>
            <a:custGeom>
              <a:avLst/>
              <a:gdLst>
                <a:gd name="T0" fmla="*/ 85 w 85"/>
                <a:gd name="T1" fmla="*/ 95 h 95"/>
                <a:gd name="T2" fmla="*/ 76 w 85"/>
                <a:gd name="T3" fmla="*/ 0 h 95"/>
                <a:gd name="T4" fmla="*/ 0 w 85"/>
                <a:gd name="T5" fmla="*/ 57 h 95"/>
                <a:gd name="T6" fmla="*/ 85 w 85"/>
                <a:gd name="T7" fmla="*/ 95 h 95"/>
              </a:gdLst>
              <a:ahLst/>
              <a:cxnLst>
                <a:cxn ang="0">
                  <a:pos x="T0" y="T1"/>
                </a:cxn>
                <a:cxn ang="0">
                  <a:pos x="T2" y="T3"/>
                </a:cxn>
                <a:cxn ang="0">
                  <a:pos x="T4" y="T5"/>
                </a:cxn>
                <a:cxn ang="0">
                  <a:pos x="T6" y="T7"/>
                </a:cxn>
              </a:cxnLst>
              <a:rect l="0" t="0" r="r" b="b"/>
              <a:pathLst>
                <a:path w="85" h="95">
                  <a:moveTo>
                    <a:pt x="85" y="95"/>
                  </a:moveTo>
                  <a:lnTo>
                    <a:pt x="76" y="0"/>
                  </a:lnTo>
                  <a:lnTo>
                    <a:pt x="0" y="57"/>
                  </a:lnTo>
                  <a:lnTo>
                    <a:pt x="85" y="9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3" name="Freeform 55"/>
            <p:cNvSpPr>
              <a:spLocks noEditPoints="1"/>
            </p:cNvSpPr>
            <p:nvPr/>
          </p:nvSpPr>
          <p:spPr bwMode="auto">
            <a:xfrm>
              <a:off x="6864702" y="3366997"/>
              <a:ext cx="605746" cy="277348"/>
            </a:xfrm>
            <a:custGeom>
              <a:avLst/>
              <a:gdLst>
                <a:gd name="T0" fmla="*/ 10 w 795"/>
                <a:gd name="T1" fmla="*/ 0 h 364"/>
                <a:gd name="T2" fmla="*/ 10 w 795"/>
                <a:gd name="T3" fmla="*/ 21 h 364"/>
                <a:gd name="T4" fmla="*/ 69 w 795"/>
                <a:gd name="T5" fmla="*/ 26 h 364"/>
                <a:gd name="T6" fmla="*/ 36 w 795"/>
                <a:gd name="T7" fmla="*/ 33 h 364"/>
                <a:gd name="T8" fmla="*/ 69 w 795"/>
                <a:gd name="T9" fmla="*/ 26 h 364"/>
                <a:gd name="T10" fmla="*/ 95 w 795"/>
                <a:gd name="T11" fmla="*/ 38 h 364"/>
                <a:gd name="T12" fmla="*/ 114 w 795"/>
                <a:gd name="T13" fmla="*/ 66 h 364"/>
                <a:gd name="T14" fmla="*/ 173 w 795"/>
                <a:gd name="T15" fmla="*/ 73 h 364"/>
                <a:gd name="T16" fmla="*/ 140 w 795"/>
                <a:gd name="T17" fmla="*/ 78 h 364"/>
                <a:gd name="T18" fmla="*/ 173 w 795"/>
                <a:gd name="T19" fmla="*/ 73 h 364"/>
                <a:gd name="T20" fmla="*/ 199 w 795"/>
                <a:gd name="T21" fmla="*/ 83 h 364"/>
                <a:gd name="T22" fmla="*/ 218 w 795"/>
                <a:gd name="T23" fmla="*/ 113 h 364"/>
                <a:gd name="T24" fmla="*/ 277 w 795"/>
                <a:gd name="T25" fmla="*/ 118 h 364"/>
                <a:gd name="T26" fmla="*/ 244 w 795"/>
                <a:gd name="T27" fmla="*/ 123 h 364"/>
                <a:gd name="T28" fmla="*/ 277 w 795"/>
                <a:gd name="T29" fmla="*/ 118 h 364"/>
                <a:gd name="T30" fmla="*/ 303 w 795"/>
                <a:gd name="T31" fmla="*/ 130 h 364"/>
                <a:gd name="T32" fmla="*/ 322 w 795"/>
                <a:gd name="T33" fmla="*/ 158 h 364"/>
                <a:gd name="T34" fmla="*/ 381 w 795"/>
                <a:gd name="T35" fmla="*/ 163 h 364"/>
                <a:gd name="T36" fmla="*/ 348 w 795"/>
                <a:gd name="T37" fmla="*/ 170 h 364"/>
                <a:gd name="T38" fmla="*/ 381 w 795"/>
                <a:gd name="T39" fmla="*/ 163 h 364"/>
                <a:gd name="T40" fmla="*/ 407 w 795"/>
                <a:gd name="T41" fmla="*/ 175 h 364"/>
                <a:gd name="T42" fmla="*/ 424 w 795"/>
                <a:gd name="T43" fmla="*/ 203 h 364"/>
                <a:gd name="T44" fmla="*/ 485 w 795"/>
                <a:gd name="T45" fmla="*/ 210 h 364"/>
                <a:gd name="T46" fmla="*/ 450 w 795"/>
                <a:gd name="T47" fmla="*/ 215 h 364"/>
                <a:gd name="T48" fmla="*/ 485 w 795"/>
                <a:gd name="T49" fmla="*/ 210 h 364"/>
                <a:gd name="T50" fmla="*/ 511 w 795"/>
                <a:gd name="T51" fmla="*/ 222 h 364"/>
                <a:gd name="T52" fmla="*/ 528 w 795"/>
                <a:gd name="T53" fmla="*/ 251 h 364"/>
                <a:gd name="T54" fmla="*/ 589 w 795"/>
                <a:gd name="T55" fmla="*/ 255 h 364"/>
                <a:gd name="T56" fmla="*/ 554 w 795"/>
                <a:gd name="T57" fmla="*/ 262 h 364"/>
                <a:gd name="T58" fmla="*/ 589 w 795"/>
                <a:gd name="T59" fmla="*/ 255 h 364"/>
                <a:gd name="T60" fmla="*/ 615 w 795"/>
                <a:gd name="T61" fmla="*/ 267 h 364"/>
                <a:gd name="T62" fmla="*/ 632 w 795"/>
                <a:gd name="T63" fmla="*/ 295 h 364"/>
                <a:gd name="T64" fmla="*/ 691 w 795"/>
                <a:gd name="T65" fmla="*/ 303 h 364"/>
                <a:gd name="T66" fmla="*/ 658 w 795"/>
                <a:gd name="T67" fmla="*/ 307 h 364"/>
                <a:gd name="T68" fmla="*/ 691 w 795"/>
                <a:gd name="T69" fmla="*/ 303 h 364"/>
                <a:gd name="T70" fmla="*/ 717 w 795"/>
                <a:gd name="T71" fmla="*/ 312 h 364"/>
                <a:gd name="T72" fmla="*/ 736 w 795"/>
                <a:gd name="T73" fmla="*/ 343 h 364"/>
                <a:gd name="T74" fmla="*/ 795 w 795"/>
                <a:gd name="T75" fmla="*/ 347 h 364"/>
                <a:gd name="T76" fmla="*/ 762 w 795"/>
                <a:gd name="T77" fmla="*/ 352 h 364"/>
                <a:gd name="T78" fmla="*/ 795 w 795"/>
                <a:gd name="T79" fmla="*/ 347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17" y="5"/>
                  </a:moveTo>
                  <a:lnTo>
                    <a:pt x="10" y="0"/>
                  </a:lnTo>
                  <a:lnTo>
                    <a:pt x="0" y="16"/>
                  </a:lnTo>
                  <a:lnTo>
                    <a:pt x="10" y="21"/>
                  </a:lnTo>
                  <a:lnTo>
                    <a:pt x="17" y="5"/>
                  </a:lnTo>
                  <a:close/>
                  <a:moveTo>
                    <a:pt x="69" y="26"/>
                  </a:moveTo>
                  <a:lnTo>
                    <a:pt x="43" y="14"/>
                  </a:lnTo>
                  <a:lnTo>
                    <a:pt x="36" y="33"/>
                  </a:lnTo>
                  <a:lnTo>
                    <a:pt x="62" y="45"/>
                  </a:lnTo>
                  <a:lnTo>
                    <a:pt x="69" y="26"/>
                  </a:lnTo>
                  <a:close/>
                  <a:moveTo>
                    <a:pt x="121" y="49"/>
                  </a:moveTo>
                  <a:lnTo>
                    <a:pt x="95" y="38"/>
                  </a:lnTo>
                  <a:lnTo>
                    <a:pt x="88" y="54"/>
                  </a:lnTo>
                  <a:lnTo>
                    <a:pt x="114" y="66"/>
                  </a:lnTo>
                  <a:lnTo>
                    <a:pt x="121" y="49"/>
                  </a:lnTo>
                  <a:close/>
                  <a:moveTo>
                    <a:pt x="173" y="73"/>
                  </a:moveTo>
                  <a:lnTo>
                    <a:pt x="147" y="61"/>
                  </a:lnTo>
                  <a:lnTo>
                    <a:pt x="140" y="78"/>
                  </a:lnTo>
                  <a:lnTo>
                    <a:pt x="166" y="90"/>
                  </a:lnTo>
                  <a:lnTo>
                    <a:pt x="173" y="73"/>
                  </a:lnTo>
                  <a:close/>
                  <a:moveTo>
                    <a:pt x="225" y="94"/>
                  </a:moveTo>
                  <a:lnTo>
                    <a:pt x="199" y="83"/>
                  </a:lnTo>
                  <a:lnTo>
                    <a:pt x="192" y="102"/>
                  </a:lnTo>
                  <a:lnTo>
                    <a:pt x="218" y="113"/>
                  </a:lnTo>
                  <a:lnTo>
                    <a:pt x="225" y="94"/>
                  </a:lnTo>
                  <a:close/>
                  <a:moveTo>
                    <a:pt x="277" y="118"/>
                  </a:moveTo>
                  <a:lnTo>
                    <a:pt x="251" y="106"/>
                  </a:lnTo>
                  <a:lnTo>
                    <a:pt x="244" y="123"/>
                  </a:lnTo>
                  <a:lnTo>
                    <a:pt x="270" y="135"/>
                  </a:lnTo>
                  <a:lnTo>
                    <a:pt x="277" y="118"/>
                  </a:lnTo>
                  <a:close/>
                  <a:moveTo>
                    <a:pt x="329" y="142"/>
                  </a:moveTo>
                  <a:lnTo>
                    <a:pt x="303" y="130"/>
                  </a:lnTo>
                  <a:lnTo>
                    <a:pt x="296" y="146"/>
                  </a:lnTo>
                  <a:lnTo>
                    <a:pt x="322" y="158"/>
                  </a:lnTo>
                  <a:lnTo>
                    <a:pt x="329" y="142"/>
                  </a:lnTo>
                  <a:close/>
                  <a:moveTo>
                    <a:pt x="381" y="163"/>
                  </a:moveTo>
                  <a:lnTo>
                    <a:pt x="355" y="154"/>
                  </a:lnTo>
                  <a:lnTo>
                    <a:pt x="348" y="170"/>
                  </a:lnTo>
                  <a:lnTo>
                    <a:pt x="374" y="182"/>
                  </a:lnTo>
                  <a:lnTo>
                    <a:pt x="381" y="163"/>
                  </a:lnTo>
                  <a:close/>
                  <a:moveTo>
                    <a:pt x="433" y="187"/>
                  </a:moveTo>
                  <a:lnTo>
                    <a:pt x="407" y="175"/>
                  </a:lnTo>
                  <a:lnTo>
                    <a:pt x="398" y="194"/>
                  </a:lnTo>
                  <a:lnTo>
                    <a:pt x="424" y="203"/>
                  </a:lnTo>
                  <a:lnTo>
                    <a:pt x="433" y="187"/>
                  </a:lnTo>
                  <a:close/>
                  <a:moveTo>
                    <a:pt x="485" y="210"/>
                  </a:moveTo>
                  <a:lnTo>
                    <a:pt x="459" y="198"/>
                  </a:lnTo>
                  <a:lnTo>
                    <a:pt x="450" y="215"/>
                  </a:lnTo>
                  <a:lnTo>
                    <a:pt x="476" y="227"/>
                  </a:lnTo>
                  <a:lnTo>
                    <a:pt x="485" y="210"/>
                  </a:lnTo>
                  <a:close/>
                  <a:moveTo>
                    <a:pt x="537" y="232"/>
                  </a:moveTo>
                  <a:lnTo>
                    <a:pt x="511" y="222"/>
                  </a:lnTo>
                  <a:lnTo>
                    <a:pt x="502" y="239"/>
                  </a:lnTo>
                  <a:lnTo>
                    <a:pt x="528" y="251"/>
                  </a:lnTo>
                  <a:lnTo>
                    <a:pt x="537" y="232"/>
                  </a:lnTo>
                  <a:close/>
                  <a:moveTo>
                    <a:pt x="589" y="255"/>
                  </a:moveTo>
                  <a:lnTo>
                    <a:pt x="563" y="243"/>
                  </a:lnTo>
                  <a:lnTo>
                    <a:pt x="554" y="262"/>
                  </a:lnTo>
                  <a:lnTo>
                    <a:pt x="580" y="272"/>
                  </a:lnTo>
                  <a:lnTo>
                    <a:pt x="589" y="255"/>
                  </a:lnTo>
                  <a:close/>
                  <a:moveTo>
                    <a:pt x="641" y="279"/>
                  </a:moveTo>
                  <a:lnTo>
                    <a:pt x="615" y="267"/>
                  </a:lnTo>
                  <a:lnTo>
                    <a:pt x="606" y="284"/>
                  </a:lnTo>
                  <a:lnTo>
                    <a:pt x="632" y="295"/>
                  </a:lnTo>
                  <a:lnTo>
                    <a:pt x="641" y="279"/>
                  </a:lnTo>
                  <a:close/>
                  <a:moveTo>
                    <a:pt x="691" y="303"/>
                  </a:moveTo>
                  <a:lnTo>
                    <a:pt x="665" y="291"/>
                  </a:lnTo>
                  <a:lnTo>
                    <a:pt x="658" y="307"/>
                  </a:lnTo>
                  <a:lnTo>
                    <a:pt x="684" y="319"/>
                  </a:lnTo>
                  <a:lnTo>
                    <a:pt x="691" y="303"/>
                  </a:lnTo>
                  <a:close/>
                  <a:moveTo>
                    <a:pt x="743" y="324"/>
                  </a:moveTo>
                  <a:lnTo>
                    <a:pt x="717" y="312"/>
                  </a:lnTo>
                  <a:lnTo>
                    <a:pt x="710" y="331"/>
                  </a:lnTo>
                  <a:lnTo>
                    <a:pt x="736" y="343"/>
                  </a:lnTo>
                  <a:lnTo>
                    <a:pt x="743" y="324"/>
                  </a:lnTo>
                  <a:close/>
                  <a:moveTo>
                    <a:pt x="795" y="347"/>
                  </a:moveTo>
                  <a:lnTo>
                    <a:pt x="769" y="336"/>
                  </a:lnTo>
                  <a:lnTo>
                    <a:pt x="762" y="352"/>
                  </a:lnTo>
                  <a:lnTo>
                    <a:pt x="788" y="364"/>
                  </a:lnTo>
                  <a:lnTo>
                    <a:pt x="795" y="347"/>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4" name="Freeform 56"/>
            <p:cNvSpPr/>
            <p:nvPr/>
          </p:nvSpPr>
          <p:spPr bwMode="auto">
            <a:xfrm>
              <a:off x="7436161" y="3606248"/>
              <a:ext cx="60955" cy="61718"/>
            </a:xfrm>
            <a:custGeom>
              <a:avLst/>
              <a:gdLst>
                <a:gd name="T0" fmla="*/ 23 w 34"/>
                <a:gd name="T1" fmla="*/ 4 h 34"/>
                <a:gd name="T2" fmla="*/ 31 w 34"/>
                <a:gd name="T3" fmla="*/ 23 h 34"/>
                <a:gd name="T4" fmla="*/ 11 w 34"/>
                <a:gd name="T5" fmla="*/ 31 h 34"/>
                <a:gd name="T6" fmla="*/ 3 w 34"/>
                <a:gd name="T7" fmla="*/ 11 h 34"/>
                <a:gd name="T8" fmla="*/ 23 w 34"/>
                <a:gd name="T9" fmla="*/ 4 h 34"/>
              </a:gdLst>
              <a:ahLst/>
              <a:cxnLst>
                <a:cxn ang="0">
                  <a:pos x="T0" y="T1"/>
                </a:cxn>
                <a:cxn ang="0">
                  <a:pos x="T2" y="T3"/>
                </a:cxn>
                <a:cxn ang="0">
                  <a:pos x="T4" y="T5"/>
                </a:cxn>
                <a:cxn ang="0">
                  <a:pos x="T6" y="T7"/>
                </a:cxn>
                <a:cxn ang="0">
                  <a:pos x="T8" y="T9"/>
                </a:cxn>
              </a:cxnLst>
              <a:rect l="0" t="0" r="r" b="b"/>
              <a:pathLst>
                <a:path w="34" h="34">
                  <a:moveTo>
                    <a:pt x="23" y="4"/>
                  </a:moveTo>
                  <a:cubicBezTo>
                    <a:pt x="31" y="7"/>
                    <a:pt x="34" y="16"/>
                    <a:pt x="31" y="23"/>
                  </a:cubicBezTo>
                  <a:cubicBezTo>
                    <a:pt x="27" y="31"/>
                    <a:pt x="19" y="34"/>
                    <a:pt x="11" y="31"/>
                  </a:cubicBezTo>
                  <a:cubicBezTo>
                    <a:pt x="3" y="28"/>
                    <a:pt x="0" y="19"/>
                    <a:pt x="3" y="11"/>
                  </a:cubicBezTo>
                  <a:cubicBezTo>
                    <a:pt x="7" y="4"/>
                    <a:pt x="16" y="0"/>
                    <a:pt x="23" y="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5" name="Freeform 57"/>
            <p:cNvSpPr/>
            <p:nvPr/>
          </p:nvSpPr>
          <p:spPr bwMode="auto">
            <a:xfrm>
              <a:off x="6821271" y="3344901"/>
              <a:ext cx="70861" cy="65528"/>
            </a:xfrm>
            <a:custGeom>
              <a:avLst/>
              <a:gdLst>
                <a:gd name="T0" fmla="*/ 93 w 93"/>
                <a:gd name="T1" fmla="*/ 0 h 86"/>
                <a:gd name="T2" fmla="*/ 0 w 93"/>
                <a:gd name="T3" fmla="*/ 10 h 86"/>
                <a:gd name="T4" fmla="*/ 55 w 93"/>
                <a:gd name="T5" fmla="*/ 86 h 86"/>
                <a:gd name="T6" fmla="*/ 93 w 93"/>
                <a:gd name="T7" fmla="*/ 0 h 86"/>
              </a:gdLst>
              <a:ahLst/>
              <a:cxnLst>
                <a:cxn ang="0">
                  <a:pos x="T0" y="T1"/>
                </a:cxn>
                <a:cxn ang="0">
                  <a:pos x="T2" y="T3"/>
                </a:cxn>
                <a:cxn ang="0">
                  <a:pos x="T4" y="T5"/>
                </a:cxn>
                <a:cxn ang="0">
                  <a:pos x="T6" y="T7"/>
                </a:cxn>
              </a:cxnLst>
              <a:rect l="0" t="0" r="r" b="b"/>
              <a:pathLst>
                <a:path w="93" h="86">
                  <a:moveTo>
                    <a:pt x="93" y="0"/>
                  </a:moveTo>
                  <a:lnTo>
                    <a:pt x="0" y="10"/>
                  </a:lnTo>
                  <a:lnTo>
                    <a:pt x="55" y="86"/>
                  </a:lnTo>
                  <a:lnTo>
                    <a:pt x="93" y="0"/>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6" name="Freeform 58"/>
            <p:cNvSpPr>
              <a:spLocks noEditPoints="1"/>
            </p:cNvSpPr>
            <p:nvPr/>
          </p:nvSpPr>
          <p:spPr bwMode="auto">
            <a:xfrm>
              <a:off x="8048766" y="2134170"/>
              <a:ext cx="279634" cy="605746"/>
            </a:xfrm>
            <a:custGeom>
              <a:avLst/>
              <a:gdLst>
                <a:gd name="T0" fmla="*/ 17 w 367"/>
                <a:gd name="T1" fmla="*/ 0 h 795"/>
                <a:gd name="T2" fmla="*/ 5 w 367"/>
                <a:gd name="T3" fmla="*/ 17 h 795"/>
                <a:gd name="T4" fmla="*/ 45 w 367"/>
                <a:gd name="T5" fmla="*/ 59 h 795"/>
                <a:gd name="T6" fmla="*/ 14 w 367"/>
                <a:gd name="T7" fmla="*/ 43 h 795"/>
                <a:gd name="T8" fmla="*/ 45 w 367"/>
                <a:gd name="T9" fmla="*/ 59 h 795"/>
                <a:gd name="T10" fmla="*/ 55 w 367"/>
                <a:gd name="T11" fmla="*/ 85 h 795"/>
                <a:gd name="T12" fmla="*/ 50 w 367"/>
                <a:gd name="T13" fmla="*/ 121 h 795"/>
                <a:gd name="T14" fmla="*/ 90 w 367"/>
                <a:gd name="T15" fmla="*/ 163 h 795"/>
                <a:gd name="T16" fmla="*/ 62 w 367"/>
                <a:gd name="T17" fmla="*/ 147 h 795"/>
                <a:gd name="T18" fmla="*/ 90 w 367"/>
                <a:gd name="T19" fmla="*/ 163 h 795"/>
                <a:gd name="T20" fmla="*/ 102 w 367"/>
                <a:gd name="T21" fmla="*/ 189 h 795"/>
                <a:gd name="T22" fmla="*/ 95 w 367"/>
                <a:gd name="T23" fmla="*/ 225 h 795"/>
                <a:gd name="T24" fmla="*/ 135 w 367"/>
                <a:gd name="T25" fmla="*/ 267 h 795"/>
                <a:gd name="T26" fmla="*/ 107 w 367"/>
                <a:gd name="T27" fmla="*/ 249 h 795"/>
                <a:gd name="T28" fmla="*/ 135 w 367"/>
                <a:gd name="T29" fmla="*/ 267 h 795"/>
                <a:gd name="T30" fmla="*/ 147 w 367"/>
                <a:gd name="T31" fmla="*/ 293 h 795"/>
                <a:gd name="T32" fmla="*/ 142 w 367"/>
                <a:gd name="T33" fmla="*/ 327 h 795"/>
                <a:gd name="T34" fmla="*/ 182 w 367"/>
                <a:gd name="T35" fmla="*/ 371 h 795"/>
                <a:gd name="T36" fmla="*/ 154 w 367"/>
                <a:gd name="T37" fmla="*/ 353 h 795"/>
                <a:gd name="T38" fmla="*/ 182 w 367"/>
                <a:gd name="T39" fmla="*/ 371 h 795"/>
                <a:gd name="T40" fmla="*/ 194 w 367"/>
                <a:gd name="T41" fmla="*/ 397 h 795"/>
                <a:gd name="T42" fmla="*/ 187 w 367"/>
                <a:gd name="T43" fmla="*/ 431 h 795"/>
                <a:gd name="T44" fmla="*/ 227 w 367"/>
                <a:gd name="T45" fmla="*/ 476 h 795"/>
                <a:gd name="T46" fmla="*/ 199 w 367"/>
                <a:gd name="T47" fmla="*/ 457 h 795"/>
                <a:gd name="T48" fmla="*/ 227 w 367"/>
                <a:gd name="T49" fmla="*/ 476 h 795"/>
                <a:gd name="T50" fmla="*/ 239 w 367"/>
                <a:gd name="T51" fmla="*/ 502 h 795"/>
                <a:gd name="T52" fmla="*/ 234 w 367"/>
                <a:gd name="T53" fmla="*/ 535 h 795"/>
                <a:gd name="T54" fmla="*/ 274 w 367"/>
                <a:gd name="T55" fmla="*/ 580 h 795"/>
                <a:gd name="T56" fmla="*/ 246 w 367"/>
                <a:gd name="T57" fmla="*/ 561 h 795"/>
                <a:gd name="T58" fmla="*/ 274 w 367"/>
                <a:gd name="T59" fmla="*/ 580 h 795"/>
                <a:gd name="T60" fmla="*/ 286 w 367"/>
                <a:gd name="T61" fmla="*/ 606 h 795"/>
                <a:gd name="T62" fmla="*/ 279 w 367"/>
                <a:gd name="T63" fmla="*/ 639 h 795"/>
                <a:gd name="T64" fmla="*/ 319 w 367"/>
                <a:gd name="T65" fmla="*/ 684 h 795"/>
                <a:gd name="T66" fmla="*/ 291 w 367"/>
                <a:gd name="T67" fmla="*/ 665 h 795"/>
                <a:gd name="T68" fmla="*/ 319 w 367"/>
                <a:gd name="T69" fmla="*/ 684 h 795"/>
                <a:gd name="T70" fmla="*/ 331 w 367"/>
                <a:gd name="T71" fmla="*/ 710 h 795"/>
                <a:gd name="T72" fmla="*/ 327 w 367"/>
                <a:gd name="T73" fmla="*/ 743 h 795"/>
                <a:gd name="T74" fmla="*/ 367 w 367"/>
                <a:gd name="T75" fmla="*/ 788 h 795"/>
                <a:gd name="T76" fmla="*/ 336 w 367"/>
                <a:gd name="T77" fmla="*/ 769 h 795"/>
                <a:gd name="T78" fmla="*/ 367 w 367"/>
                <a:gd name="T79" fmla="*/ 78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7" h="795">
                  <a:moveTo>
                    <a:pt x="21" y="10"/>
                  </a:moveTo>
                  <a:lnTo>
                    <a:pt x="17" y="0"/>
                  </a:lnTo>
                  <a:lnTo>
                    <a:pt x="0" y="7"/>
                  </a:lnTo>
                  <a:lnTo>
                    <a:pt x="5" y="17"/>
                  </a:lnTo>
                  <a:lnTo>
                    <a:pt x="21" y="10"/>
                  </a:lnTo>
                  <a:close/>
                  <a:moveTo>
                    <a:pt x="45" y="59"/>
                  </a:moveTo>
                  <a:lnTo>
                    <a:pt x="33" y="33"/>
                  </a:lnTo>
                  <a:lnTo>
                    <a:pt x="14" y="43"/>
                  </a:lnTo>
                  <a:lnTo>
                    <a:pt x="26" y="69"/>
                  </a:lnTo>
                  <a:lnTo>
                    <a:pt x="45" y="59"/>
                  </a:lnTo>
                  <a:close/>
                  <a:moveTo>
                    <a:pt x="66" y="111"/>
                  </a:moveTo>
                  <a:lnTo>
                    <a:pt x="55" y="85"/>
                  </a:lnTo>
                  <a:lnTo>
                    <a:pt x="38" y="95"/>
                  </a:lnTo>
                  <a:lnTo>
                    <a:pt x="50" y="121"/>
                  </a:lnTo>
                  <a:lnTo>
                    <a:pt x="66" y="111"/>
                  </a:lnTo>
                  <a:close/>
                  <a:moveTo>
                    <a:pt x="90" y="163"/>
                  </a:moveTo>
                  <a:lnTo>
                    <a:pt x="78" y="137"/>
                  </a:lnTo>
                  <a:lnTo>
                    <a:pt x="62" y="147"/>
                  </a:lnTo>
                  <a:lnTo>
                    <a:pt x="73" y="173"/>
                  </a:lnTo>
                  <a:lnTo>
                    <a:pt x="90" y="163"/>
                  </a:lnTo>
                  <a:close/>
                  <a:moveTo>
                    <a:pt x="114" y="215"/>
                  </a:moveTo>
                  <a:lnTo>
                    <a:pt x="102" y="189"/>
                  </a:lnTo>
                  <a:lnTo>
                    <a:pt x="85" y="199"/>
                  </a:lnTo>
                  <a:lnTo>
                    <a:pt x="95" y="225"/>
                  </a:lnTo>
                  <a:lnTo>
                    <a:pt x="114" y="215"/>
                  </a:lnTo>
                  <a:close/>
                  <a:moveTo>
                    <a:pt x="135" y="267"/>
                  </a:moveTo>
                  <a:lnTo>
                    <a:pt x="125" y="241"/>
                  </a:lnTo>
                  <a:lnTo>
                    <a:pt x="107" y="249"/>
                  </a:lnTo>
                  <a:lnTo>
                    <a:pt x="118" y="275"/>
                  </a:lnTo>
                  <a:lnTo>
                    <a:pt x="135" y="267"/>
                  </a:lnTo>
                  <a:close/>
                  <a:moveTo>
                    <a:pt x="159" y="319"/>
                  </a:moveTo>
                  <a:lnTo>
                    <a:pt x="147" y="293"/>
                  </a:lnTo>
                  <a:lnTo>
                    <a:pt x="130" y="301"/>
                  </a:lnTo>
                  <a:lnTo>
                    <a:pt x="142" y="327"/>
                  </a:lnTo>
                  <a:lnTo>
                    <a:pt x="159" y="319"/>
                  </a:lnTo>
                  <a:close/>
                  <a:moveTo>
                    <a:pt x="182" y="371"/>
                  </a:moveTo>
                  <a:lnTo>
                    <a:pt x="170" y="345"/>
                  </a:lnTo>
                  <a:lnTo>
                    <a:pt x="154" y="353"/>
                  </a:lnTo>
                  <a:lnTo>
                    <a:pt x="166" y="379"/>
                  </a:lnTo>
                  <a:lnTo>
                    <a:pt x="182" y="371"/>
                  </a:lnTo>
                  <a:close/>
                  <a:moveTo>
                    <a:pt x="206" y="424"/>
                  </a:moveTo>
                  <a:lnTo>
                    <a:pt x="194" y="397"/>
                  </a:lnTo>
                  <a:lnTo>
                    <a:pt x="175" y="405"/>
                  </a:lnTo>
                  <a:lnTo>
                    <a:pt x="187" y="431"/>
                  </a:lnTo>
                  <a:lnTo>
                    <a:pt x="206" y="424"/>
                  </a:lnTo>
                  <a:close/>
                  <a:moveTo>
                    <a:pt x="227" y="476"/>
                  </a:moveTo>
                  <a:lnTo>
                    <a:pt x="215" y="450"/>
                  </a:lnTo>
                  <a:lnTo>
                    <a:pt x="199" y="457"/>
                  </a:lnTo>
                  <a:lnTo>
                    <a:pt x="211" y="483"/>
                  </a:lnTo>
                  <a:lnTo>
                    <a:pt x="227" y="476"/>
                  </a:lnTo>
                  <a:close/>
                  <a:moveTo>
                    <a:pt x="251" y="528"/>
                  </a:moveTo>
                  <a:lnTo>
                    <a:pt x="239" y="502"/>
                  </a:lnTo>
                  <a:lnTo>
                    <a:pt x="222" y="509"/>
                  </a:lnTo>
                  <a:lnTo>
                    <a:pt x="234" y="535"/>
                  </a:lnTo>
                  <a:lnTo>
                    <a:pt x="251" y="528"/>
                  </a:lnTo>
                  <a:close/>
                  <a:moveTo>
                    <a:pt x="274" y="580"/>
                  </a:moveTo>
                  <a:lnTo>
                    <a:pt x="263" y="554"/>
                  </a:lnTo>
                  <a:lnTo>
                    <a:pt x="246" y="561"/>
                  </a:lnTo>
                  <a:lnTo>
                    <a:pt x="256" y="587"/>
                  </a:lnTo>
                  <a:lnTo>
                    <a:pt x="274" y="580"/>
                  </a:lnTo>
                  <a:close/>
                  <a:moveTo>
                    <a:pt x="296" y="632"/>
                  </a:moveTo>
                  <a:lnTo>
                    <a:pt x="286" y="606"/>
                  </a:lnTo>
                  <a:lnTo>
                    <a:pt x="267" y="613"/>
                  </a:lnTo>
                  <a:lnTo>
                    <a:pt x="279" y="639"/>
                  </a:lnTo>
                  <a:lnTo>
                    <a:pt x="296" y="632"/>
                  </a:lnTo>
                  <a:close/>
                  <a:moveTo>
                    <a:pt x="319" y="684"/>
                  </a:moveTo>
                  <a:lnTo>
                    <a:pt x="308" y="658"/>
                  </a:lnTo>
                  <a:lnTo>
                    <a:pt x="291" y="665"/>
                  </a:lnTo>
                  <a:lnTo>
                    <a:pt x="303" y="691"/>
                  </a:lnTo>
                  <a:lnTo>
                    <a:pt x="319" y="684"/>
                  </a:lnTo>
                  <a:close/>
                  <a:moveTo>
                    <a:pt x="343" y="736"/>
                  </a:moveTo>
                  <a:lnTo>
                    <a:pt x="331" y="710"/>
                  </a:lnTo>
                  <a:lnTo>
                    <a:pt x="315" y="717"/>
                  </a:lnTo>
                  <a:lnTo>
                    <a:pt x="327" y="743"/>
                  </a:lnTo>
                  <a:lnTo>
                    <a:pt x="343" y="736"/>
                  </a:lnTo>
                  <a:close/>
                  <a:moveTo>
                    <a:pt x="367" y="788"/>
                  </a:moveTo>
                  <a:lnTo>
                    <a:pt x="355" y="762"/>
                  </a:lnTo>
                  <a:lnTo>
                    <a:pt x="336" y="769"/>
                  </a:lnTo>
                  <a:lnTo>
                    <a:pt x="348" y="795"/>
                  </a:lnTo>
                  <a:lnTo>
                    <a:pt x="367" y="788"/>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7" name="Freeform 59"/>
            <p:cNvSpPr/>
            <p:nvPr/>
          </p:nvSpPr>
          <p:spPr bwMode="auto">
            <a:xfrm>
              <a:off x="8290302" y="2704104"/>
              <a:ext cx="60955" cy="62480"/>
            </a:xfrm>
            <a:custGeom>
              <a:avLst/>
              <a:gdLst>
                <a:gd name="T0" fmla="*/ 30 w 34"/>
                <a:gd name="T1" fmla="*/ 11 h 35"/>
                <a:gd name="T2" fmla="*/ 23 w 34"/>
                <a:gd name="T3" fmla="*/ 31 h 35"/>
                <a:gd name="T4" fmla="*/ 3 w 34"/>
                <a:gd name="T5" fmla="*/ 24 h 35"/>
                <a:gd name="T6" fmla="*/ 11 w 34"/>
                <a:gd name="T7" fmla="*/ 4 h 35"/>
                <a:gd name="T8" fmla="*/ 30 w 34"/>
                <a:gd name="T9" fmla="*/ 11 h 35"/>
              </a:gdLst>
              <a:ahLst/>
              <a:cxnLst>
                <a:cxn ang="0">
                  <a:pos x="T0" y="T1"/>
                </a:cxn>
                <a:cxn ang="0">
                  <a:pos x="T2" y="T3"/>
                </a:cxn>
                <a:cxn ang="0">
                  <a:pos x="T4" y="T5"/>
                </a:cxn>
                <a:cxn ang="0">
                  <a:pos x="T6" y="T7"/>
                </a:cxn>
                <a:cxn ang="0">
                  <a:pos x="T8" y="T9"/>
                </a:cxn>
              </a:cxnLst>
              <a:rect l="0" t="0" r="r" b="b"/>
              <a:pathLst>
                <a:path w="34" h="35">
                  <a:moveTo>
                    <a:pt x="30" y="11"/>
                  </a:moveTo>
                  <a:cubicBezTo>
                    <a:pt x="34" y="19"/>
                    <a:pt x="30" y="28"/>
                    <a:pt x="23" y="31"/>
                  </a:cubicBezTo>
                  <a:cubicBezTo>
                    <a:pt x="15" y="35"/>
                    <a:pt x="6" y="31"/>
                    <a:pt x="3" y="24"/>
                  </a:cubicBezTo>
                  <a:cubicBezTo>
                    <a:pt x="0" y="16"/>
                    <a:pt x="3" y="7"/>
                    <a:pt x="11" y="4"/>
                  </a:cubicBezTo>
                  <a:cubicBezTo>
                    <a:pt x="18" y="0"/>
                    <a:pt x="27" y="4"/>
                    <a:pt x="30" y="1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8" name="Freeform 60"/>
            <p:cNvSpPr/>
            <p:nvPr/>
          </p:nvSpPr>
          <p:spPr bwMode="auto">
            <a:xfrm>
              <a:off x="8027431" y="2090739"/>
              <a:ext cx="64765" cy="70861"/>
            </a:xfrm>
            <a:custGeom>
              <a:avLst/>
              <a:gdLst>
                <a:gd name="T0" fmla="*/ 85 w 85"/>
                <a:gd name="T1" fmla="*/ 55 h 93"/>
                <a:gd name="T2" fmla="*/ 9 w 85"/>
                <a:gd name="T3" fmla="*/ 0 h 93"/>
                <a:gd name="T4" fmla="*/ 0 w 85"/>
                <a:gd name="T5" fmla="*/ 93 h 93"/>
                <a:gd name="T6" fmla="*/ 85 w 85"/>
                <a:gd name="T7" fmla="*/ 55 h 93"/>
              </a:gdLst>
              <a:ahLst/>
              <a:cxnLst>
                <a:cxn ang="0">
                  <a:pos x="T0" y="T1"/>
                </a:cxn>
                <a:cxn ang="0">
                  <a:pos x="T2" y="T3"/>
                </a:cxn>
                <a:cxn ang="0">
                  <a:pos x="T4" y="T5"/>
                </a:cxn>
                <a:cxn ang="0">
                  <a:pos x="T6" y="T7"/>
                </a:cxn>
              </a:cxnLst>
              <a:rect l="0" t="0" r="r" b="b"/>
              <a:pathLst>
                <a:path w="85" h="93">
                  <a:moveTo>
                    <a:pt x="85" y="55"/>
                  </a:moveTo>
                  <a:lnTo>
                    <a:pt x="9" y="0"/>
                  </a:lnTo>
                  <a:lnTo>
                    <a:pt x="0" y="93"/>
                  </a:lnTo>
                  <a:lnTo>
                    <a:pt x="85" y="5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grpSp>
      <p:sp>
        <p:nvSpPr>
          <p:cNvPr id="19" name="Oval 4"/>
          <p:cNvSpPr/>
          <p:nvPr/>
        </p:nvSpPr>
        <p:spPr>
          <a:xfrm>
            <a:off x="1102172" y="1839934"/>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0" name="TextBox 6"/>
          <p:cNvSpPr txBox="1"/>
          <p:nvPr/>
        </p:nvSpPr>
        <p:spPr>
          <a:xfrm>
            <a:off x="1531846" y="1617819"/>
            <a:ext cx="1011815"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sz="1600" b="1" dirty="0">
              <a:solidFill>
                <a:schemeClr val="tx1">
                  <a:lumMod val="85000"/>
                  <a:lumOff val="15000"/>
                </a:schemeClr>
              </a:solidFill>
              <a:cs typeface="+mn-ea"/>
              <a:sym typeface="+mn-lt"/>
            </a:endParaRPr>
          </a:p>
        </p:txBody>
      </p:sp>
      <p:sp>
        <p:nvSpPr>
          <p:cNvPr id="21" name="Rectangle 7"/>
          <p:cNvSpPr/>
          <p:nvPr/>
        </p:nvSpPr>
        <p:spPr>
          <a:xfrm>
            <a:off x="1531847" y="1920875"/>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22" name="Oval 8"/>
          <p:cNvSpPr/>
          <p:nvPr/>
        </p:nvSpPr>
        <p:spPr>
          <a:xfrm>
            <a:off x="1102172" y="2893400"/>
            <a:ext cx="320492" cy="320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3" name="TextBox 10"/>
          <p:cNvSpPr txBox="1"/>
          <p:nvPr/>
        </p:nvSpPr>
        <p:spPr>
          <a:xfrm>
            <a:off x="1531846" y="2671285"/>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24" name="Rectangle 11"/>
          <p:cNvSpPr/>
          <p:nvPr/>
        </p:nvSpPr>
        <p:spPr>
          <a:xfrm>
            <a:off x="1531847" y="2974341"/>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r>
              <a:rPr lang="en-GB" sz="1400" dirty="0">
                <a:solidFill>
                  <a:schemeClr val="tx1">
                    <a:lumMod val="85000"/>
                    <a:lumOff val="15000"/>
                  </a:schemeClr>
                </a:solidFill>
                <a:cs typeface="+mn-ea"/>
                <a:sym typeface="+mn-lt"/>
              </a:rPr>
              <a:t> </a:t>
            </a:r>
          </a:p>
        </p:txBody>
      </p:sp>
      <p:sp>
        <p:nvSpPr>
          <p:cNvPr id="25" name="Oval 12"/>
          <p:cNvSpPr/>
          <p:nvPr/>
        </p:nvSpPr>
        <p:spPr>
          <a:xfrm>
            <a:off x="3670472" y="1839934"/>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6" name="TextBox 14"/>
          <p:cNvSpPr txBox="1"/>
          <p:nvPr/>
        </p:nvSpPr>
        <p:spPr>
          <a:xfrm>
            <a:off x="4100146" y="1617819"/>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27" name="Rectangle 15"/>
          <p:cNvSpPr/>
          <p:nvPr/>
        </p:nvSpPr>
        <p:spPr>
          <a:xfrm>
            <a:off x="4100147" y="1920875"/>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28" name="Oval 16"/>
          <p:cNvSpPr/>
          <p:nvPr/>
        </p:nvSpPr>
        <p:spPr>
          <a:xfrm>
            <a:off x="3670472" y="2893400"/>
            <a:ext cx="320492" cy="320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9" name="TextBox 18"/>
          <p:cNvSpPr txBox="1"/>
          <p:nvPr/>
        </p:nvSpPr>
        <p:spPr>
          <a:xfrm>
            <a:off x="4100146" y="2671285"/>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30" name="Rectangle 19"/>
          <p:cNvSpPr/>
          <p:nvPr/>
        </p:nvSpPr>
        <p:spPr>
          <a:xfrm>
            <a:off x="4100147" y="2974341"/>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31" name="Oval 20"/>
          <p:cNvSpPr/>
          <p:nvPr/>
        </p:nvSpPr>
        <p:spPr>
          <a:xfrm>
            <a:off x="1102172" y="3946866"/>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cs typeface="+mn-ea"/>
              <a:sym typeface="+mn-lt"/>
            </a:endParaRPr>
          </a:p>
        </p:txBody>
      </p:sp>
      <p:sp>
        <p:nvSpPr>
          <p:cNvPr id="32" name="TextBox 22"/>
          <p:cNvSpPr txBox="1"/>
          <p:nvPr/>
        </p:nvSpPr>
        <p:spPr>
          <a:xfrm>
            <a:off x="1531846" y="3724751"/>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33" name="Rectangle 23"/>
          <p:cNvSpPr/>
          <p:nvPr/>
        </p:nvSpPr>
        <p:spPr>
          <a:xfrm>
            <a:off x="1531847" y="4027807"/>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34" name="Oval 39"/>
          <p:cNvSpPr>
            <a:spLocks noChangeArrowheads="1"/>
          </p:cNvSpPr>
          <p:nvPr/>
        </p:nvSpPr>
        <p:spPr bwMode="auto">
          <a:xfrm>
            <a:off x="8412975" y="1881966"/>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35" name="Freeform 40"/>
          <p:cNvSpPr>
            <a:spLocks noEditPoints="1"/>
          </p:cNvSpPr>
          <p:nvPr/>
        </p:nvSpPr>
        <p:spPr bwMode="auto">
          <a:xfrm>
            <a:off x="8394689" y="1863679"/>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0 w 600"/>
              <a:gd name="T13" fmla="*/ 300 h 600"/>
              <a:gd name="T14" fmla="*/ 300 w 600"/>
              <a:gd name="T15" fmla="*/ 600 h 600"/>
              <a:gd name="T16" fmla="*/ 600 w 600"/>
              <a:gd name="T17" fmla="*/ 300 h 600"/>
              <a:gd name="T18" fmla="*/ 300 w 600"/>
              <a:gd name="T19"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20"/>
                </a:moveTo>
                <a:cubicBezTo>
                  <a:pt x="455" y="20"/>
                  <a:pt x="580" y="145"/>
                  <a:pt x="580" y="300"/>
                </a:cubicBezTo>
                <a:cubicBezTo>
                  <a:pt x="580" y="455"/>
                  <a:pt x="455" y="580"/>
                  <a:pt x="300" y="580"/>
                </a:cubicBezTo>
                <a:cubicBezTo>
                  <a:pt x="145" y="580"/>
                  <a:pt x="20" y="455"/>
                  <a:pt x="20" y="300"/>
                </a:cubicBezTo>
                <a:cubicBezTo>
                  <a:pt x="20" y="145"/>
                  <a:pt x="145" y="20"/>
                  <a:pt x="300" y="20"/>
                </a:cubicBezTo>
                <a:moveTo>
                  <a:pt x="300" y="0"/>
                </a:moveTo>
                <a:cubicBezTo>
                  <a:pt x="135" y="0"/>
                  <a:pt x="0" y="135"/>
                  <a:pt x="0" y="300"/>
                </a:cubicBezTo>
                <a:cubicBezTo>
                  <a:pt x="0" y="465"/>
                  <a:pt x="135" y="600"/>
                  <a:pt x="300" y="600"/>
                </a:cubicBezTo>
                <a:cubicBezTo>
                  <a:pt x="465" y="600"/>
                  <a:pt x="600" y="465"/>
                  <a:pt x="600" y="300"/>
                </a:cubicBezTo>
                <a:cubicBezTo>
                  <a:pt x="600" y="135"/>
                  <a:pt x="465" y="0"/>
                  <a:pt x="30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36" name="Freeform 41"/>
          <p:cNvSpPr/>
          <p:nvPr/>
        </p:nvSpPr>
        <p:spPr bwMode="auto">
          <a:xfrm>
            <a:off x="9670947" y="240618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0" y="580"/>
                  <a:pt x="168" y="550"/>
                  <a:pt x="113" y="496"/>
                </a:cubicBezTo>
                <a:cubicBezTo>
                  <a:pt x="0" y="382"/>
                  <a:pt x="0" y="198"/>
                  <a:pt x="113" y="85"/>
                </a:cubicBezTo>
                <a:cubicBezTo>
                  <a:pt x="168" y="31"/>
                  <a:pt x="240" y="0"/>
                  <a:pt x="318" y="0"/>
                </a:cubicBezTo>
                <a:cubicBezTo>
                  <a:pt x="395" y="0"/>
                  <a:pt x="468" y="31"/>
                  <a:pt x="523" y="85"/>
                </a:cubicBezTo>
                <a:cubicBezTo>
                  <a:pt x="636" y="198"/>
                  <a:pt x="636" y="382"/>
                  <a:pt x="523" y="496"/>
                </a:cubicBezTo>
                <a:cubicBezTo>
                  <a:pt x="468" y="550"/>
                  <a:pt x="395" y="580"/>
                  <a:pt x="318" y="580"/>
                </a:cubicBezTo>
                <a:close/>
              </a:path>
            </a:pathLst>
          </a:custGeom>
          <a:solidFill>
            <a:schemeClr val="accent2"/>
          </a:solidFill>
          <a:ln>
            <a:solidFill>
              <a:schemeClr val="accent2"/>
            </a:solidFill>
          </a:ln>
        </p:spPr>
        <p:txBody>
          <a:bodyPr vert="horz" wrap="square" lIns="91440" tIns="45720" rIns="91440" bIns="45720" numCol="1" anchor="t" anchorCtr="0" compatLnSpc="1"/>
          <a:lstStyle/>
          <a:p>
            <a:endParaRPr lang="en-US">
              <a:cs typeface="+mn-ea"/>
              <a:sym typeface="+mn-lt"/>
            </a:endParaRPr>
          </a:p>
        </p:txBody>
      </p:sp>
      <p:sp>
        <p:nvSpPr>
          <p:cNvPr id="37" name="Freeform 42"/>
          <p:cNvSpPr>
            <a:spLocks noEditPoints="1"/>
          </p:cNvSpPr>
          <p:nvPr/>
        </p:nvSpPr>
        <p:spPr bwMode="auto">
          <a:xfrm>
            <a:off x="9651136" y="238865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0" y="20"/>
                  <a:pt x="472" y="48"/>
                  <a:pt x="527" y="102"/>
                </a:cubicBezTo>
                <a:cubicBezTo>
                  <a:pt x="636" y="212"/>
                  <a:pt x="636" y="389"/>
                  <a:pt x="527" y="498"/>
                </a:cubicBezTo>
                <a:cubicBezTo>
                  <a:pt x="472" y="553"/>
                  <a:pt x="400" y="580"/>
                  <a:pt x="329" y="580"/>
                </a:cubicBezTo>
                <a:cubicBezTo>
                  <a:pt x="257" y="580"/>
                  <a:pt x="185" y="553"/>
                  <a:pt x="131" y="498"/>
                </a:cubicBezTo>
                <a:cubicBezTo>
                  <a:pt x="21" y="389"/>
                  <a:pt x="21" y="212"/>
                  <a:pt x="131" y="102"/>
                </a:cubicBezTo>
                <a:cubicBezTo>
                  <a:pt x="185" y="48"/>
                  <a:pt x="257" y="20"/>
                  <a:pt x="329" y="20"/>
                </a:cubicBezTo>
                <a:moveTo>
                  <a:pt x="329" y="0"/>
                </a:moveTo>
                <a:cubicBezTo>
                  <a:pt x="249" y="0"/>
                  <a:pt x="173" y="32"/>
                  <a:pt x="117" y="88"/>
                </a:cubicBezTo>
                <a:cubicBezTo>
                  <a:pt x="0" y="205"/>
                  <a:pt x="0" y="396"/>
                  <a:pt x="117" y="513"/>
                </a:cubicBezTo>
                <a:cubicBezTo>
                  <a:pt x="173" y="569"/>
                  <a:pt x="249" y="600"/>
                  <a:pt x="329" y="600"/>
                </a:cubicBezTo>
                <a:cubicBezTo>
                  <a:pt x="409" y="600"/>
                  <a:pt x="484" y="569"/>
                  <a:pt x="541" y="513"/>
                </a:cubicBezTo>
                <a:cubicBezTo>
                  <a:pt x="658" y="396"/>
                  <a:pt x="658" y="205"/>
                  <a:pt x="541" y="88"/>
                </a:cubicBezTo>
                <a:cubicBezTo>
                  <a:pt x="484" y="32"/>
                  <a:pt x="409" y="0"/>
                  <a:pt x="329" y="0"/>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38" name="Oval 43"/>
          <p:cNvSpPr>
            <a:spLocks noChangeArrowheads="1"/>
          </p:cNvSpPr>
          <p:nvPr/>
        </p:nvSpPr>
        <p:spPr bwMode="auto">
          <a:xfrm>
            <a:off x="10275931" y="3705301"/>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39" name="Freeform 44"/>
          <p:cNvSpPr>
            <a:spLocks noEditPoints="1"/>
          </p:cNvSpPr>
          <p:nvPr/>
        </p:nvSpPr>
        <p:spPr bwMode="auto">
          <a:xfrm>
            <a:off x="10258407" y="368777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5" y="20"/>
                  <a:pt x="580" y="145"/>
                  <a:pt x="580" y="300"/>
                </a:cubicBezTo>
                <a:cubicBezTo>
                  <a:pt x="580" y="455"/>
                  <a:pt x="455" y="580"/>
                  <a:pt x="300" y="580"/>
                </a:cubicBezTo>
                <a:cubicBezTo>
                  <a:pt x="146" y="580"/>
                  <a:pt x="20" y="455"/>
                  <a:pt x="20" y="300"/>
                </a:cubicBezTo>
                <a:cubicBezTo>
                  <a:pt x="20" y="145"/>
                  <a:pt x="146" y="20"/>
                  <a:pt x="300" y="20"/>
                </a:cubicBezTo>
                <a:moveTo>
                  <a:pt x="300" y="0"/>
                </a:moveTo>
                <a:cubicBezTo>
                  <a:pt x="300" y="0"/>
                  <a:pt x="300" y="0"/>
                  <a:pt x="300" y="0"/>
                </a:cubicBezTo>
                <a:cubicBezTo>
                  <a:pt x="135" y="0"/>
                  <a:pt x="0" y="135"/>
                  <a:pt x="0" y="300"/>
                </a:cubicBezTo>
                <a:cubicBezTo>
                  <a:pt x="0" y="465"/>
                  <a:pt x="135" y="600"/>
                  <a:pt x="300" y="600"/>
                </a:cubicBezTo>
                <a:cubicBezTo>
                  <a:pt x="466" y="600"/>
                  <a:pt x="600" y="465"/>
                  <a:pt x="600" y="300"/>
                </a:cubicBezTo>
                <a:cubicBezTo>
                  <a:pt x="600" y="135"/>
                  <a:pt x="466" y="0"/>
                  <a:pt x="30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40" name="Freeform 45"/>
          <p:cNvSpPr/>
          <p:nvPr/>
        </p:nvSpPr>
        <p:spPr bwMode="auto">
          <a:xfrm>
            <a:off x="7054427" y="240618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1" y="580"/>
                  <a:pt x="168" y="550"/>
                  <a:pt x="113" y="496"/>
                </a:cubicBezTo>
                <a:cubicBezTo>
                  <a:pt x="0" y="382"/>
                  <a:pt x="0" y="198"/>
                  <a:pt x="113" y="85"/>
                </a:cubicBezTo>
                <a:cubicBezTo>
                  <a:pt x="168" y="31"/>
                  <a:pt x="241" y="0"/>
                  <a:pt x="318" y="0"/>
                </a:cubicBezTo>
                <a:cubicBezTo>
                  <a:pt x="396" y="0"/>
                  <a:pt x="468" y="31"/>
                  <a:pt x="523" y="85"/>
                </a:cubicBezTo>
                <a:cubicBezTo>
                  <a:pt x="636" y="198"/>
                  <a:pt x="636" y="382"/>
                  <a:pt x="523" y="496"/>
                </a:cubicBezTo>
                <a:cubicBezTo>
                  <a:pt x="468" y="550"/>
                  <a:pt x="396" y="580"/>
                  <a:pt x="318" y="580"/>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41" name="Freeform 46"/>
          <p:cNvSpPr>
            <a:spLocks noEditPoints="1"/>
          </p:cNvSpPr>
          <p:nvPr/>
        </p:nvSpPr>
        <p:spPr bwMode="auto">
          <a:xfrm>
            <a:off x="7034615" y="238865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1" y="20"/>
                  <a:pt x="473" y="48"/>
                  <a:pt x="527" y="102"/>
                </a:cubicBezTo>
                <a:cubicBezTo>
                  <a:pt x="637" y="212"/>
                  <a:pt x="637" y="389"/>
                  <a:pt x="527" y="498"/>
                </a:cubicBezTo>
                <a:cubicBezTo>
                  <a:pt x="473" y="553"/>
                  <a:pt x="401" y="580"/>
                  <a:pt x="329" y="580"/>
                </a:cubicBezTo>
                <a:cubicBezTo>
                  <a:pt x="258" y="580"/>
                  <a:pt x="186" y="553"/>
                  <a:pt x="131" y="498"/>
                </a:cubicBezTo>
                <a:cubicBezTo>
                  <a:pt x="22" y="389"/>
                  <a:pt x="22" y="212"/>
                  <a:pt x="131" y="102"/>
                </a:cubicBezTo>
                <a:cubicBezTo>
                  <a:pt x="186" y="48"/>
                  <a:pt x="258" y="20"/>
                  <a:pt x="329" y="20"/>
                </a:cubicBezTo>
                <a:moveTo>
                  <a:pt x="329" y="0"/>
                </a:moveTo>
                <a:cubicBezTo>
                  <a:pt x="249" y="0"/>
                  <a:pt x="174" y="32"/>
                  <a:pt x="117" y="88"/>
                </a:cubicBezTo>
                <a:cubicBezTo>
                  <a:pt x="0" y="205"/>
                  <a:pt x="0" y="396"/>
                  <a:pt x="117" y="513"/>
                </a:cubicBezTo>
                <a:cubicBezTo>
                  <a:pt x="174" y="569"/>
                  <a:pt x="249" y="600"/>
                  <a:pt x="329" y="600"/>
                </a:cubicBezTo>
                <a:cubicBezTo>
                  <a:pt x="409" y="600"/>
                  <a:pt x="485" y="569"/>
                  <a:pt x="541" y="513"/>
                </a:cubicBezTo>
                <a:cubicBezTo>
                  <a:pt x="658" y="396"/>
                  <a:pt x="658" y="205"/>
                  <a:pt x="541" y="88"/>
                </a:cubicBezTo>
                <a:cubicBezTo>
                  <a:pt x="485" y="32"/>
                  <a:pt x="409" y="0"/>
                  <a:pt x="329" y="0"/>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42" name="Oval 47"/>
          <p:cNvSpPr>
            <a:spLocks noChangeArrowheads="1"/>
          </p:cNvSpPr>
          <p:nvPr/>
        </p:nvSpPr>
        <p:spPr bwMode="auto">
          <a:xfrm>
            <a:off x="6549257" y="3705301"/>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dirty="0">
              <a:cs typeface="+mn-ea"/>
              <a:sym typeface="+mn-lt"/>
            </a:endParaRPr>
          </a:p>
        </p:txBody>
      </p:sp>
      <p:sp>
        <p:nvSpPr>
          <p:cNvPr id="43" name="Freeform 48"/>
          <p:cNvSpPr>
            <a:spLocks noEditPoints="1"/>
          </p:cNvSpPr>
          <p:nvPr/>
        </p:nvSpPr>
        <p:spPr bwMode="auto">
          <a:xfrm>
            <a:off x="6531732" y="368777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4" y="20"/>
                  <a:pt x="580" y="145"/>
                  <a:pt x="580" y="300"/>
                </a:cubicBezTo>
                <a:cubicBezTo>
                  <a:pt x="580" y="455"/>
                  <a:pt x="454" y="580"/>
                  <a:pt x="300" y="580"/>
                </a:cubicBezTo>
                <a:cubicBezTo>
                  <a:pt x="145" y="580"/>
                  <a:pt x="20" y="455"/>
                  <a:pt x="20" y="300"/>
                </a:cubicBezTo>
                <a:cubicBezTo>
                  <a:pt x="20" y="145"/>
                  <a:pt x="145" y="20"/>
                  <a:pt x="300" y="20"/>
                </a:cubicBezTo>
                <a:moveTo>
                  <a:pt x="300" y="0"/>
                </a:moveTo>
                <a:cubicBezTo>
                  <a:pt x="300" y="0"/>
                  <a:pt x="300" y="0"/>
                  <a:pt x="300" y="0"/>
                </a:cubicBezTo>
                <a:cubicBezTo>
                  <a:pt x="134" y="0"/>
                  <a:pt x="0" y="135"/>
                  <a:pt x="0" y="300"/>
                </a:cubicBezTo>
                <a:cubicBezTo>
                  <a:pt x="0" y="465"/>
                  <a:pt x="134" y="600"/>
                  <a:pt x="300" y="600"/>
                </a:cubicBezTo>
                <a:cubicBezTo>
                  <a:pt x="465" y="600"/>
                  <a:pt x="600" y="465"/>
                  <a:pt x="600" y="300"/>
                </a:cubicBezTo>
                <a:cubicBezTo>
                  <a:pt x="600" y="135"/>
                  <a:pt x="465" y="0"/>
                  <a:pt x="30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44" name="Freeform 27"/>
          <p:cNvSpPr>
            <a:spLocks noEditPoints="1"/>
          </p:cNvSpPr>
          <p:nvPr/>
        </p:nvSpPr>
        <p:spPr bwMode="auto">
          <a:xfrm>
            <a:off x="7406066" y="2673534"/>
            <a:ext cx="454880" cy="46411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5" name="Freeform 28"/>
          <p:cNvSpPr>
            <a:spLocks noEditPoints="1"/>
          </p:cNvSpPr>
          <p:nvPr/>
        </p:nvSpPr>
        <p:spPr bwMode="auto">
          <a:xfrm>
            <a:off x="6845943" y="399616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6" name="Freeform 29"/>
          <p:cNvSpPr>
            <a:spLocks noEditPoints="1"/>
          </p:cNvSpPr>
          <p:nvPr/>
        </p:nvSpPr>
        <p:spPr bwMode="auto">
          <a:xfrm>
            <a:off x="8663976" y="2129023"/>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7" name="Freeform 30"/>
          <p:cNvSpPr>
            <a:spLocks noEditPoints="1"/>
          </p:cNvSpPr>
          <p:nvPr/>
        </p:nvSpPr>
        <p:spPr bwMode="auto">
          <a:xfrm>
            <a:off x="10091002" y="2666393"/>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8" name="Freeform 31"/>
          <p:cNvSpPr>
            <a:spLocks noEditPoints="1"/>
          </p:cNvSpPr>
          <p:nvPr/>
        </p:nvSpPr>
        <p:spPr bwMode="auto">
          <a:xfrm>
            <a:off x="10578030" y="4063055"/>
            <a:ext cx="494134" cy="323265"/>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9" name="Oval 5"/>
          <p:cNvSpPr>
            <a:spLocks noChangeArrowheads="1"/>
          </p:cNvSpPr>
          <p:nvPr/>
        </p:nvSpPr>
        <p:spPr bwMode="auto">
          <a:xfrm>
            <a:off x="8311636" y="3464526"/>
            <a:ext cx="1247305" cy="1248066"/>
          </a:xfrm>
          <a:prstGeom prst="ellipse">
            <a:avLst/>
          </a:prstGeom>
          <a:solidFill>
            <a:schemeClr val="tx2">
              <a:lumMod val="20000"/>
              <a:lumOff val="80000"/>
            </a:schemeClr>
          </a:solidFill>
          <a:ln>
            <a:noFill/>
          </a:ln>
        </p:spPr>
        <p:txBody>
          <a:bodyPr vert="horz" wrap="square" lIns="91440" tIns="45720" rIns="91440" bIns="45720" numCol="1" anchor="t" anchorCtr="0" compatLnSpc="1"/>
          <a:lstStyle/>
          <a:p>
            <a:endParaRPr lang="en-US" dirty="0">
              <a:cs typeface="+mn-ea"/>
              <a:sym typeface="+mn-lt"/>
            </a:endParaRPr>
          </a:p>
        </p:txBody>
      </p:sp>
      <p:grpSp>
        <p:nvGrpSpPr>
          <p:cNvPr id="50" name="组合 49"/>
          <p:cNvGrpSpPr/>
          <p:nvPr/>
        </p:nvGrpSpPr>
        <p:grpSpPr>
          <a:xfrm>
            <a:off x="8211059" y="3352520"/>
            <a:ext cx="1495699" cy="3514092"/>
            <a:chOff x="8211059" y="3352520"/>
            <a:chExt cx="1495699" cy="3514092"/>
          </a:xfrm>
        </p:grpSpPr>
        <p:sp>
          <p:nvSpPr>
            <p:cNvPr id="51" name="Freeform 9"/>
            <p:cNvSpPr>
              <a:spLocks noEditPoints="1"/>
            </p:cNvSpPr>
            <p:nvPr/>
          </p:nvSpPr>
          <p:spPr bwMode="auto">
            <a:xfrm>
              <a:off x="8211059" y="3352520"/>
              <a:ext cx="1449220" cy="1621420"/>
            </a:xfrm>
            <a:custGeom>
              <a:avLst/>
              <a:gdLst>
                <a:gd name="T0" fmla="*/ 804 w 804"/>
                <a:gd name="T1" fmla="*/ 402 h 900"/>
                <a:gd name="T2" fmla="*/ 402 w 804"/>
                <a:gd name="T3" fmla="*/ 0 h 900"/>
                <a:gd name="T4" fmla="*/ 0 w 804"/>
                <a:gd name="T5" fmla="*/ 402 h 900"/>
                <a:gd name="T6" fmla="*/ 333 w 804"/>
                <a:gd name="T7" fmla="*/ 798 h 900"/>
                <a:gd name="T8" fmla="*/ 333 w 804"/>
                <a:gd name="T9" fmla="*/ 900 h 900"/>
                <a:gd name="T10" fmla="*/ 471 w 804"/>
                <a:gd name="T11" fmla="*/ 900 h 900"/>
                <a:gd name="T12" fmla="*/ 471 w 804"/>
                <a:gd name="T13" fmla="*/ 798 h 900"/>
                <a:gd name="T14" fmla="*/ 804 w 804"/>
                <a:gd name="T15" fmla="*/ 402 h 900"/>
                <a:gd name="T16" fmla="*/ 402 w 804"/>
                <a:gd name="T17" fmla="*/ 704 h 900"/>
                <a:gd name="T18" fmla="*/ 100 w 804"/>
                <a:gd name="T19" fmla="*/ 402 h 900"/>
                <a:gd name="T20" fmla="*/ 402 w 804"/>
                <a:gd name="T21" fmla="*/ 100 h 900"/>
                <a:gd name="T22" fmla="*/ 704 w 804"/>
                <a:gd name="T23" fmla="*/ 402 h 900"/>
                <a:gd name="T24" fmla="*/ 402 w 804"/>
                <a:gd name="T25" fmla="*/ 70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4" h="900">
                  <a:moveTo>
                    <a:pt x="804" y="402"/>
                  </a:moveTo>
                  <a:cubicBezTo>
                    <a:pt x="804" y="180"/>
                    <a:pt x="624" y="0"/>
                    <a:pt x="402" y="0"/>
                  </a:cubicBezTo>
                  <a:cubicBezTo>
                    <a:pt x="180" y="0"/>
                    <a:pt x="0" y="180"/>
                    <a:pt x="0" y="402"/>
                  </a:cubicBezTo>
                  <a:cubicBezTo>
                    <a:pt x="0" y="600"/>
                    <a:pt x="144" y="765"/>
                    <a:pt x="333" y="798"/>
                  </a:cubicBezTo>
                  <a:cubicBezTo>
                    <a:pt x="333" y="900"/>
                    <a:pt x="333" y="900"/>
                    <a:pt x="333" y="900"/>
                  </a:cubicBezTo>
                  <a:cubicBezTo>
                    <a:pt x="471" y="900"/>
                    <a:pt x="471" y="900"/>
                    <a:pt x="471" y="900"/>
                  </a:cubicBezTo>
                  <a:cubicBezTo>
                    <a:pt x="471" y="798"/>
                    <a:pt x="471" y="798"/>
                    <a:pt x="471" y="798"/>
                  </a:cubicBezTo>
                  <a:cubicBezTo>
                    <a:pt x="660" y="765"/>
                    <a:pt x="804" y="600"/>
                    <a:pt x="804" y="402"/>
                  </a:cubicBezTo>
                  <a:close/>
                  <a:moveTo>
                    <a:pt x="402" y="704"/>
                  </a:moveTo>
                  <a:cubicBezTo>
                    <a:pt x="235" y="704"/>
                    <a:pt x="100" y="569"/>
                    <a:pt x="100" y="402"/>
                  </a:cubicBezTo>
                  <a:cubicBezTo>
                    <a:pt x="100" y="235"/>
                    <a:pt x="235" y="100"/>
                    <a:pt x="402" y="100"/>
                  </a:cubicBezTo>
                  <a:cubicBezTo>
                    <a:pt x="569" y="100"/>
                    <a:pt x="704" y="235"/>
                    <a:pt x="704" y="402"/>
                  </a:cubicBezTo>
                  <a:cubicBezTo>
                    <a:pt x="704" y="569"/>
                    <a:pt x="569" y="704"/>
                    <a:pt x="402" y="704"/>
                  </a:cubicBez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nvGrpSpPr>
            <p:cNvPr id="52" name="组合 51"/>
            <p:cNvGrpSpPr/>
            <p:nvPr/>
          </p:nvGrpSpPr>
          <p:grpSpPr>
            <a:xfrm>
              <a:off x="8221727" y="4877173"/>
              <a:ext cx="1485031" cy="1989439"/>
              <a:chOff x="8221727" y="4877173"/>
              <a:chExt cx="1485031" cy="1989439"/>
            </a:xfrm>
          </p:grpSpPr>
          <p:sp>
            <p:nvSpPr>
              <p:cNvPr id="53" name="Rectangle 10"/>
              <p:cNvSpPr>
                <a:spLocks noChangeArrowheads="1"/>
              </p:cNvSpPr>
              <p:nvPr/>
            </p:nvSpPr>
            <p:spPr bwMode="auto">
              <a:xfrm>
                <a:off x="8780233" y="5648262"/>
                <a:ext cx="668988" cy="998148"/>
              </a:xfrm>
              <a:prstGeom prst="rect">
                <a:avLst/>
              </a:prstGeom>
              <a:solidFill>
                <a:srgbClr val="F1ACA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4" name="Rectangle 11"/>
              <p:cNvSpPr>
                <a:spLocks noChangeArrowheads="1"/>
              </p:cNvSpPr>
              <p:nvPr/>
            </p:nvSpPr>
            <p:spPr bwMode="auto">
              <a:xfrm>
                <a:off x="8780233" y="5648262"/>
                <a:ext cx="668988" cy="998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5" name="Rectangle 12"/>
              <p:cNvSpPr>
                <a:spLocks noChangeArrowheads="1"/>
              </p:cNvSpPr>
              <p:nvPr/>
            </p:nvSpPr>
            <p:spPr bwMode="auto">
              <a:xfrm>
                <a:off x="8470883" y="6193815"/>
                <a:ext cx="970718" cy="672797"/>
              </a:xfrm>
              <a:prstGeom prst="rect">
                <a:avLst/>
              </a:pr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56" name="Rectangle 13"/>
              <p:cNvSpPr>
                <a:spLocks noChangeArrowheads="1"/>
              </p:cNvSpPr>
              <p:nvPr/>
            </p:nvSpPr>
            <p:spPr bwMode="auto">
              <a:xfrm>
                <a:off x="8470883" y="6193815"/>
                <a:ext cx="970718" cy="67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7" name="Freeform 14"/>
              <p:cNvSpPr/>
              <p:nvPr/>
            </p:nvSpPr>
            <p:spPr bwMode="auto">
              <a:xfrm>
                <a:off x="8221727" y="5121757"/>
                <a:ext cx="1227494" cy="1168062"/>
              </a:xfrm>
              <a:custGeom>
                <a:avLst/>
                <a:gdLst>
                  <a:gd name="T0" fmla="*/ 0 w 681"/>
                  <a:gd name="T1" fmla="*/ 110 h 648"/>
                  <a:gd name="T2" fmla="*/ 109 w 681"/>
                  <a:gd name="T3" fmla="*/ 0 h 648"/>
                  <a:gd name="T4" fmla="*/ 571 w 681"/>
                  <a:gd name="T5" fmla="*/ 0 h 648"/>
                  <a:gd name="T6" fmla="*/ 681 w 681"/>
                  <a:gd name="T7" fmla="*/ 110 h 648"/>
                  <a:gd name="T8" fmla="*/ 681 w 681"/>
                  <a:gd name="T9" fmla="*/ 538 h 648"/>
                  <a:gd name="T10" fmla="*/ 571 w 681"/>
                  <a:gd name="T11" fmla="*/ 648 h 648"/>
                  <a:gd name="T12" fmla="*/ 109 w 681"/>
                  <a:gd name="T13" fmla="*/ 648 h 648"/>
                  <a:gd name="T14" fmla="*/ 0 w 681"/>
                  <a:gd name="T15" fmla="*/ 538 h 648"/>
                  <a:gd name="T16" fmla="*/ 0 w 681"/>
                  <a:gd name="T17" fmla="*/ 11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1" h="648">
                    <a:moveTo>
                      <a:pt x="0" y="110"/>
                    </a:moveTo>
                    <a:cubicBezTo>
                      <a:pt x="0" y="49"/>
                      <a:pt x="49" y="0"/>
                      <a:pt x="109" y="0"/>
                    </a:cubicBezTo>
                    <a:cubicBezTo>
                      <a:pt x="571" y="0"/>
                      <a:pt x="571" y="0"/>
                      <a:pt x="571" y="0"/>
                    </a:cubicBezTo>
                    <a:cubicBezTo>
                      <a:pt x="632" y="0"/>
                      <a:pt x="681" y="49"/>
                      <a:pt x="681" y="110"/>
                    </a:cubicBezTo>
                    <a:cubicBezTo>
                      <a:pt x="681" y="538"/>
                      <a:pt x="681" y="538"/>
                      <a:pt x="681" y="538"/>
                    </a:cubicBezTo>
                    <a:cubicBezTo>
                      <a:pt x="681" y="598"/>
                      <a:pt x="632" y="648"/>
                      <a:pt x="571" y="648"/>
                    </a:cubicBezTo>
                    <a:cubicBezTo>
                      <a:pt x="109" y="648"/>
                      <a:pt x="109" y="648"/>
                      <a:pt x="109" y="648"/>
                    </a:cubicBezTo>
                    <a:cubicBezTo>
                      <a:pt x="49" y="648"/>
                      <a:pt x="0" y="598"/>
                      <a:pt x="0" y="538"/>
                    </a:cubicBezTo>
                    <a:cubicBezTo>
                      <a:pt x="0" y="110"/>
                      <a:pt x="0" y="110"/>
                      <a:pt x="0" y="11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58" name="Rectangle 15"/>
              <p:cNvSpPr>
                <a:spLocks noChangeArrowheads="1"/>
              </p:cNvSpPr>
              <p:nvPr/>
            </p:nvSpPr>
            <p:spPr bwMode="auto">
              <a:xfrm>
                <a:off x="8762708" y="4973940"/>
                <a:ext cx="371067" cy="1053009"/>
              </a:xfrm>
              <a:prstGeom prst="rect">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59" name="Rectangle 16"/>
              <p:cNvSpPr>
                <a:spLocks noChangeArrowheads="1"/>
              </p:cNvSpPr>
              <p:nvPr/>
            </p:nvSpPr>
            <p:spPr bwMode="auto">
              <a:xfrm>
                <a:off x="8762708" y="4973940"/>
                <a:ext cx="371067" cy="105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0" name="Freeform 17"/>
              <p:cNvSpPr/>
              <p:nvPr/>
            </p:nvSpPr>
            <p:spPr bwMode="auto">
              <a:xfrm>
                <a:off x="8854142" y="487717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1" name="Freeform 18"/>
              <p:cNvSpPr/>
              <p:nvPr/>
            </p:nvSpPr>
            <p:spPr bwMode="auto">
              <a:xfrm>
                <a:off x="9344834" y="5689407"/>
                <a:ext cx="361924" cy="641558"/>
              </a:xfrm>
              <a:custGeom>
                <a:avLst/>
                <a:gdLst>
                  <a:gd name="T0" fmla="*/ 57 w 201"/>
                  <a:gd name="T1" fmla="*/ 356 h 356"/>
                  <a:gd name="T2" fmla="*/ 163 w 201"/>
                  <a:gd name="T3" fmla="*/ 119 h 356"/>
                  <a:gd name="T4" fmla="*/ 0 w 201"/>
                  <a:gd name="T5" fmla="*/ 164 h 356"/>
                  <a:gd name="T6" fmla="*/ 57 w 201"/>
                  <a:gd name="T7" fmla="*/ 356 h 356"/>
                </a:gdLst>
                <a:ahLst/>
                <a:cxnLst>
                  <a:cxn ang="0">
                    <a:pos x="T0" y="T1"/>
                  </a:cxn>
                  <a:cxn ang="0">
                    <a:pos x="T2" y="T3"/>
                  </a:cxn>
                  <a:cxn ang="0">
                    <a:pos x="T4" y="T5"/>
                  </a:cxn>
                  <a:cxn ang="0">
                    <a:pos x="T6" y="T7"/>
                  </a:cxn>
                </a:cxnLst>
                <a:rect l="0" t="0" r="r" b="b"/>
                <a:pathLst>
                  <a:path w="201" h="356">
                    <a:moveTo>
                      <a:pt x="57" y="356"/>
                    </a:moveTo>
                    <a:cubicBezTo>
                      <a:pt x="57" y="356"/>
                      <a:pt x="201" y="219"/>
                      <a:pt x="163" y="119"/>
                    </a:cubicBezTo>
                    <a:cubicBezTo>
                      <a:pt x="118" y="0"/>
                      <a:pt x="0" y="164"/>
                      <a:pt x="0" y="164"/>
                    </a:cubicBezTo>
                    <a:cubicBezTo>
                      <a:pt x="57" y="356"/>
                      <a:pt x="57" y="356"/>
                      <a:pt x="57" y="356"/>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2" name="Freeform 19"/>
              <p:cNvSpPr/>
              <p:nvPr/>
            </p:nvSpPr>
            <p:spPr bwMode="auto">
              <a:xfrm>
                <a:off x="8839665" y="5121757"/>
                <a:ext cx="52574" cy="0"/>
              </a:xfrm>
              <a:custGeom>
                <a:avLst/>
                <a:gdLst>
                  <a:gd name="T0" fmla="*/ 29 w 29"/>
                  <a:gd name="T1" fmla="*/ 0 w 29"/>
                  <a:gd name="T2" fmla="*/ 0 w 29"/>
                  <a:gd name="T3" fmla="*/ 29 w 29"/>
                  <a:gd name="T4" fmla="*/ 29 w 29"/>
                </a:gdLst>
                <a:ahLst/>
                <a:cxnLst>
                  <a:cxn ang="0">
                    <a:pos x="T0" y="0"/>
                  </a:cxn>
                  <a:cxn ang="0">
                    <a:pos x="T1" y="0"/>
                  </a:cxn>
                  <a:cxn ang="0">
                    <a:pos x="T2" y="0"/>
                  </a:cxn>
                  <a:cxn ang="0">
                    <a:pos x="T3" y="0"/>
                  </a:cxn>
                  <a:cxn ang="0">
                    <a:pos x="T4" y="0"/>
                  </a:cxn>
                </a:cxnLst>
                <a:rect l="0" t="0" r="r" b="b"/>
                <a:pathLst>
                  <a:path w="29">
                    <a:moveTo>
                      <a:pt x="29" y="0"/>
                    </a:moveTo>
                    <a:cubicBezTo>
                      <a:pt x="0" y="0"/>
                      <a:pt x="0" y="0"/>
                      <a:pt x="0" y="0"/>
                    </a:cubicBezTo>
                    <a:cubicBezTo>
                      <a:pt x="0" y="0"/>
                      <a:pt x="0" y="0"/>
                      <a:pt x="0" y="0"/>
                    </a:cubicBezTo>
                    <a:cubicBezTo>
                      <a:pt x="29" y="0"/>
                      <a:pt x="29" y="0"/>
                      <a:pt x="29" y="0"/>
                    </a:cubicBezTo>
                    <a:cubicBezTo>
                      <a:pt x="29" y="0"/>
                      <a:pt x="29" y="0"/>
                      <a:pt x="29"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3" name="Rectangle 20"/>
              <p:cNvSpPr>
                <a:spLocks noChangeArrowheads="1"/>
              </p:cNvSpPr>
              <p:nvPr/>
            </p:nvSpPr>
            <p:spPr bwMode="auto">
              <a:xfrm>
                <a:off x="9441601" y="6646410"/>
                <a:ext cx="7619" cy="220202"/>
              </a:xfrm>
              <a:prstGeom prst="rect">
                <a:avLst/>
              </a:prstGeom>
              <a:solidFill>
                <a:srgbClr val="FBE6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4" name="Rectangle 21"/>
              <p:cNvSpPr>
                <a:spLocks noChangeArrowheads="1"/>
              </p:cNvSpPr>
              <p:nvPr/>
            </p:nvSpPr>
            <p:spPr bwMode="auto">
              <a:xfrm>
                <a:off x="9441601" y="6646410"/>
                <a:ext cx="7619" cy="22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5" name="Freeform 22"/>
              <p:cNvSpPr/>
              <p:nvPr/>
            </p:nvSpPr>
            <p:spPr bwMode="auto">
              <a:xfrm>
                <a:off x="9441601" y="6309630"/>
                <a:ext cx="7619" cy="336780"/>
              </a:xfrm>
              <a:custGeom>
                <a:avLst/>
                <a:gdLst>
                  <a:gd name="T0" fmla="*/ 0 w 4"/>
                  <a:gd name="T1" fmla="*/ 0 h 187"/>
                  <a:gd name="T2" fmla="*/ 0 w 4"/>
                  <a:gd name="T3" fmla="*/ 187 h 187"/>
                  <a:gd name="T4" fmla="*/ 4 w 4"/>
                  <a:gd name="T5" fmla="*/ 187 h 187"/>
                  <a:gd name="T6" fmla="*/ 4 w 4"/>
                  <a:gd name="T7" fmla="*/ 12 h 187"/>
                  <a:gd name="T8" fmla="*/ 3 w 4"/>
                  <a:gd name="T9" fmla="*/ 12 h 187"/>
                  <a:gd name="T10" fmla="*/ 0 w 4"/>
                  <a:gd name="T11" fmla="*/ 0 h 187"/>
                </a:gdLst>
                <a:ahLst/>
                <a:cxnLst>
                  <a:cxn ang="0">
                    <a:pos x="T0" y="T1"/>
                  </a:cxn>
                  <a:cxn ang="0">
                    <a:pos x="T2" y="T3"/>
                  </a:cxn>
                  <a:cxn ang="0">
                    <a:pos x="T4" y="T5"/>
                  </a:cxn>
                  <a:cxn ang="0">
                    <a:pos x="T6" y="T7"/>
                  </a:cxn>
                  <a:cxn ang="0">
                    <a:pos x="T8" y="T9"/>
                  </a:cxn>
                  <a:cxn ang="0">
                    <a:pos x="T10" y="T11"/>
                  </a:cxn>
                </a:cxnLst>
                <a:rect l="0" t="0" r="r" b="b"/>
                <a:pathLst>
                  <a:path w="4" h="187">
                    <a:moveTo>
                      <a:pt x="0" y="0"/>
                    </a:moveTo>
                    <a:cubicBezTo>
                      <a:pt x="0" y="187"/>
                      <a:pt x="0" y="187"/>
                      <a:pt x="0" y="187"/>
                    </a:cubicBezTo>
                    <a:cubicBezTo>
                      <a:pt x="4" y="187"/>
                      <a:pt x="4" y="187"/>
                      <a:pt x="4" y="187"/>
                    </a:cubicBezTo>
                    <a:cubicBezTo>
                      <a:pt x="4" y="12"/>
                      <a:pt x="4" y="12"/>
                      <a:pt x="4" y="12"/>
                    </a:cubicBezTo>
                    <a:cubicBezTo>
                      <a:pt x="4" y="12"/>
                      <a:pt x="3" y="12"/>
                      <a:pt x="3" y="12"/>
                    </a:cubicBezTo>
                    <a:cubicBezTo>
                      <a:pt x="0" y="0"/>
                      <a:pt x="0" y="0"/>
                      <a:pt x="0" y="0"/>
                    </a:cubicBezTo>
                  </a:path>
                </a:pathLst>
              </a:custGeom>
              <a:solidFill>
                <a:srgbClr val="ED9B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6" name="Freeform 23"/>
              <p:cNvSpPr/>
              <p:nvPr/>
            </p:nvSpPr>
            <p:spPr bwMode="auto">
              <a:xfrm>
                <a:off x="8955480" y="6208292"/>
                <a:ext cx="486121" cy="658320"/>
              </a:xfrm>
              <a:custGeom>
                <a:avLst/>
                <a:gdLst>
                  <a:gd name="T0" fmla="*/ 253 w 270"/>
                  <a:gd name="T1" fmla="*/ 0 h 365"/>
                  <a:gd name="T2" fmla="*/ 164 w 270"/>
                  <a:gd name="T3" fmla="*/ 45 h 365"/>
                  <a:gd name="T4" fmla="*/ 0 w 270"/>
                  <a:gd name="T5" fmla="*/ 45 h 365"/>
                  <a:gd name="T6" fmla="*/ 0 w 270"/>
                  <a:gd name="T7" fmla="*/ 365 h 365"/>
                  <a:gd name="T8" fmla="*/ 270 w 270"/>
                  <a:gd name="T9" fmla="*/ 365 h 365"/>
                  <a:gd name="T10" fmla="*/ 270 w 270"/>
                  <a:gd name="T11" fmla="*/ 243 h 365"/>
                  <a:gd name="T12" fmla="*/ 270 w 270"/>
                  <a:gd name="T13" fmla="*/ 56 h 365"/>
                  <a:gd name="T14" fmla="*/ 253 w 270"/>
                  <a:gd name="T15" fmla="*/ 0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365">
                    <a:moveTo>
                      <a:pt x="253" y="0"/>
                    </a:moveTo>
                    <a:cubicBezTo>
                      <a:pt x="233" y="27"/>
                      <a:pt x="201" y="45"/>
                      <a:pt x="164" y="45"/>
                    </a:cubicBezTo>
                    <a:cubicBezTo>
                      <a:pt x="0" y="45"/>
                      <a:pt x="0" y="45"/>
                      <a:pt x="0" y="45"/>
                    </a:cubicBezTo>
                    <a:cubicBezTo>
                      <a:pt x="0" y="365"/>
                      <a:pt x="0" y="365"/>
                      <a:pt x="0" y="365"/>
                    </a:cubicBezTo>
                    <a:cubicBezTo>
                      <a:pt x="270" y="365"/>
                      <a:pt x="270" y="365"/>
                      <a:pt x="270" y="365"/>
                    </a:cubicBezTo>
                    <a:cubicBezTo>
                      <a:pt x="270" y="243"/>
                      <a:pt x="270" y="243"/>
                      <a:pt x="270" y="243"/>
                    </a:cubicBezTo>
                    <a:cubicBezTo>
                      <a:pt x="270" y="56"/>
                      <a:pt x="270" y="56"/>
                      <a:pt x="270" y="56"/>
                    </a:cubicBezTo>
                    <a:cubicBezTo>
                      <a:pt x="253" y="0"/>
                      <a:pt x="253" y="0"/>
                      <a:pt x="253"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67" name="Freeform 24"/>
              <p:cNvSpPr/>
              <p:nvPr/>
            </p:nvSpPr>
            <p:spPr bwMode="auto">
              <a:xfrm>
                <a:off x="8955480" y="6145812"/>
                <a:ext cx="455644" cy="144008"/>
              </a:xfrm>
              <a:custGeom>
                <a:avLst/>
                <a:gdLst>
                  <a:gd name="T0" fmla="*/ 243 w 253"/>
                  <a:gd name="T1" fmla="*/ 0 h 80"/>
                  <a:gd name="T2" fmla="*/ 75 w 253"/>
                  <a:gd name="T3" fmla="*/ 57 h 80"/>
                  <a:gd name="T4" fmla="*/ 48 w 253"/>
                  <a:gd name="T5" fmla="*/ 61 h 80"/>
                  <a:gd name="T6" fmla="*/ 0 w 253"/>
                  <a:gd name="T7" fmla="*/ 46 h 80"/>
                  <a:gd name="T8" fmla="*/ 0 w 253"/>
                  <a:gd name="T9" fmla="*/ 80 h 80"/>
                  <a:gd name="T10" fmla="*/ 164 w 253"/>
                  <a:gd name="T11" fmla="*/ 80 h 80"/>
                  <a:gd name="T12" fmla="*/ 253 w 253"/>
                  <a:gd name="T13" fmla="*/ 35 h 80"/>
                  <a:gd name="T14" fmla="*/ 243 w 253"/>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80">
                    <a:moveTo>
                      <a:pt x="243" y="0"/>
                    </a:moveTo>
                    <a:cubicBezTo>
                      <a:pt x="75" y="57"/>
                      <a:pt x="75" y="57"/>
                      <a:pt x="75" y="57"/>
                    </a:cubicBezTo>
                    <a:cubicBezTo>
                      <a:pt x="66" y="59"/>
                      <a:pt x="57" y="61"/>
                      <a:pt x="48" y="61"/>
                    </a:cubicBezTo>
                    <a:cubicBezTo>
                      <a:pt x="31" y="61"/>
                      <a:pt x="14" y="55"/>
                      <a:pt x="0" y="46"/>
                    </a:cubicBezTo>
                    <a:cubicBezTo>
                      <a:pt x="0" y="80"/>
                      <a:pt x="0" y="80"/>
                      <a:pt x="0" y="80"/>
                    </a:cubicBezTo>
                    <a:cubicBezTo>
                      <a:pt x="164" y="80"/>
                      <a:pt x="164" y="80"/>
                      <a:pt x="164" y="80"/>
                    </a:cubicBezTo>
                    <a:cubicBezTo>
                      <a:pt x="201" y="80"/>
                      <a:pt x="233" y="62"/>
                      <a:pt x="253" y="35"/>
                    </a:cubicBezTo>
                    <a:cubicBezTo>
                      <a:pt x="243" y="0"/>
                      <a:pt x="243" y="0"/>
                      <a:pt x="243"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68" name="Freeform 25"/>
              <p:cNvSpPr>
                <a:spLocks noEditPoints="1"/>
              </p:cNvSpPr>
              <p:nvPr/>
            </p:nvSpPr>
            <p:spPr bwMode="auto">
              <a:xfrm>
                <a:off x="8955480" y="5332816"/>
                <a:ext cx="55622" cy="645368"/>
              </a:xfrm>
              <a:custGeom>
                <a:avLst/>
                <a:gdLst>
                  <a:gd name="T0" fmla="*/ 0 w 31"/>
                  <a:gd name="T1" fmla="*/ 336 h 358"/>
                  <a:gd name="T2" fmla="*/ 0 w 31"/>
                  <a:gd name="T3" fmla="*/ 358 h 358"/>
                  <a:gd name="T4" fmla="*/ 22 w 31"/>
                  <a:gd name="T5" fmla="*/ 348 h 358"/>
                  <a:gd name="T6" fmla="*/ 31 w 31"/>
                  <a:gd name="T7" fmla="*/ 345 h 358"/>
                  <a:gd name="T8" fmla="*/ 0 w 31"/>
                  <a:gd name="T9" fmla="*/ 336 h 358"/>
                  <a:gd name="T10" fmla="*/ 0 w 31"/>
                  <a:gd name="T11" fmla="*/ 169 h 358"/>
                  <a:gd name="T12" fmla="*/ 0 w 31"/>
                  <a:gd name="T13" fmla="*/ 186 h 358"/>
                  <a:gd name="T14" fmla="*/ 12 w 31"/>
                  <a:gd name="T15" fmla="*/ 181 h 358"/>
                  <a:gd name="T16" fmla="*/ 25 w 31"/>
                  <a:gd name="T17" fmla="*/ 177 h 358"/>
                  <a:gd name="T18" fmla="*/ 0 w 31"/>
                  <a:gd name="T19" fmla="*/ 169 h 358"/>
                  <a:gd name="T20" fmla="*/ 0 w 31"/>
                  <a:gd name="T21" fmla="*/ 0 h 358"/>
                  <a:gd name="T22" fmla="*/ 0 w 31"/>
                  <a:gd name="T23" fmla="*/ 18 h 358"/>
                  <a:gd name="T24" fmla="*/ 12 w 31"/>
                  <a:gd name="T25" fmla="*/ 14 h 358"/>
                  <a:gd name="T26" fmla="*/ 27 w 31"/>
                  <a:gd name="T27" fmla="*/ 9 h 358"/>
                  <a:gd name="T28" fmla="*/ 0 w 31"/>
                  <a:gd name="T29"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58">
                    <a:moveTo>
                      <a:pt x="0" y="336"/>
                    </a:moveTo>
                    <a:cubicBezTo>
                      <a:pt x="0" y="358"/>
                      <a:pt x="0" y="358"/>
                      <a:pt x="0" y="358"/>
                    </a:cubicBezTo>
                    <a:cubicBezTo>
                      <a:pt x="7" y="354"/>
                      <a:pt x="14" y="350"/>
                      <a:pt x="22" y="348"/>
                    </a:cubicBezTo>
                    <a:cubicBezTo>
                      <a:pt x="31" y="345"/>
                      <a:pt x="31" y="345"/>
                      <a:pt x="31" y="345"/>
                    </a:cubicBezTo>
                    <a:cubicBezTo>
                      <a:pt x="20" y="344"/>
                      <a:pt x="10" y="341"/>
                      <a:pt x="0" y="336"/>
                    </a:cubicBezTo>
                    <a:moveTo>
                      <a:pt x="0" y="169"/>
                    </a:moveTo>
                    <a:cubicBezTo>
                      <a:pt x="0" y="186"/>
                      <a:pt x="0" y="186"/>
                      <a:pt x="0" y="186"/>
                    </a:cubicBezTo>
                    <a:cubicBezTo>
                      <a:pt x="4" y="184"/>
                      <a:pt x="8" y="182"/>
                      <a:pt x="12" y="181"/>
                    </a:cubicBezTo>
                    <a:cubicBezTo>
                      <a:pt x="25" y="177"/>
                      <a:pt x="25" y="177"/>
                      <a:pt x="25" y="177"/>
                    </a:cubicBezTo>
                    <a:cubicBezTo>
                      <a:pt x="16" y="175"/>
                      <a:pt x="8" y="173"/>
                      <a:pt x="0" y="169"/>
                    </a:cubicBezTo>
                    <a:moveTo>
                      <a:pt x="0" y="0"/>
                    </a:moveTo>
                    <a:cubicBezTo>
                      <a:pt x="0" y="18"/>
                      <a:pt x="0" y="18"/>
                      <a:pt x="0" y="18"/>
                    </a:cubicBezTo>
                    <a:cubicBezTo>
                      <a:pt x="4" y="17"/>
                      <a:pt x="8" y="15"/>
                      <a:pt x="12" y="14"/>
                    </a:cubicBezTo>
                    <a:cubicBezTo>
                      <a:pt x="27" y="9"/>
                      <a:pt x="27" y="9"/>
                      <a:pt x="27" y="9"/>
                    </a:cubicBezTo>
                    <a:cubicBezTo>
                      <a:pt x="18" y="7"/>
                      <a:pt x="9" y="4"/>
                      <a:pt x="0"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9" name="Freeform 26"/>
              <p:cNvSpPr>
                <a:spLocks noEditPoints="1"/>
              </p:cNvSpPr>
              <p:nvPr/>
            </p:nvSpPr>
            <p:spPr bwMode="auto">
              <a:xfrm>
                <a:off x="9465221" y="5904275"/>
                <a:ext cx="172962" cy="410689"/>
              </a:xfrm>
              <a:custGeom>
                <a:avLst/>
                <a:gdLst>
                  <a:gd name="T0" fmla="*/ 63 w 96"/>
                  <a:gd name="T1" fmla="*/ 148 h 228"/>
                  <a:gd name="T2" fmla="*/ 0 w 96"/>
                  <a:gd name="T3" fmla="*/ 228 h 228"/>
                  <a:gd name="T4" fmla="*/ 63 w 96"/>
                  <a:gd name="T5" fmla="*/ 148 h 228"/>
                  <a:gd name="T6" fmla="*/ 63 w 96"/>
                  <a:gd name="T7" fmla="*/ 148 h 228"/>
                  <a:gd name="T8" fmla="*/ 63 w 96"/>
                  <a:gd name="T9" fmla="*/ 148 h 228"/>
                  <a:gd name="T10" fmla="*/ 63 w 96"/>
                  <a:gd name="T11" fmla="*/ 148 h 228"/>
                  <a:gd name="T12" fmla="*/ 63 w 96"/>
                  <a:gd name="T13" fmla="*/ 148 h 228"/>
                  <a:gd name="T14" fmla="*/ 63 w 96"/>
                  <a:gd name="T15" fmla="*/ 148 h 228"/>
                  <a:gd name="T16" fmla="*/ 63 w 96"/>
                  <a:gd name="T17" fmla="*/ 148 h 228"/>
                  <a:gd name="T18" fmla="*/ 96 w 96"/>
                  <a:gd name="T19" fmla="*/ 1 h 228"/>
                  <a:gd name="T20" fmla="*/ 96 w 96"/>
                  <a:gd name="T21" fmla="*/ 1 h 228"/>
                  <a:gd name="T22" fmla="*/ 96 w 96"/>
                  <a:gd name="T23" fmla="*/ 1 h 228"/>
                  <a:gd name="T24" fmla="*/ 96 w 96"/>
                  <a:gd name="T25" fmla="*/ 0 h 228"/>
                  <a:gd name="T26" fmla="*/ 96 w 96"/>
                  <a:gd name="T27" fmla="*/ 0 h 228"/>
                  <a:gd name="T28" fmla="*/ 96 w 96"/>
                  <a:gd name="T29" fmla="*/ 0 h 228"/>
                  <a:gd name="T30" fmla="*/ 96 w 96"/>
                  <a:gd name="T31" fmla="*/ 0 h 228"/>
                  <a:gd name="T32" fmla="*/ 96 w 96"/>
                  <a:gd name="T33" fmla="*/ 0 h 228"/>
                  <a:gd name="T34" fmla="*/ 96 w 96"/>
                  <a:gd name="T35" fmla="*/ 0 h 228"/>
                  <a:gd name="T36" fmla="*/ 96 w 96"/>
                  <a:gd name="T37" fmla="*/ 0 h 228"/>
                  <a:gd name="T38" fmla="*/ 96 w 96"/>
                  <a:gd name="T39" fmla="*/ 0 h 228"/>
                  <a:gd name="T40" fmla="*/ 96 w 96"/>
                  <a:gd name="T41" fmla="*/ 0 h 228"/>
                  <a:gd name="T42" fmla="*/ 96 w 96"/>
                  <a:gd name="T43" fmla="*/ 0 h 228"/>
                  <a:gd name="T44" fmla="*/ 96 w 96"/>
                  <a:gd name="T45" fmla="*/ 0 h 228"/>
                  <a:gd name="T46" fmla="*/ 96 w 96"/>
                  <a:gd name="T47" fmla="*/ 0 h 228"/>
                  <a:gd name="T48" fmla="*/ 96 w 96"/>
                  <a:gd name="T4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6" h="228">
                    <a:moveTo>
                      <a:pt x="63" y="148"/>
                    </a:moveTo>
                    <a:cubicBezTo>
                      <a:pt x="40" y="184"/>
                      <a:pt x="13" y="213"/>
                      <a:pt x="0" y="228"/>
                    </a:cubicBezTo>
                    <a:cubicBezTo>
                      <a:pt x="13" y="213"/>
                      <a:pt x="40" y="184"/>
                      <a:pt x="63" y="148"/>
                    </a:cubicBezTo>
                    <a:moveTo>
                      <a:pt x="63" y="148"/>
                    </a:moveTo>
                    <a:cubicBezTo>
                      <a:pt x="63" y="148"/>
                      <a:pt x="63" y="148"/>
                      <a:pt x="63" y="148"/>
                    </a:cubicBezTo>
                    <a:cubicBezTo>
                      <a:pt x="63" y="148"/>
                      <a:pt x="63" y="148"/>
                      <a:pt x="63" y="148"/>
                    </a:cubicBezTo>
                    <a:moveTo>
                      <a:pt x="63" y="148"/>
                    </a:moveTo>
                    <a:cubicBezTo>
                      <a:pt x="63" y="148"/>
                      <a:pt x="63" y="148"/>
                      <a:pt x="63" y="148"/>
                    </a:cubicBezTo>
                    <a:cubicBezTo>
                      <a:pt x="63" y="148"/>
                      <a:pt x="63" y="148"/>
                      <a:pt x="63" y="148"/>
                    </a:cubicBezTo>
                    <a:moveTo>
                      <a:pt x="96" y="1"/>
                    </a:moveTo>
                    <a:cubicBezTo>
                      <a:pt x="96" y="1"/>
                      <a:pt x="96" y="1"/>
                      <a:pt x="96" y="1"/>
                    </a:cubicBezTo>
                    <a:cubicBezTo>
                      <a:pt x="96" y="1"/>
                      <a:pt x="96" y="1"/>
                      <a:pt x="96" y="1"/>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cubicBezTo>
                      <a:pt x="96" y="0"/>
                      <a:pt x="96" y="0"/>
                      <a:pt x="96" y="0"/>
                    </a:cubicBezTo>
                  </a:path>
                </a:pathLst>
              </a:custGeom>
              <a:solidFill>
                <a:srgbClr val="FBE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0" name="Freeform 27"/>
              <p:cNvSpPr>
                <a:spLocks noEditPoints="1"/>
              </p:cNvSpPr>
              <p:nvPr/>
            </p:nvSpPr>
            <p:spPr bwMode="auto">
              <a:xfrm>
                <a:off x="9393599" y="5853225"/>
                <a:ext cx="277348" cy="477740"/>
              </a:xfrm>
              <a:custGeom>
                <a:avLst/>
                <a:gdLst>
                  <a:gd name="T0" fmla="*/ 136 w 154"/>
                  <a:gd name="T1" fmla="*/ 28 h 265"/>
                  <a:gd name="T2" fmla="*/ 141 w 154"/>
                  <a:gd name="T3" fmla="*/ 55 h 265"/>
                  <a:gd name="T4" fmla="*/ 83 w 154"/>
                  <a:gd name="T5" fmla="*/ 135 h 265"/>
                  <a:gd name="T6" fmla="*/ 0 w 154"/>
                  <a:gd name="T7" fmla="*/ 162 h 265"/>
                  <a:gd name="T8" fmla="*/ 10 w 154"/>
                  <a:gd name="T9" fmla="*/ 197 h 265"/>
                  <a:gd name="T10" fmla="*/ 27 w 154"/>
                  <a:gd name="T11" fmla="*/ 253 h 265"/>
                  <a:gd name="T12" fmla="*/ 30 w 154"/>
                  <a:gd name="T13" fmla="*/ 265 h 265"/>
                  <a:gd name="T14" fmla="*/ 31 w 154"/>
                  <a:gd name="T15" fmla="*/ 265 h 265"/>
                  <a:gd name="T16" fmla="*/ 31 w 154"/>
                  <a:gd name="T17" fmla="*/ 265 h 265"/>
                  <a:gd name="T18" fmla="*/ 40 w 154"/>
                  <a:gd name="T19" fmla="*/ 256 h 265"/>
                  <a:gd name="T20" fmla="*/ 103 w 154"/>
                  <a:gd name="T21" fmla="*/ 176 h 265"/>
                  <a:gd name="T22" fmla="*/ 103 w 154"/>
                  <a:gd name="T23" fmla="*/ 176 h 265"/>
                  <a:gd name="T24" fmla="*/ 103 w 154"/>
                  <a:gd name="T25" fmla="*/ 176 h 265"/>
                  <a:gd name="T26" fmla="*/ 103 w 154"/>
                  <a:gd name="T27" fmla="*/ 176 h 265"/>
                  <a:gd name="T28" fmla="*/ 103 w 154"/>
                  <a:gd name="T29" fmla="*/ 176 h 265"/>
                  <a:gd name="T30" fmla="*/ 136 w 154"/>
                  <a:gd name="T31" fmla="*/ 29 h 265"/>
                  <a:gd name="T32" fmla="*/ 136 w 154"/>
                  <a:gd name="T33" fmla="*/ 29 h 265"/>
                  <a:gd name="T34" fmla="*/ 136 w 154"/>
                  <a:gd name="T35" fmla="*/ 28 h 265"/>
                  <a:gd name="T36" fmla="*/ 136 w 154"/>
                  <a:gd name="T37" fmla="*/ 28 h 265"/>
                  <a:gd name="T38" fmla="*/ 136 w 154"/>
                  <a:gd name="T39" fmla="*/ 28 h 265"/>
                  <a:gd name="T40" fmla="*/ 136 w 154"/>
                  <a:gd name="T41" fmla="*/ 28 h 265"/>
                  <a:gd name="T42" fmla="*/ 136 w 154"/>
                  <a:gd name="T43" fmla="*/ 28 h 265"/>
                  <a:gd name="T44" fmla="*/ 136 w 154"/>
                  <a:gd name="T45" fmla="*/ 28 h 265"/>
                  <a:gd name="T46" fmla="*/ 136 w 154"/>
                  <a:gd name="T47" fmla="*/ 28 h 265"/>
                  <a:gd name="T48" fmla="*/ 136 w 154"/>
                  <a:gd name="T49" fmla="*/ 28 h 265"/>
                  <a:gd name="T50" fmla="*/ 121 w 154"/>
                  <a:gd name="T51" fmla="*/ 0 h 265"/>
                  <a:gd name="T52" fmla="*/ 124 w 154"/>
                  <a:gd name="T53" fmla="*/ 4 h 265"/>
                  <a:gd name="T54" fmla="*/ 121 w 154"/>
                  <a:gd name="T5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265">
                    <a:moveTo>
                      <a:pt x="136" y="28"/>
                    </a:moveTo>
                    <a:cubicBezTo>
                      <a:pt x="139" y="37"/>
                      <a:pt x="141" y="46"/>
                      <a:pt x="141" y="55"/>
                    </a:cubicBezTo>
                    <a:cubicBezTo>
                      <a:pt x="141" y="90"/>
                      <a:pt x="118" y="123"/>
                      <a:pt x="83" y="135"/>
                    </a:cubicBezTo>
                    <a:cubicBezTo>
                      <a:pt x="0" y="162"/>
                      <a:pt x="0" y="162"/>
                      <a:pt x="0" y="162"/>
                    </a:cubicBezTo>
                    <a:cubicBezTo>
                      <a:pt x="10" y="197"/>
                      <a:pt x="10" y="197"/>
                      <a:pt x="10" y="197"/>
                    </a:cubicBezTo>
                    <a:cubicBezTo>
                      <a:pt x="27" y="253"/>
                      <a:pt x="27" y="253"/>
                      <a:pt x="27" y="253"/>
                    </a:cubicBezTo>
                    <a:cubicBezTo>
                      <a:pt x="30" y="265"/>
                      <a:pt x="30" y="265"/>
                      <a:pt x="30" y="265"/>
                    </a:cubicBezTo>
                    <a:cubicBezTo>
                      <a:pt x="30" y="265"/>
                      <a:pt x="31" y="265"/>
                      <a:pt x="31" y="265"/>
                    </a:cubicBezTo>
                    <a:cubicBezTo>
                      <a:pt x="31" y="265"/>
                      <a:pt x="31" y="265"/>
                      <a:pt x="31" y="265"/>
                    </a:cubicBezTo>
                    <a:cubicBezTo>
                      <a:pt x="32" y="264"/>
                      <a:pt x="35" y="260"/>
                      <a:pt x="40" y="256"/>
                    </a:cubicBezTo>
                    <a:cubicBezTo>
                      <a:pt x="53" y="241"/>
                      <a:pt x="80" y="212"/>
                      <a:pt x="103" y="176"/>
                    </a:cubicBezTo>
                    <a:cubicBezTo>
                      <a:pt x="103" y="176"/>
                      <a:pt x="103" y="176"/>
                      <a:pt x="103" y="176"/>
                    </a:cubicBezTo>
                    <a:cubicBezTo>
                      <a:pt x="103" y="176"/>
                      <a:pt x="103" y="176"/>
                      <a:pt x="103" y="176"/>
                    </a:cubicBezTo>
                    <a:cubicBezTo>
                      <a:pt x="103" y="176"/>
                      <a:pt x="103" y="176"/>
                      <a:pt x="103" y="176"/>
                    </a:cubicBezTo>
                    <a:cubicBezTo>
                      <a:pt x="103" y="176"/>
                      <a:pt x="103" y="176"/>
                      <a:pt x="103" y="176"/>
                    </a:cubicBezTo>
                    <a:cubicBezTo>
                      <a:pt x="131" y="130"/>
                      <a:pt x="154" y="75"/>
                      <a:pt x="136" y="29"/>
                    </a:cubicBezTo>
                    <a:cubicBezTo>
                      <a:pt x="136" y="29"/>
                      <a:pt x="136" y="29"/>
                      <a:pt x="136" y="29"/>
                    </a:cubicBezTo>
                    <a:cubicBezTo>
                      <a:pt x="136" y="29"/>
                      <a:pt x="136" y="29"/>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moveTo>
                      <a:pt x="121" y="0"/>
                    </a:moveTo>
                    <a:cubicBezTo>
                      <a:pt x="122" y="2"/>
                      <a:pt x="123" y="3"/>
                      <a:pt x="124" y="4"/>
                    </a:cubicBezTo>
                    <a:cubicBezTo>
                      <a:pt x="123" y="3"/>
                      <a:pt x="122" y="2"/>
                      <a:pt x="121"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71" name="Freeform 28"/>
              <p:cNvSpPr/>
              <p:nvPr/>
            </p:nvSpPr>
            <p:spPr bwMode="auto">
              <a:xfrm>
                <a:off x="8854142" y="487717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2" name="Freeform 29"/>
              <p:cNvSpPr/>
              <p:nvPr/>
            </p:nvSpPr>
            <p:spPr bwMode="auto">
              <a:xfrm>
                <a:off x="8854142" y="5179665"/>
                <a:ext cx="793185" cy="492217"/>
              </a:xfrm>
              <a:custGeom>
                <a:avLst/>
                <a:gdLst>
                  <a:gd name="T0" fmla="*/ 425 w 440"/>
                  <a:gd name="T1" fmla="*/ 68 h 273"/>
                  <a:gd name="T2" fmla="*/ 372 w 440"/>
                  <a:gd name="T3" fmla="*/ 174 h 273"/>
                  <a:gd name="T4" fmla="*/ 121 w 440"/>
                  <a:gd name="T5" fmla="*/ 258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4"/>
                    </a:cubicBezTo>
                    <a:cubicBezTo>
                      <a:pt x="121" y="258"/>
                      <a:pt x="121" y="258"/>
                      <a:pt x="121" y="258"/>
                    </a:cubicBezTo>
                    <a:cubicBezTo>
                      <a:pt x="77" y="273"/>
                      <a:pt x="29" y="249"/>
                      <a:pt x="15" y="205"/>
                    </a:cubicBezTo>
                    <a:cubicBezTo>
                      <a:pt x="0" y="161"/>
                      <a:pt x="24" y="113"/>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3" name="Freeform 30"/>
              <p:cNvSpPr/>
              <p:nvPr/>
            </p:nvSpPr>
            <p:spPr bwMode="auto">
              <a:xfrm>
                <a:off x="8872428" y="5781602"/>
                <a:ext cx="793185" cy="492217"/>
              </a:xfrm>
              <a:custGeom>
                <a:avLst/>
                <a:gdLst>
                  <a:gd name="T0" fmla="*/ 425 w 440"/>
                  <a:gd name="T1" fmla="*/ 68 h 273"/>
                  <a:gd name="T2" fmla="*/ 372 w 440"/>
                  <a:gd name="T3" fmla="*/ 175 h 273"/>
                  <a:gd name="T4" fmla="*/ 121 w 440"/>
                  <a:gd name="T5" fmla="*/ 259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5"/>
                    </a:cubicBezTo>
                    <a:cubicBezTo>
                      <a:pt x="121" y="259"/>
                      <a:pt x="121" y="259"/>
                      <a:pt x="121" y="259"/>
                    </a:cubicBezTo>
                    <a:cubicBezTo>
                      <a:pt x="77" y="273"/>
                      <a:pt x="29" y="249"/>
                      <a:pt x="15" y="205"/>
                    </a:cubicBezTo>
                    <a:cubicBezTo>
                      <a:pt x="0" y="161"/>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4" name="Freeform 31"/>
              <p:cNvSpPr/>
              <p:nvPr/>
            </p:nvSpPr>
            <p:spPr bwMode="auto">
              <a:xfrm>
                <a:off x="8854142" y="5480634"/>
                <a:ext cx="793185" cy="493741"/>
              </a:xfrm>
              <a:custGeom>
                <a:avLst/>
                <a:gdLst>
                  <a:gd name="T0" fmla="*/ 425 w 440"/>
                  <a:gd name="T1" fmla="*/ 68 h 274"/>
                  <a:gd name="T2" fmla="*/ 372 w 440"/>
                  <a:gd name="T3" fmla="*/ 175 h 274"/>
                  <a:gd name="T4" fmla="*/ 121 w 440"/>
                  <a:gd name="T5" fmla="*/ 259 h 274"/>
                  <a:gd name="T6" fmla="*/ 15 w 440"/>
                  <a:gd name="T7" fmla="*/ 206 h 274"/>
                  <a:gd name="T8" fmla="*/ 68 w 440"/>
                  <a:gd name="T9" fmla="*/ 99 h 274"/>
                  <a:gd name="T10" fmla="*/ 319 w 440"/>
                  <a:gd name="T11" fmla="*/ 15 h 274"/>
                  <a:gd name="T12" fmla="*/ 425 w 440"/>
                  <a:gd name="T13" fmla="*/ 68 h 274"/>
                </a:gdLst>
                <a:ahLst/>
                <a:cxnLst>
                  <a:cxn ang="0">
                    <a:pos x="T0" y="T1"/>
                  </a:cxn>
                  <a:cxn ang="0">
                    <a:pos x="T2" y="T3"/>
                  </a:cxn>
                  <a:cxn ang="0">
                    <a:pos x="T4" y="T5"/>
                  </a:cxn>
                  <a:cxn ang="0">
                    <a:pos x="T6" y="T7"/>
                  </a:cxn>
                  <a:cxn ang="0">
                    <a:pos x="T8" y="T9"/>
                  </a:cxn>
                  <a:cxn ang="0">
                    <a:pos x="T10" y="T11"/>
                  </a:cxn>
                  <a:cxn ang="0">
                    <a:pos x="T12" y="T13"/>
                  </a:cxn>
                </a:cxnLst>
                <a:rect l="0" t="0" r="r" b="b"/>
                <a:pathLst>
                  <a:path w="440" h="274">
                    <a:moveTo>
                      <a:pt x="425" y="68"/>
                    </a:moveTo>
                    <a:cubicBezTo>
                      <a:pt x="440" y="112"/>
                      <a:pt x="416" y="160"/>
                      <a:pt x="372" y="175"/>
                    </a:cubicBezTo>
                    <a:cubicBezTo>
                      <a:pt x="121" y="259"/>
                      <a:pt x="121" y="259"/>
                      <a:pt x="121" y="259"/>
                    </a:cubicBezTo>
                    <a:cubicBezTo>
                      <a:pt x="77" y="274"/>
                      <a:pt x="29" y="250"/>
                      <a:pt x="15" y="206"/>
                    </a:cubicBezTo>
                    <a:cubicBezTo>
                      <a:pt x="0" y="162"/>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5" name="Freeform 32"/>
              <p:cNvSpPr/>
              <p:nvPr/>
            </p:nvSpPr>
            <p:spPr bwMode="auto">
              <a:xfrm>
                <a:off x="8872428" y="4894698"/>
                <a:ext cx="756612" cy="454119"/>
              </a:xfrm>
              <a:custGeom>
                <a:avLst/>
                <a:gdLst>
                  <a:gd name="T0" fmla="*/ 335 w 420"/>
                  <a:gd name="T1" fmla="*/ 0 h 252"/>
                  <a:gd name="T2" fmla="*/ 309 w 420"/>
                  <a:gd name="T3" fmla="*/ 4 h 252"/>
                  <a:gd name="T4" fmla="*/ 145 w 420"/>
                  <a:gd name="T5" fmla="*/ 59 h 252"/>
                  <a:gd name="T6" fmla="*/ 58 w 420"/>
                  <a:gd name="T7" fmla="*/ 88 h 252"/>
                  <a:gd name="T8" fmla="*/ 11 w 420"/>
                  <a:gd name="T9" fmla="*/ 126 h 252"/>
                  <a:gd name="T10" fmla="*/ 0 w 420"/>
                  <a:gd name="T11" fmla="*/ 168 h 252"/>
                  <a:gd name="T12" fmla="*/ 5 w 420"/>
                  <a:gd name="T13" fmla="*/ 195 h 252"/>
                  <a:gd name="T14" fmla="*/ 73 w 420"/>
                  <a:gd name="T15" fmla="*/ 252 h 252"/>
                  <a:gd name="T16" fmla="*/ 309 w 420"/>
                  <a:gd name="T17" fmla="*/ 173 h 252"/>
                  <a:gd name="T18" fmla="*/ 335 w 420"/>
                  <a:gd name="T19" fmla="*/ 168 h 252"/>
                  <a:gd name="T20" fmla="*/ 347 w 420"/>
                  <a:gd name="T21" fmla="*/ 169 h 252"/>
                  <a:gd name="T22" fmla="*/ 362 w 420"/>
                  <a:gd name="T23" fmla="*/ 164 h 252"/>
                  <a:gd name="T24" fmla="*/ 420 w 420"/>
                  <a:gd name="T25" fmla="*/ 84 h 252"/>
                  <a:gd name="T26" fmla="*/ 415 w 420"/>
                  <a:gd name="T27" fmla="*/ 57 h 252"/>
                  <a:gd name="T28" fmla="*/ 335 w 420"/>
                  <a:gd name="T2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2">
                    <a:moveTo>
                      <a:pt x="335" y="0"/>
                    </a:moveTo>
                    <a:cubicBezTo>
                      <a:pt x="326" y="0"/>
                      <a:pt x="317" y="1"/>
                      <a:pt x="309" y="4"/>
                    </a:cubicBezTo>
                    <a:cubicBezTo>
                      <a:pt x="145" y="59"/>
                      <a:pt x="145" y="59"/>
                      <a:pt x="145" y="59"/>
                    </a:cubicBezTo>
                    <a:cubicBezTo>
                      <a:pt x="58" y="88"/>
                      <a:pt x="58" y="88"/>
                      <a:pt x="58" y="88"/>
                    </a:cubicBezTo>
                    <a:cubicBezTo>
                      <a:pt x="37" y="95"/>
                      <a:pt x="21" y="109"/>
                      <a:pt x="11" y="126"/>
                    </a:cubicBezTo>
                    <a:cubicBezTo>
                      <a:pt x="4" y="139"/>
                      <a:pt x="0" y="153"/>
                      <a:pt x="0" y="168"/>
                    </a:cubicBezTo>
                    <a:cubicBezTo>
                      <a:pt x="0" y="177"/>
                      <a:pt x="2" y="186"/>
                      <a:pt x="5" y="195"/>
                    </a:cubicBezTo>
                    <a:cubicBezTo>
                      <a:pt x="15" y="226"/>
                      <a:pt x="42" y="247"/>
                      <a:pt x="73" y="252"/>
                    </a:cubicBezTo>
                    <a:cubicBezTo>
                      <a:pt x="309" y="173"/>
                      <a:pt x="309" y="173"/>
                      <a:pt x="309" y="173"/>
                    </a:cubicBezTo>
                    <a:cubicBezTo>
                      <a:pt x="317" y="170"/>
                      <a:pt x="326" y="168"/>
                      <a:pt x="335" y="168"/>
                    </a:cubicBezTo>
                    <a:cubicBezTo>
                      <a:pt x="339" y="168"/>
                      <a:pt x="343" y="169"/>
                      <a:pt x="347" y="169"/>
                    </a:cubicBezTo>
                    <a:cubicBezTo>
                      <a:pt x="362" y="164"/>
                      <a:pt x="362" y="164"/>
                      <a:pt x="362" y="164"/>
                    </a:cubicBezTo>
                    <a:cubicBezTo>
                      <a:pt x="397" y="152"/>
                      <a:pt x="420" y="119"/>
                      <a:pt x="420" y="84"/>
                    </a:cubicBezTo>
                    <a:cubicBezTo>
                      <a:pt x="420" y="75"/>
                      <a:pt x="418" y="66"/>
                      <a:pt x="415" y="57"/>
                    </a:cubicBezTo>
                    <a:cubicBezTo>
                      <a:pt x="403" y="22"/>
                      <a:pt x="371" y="0"/>
                      <a:pt x="335"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6" name="Freeform 33"/>
              <p:cNvSpPr/>
              <p:nvPr/>
            </p:nvSpPr>
            <p:spPr bwMode="auto">
              <a:xfrm>
                <a:off x="8872428" y="5199476"/>
                <a:ext cx="756612" cy="452596"/>
              </a:xfrm>
              <a:custGeom>
                <a:avLst/>
                <a:gdLst>
                  <a:gd name="T0" fmla="*/ 347 w 420"/>
                  <a:gd name="T1" fmla="*/ 0 h 251"/>
                  <a:gd name="T2" fmla="*/ 111 w 420"/>
                  <a:gd name="T3" fmla="*/ 79 h 251"/>
                  <a:gd name="T4" fmla="*/ 84 w 420"/>
                  <a:gd name="T5" fmla="*/ 83 h 251"/>
                  <a:gd name="T6" fmla="*/ 73 w 420"/>
                  <a:gd name="T7" fmla="*/ 83 h 251"/>
                  <a:gd name="T8" fmla="*/ 58 w 420"/>
                  <a:gd name="T9" fmla="*/ 88 h 251"/>
                  <a:gd name="T10" fmla="*/ 0 w 420"/>
                  <a:gd name="T11" fmla="*/ 168 h 251"/>
                  <a:gd name="T12" fmla="*/ 5 w 420"/>
                  <a:gd name="T13" fmla="*/ 194 h 251"/>
                  <a:gd name="T14" fmla="*/ 71 w 420"/>
                  <a:gd name="T15" fmla="*/ 251 h 251"/>
                  <a:gd name="T16" fmla="*/ 309 w 420"/>
                  <a:gd name="T17" fmla="*/ 171 h 251"/>
                  <a:gd name="T18" fmla="*/ 335 w 420"/>
                  <a:gd name="T19" fmla="*/ 167 h 251"/>
                  <a:gd name="T20" fmla="*/ 349 w 420"/>
                  <a:gd name="T21" fmla="*/ 168 h 251"/>
                  <a:gd name="T22" fmla="*/ 362 w 420"/>
                  <a:gd name="T23" fmla="*/ 163 h 251"/>
                  <a:gd name="T24" fmla="*/ 420 w 420"/>
                  <a:gd name="T25" fmla="*/ 84 h 251"/>
                  <a:gd name="T26" fmla="*/ 415 w 420"/>
                  <a:gd name="T27" fmla="*/ 57 h 251"/>
                  <a:gd name="T28" fmla="*/ 347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7" y="0"/>
                    </a:moveTo>
                    <a:cubicBezTo>
                      <a:pt x="111" y="79"/>
                      <a:pt x="111" y="79"/>
                      <a:pt x="111" y="79"/>
                    </a:cubicBezTo>
                    <a:cubicBezTo>
                      <a:pt x="102" y="82"/>
                      <a:pt x="93" y="83"/>
                      <a:pt x="84" y="83"/>
                    </a:cubicBezTo>
                    <a:cubicBezTo>
                      <a:pt x="81" y="83"/>
                      <a:pt x="77" y="83"/>
                      <a:pt x="73" y="83"/>
                    </a:cubicBezTo>
                    <a:cubicBezTo>
                      <a:pt x="58" y="88"/>
                      <a:pt x="58" y="88"/>
                      <a:pt x="58" y="88"/>
                    </a:cubicBezTo>
                    <a:cubicBezTo>
                      <a:pt x="23" y="100"/>
                      <a:pt x="0" y="132"/>
                      <a:pt x="0" y="168"/>
                    </a:cubicBezTo>
                    <a:cubicBezTo>
                      <a:pt x="0" y="176"/>
                      <a:pt x="2" y="185"/>
                      <a:pt x="5" y="194"/>
                    </a:cubicBezTo>
                    <a:cubicBezTo>
                      <a:pt x="15" y="225"/>
                      <a:pt x="41" y="246"/>
                      <a:pt x="71" y="251"/>
                    </a:cubicBezTo>
                    <a:cubicBezTo>
                      <a:pt x="309" y="171"/>
                      <a:pt x="309" y="171"/>
                      <a:pt x="309" y="171"/>
                    </a:cubicBezTo>
                    <a:cubicBezTo>
                      <a:pt x="317" y="168"/>
                      <a:pt x="326" y="167"/>
                      <a:pt x="335" y="167"/>
                    </a:cubicBezTo>
                    <a:cubicBezTo>
                      <a:pt x="340" y="167"/>
                      <a:pt x="344" y="167"/>
                      <a:pt x="349" y="168"/>
                    </a:cubicBezTo>
                    <a:cubicBezTo>
                      <a:pt x="362" y="163"/>
                      <a:pt x="362" y="163"/>
                      <a:pt x="362" y="163"/>
                    </a:cubicBezTo>
                    <a:cubicBezTo>
                      <a:pt x="397" y="152"/>
                      <a:pt x="420" y="119"/>
                      <a:pt x="420" y="84"/>
                    </a:cubicBezTo>
                    <a:cubicBezTo>
                      <a:pt x="420" y="75"/>
                      <a:pt x="418" y="66"/>
                      <a:pt x="415" y="57"/>
                    </a:cubicBezTo>
                    <a:cubicBezTo>
                      <a:pt x="405" y="25"/>
                      <a:pt x="377" y="4"/>
                      <a:pt x="347"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7" name="Freeform 34"/>
              <p:cNvSpPr/>
              <p:nvPr/>
            </p:nvSpPr>
            <p:spPr bwMode="auto">
              <a:xfrm>
                <a:off x="9004245" y="5197951"/>
                <a:ext cx="493741" cy="150866"/>
              </a:xfrm>
              <a:custGeom>
                <a:avLst/>
                <a:gdLst>
                  <a:gd name="T0" fmla="*/ 262 w 274"/>
                  <a:gd name="T1" fmla="*/ 0 h 84"/>
                  <a:gd name="T2" fmla="*/ 236 w 274"/>
                  <a:gd name="T3" fmla="*/ 5 h 84"/>
                  <a:gd name="T4" fmla="*/ 0 w 274"/>
                  <a:gd name="T5" fmla="*/ 84 h 84"/>
                  <a:gd name="T6" fmla="*/ 11 w 274"/>
                  <a:gd name="T7" fmla="*/ 84 h 84"/>
                  <a:gd name="T8" fmla="*/ 38 w 274"/>
                  <a:gd name="T9" fmla="*/ 80 h 84"/>
                  <a:gd name="T10" fmla="*/ 274 w 274"/>
                  <a:gd name="T11" fmla="*/ 1 h 84"/>
                  <a:gd name="T12" fmla="*/ 262 w 274"/>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274" h="84">
                    <a:moveTo>
                      <a:pt x="262" y="0"/>
                    </a:moveTo>
                    <a:cubicBezTo>
                      <a:pt x="253" y="0"/>
                      <a:pt x="244" y="2"/>
                      <a:pt x="236" y="5"/>
                    </a:cubicBezTo>
                    <a:cubicBezTo>
                      <a:pt x="0" y="84"/>
                      <a:pt x="0" y="84"/>
                      <a:pt x="0" y="84"/>
                    </a:cubicBezTo>
                    <a:cubicBezTo>
                      <a:pt x="4" y="84"/>
                      <a:pt x="8" y="84"/>
                      <a:pt x="11" y="84"/>
                    </a:cubicBezTo>
                    <a:cubicBezTo>
                      <a:pt x="20" y="84"/>
                      <a:pt x="29" y="83"/>
                      <a:pt x="38" y="80"/>
                    </a:cubicBezTo>
                    <a:cubicBezTo>
                      <a:pt x="274" y="1"/>
                      <a:pt x="274" y="1"/>
                      <a:pt x="274" y="1"/>
                    </a:cubicBezTo>
                    <a:cubicBezTo>
                      <a:pt x="270" y="1"/>
                      <a:pt x="266" y="0"/>
                      <a:pt x="262"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78" name="Freeform 35"/>
              <p:cNvSpPr/>
              <p:nvPr/>
            </p:nvSpPr>
            <p:spPr bwMode="auto">
              <a:xfrm>
                <a:off x="8890714" y="5801412"/>
                <a:ext cx="756612" cy="454119"/>
              </a:xfrm>
              <a:custGeom>
                <a:avLst/>
                <a:gdLst>
                  <a:gd name="T0" fmla="*/ 343 w 420"/>
                  <a:gd name="T1" fmla="*/ 0 h 252"/>
                  <a:gd name="T2" fmla="*/ 101 w 420"/>
                  <a:gd name="T3" fmla="*/ 81 h 252"/>
                  <a:gd name="T4" fmla="*/ 74 w 420"/>
                  <a:gd name="T5" fmla="*/ 85 h 252"/>
                  <a:gd name="T6" fmla="*/ 67 w 420"/>
                  <a:gd name="T7" fmla="*/ 85 h 252"/>
                  <a:gd name="T8" fmla="*/ 58 w 420"/>
                  <a:gd name="T9" fmla="*/ 88 h 252"/>
                  <a:gd name="T10" fmla="*/ 0 w 420"/>
                  <a:gd name="T11" fmla="*/ 168 h 252"/>
                  <a:gd name="T12" fmla="*/ 5 w 420"/>
                  <a:gd name="T13" fmla="*/ 194 h 252"/>
                  <a:gd name="T14" fmla="*/ 84 w 420"/>
                  <a:gd name="T15" fmla="*/ 252 h 252"/>
                  <a:gd name="T16" fmla="*/ 111 w 420"/>
                  <a:gd name="T17" fmla="*/ 248 h 252"/>
                  <a:gd name="T18" fmla="*/ 362 w 420"/>
                  <a:gd name="T19" fmla="*/ 164 h 252"/>
                  <a:gd name="T20" fmla="*/ 420 w 420"/>
                  <a:gd name="T21" fmla="*/ 84 h 252"/>
                  <a:gd name="T22" fmla="*/ 415 w 420"/>
                  <a:gd name="T23" fmla="*/ 57 h 252"/>
                  <a:gd name="T24" fmla="*/ 343 w 420"/>
                  <a:gd name="T2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0" h="252">
                    <a:moveTo>
                      <a:pt x="343" y="0"/>
                    </a:moveTo>
                    <a:cubicBezTo>
                      <a:pt x="101" y="81"/>
                      <a:pt x="101" y="81"/>
                      <a:pt x="101" y="81"/>
                    </a:cubicBezTo>
                    <a:cubicBezTo>
                      <a:pt x="92" y="84"/>
                      <a:pt x="83" y="85"/>
                      <a:pt x="74" y="85"/>
                    </a:cubicBezTo>
                    <a:cubicBezTo>
                      <a:pt x="72" y="85"/>
                      <a:pt x="69" y="85"/>
                      <a:pt x="67" y="85"/>
                    </a:cubicBezTo>
                    <a:cubicBezTo>
                      <a:pt x="58" y="88"/>
                      <a:pt x="58" y="88"/>
                      <a:pt x="58" y="88"/>
                    </a:cubicBezTo>
                    <a:cubicBezTo>
                      <a:pt x="22" y="100"/>
                      <a:pt x="0" y="132"/>
                      <a:pt x="0" y="168"/>
                    </a:cubicBezTo>
                    <a:cubicBezTo>
                      <a:pt x="0" y="177"/>
                      <a:pt x="2" y="186"/>
                      <a:pt x="5" y="194"/>
                    </a:cubicBezTo>
                    <a:cubicBezTo>
                      <a:pt x="16" y="230"/>
                      <a:pt x="49" y="252"/>
                      <a:pt x="84" y="252"/>
                    </a:cubicBezTo>
                    <a:cubicBezTo>
                      <a:pt x="93" y="252"/>
                      <a:pt x="102" y="250"/>
                      <a:pt x="111" y="248"/>
                    </a:cubicBezTo>
                    <a:cubicBezTo>
                      <a:pt x="362" y="164"/>
                      <a:pt x="362" y="164"/>
                      <a:pt x="362" y="164"/>
                    </a:cubicBezTo>
                    <a:cubicBezTo>
                      <a:pt x="397" y="152"/>
                      <a:pt x="420" y="119"/>
                      <a:pt x="420" y="84"/>
                    </a:cubicBezTo>
                    <a:cubicBezTo>
                      <a:pt x="420" y="75"/>
                      <a:pt x="418" y="66"/>
                      <a:pt x="415" y="57"/>
                    </a:cubicBezTo>
                    <a:cubicBezTo>
                      <a:pt x="404" y="24"/>
                      <a:pt x="375" y="3"/>
                      <a:pt x="343"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9" name="Freeform 36"/>
              <p:cNvSpPr/>
              <p:nvPr/>
            </p:nvSpPr>
            <p:spPr bwMode="auto">
              <a:xfrm>
                <a:off x="8872428" y="5501968"/>
                <a:ext cx="756612" cy="452596"/>
              </a:xfrm>
              <a:custGeom>
                <a:avLst/>
                <a:gdLst>
                  <a:gd name="T0" fmla="*/ 349 w 420"/>
                  <a:gd name="T1" fmla="*/ 0 h 251"/>
                  <a:gd name="T2" fmla="*/ 111 w 420"/>
                  <a:gd name="T3" fmla="*/ 79 h 251"/>
                  <a:gd name="T4" fmla="*/ 84 w 420"/>
                  <a:gd name="T5" fmla="*/ 84 h 251"/>
                  <a:gd name="T6" fmla="*/ 71 w 420"/>
                  <a:gd name="T7" fmla="*/ 83 h 251"/>
                  <a:gd name="T8" fmla="*/ 58 w 420"/>
                  <a:gd name="T9" fmla="*/ 87 h 251"/>
                  <a:gd name="T10" fmla="*/ 0 w 420"/>
                  <a:gd name="T11" fmla="*/ 167 h 251"/>
                  <a:gd name="T12" fmla="*/ 5 w 420"/>
                  <a:gd name="T13" fmla="*/ 194 h 251"/>
                  <a:gd name="T14" fmla="*/ 77 w 420"/>
                  <a:gd name="T15" fmla="*/ 251 h 251"/>
                  <a:gd name="T16" fmla="*/ 319 w 420"/>
                  <a:gd name="T17" fmla="*/ 170 h 251"/>
                  <a:gd name="T18" fmla="*/ 345 w 420"/>
                  <a:gd name="T19" fmla="*/ 165 h 251"/>
                  <a:gd name="T20" fmla="*/ 353 w 420"/>
                  <a:gd name="T21" fmla="*/ 166 h 251"/>
                  <a:gd name="T22" fmla="*/ 362 w 420"/>
                  <a:gd name="T23" fmla="*/ 163 h 251"/>
                  <a:gd name="T24" fmla="*/ 420 w 420"/>
                  <a:gd name="T25" fmla="*/ 83 h 251"/>
                  <a:gd name="T26" fmla="*/ 415 w 420"/>
                  <a:gd name="T27" fmla="*/ 56 h 251"/>
                  <a:gd name="T28" fmla="*/ 349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9" y="0"/>
                    </a:moveTo>
                    <a:cubicBezTo>
                      <a:pt x="111" y="79"/>
                      <a:pt x="111" y="79"/>
                      <a:pt x="111" y="79"/>
                    </a:cubicBezTo>
                    <a:cubicBezTo>
                      <a:pt x="102" y="82"/>
                      <a:pt x="93" y="84"/>
                      <a:pt x="84" y="84"/>
                    </a:cubicBezTo>
                    <a:cubicBezTo>
                      <a:pt x="80" y="84"/>
                      <a:pt x="75" y="83"/>
                      <a:pt x="71" y="83"/>
                    </a:cubicBezTo>
                    <a:cubicBezTo>
                      <a:pt x="58" y="87"/>
                      <a:pt x="58" y="87"/>
                      <a:pt x="58" y="87"/>
                    </a:cubicBezTo>
                    <a:cubicBezTo>
                      <a:pt x="23" y="99"/>
                      <a:pt x="0" y="132"/>
                      <a:pt x="0" y="167"/>
                    </a:cubicBezTo>
                    <a:cubicBezTo>
                      <a:pt x="0" y="176"/>
                      <a:pt x="2" y="185"/>
                      <a:pt x="5" y="194"/>
                    </a:cubicBezTo>
                    <a:cubicBezTo>
                      <a:pt x="16" y="226"/>
                      <a:pt x="44" y="248"/>
                      <a:pt x="77" y="251"/>
                    </a:cubicBezTo>
                    <a:cubicBezTo>
                      <a:pt x="319" y="170"/>
                      <a:pt x="319" y="170"/>
                      <a:pt x="319" y="170"/>
                    </a:cubicBezTo>
                    <a:cubicBezTo>
                      <a:pt x="327" y="167"/>
                      <a:pt x="336" y="165"/>
                      <a:pt x="345" y="165"/>
                    </a:cubicBezTo>
                    <a:cubicBezTo>
                      <a:pt x="348" y="165"/>
                      <a:pt x="351" y="166"/>
                      <a:pt x="353" y="166"/>
                    </a:cubicBezTo>
                    <a:cubicBezTo>
                      <a:pt x="362" y="163"/>
                      <a:pt x="362" y="163"/>
                      <a:pt x="362" y="163"/>
                    </a:cubicBezTo>
                    <a:cubicBezTo>
                      <a:pt x="397" y="151"/>
                      <a:pt x="420" y="118"/>
                      <a:pt x="420" y="83"/>
                    </a:cubicBezTo>
                    <a:cubicBezTo>
                      <a:pt x="420" y="74"/>
                      <a:pt x="418" y="65"/>
                      <a:pt x="415" y="56"/>
                    </a:cubicBezTo>
                    <a:cubicBezTo>
                      <a:pt x="405" y="26"/>
                      <a:pt x="379" y="5"/>
                      <a:pt x="349"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80" name="Freeform 37"/>
              <p:cNvSpPr/>
              <p:nvPr/>
            </p:nvSpPr>
            <p:spPr bwMode="auto">
              <a:xfrm>
                <a:off x="9000435" y="5500444"/>
                <a:ext cx="500598" cy="153151"/>
              </a:xfrm>
              <a:custGeom>
                <a:avLst/>
                <a:gdLst>
                  <a:gd name="T0" fmla="*/ 264 w 278"/>
                  <a:gd name="T1" fmla="*/ 0 h 85"/>
                  <a:gd name="T2" fmla="*/ 238 w 278"/>
                  <a:gd name="T3" fmla="*/ 4 h 85"/>
                  <a:gd name="T4" fmla="*/ 0 w 278"/>
                  <a:gd name="T5" fmla="*/ 84 h 85"/>
                  <a:gd name="T6" fmla="*/ 13 w 278"/>
                  <a:gd name="T7" fmla="*/ 85 h 85"/>
                  <a:gd name="T8" fmla="*/ 40 w 278"/>
                  <a:gd name="T9" fmla="*/ 80 h 85"/>
                  <a:gd name="T10" fmla="*/ 278 w 278"/>
                  <a:gd name="T11" fmla="*/ 1 h 85"/>
                  <a:gd name="T12" fmla="*/ 264 w 278"/>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78" h="85">
                    <a:moveTo>
                      <a:pt x="264" y="0"/>
                    </a:moveTo>
                    <a:cubicBezTo>
                      <a:pt x="255" y="0"/>
                      <a:pt x="246" y="1"/>
                      <a:pt x="238" y="4"/>
                    </a:cubicBezTo>
                    <a:cubicBezTo>
                      <a:pt x="0" y="84"/>
                      <a:pt x="0" y="84"/>
                      <a:pt x="0" y="84"/>
                    </a:cubicBezTo>
                    <a:cubicBezTo>
                      <a:pt x="4" y="84"/>
                      <a:pt x="9" y="85"/>
                      <a:pt x="13" y="85"/>
                    </a:cubicBezTo>
                    <a:cubicBezTo>
                      <a:pt x="22" y="85"/>
                      <a:pt x="31" y="83"/>
                      <a:pt x="40" y="80"/>
                    </a:cubicBezTo>
                    <a:cubicBezTo>
                      <a:pt x="278" y="1"/>
                      <a:pt x="278" y="1"/>
                      <a:pt x="278" y="1"/>
                    </a:cubicBezTo>
                    <a:cubicBezTo>
                      <a:pt x="273" y="0"/>
                      <a:pt x="269" y="0"/>
                      <a:pt x="264"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1" name="Freeform 38"/>
              <p:cNvSpPr/>
              <p:nvPr/>
            </p:nvSpPr>
            <p:spPr bwMode="auto">
              <a:xfrm>
                <a:off x="9011102" y="5799889"/>
                <a:ext cx="497550" cy="154675"/>
              </a:xfrm>
              <a:custGeom>
                <a:avLst/>
                <a:gdLst>
                  <a:gd name="T0" fmla="*/ 268 w 276"/>
                  <a:gd name="T1" fmla="*/ 0 h 86"/>
                  <a:gd name="T2" fmla="*/ 242 w 276"/>
                  <a:gd name="T3" fmla="*/ 5 h 86"/>
                  <a:gd name="T4" fmla="*/ 0 w 276"/>
                  <a:gd name="T5" fmla="*/ 86 h 86"/>
                  <a:gd name="T6" fmla="*/ 7 w 276"/>
                  <a:gd name="T7" fmla="*/ 86 h 86"/>
                  <a:gd name="T8" fmla="*/ 34 w 276"/>
                  <a:gd name="T9" fmla="*/ 82 h 86"/>
                  <a:gd name="T10" fmla="*/ 276 w 276"/>
                  <a:gd name="T11" fmla="*/ 1 h 86"/>
                  <a:gd name="T12" fmla="*/ 268 w 276"/>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276" h="86">
                    <a:moveTo>
                      <a:pt x="268" y="0"/>
                    </a:moveTo>
                    <a:cubicBezTo>
                      <a:pt x="259" y="0"/>
                      <a:pt x="250" y="2"/>
                      <a:pt x="242" y="5"/>
                    </a:cubicBezTo>
                    <a:cubicBezTo>
                      <a:pt x="0" y="86"/>
                      <a:pt x="0" y="86"/>
                      <a:pt x="0" y="86"/>
                    </a:cubicBezTo>
                    <a:cubicBezTo>
                      <a:pt x="2" y="86"/>
                      <a:pt x="5" y="86"/>
                      <a:pt x="7" y="86"/>
                    </a:cubicBezTo>
                    <a:cubicBezTo>
                      <a:pt x="16" y="86"/>
                      <a:pt x="25" y="85"/>
                      <a:pt x="34" y="82"/>
                    </a:cubicBezTo>
                    <a:cubicBezTo>
                      <a:pt x="276" y="1"/>
                      <a:pt x="276" y="1"/>
                      <a:pt x="276" y="1"/>
                    </a:cubicBezTo>
                    <a:cubicBezTo>
                      <a:pt x="274" y="1"/>
                      <a:pt x="271" y="0"/>
                      <a:pt x="268"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2" name="Rectangle 39"/>
              <p:cNvSpPr>
                <a:spLocks noChangeArrowheads="1"/>
              </p:cNvSpPr>
              <p:nvPr/>
            </p:nvSpPr>
            <p:spPr bwMode="auto">
              <a:xfrm>
                <a:off x="8394689" y="6531356"/>
                <a:ext cx="1108631" cy="335256"/>
              </a:xfrm>
              <a:prstGeom prst="rect">
                <a:avLst/>
              </a:prstGeom>
              <a:solidFill>
                <a:srgbClr val="AC5444"/>
              </a:solidFill>
              <a:ln>
                <a:noFill/>
              </a:ln>
            </p:spPr>
            <p:txBody>
              <a:bodyPr vert="horz" wrap="square" lIns="91440" tIns="45720" rIns="91440" bIns="45720" numCol="1" anchor="t" anchorCtr="0" compatLnSpc="1"/>
              <a:lstStyle/>
              <a:p>
                <a:endParaRPr lang="en-US">
                  <a:cs typeface="+mn-ea"/>
                  <a:sym typeface="+mn-lt"/>
                </a:endParaRPr>
              </a:p>
            </p:txBody>
          </p:sp>
          <p:sp>
            <p:nvSpPr>
              <p:cNvPr id="83" name="Freeform 40"/>
              <p:cNvSpPr/>
              <p:nvPr/>
            </p:nvSpPr>
            <p:spPr bwMode="auto">
              <a:xfrm>
                <a:off x="8886905" y="5687882"/>
                <a:ext cx="154675" cy="236203"/>
              </a:xfrm>
              <a:custGeom>
                <a:avLst/>
                <a:gdLst>
                  <a:gd name="T0" fmla="*/ 54 w 86"/>
                  <a:gd name="T1" fmla="*/ 0 h 131"/>
                  <a:gd name="T2" fmla="*/ 9 w 86"/>
                  <a:gd name="T3" fmla="*/ 78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8"/>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4" name="Freeform 41"/>
              <p:cNvSpPr/>
              <p:nvPr/>
            </p:nvSpPr>
            <p:spPr bwMode="auto">
              <a:xfrm>
                <a:off x="8917383" y="5994185"/>
                <a:ext cx="155437"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5" name="Freeform 42"/>
              <p:cNvSpPr/>
              <p:nvPr/>
            </p:nvSpPr>
            <p:spPr bwMode="auto">
              <a:xfrm>
                <a:off x="8905191" y="5085946"/>
                <a:ext cx="154675"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6" name="Freeform 43"/>
              <p:cNvSpPr/>
              <p:nvPr/>
            </p:nvSpPr>
            <p:spPr bwMode="auto">
              <a:xfrm>
                <a:off x="8221727" y="5121757"/>
                <a:ext cx="778708" cy="304778"/>
              </a:xfrm>
              <a:custGeom>
                <a:avLst/>
                <a:gdLst>
                  <a:gd name="T0" fmla="*/ 432 w 432"/>
                  <a:gd name="T1" fmla="*/ 84 h 169"/>
                  <a:gd name="T2" fmla="*/ 348 w 432"/>
                  <a:gd name="T3" fmla="*/ 169 h 169"/>
                  <a:gd name="T4" fmla="*/ 84 w 432"/>
                  <a:gd name="T5" fmla="*/ 169 h 169"/>
                  <a:gd name="T6" fmla="*/ 0 w 432"/>
                  <a:gd name="T7" fmla="*/ 84 h 169"/>
                  <a:gd name="T8" fmla="*/ 84 w 432"/>
                  <a:gd name="T9" fmla="*/ 0 h 169"/>
                  <a:gd name="T10" fmla="*/ 348 w 432"/>
                  <a:gd name="T11" fmla="*/ 0 h 169"/>
                  <a:gd name="T12" fmla="*/ 432 w 432"/>
                  <a:gd name="T13" fmla="*/ 84 h 169"/>
                </a:gdLst>
                <a:ahLst/>
                <a:cxnLst>
                  <a:cxn ang="0">
                    <a:pos x="T0" y="T1"/>
                  </a:cxn>
                  <a:cxn ang="0">
                    <a:pos x="T2" y="T3"/>
                  </a:cxn>
                  <a:cxn ang="0">
                    <a:pos x="T4" y="T5"/>
                  </a:cxn>
                  <a:cxn ang="0">
                    <a:pos x="T6" y="T7"/>
                  </a:cxn>
                  <a:cxn ang="0">
                    <a:pos x="T8" y="T9"/>
                  </a:cxn>
                  <a:cxn ang="0">
                    <a:pos x="T10" y="T11"/>
                  </a:cxn>
                  <a:cxn ang="0">
                    <a:pos x="T12" y="T13"/>
                  </a:cxn>
                </a:cxnLst>
                <a:rect l="0" t="0" r="r" b="b"/>
                <a:pathLst>
                  <a:path w="432" h="169">
                    <a:moveTo>
                      <a:pt x="432" y="84"/>
                    </a:moveTo>
                    <a:cubicBezTo>
                      <a:pt x="432" y="131"/>
                      <a:pt x="395" y="169"/>
                      <a:pt x="348" y="169"/>
                    </a:cubicBezTo>
                    <a:cubicBezTo>
                      <a:pt x="84" y="169"/>
                      <a:pt x="84" y="169"/>
                      <a:pt x="84" y="169"/>
                    </a:cubicBezTo>
                    <a:cubicBezTo>
                      <a:pt x="37" y="169"/>
                      <a:pt x="0" y="131"/>
                      <a:pt x="0" y="84"/>
                    </a:cubicBezTo>
                    <a:cubicBezTo>
                      <a:pt x="0" y="38"/>
                      <a:pt x="37" y="0"/>
                      <a:pt x="84" y="0"/>
                    </a:cubicBezTo>
                    <a:cubicBezTo>
                      <a:pt x="348" y="0"/>
                      <a:pt x="348" y="0"/>
                      <a:pt x="348" y="0"/>
                    </a:cubicBezTo>
                    <a:cubicBezTo>
                      <a:pt x="395" y="0"/>
                      <a:pt x="432" y="38"/>
                      <a:pt x="432" y="84"/>
                    </a:cubicBezTo>
                    <a:close/>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7" name="Freeform 44"/>
              <p:cNvSpPr/>
              <p:nvPr/>
            </p:nvSpPr>
            <p:spPr bwMode="auto">
              <a:xfrm>
                <a:off x="8704800" y="5105757"/>
                <a:ext cx="531838" cy="566126"/>
              </a:xfrm>
              <a:custGeom>
                <a:avLst/>
                <a:gdLst>
                  <a:gd name="T0" fmla="*/ 258 w 295"/>
                  <a:gd name="T1" fmla="*/ 283 h 314"/>
                  <a:gd name="T2" fmla="*/ 139 w 295"/>
                  <a:gd name="T3" fmla="*/ 277 h 314"/>
                  <a:gd name="T4" fmla="*/ 31 w 295"/>
                  <a:gd name="T5" fmla="*/ 150 h 314"/>
                  <a:gd name="T6" fmla="*/ 37 w 295"/>
                  <a:gd name="T7" fmla="*/ 31 h 314"/>
                  <a:gd name="T8" fmla="*/ 156 w 295"/>
                  <a:gd name="T9" fmla="*/ 37 h 314"/>
                  <a:gd name="T10" fmla="*/ 264 w 295"/>
                  <a:gd name="T11" fmla="*/ 164 h 314"/>
                  <a:gd name="T12" fmla="*/ 258 w 295"/>
                  <a:gd name="T13" fmla="*/ 283 h 314"/>
                </a:gdLst>
                <a:ahLst/>
                <a:cxnLst>
                  <a:cxn ang="0">
                    <a:pos x="T0" y="T1"/>
                  </a:cxn>
                  <a:cxn ang="0">
                    <a:pos x="T2" y="T3"/>
                  </a:cxn>
                  <a:cxn ang="0">
                    <a:pos x="T4" y="T5"/>
                  </a:cxn>
                  <a:cxn ang="0">
                    <a:pos x="T6" y="T7"/>
                  </a:cxn>
                  <a:cxn ang="0">
                    <a:pos x="T8" y="T9"/>
                  </a:cxn>
                  <a:cxn ang="0">
                    <a:pos x="T10" y="T11"/>
                  </a:cxn>
                  <a:cxn ang="0">
                    <a:pos x="T12" y="T13"/>
                  </a:cxn>
                </a:cxnLst>
                <a:rect l="0" t="0" r="r" b="b"/>
                <a:pathLst>
                  <a:path w="295" h="314">
                    <a:moveTo>
                      <a:pt x="258" y="283"/>
                    </a:moveTo>
                    <a:cubicBezTo>
                      <a:pt x="223" y="314"/>
                      <a:pt x="170" y="311"/>
                      <a:pt x="139" y="277"/>
                    </a:cubicBezTo>
                    <a:cubicBezTo>
                      <a:pt x="31" y="150"/>
                      <a:pt x="31" y="150"/>
                      <a:pt x="31" y="150"/>
                    </a:cubicBezTo>
                    <a:cubicBezTo>
                      <a:pt x="0" y="115"/>
                      <a:pt x="3" y="62"/>
                      <a:pt x="37" y="31"/>
                    </a:cubicBezTo>
                    <a:cubicBezTo>
                      <a:pt x="72" y="0"/>
                      <a:pt x="125" y="2"/>
                      <a:pt x="156" y="37"/>
                    </a:cubicBezTo>
                    <a:cubicBezTo>
                      <a:pt x="264" y="164"/>
                      <a:pt x="264" y="164"/>
                      <a:pt x="264" y="164"/>
                    </a:cubicBezTo>
                    <a:cubicBezTo>
                      <a:pt x="295" y="199"/>
                      <a:pt x="292" y="252"/>
                      <a:pt x="258" y="283"/>
                    </a:cubicBezTo>
                    <a:close/>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8" name="Freeform 45"/>
              <p:cNvSpPr/>
              <p:nvPr/>
            </p:nvSpPr>
            <p:spPr bwMode="auto">
              <a:xfrm>
                <a:off x="8967671" y="5426535"/>
                <a:ext cx="225536" cy="191249"/>
              </a:xfrm>
              <a:custGeom>
                <a:avLst/>
                <a:gdLst>
                  <a:gd name="T0" fmla="*/ 0 w 125"/>
                  <a:gd name="T1" fmla="*/ 68 h 106"/>
                  <a:gd name="T2" fmla="*/ 87 w 125"/>
                  <a:gd name="T3" fmla="*/ 87 h 106"/>
                  <a:gd name="T4" fmla="*/ 106 w 125"/>
                  <a:gd name="T5" fmla="*/ 0 h 106"/>
                  <a:gd name="T6" fmla="*/ 0 w 125"/>
                  <a:gd name="T7" fmla="*/ 68 h 106"/>
                </a:gdLst>
                <a:ahLst/>
                <a:cxnLst>
                  <a:cxn ang="0">
                    <a:pos x="T0" y="T1"/>
                  </a:cxn>
                  <a:cxn ang="0">
                    <a:pos x="T2" y="T3"/>
                  </a:cxn>
                  <a:cxn ang="0">
                    <a:pos x="T4" y="T5"/>
                  </a:cxn>
                  <a:cxn ang="0">
                    <a:pos x="T6" y="T7"/>
                  </a:cxn>
                </a:cxnLst>
                <a:rect l="0" t="0" r="r" b="b"/>
                <a:pathLst>
                  <a:path w="125" h="106">
                    <a:moveTo>
                      <a:pt x="0" y="68"/>
                    </a:moveTo>
                    <a:cubicBezTo>
                      <a:pt x="19" y="97"/>
                      <a:pt x="58" y="106"/>
                      <a:pt x="87" y="87"/>
                    </a:cubicBezTo>
                    <a:cubicBezTo>
                      <a:pt x="117" y="68"/>
                      <a:pt x="125" y="29"/>
                      <a:pt x="106" y="0"/>
                    </a:cubicBezTo>
                    <a:lnTo>
                      <a:pt x="0" y="68"/>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grpSp>
        <p:nvGrpSpPr>
          <p:cNvPr id="89" name="组合 88"/>
          <p:cNvGrpSpPr/>
          <p:nvPr/>
        </p:nvGrpSpPr>
        <p:grpSpPr>
          <a:xfrm>
            <a:off x="8535064" y="3870066"/>
            <a:ext cx="839294" cy="419646"/>
            <a:chOff x="8535064" y="3870066"/>
            <a:chExt cx="839294" cy="419646"/>
          </a:xfrm>
          <a:solidFill>
            <a:srgbClr val="231F20"/>
          </a:solidFill>
        </p:grpSpPr>
        <p:sp>
          <p:nvSpPr>
            <p:cNvPr id="90" name="Freeform 226"/>
            <p:cNvSpPr/>
            <p:nvPr/>
          </p:nvSpPr>
          <p:spPr bwMode="auto">
            <a:xfrm>
              <a:off x="8535064" y="3870066"/>
              <a:ext cx="221573" cy="419646"/>
            </a:xfrm>
            <a:custGeom>
              <a:avLst/>
              <a:gdLst>
                <a:gd name="T0" fmla="*/ 0 w 66"/>
                <a:gd name="T1" fmla="*/ 121 h 126"/>
                <a:gd name="T2" fmla="*/ 0 w 66"/>
                <a:gd name="T3" fmla="*/ 82 h 126"/>
                <a:gd name="T4" fmla="*/ 22 w 66"/>
                <a:gd name="T5" fmla="*/ 96 h 126"/>
                <a:gd name="T6" fmla="*/ 29 w 66"/>
                <a:gd name="T7" fmla="*/ 94 h 126"/>
                <a:gd name="T8" fmla="*/ 32 w 66"/>
                <a:gd name="T9" fmla="*/ 88 h 126"/>
                <a:gd name="T10" fmla="*/ 26 w 66"/>
                <a:gd name="T11" fmla="*/ 78 h 126"/>
                <a:gd name="T12" fmla="*/ 20 w 66"/>
                <a:gd name="T13" fmla="*/ 74 h 126"/>
                <a:gd name="T14" fmla="*/ 11 w 66"/>
                <a:gd name="T15" fmla="*/ 66 h 126"/>
                <a:gd name="T16" fmla="*/ 4 w 66"/>
                <a:gd name="T17" fmla="*/ 58 h 126"/>
                <a:gd name="T18" fmla="*/ 1 w 66"/>
                <a:gd name="T19" fmla="*/ 49 h 126"/>
                <a:gd name="T20" fmla="*/ 0 w 66"/>
                <a:gd name="T21" fmla="*/ 40 h 126"/>
                <a:gd name="T22" fmla="*/ 4 w 66"/>
                <a:gd name="T23" fmla="*/ 22 h 126"/>
                <a:gd name="T24" fmla="*/ 9 w 66"/>
                <a:gd name="T25" fmla="*/ 14 h 126"/>
                <a:gd name="T26" fmla="*/ 15 w 66"/>
                <a:gd name="T27" fmla="*/ 8 h 126"/>
                <a:gd name="T28" fmla="*/ 38 w 66"/>
                <a:gd name="T29" fmla="*/ 0 h 126"/>
                <a:gd name="T30" fmla="*/ 63 w 66"/>
                <a:gd name="T31" fmla="*/ 6 h 126"/>
                <a:gd name="T32" fmla="*/ 63 w 66"/>
                <a:gd name="T33" fmla="*/ 44 h 126"/>
                <a:gd name="T34" fmla="*/ 53 w 66"/>
                <a:gd name="T35" fmla="*/ 34 h 126"/>
                <a:gd name="T36" fmla="*/ 43 w 66"/>
                <a:gd name="T37" fmla="*/ 30 h 126"/>
                <a:gd name="T38" fmla="*/ 36 w 66"/>
                <a:gd name="T39" fmla="*/ 32 h 126"/>
                <a:gd name="T40" fmla="*/ 34 w 66"/>
                <a:gd name="T41" fmla="*/ 37 h 126"/>
                <a:gd name="T42" fmla="*/ 41 w 66"/>
                <a:gd name="T43" fmla="*/ 47 h 126"/>
                <a:gd name="T44" fmla="*/ 46 w 66"/>
                <a:gd name="T45" fmla="*/ 51 h 126"/>
                <a:gd name="T46" fmla="*/ 62 w 66"/>
                <a:gd name="T47" fmla="*/ 66 h 126"/>
                <a:gd name="T48" fmla="*/ 66 w 66"/>
                <a:gd name="T49" fmla="*/ 85 h 126"/>
                <a:gd name="T50" fmla="*/ 55 w 66"/>
                <a:gd name="T51" fmla="*/ 114 h 126"/>
                <a:gd name="T52" fmla="*/ 26 w 66"/>
                <a:gd name="T53" fmla="*/ 126 h 126"/>
                <a:gd name="T54" fmla="*/ 0 w 66"/>
                <a:gd name="T55"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6">
                  <a:moveTo>
                    <a:pt x="0" y="121"/>
                  </a:moveTo>
                  <a:cubicBezTo>
                    <a:pt x="0" y="82"/>
                    <a:pt x="0" y="82"/>
                    <a:pt x="0" y="82"/>
                  </a:cubicBezTo>
                  <a:cubicBezTo>
                    <a:pt x="7" y="91"/>
                    <a:pt x="14" y="96"/>
                    <a:pt x="22" y="96"/>
                  </a:cubicBezTo>
                  <a:cubicBezTo>
                    <a:pt x="25" y="96"/>
                    <a:pt x="27" y="95"/>
                    <a:pt x="29" y="94"/>
                  </a:cubicBezTo>
                  <a:cubicBezTo>
                    <a:pt x="31" y="92"/>
                    <a:pt x="32" y="90"/>
                    <a:pt x="32" y="88"/>
                  </a:cubicBezTo>
                  <a:cubicBezTo>
                    <a:pt x="32" y="85"/>
                    <a:pt x="30" y="82"/>
                    <a:pt x="26" y="78"/>
                  </a:cubicBezTo>
                  <a:cubicBezTo>
                    <a:pt x="20" y="74"/>
                    <a:pt x="20" y="74"/>
                    <a:pt x="20" y="74"/>
                  </a:cubicBezTo>
                  <a:cubicBezTo>
                    <a:pt x="17" y="72"/>
                    <a:pt x="14" y="69"/>
                    <a:pt x="11" y="66"/>
                  </a:cubicBezTo>
                  <a:cubicBezTo>
                    <a:pt x="8" y="64"/>
                    <a:pt x="6" y="61"/>
                    <a:pt x="4" y="58"/>
                  </a:cubicBezTo>
                  <a:cubicBezTo>
                    <a:pt x="3" y="55"/>
                    <a:pt x="2" y="52"/>
                    <a:pt x="1" y="49"/>
                  </a:cubicBezTo>
                  <a:cubicBezTo>
                    <a:pt x="0" y="46"/>
                    <a:pt x="0" y="43"/>
                    <a:pt x="0" y="40"/>
                  </a:cubicBezTo>
                  <a:cubicBezTo>
                    <a:pt x="0" y="34"/>
                    <a:pt x="1" y="28"/>
                    <a:pt x="4" y="22"/>
                  </a:cubicBezTo>
                  <a:cubicBezTo>
                    <a:pt x="5" y="19"/>
                    <a:pt x="7" y="16"/>
                    <a:pt x="9" y="14"/>
                  </a:cubicBezTo>
                  <a:cubicBezTo>
                    <a:pt x="10" y="12"/>
                    <a:pt x="12" y="9"/>
                    <a:pt x="15" y="8"/>
                  </a:cubicBezTo>
                  <a:cubicBezTo>
                    <a:pt x="21" y="2"/>
                    <a:pt x="29" y="0"/>
                    <a:pt x="38" y="0"/>
                  </a:cubicBezTo>
                  <a:cubicBezTo>
                    <a:pt x="46" y="0"/>
                    <a:pt x="55" y="2"/>
                    <a:pt x="63" y="6"/>
                  </a:cubicBezTo>
                  <a:cubicBezTo>
                    <a:pt x="63" y="44"/>
                    <a:pt x="63" y="44"/>
                    <a:pt x="63" y="44"/>
                  </a:cubicBezTo>
                  <a:cubicBezTo>
                    <a:pt x="60" y="40"/>
                    <a:pt x="57" y="36"/>
                    <a:pt x="53" y="34"/>
                  </a:cubicBezTo>
                  <a:cubicBezTo>
                    <a:pt x="50" y="31"/>
                    <a:pt x="46" y="30"/>
                    <a:pt x="43" y="30"/>
                  </a:cubicBezTo>
                  <a:cubicBezTo>
                    <a:pt x="40" y="30"/>
                    <a:pt x="38" y="31"/>
                    <a:pt x="36" y="32"/>
                  </a:cubicBezTo>
                  <a:cubicBezTo>
                    <a:pt x="35" y="34"/>
                    <a:pt x="34" y="35"/>
                    <a:pt x="34" y="37"/>
                  </a:cubicBezTo>
                  <a:cubicBezTo>
                    <a:pt x="34" y="41"/>
                    <a:pt x="36" y="44"/>
                    <a:pt x="41" y="47"/>
                  </a:cubicBezTo>
                  <a:cubicBezTo>
                    <a:pt x="46" y="51"/>
                    <a:pt x="46" y="51"/>
                    <a:pt x="46" y="51"/>
                  </a:cubicBezTo>
                  <a:cubicBezTo>
                    <a:pt x="53" y="56"/>
                    <a:pt x="58" y="61"/>
                    <a:pt x="62" y="66"/>
                  </a:cubicBezTo>
                  <a:cubicBezTo>
                    <a:pt x="65" y="72"/>
                    <a:pt x="66" y="78"/>
                    <a:pt x="66" y="85"/>
                  </a:cubicBezTo>
                  <a:cubicBezTo>
                    <a:pt x="66" y="97"/>
                    <a:pt x="62" y="107"/>
                    <a:pt x="55" y="114"/>
                  </a:cubicBezTo>
                  <a:cubicBezTo>
                    <a:pt x="47" y="122"/>
                    <a:pt x="38" y="126"/>
                    <a:pt x="26" y="126"/>
                  </a:cubicBezTo>
                  <a:cubicBezTo>
                    <a:pt x="18" y="126"/>
                    <a:pt x="9" y="124"/>
                    <a:pt x="0" y="121"/>
                  </a:cubicBezTo>
                  <a:close/>
                </a:path>
              </a:pathLst>
            </a:custGeom>
            <a:grpFill/>
            <a:ln>
              <a:noFill/>
            </a:ln>
          </p:spPr>
          <p:txBody>
            <a:bodyPr vert="horz" wrap="square" lIns="91440" tIns="45720" rIns="91440" bIns="45720" numCol="1" anchor="t" anchorCtr="0" compatLnSpc="1"/>
            <a:lstStyle/>
            <a:p>
              <a:endParaRPr lang="en-US">
                <a:solidFill>
                  <a:srgbClr val="231F20"/>
                </a:solidFill>
                <a:cs typeface="+mn-ea"/>
                <a:sym typeface="+mn-lt"/>
              </a:endParaRPr>
            </a:p>
          </p:txBody>
        </p:sp>
        <p:sp>
          <p:nvSpPr>
            <p:cNvPr id="91" name="Freeform 227"/>
            <p:cNvSpPr/>
            <p:nvPr/>
          </p:nvSpPr>
          <p:spPr bwMode="auto">
            <a:xfrm>
              <a:off x="8801960" y="3870066"/>
              <a:ext cx="211502" cy="419646"/>
            </a:xfrm>
            <a:custGeom>
              <a:avLst/>
              <a:gdLst>
                <a:gd name="T0" fmla="*/ 0 w 126"/>
                <a:gd name="T1" fmla="*/ 250 h 250"/>
                <a:gd name="T2" fmla="*/ 0 w 126"/>
                <a:gd name="T3" fmla="*/ 0 h 250"/>
                <a:gd name="T4" fmla="*/ 126 w 126"/>
                <a:gd name="T5" fmla="*/ 0 h 250"/>
                <a:gd name="T6" fmla="*/ 126 w 126"/>
                <a:gd name="T7" fmla="*/ 59 h 250"/>
                <a:gd name="T8" fmla="*/ 68 w 126"/>
                <a:gd name="T9" fmla="*/ 59 h 250"/>
                <a:gd name="T10" fmla="*/ 68 w 126"/>
                <a:gd name="T11" fmla="*/ 91 h 250"/>
                <a:gd name="T12" fmla="*/ 120 w 126"/>
                <a:gd name="T13" fmla="*/ 91 h 250"/>
                <a:gd name="T14" fmla="*/ 120 w 126"/>
                <a:gd name="T15" fmla="*/ 151 h 250"/>
                <a:gd name="T16" fmla="*/ 68 w 126"/>
                <a:gd name="T17" fmla="*/ 151 h 250"/>
                <a:gd name="T18" fmla="*/ 68 w 126"/>
                <a:gd name="T19" fmla="*/ 191 h 250"/>
                <a:gd name="T20" fmla="*/ 126 w 126"/>
                <a:gd name="T21" fmla="*/ 191 h 250"/>
                <a:gd name="T22" fmla="*/ 126 w 126"/>
                <a:gd name="T23" fmla="*/ 250 h 250"/>
                <a:gd name="T24" fmla="*/ 0 w 126"/>
                <a:gd name="T2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50">
                  <a:moveTo>
                    <a:pt x="0" y="250"/>
                  </a:moveTo>
                  <a:lnTo>
                    <a:pt x="0" y="0"/>
                  </a:lnTo>
                  <a:lnTo>
                    <a:pt x="126" y="0"/>
                  </a:lnTo>
                  <a:lnTo>
                    <a:pt x="126" y="59"/>
                  </a:lnTo>
                  <a:lnTo>
                    <a:pt x="68" y="59"/>
                  </a:lnTo>
                  <a:lnTo>
                    <a:pt x="68" y="91"/>
                  </a:lnTo>
                  <a:lnTo>
                    <a:pt x="120" y="91"/>
                  </a:lnTo>
                  <a:lnTo>
                    <a:pt x="120" y="151"/>
                  </a:lnTo>
                  <a:lnTo>
                    <a:pt x="68" y="151"/>
                  </a:lnTo>
                  <a:lnTo>
                    <a:pt x="68" y="191"/>
                  </a:lnTo>
                  <a:lnTo>
                    <a:pt x="126" y="191"/>
                  </a:lnTo>
                  <a:lnTo>
                    <a:pt x="126" y="250"/>
                  </a:lnTo>
                  <a:lnTo>
                    <a:pt x="0" y="250"/>
                  </a:lnTo>
                  <a:close/>
                </a:path>
              </a:pathLst>
            </a:custGeom>
            <a:grpFill/>
            <a:ln>
              <a:noFill/>
            </a:ln>
          </p:spPr>
          <p:txBody>
            <a:bodyPr vert="horz" wrap="square" lIns="91440" tIns="45720" rIns="91440" bIns="45720" numCol="1" anchor="t" anchorCtr="0" compatLnSpc="1"/>
            <a:lstStyle/>
            <a:p>
              <a:endParaRPr lang="en-US" dirty="0">
                <a:solidFill>
                  <a:srgbClr val="231F20"/>
                </a:solidFill>
                <a:cs typeface="+mn-ea"/>
                <a:sym typeface="+mn-lt"/>
              </a:endParaRPr>
            </a:p>
          </p:txBody>
        </p:sp>
        <p:sp>
          <p:nvSpPr>
            <p:cNvPr id="92" name="Freeform 228"/>
            <p:cNvSpPr>
              <a:spLocks noEditPoints="1"/>
            </p:cNvSpPr>
            <p:nvPr/>
          </p:nvSpPr>
          <p:spPr bwMode="auto">
            <a:xfrm>
              <a:off x="9053748" y="3870066"/>
              <a:ext cx="320610" cy="419646"/>
            </a:xfrm>
            <a:custGeom>
              <a:avLst/>
              <a:gdLst>
                <a:gd name="T0" fmla="*/ 96 w 96"/>
                <a:gd name="T1" fmla="*/ 63 h 126"/>
                <a:gd name="T2" fmla="*/ 83 w 96"/>
                <a:gd name="T3" fmla="*/ 109 h 126"/>
                <a:gd name="T4" fmla="*/ 48 w 96"/>
                <a:gd name="T5" fmla="*/ 126 h 126"/>
                <a:gd name="T6" fmla="*/ 16 w 96"/>
                <a:gd name="T7" fmla="*/ 113 h 126"/>
                <a:gd name="T8" fmla="*/ 0 w 96"/>
                <a:gd name="T9" fmla="*/ 62 h 126"/>
                <a:gd name="T10" fmla="*/ 17 w 96"/>
                <a:gd name="T11" fmla="*/ 12 h 126"/>
                <a:gd name="T12" fmla="*/ 48 w 96"/>
                <a:gd name="T13" fmla="*/ 0 h 126"/>
                <a:gd name="T14" fmla="*/ 83 w 96"/>
                <a:gd name="T15" fmla="*/ 17 h 126"/>
                <a:gd name="T16" fmla="*/ 96 w 96"/>
                <a:gd name="T17" fmla="*/ 63 h 126"/>
                <a:gd name="T18" fmla="*/ 60 w 96"/>
                <a:gd name="T19" fmla="*/ 64 h 126"/>
                <a:gd name="T20" fmla="*/ 48 w 96"/>
                <a:gd name="T21" fmla="*/ 30 h 126"/>
                <a:gd name="T22" fmla="*/ 38 w 96"/>
                <a:gd name="T23" fmla="*/ 39 h 126"/>
                <a:gd name="T24" fmla="*/ 35 w 96"/>
                <a:gd name="T25" fmla="*/ 63 h 126"/>
                <a:gd name="T26" fmla="*/ 38 w 96"/>
                <a:gd name="T27" fmla="*/ 87 h 126"/>
                <a:gd name="T28" fmla="*/ 47 w 96"/>
                <a:gd name="T29" fmla="*/ 96 h 126"/>
                <a:gd name="T30" fmla="*/ 57 w 96"/>
                <a:gd name="T31" fmla="*/ 87 h 126"/>
                <a:gd name="T32" fmla="*/ 60 w 96"/>
                <a:gd name="T33" fmla="*/ 6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6">
                  <a:moveTo>
                    <a:pt x="96" y="63"/>
                  </a:moveTo>
                  <a:cubicBezTo>
                    <a:pt x="96" y="82"/>
                    <a:pt x="91" y="97"/>
                    <a:pt x="83" y="109"/>
                  </a:cubicBezTo>
                  <a:cubicBezTo>
                    <a:pt x="74" y="120"/>
                    <a:pt x="62" y="126"/>
                    <a:pt x="48" y="126"/>
                  </a:cubicBezTo>
                  <a:cubicBezTo>
                    <a:pt x="36" y="126"/>
                    <a:pt x="25" y="122"/>
                    <a:pt x="16" y="113"/>
                  </a:cubicBezTo>
                  <a:cubicBezTo>
                    <a:pt x="5" y="102"/>
                    <a:pt x="0" y="85"/>
                    <a:pt x="0" y="62"/>
                  </a:cubicBezTo>
                  <a:cubicBezTo>
                    <a:pt x="0" y="40"/>
                    <a:pt x="5" y="24"/>
                    <a:pt x="17" y="12"/>
                  </a:cubicBezTo>
                  <a:cubicBezTo>
                    <a:pt x="26" y="4"/>
                    <a:pt x="36" y="0"/>
                    <a:pt x="48" y="0"/>
                  </a:cubicBezTo>
                  <a:cubicBezTo>
                    <a:pt x="63" y="0"/>
                    <a:pt x="74" y="5"/>
                    <a:pt x="83" y="17"/>
                  </a:cubicBezTo>
                  <a:cubicBezTo>
                    <a:pt x="91" y="28"/>
                    <a:pt x="96" y="44"/>
                    <a:pt x="96" y="63"/>
                  </a:cubicBezTo>
                  <a:close/>
                  <a:moveTo>
                    <a:pt x="60" y="64"/>
                  </a:moveTo>
                  <a:cubicBezTo>
                    <a:pt x="60" y="41"/>
                    <a:pt x="56" y="30"/>
                    <a:pt x="48" y="30"/>
                  </a:cubicBezTo>
                  <a:cubicBezTo>
                    <a:pt x="44" y="30"/>
                    <a:pt x="41" y="33"/>
                    <a:pt x="38" y="39"/>
                  </a:cubicBezTo>
                  <a:cubicBezTo>
                    <a:pt x="36" y="44"/>
                    <a:pt x="35" y="52"/>
                    <a:pt x="35" y="63"/>
                  </a:cubicBezTo>
                  <a:cubicBezTo>
                    <a:pt x="35" y="73"/>
                    <a:pt x="36" y="81"/>
                    <a:pt x="38" y="87"/>
                  </a:cubicBezTo>
                  <a:cubicBezTo>
                    <a:pt x="40" y="93"/>
                    <a:pt x="44" y="96"/>
                    <a:pt x="47" y="96"/>
                  </a:cubicBezTo>
                  <a:cubicBezTo>
                    <a:pt x="52" y="96"/>
                    <a:pt x="55" y="93"/>
                    <a:pt x="57" y="87"/>
                  </a:cubicBezTo>
                  <a:cubicBezTo>
                    <a:pt x="59" y="82"/>
                    <a:pt x="60" y="74"/>
                    <a:pt x="60" y="64"/>
                  </a:cubicBezTo>
                  <a:close/>
                </a:path>
              </a:pathLst>
            </a:custGeom>
            <a:grpFill/>
            <a:ln>
              <a:noFill/>
            </a:ln>
          </p:spPr>
          <p:txBody>
            <a:bodyPr vert="horz" wrap="square" lIns="91440" tIns="45720" rIns="91440" bIns="45720" numCol="1" anchor="t" anchorCtr="0" compatLnSpc="1"/>
            <a:lstStyle/>
            <a:p>
              <a:endParaRPr lang="en-US">
                <a:solidFill>
                  <a:srgbClr val="231F20"/>
                </a:solidFill>
                <a:cs typeface="+mn-ea"/>
                <a:sym typeface="+mn-lt"/>
              </a:endParaRPr>
            </a:p>
          </p:txBody>
        </p:sp>
      </p:grpSp>
      <p:sp>
        <p:nvSpPr>
          <p:cNvPr id="93" name="Rectangle 100"/>
          <p:cNvSpPr/>
          <p:nvPr/>
        </p:nvSpPr>
        <p:spPr>
          <a:xfrm>
            <a:off x="1102172" y="4930380"/>
            <a:ext cx="4915787" cy="12299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94" name="Rectangle 101"/>
          <p:cNvSpPr/>
          <p:nvPr/>
        </p:nvSpPr>
        <p:spPr>
          <a:xfrm>
            <a:off x="2709896" y="5081582"/>
            <a:ext cx="3175836" cy="954107"/>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cs typeface="+mn-ea"/>
              <a:sym typeface="+mn-lt"/>
            </a:endParaRPr>
          </a:p>
        </p:txBody>
      </p:sp>
      <p:sp>
        <p:nvSpPr>
          <p:cNvPr id="95" name="TextBox 102"/>
          <p:cNvSpPr txBox="1"/>
          <p:nvPr/>
        </p:nvSpPr>
        <p:spPr>
          <a:xfrm>
            <a:off x="1412556" y="5109611"/>
            <a:ext cx="1212191" cy="707886"/>
          </a:xfrm>
          <a:prstGeom prst="rect">
            <a:avLst/>
          </a:prstGeom>
          <a:noFill/>
        </p:spPr>
        <p:txBody>
          <a:bodyPr wrap="none" rtlCol="0">
            <a:spAutoFit/>
          </a:bodyPr>
          <a:lstStyle/>
          <a:p>
            <a:r>
              <a:rPr lang="en-US" sz="4000" b="1" dirty="0">
                <a:solidFill>
                  <a:srgbClr val="231F20"/>
                </a:solidFill>
                <a:cs typeface="+mn-ea"/>
                <a:sym typeface="+mn-lt"/>
              </a:rPr>
              <a:t>85%</a:t>
            </a:r>
            <a:endParaRPr lang="en-GB" sz="4000" b="1" dirty="0">
              <a:solidFill>
                <a:srgbClr val="231F20"/>
              </a:solidFill>
              <a:cs typeface="+mn-ea"/>
              <a:sym typeface="+mn-lt"/>
            </a:endParaRPr>
          </a:p>
        </p:txBody>
      </p:sp>
      <p:sp>
        <p:nvSpPr>
          <p:cNvPr id="96" name="TextBox 103"/>
          <p:cNvSpPr txBox="1"/>
          <p:nvPr/>
        </p:nvSpPr>
        <p:spPr>
          <a:xfrm>
            <a:off x="1412778" y="5688669"/>
            <a:ext cx="1132041" cy="338554"/>
          </a:xfrm>
          <a:prstGeom prst="rect">
            <a:avLst/>
          </a:prstGeom>
          <a:noFill/>
        </p:spPr>
        <p:txBody>
          <a:bodyPr wrap="none" rtlCol="0">
            <a:spAutoFit/>
          </a:bodyPr>
          <a:lstStyle/>
          <a:p>
            <a:r>
              <a:rPr lang="en-US" sz="1600" i="1" dirty="0">
                <a:solidFill>
                  <a:schemeClr val="accent2"/>
                </a:solidFill>
                <a:cs typeface="+mn-ea"/>
                <a:sym typeface="+mn-lt"/>
              </a:rPr>
              <a:t>Per/Month</a:t>
            </a:r>
            <a:endParaRPr lang="en-GB" sz="1600" i="1" dirty="0">
              <a:solidFill>
                <a:schemeClr val="accent2"/>
              </a:solidFill>
              <a:cs typeface="+mn-ea"/>
              <a:sym typeface="+mn-lt"/>
            </a:endParaRPr>
          </a:p>
        </p:txBody>
      </p:sp>
      <p:grpSp>
        <p:nvGrpSpPr>
          <p:cNvPr id="100" name="组合 99"/>
          <p:cNvGrpSpPr/>
          <p:nvPr/>
        </p:nvGrpSpPr>
        <p:grpSpPr>
          <a:xfrm>
            <a:off x="4165600" y="277508"/>
            <a:ext cx="3860800" cy="461665"/>
            <a:chOff x="4165600" y="226708"/>
            <a:chExt cx="3860800" cy="461665"/>
          </a:xfrm>
        </p:grpSpPr>
        <p:sp>
          <p:nvSpPr>
            <p:cNvPr id="105" name="文本框 104"/>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研究结论</a:t>
              </a:r>
            </a:p>
          </p:txBody>
        </p:sp>
        <p:cxnSp>
          <p:nvCxnSpPr>
            <p:cNvPr id="106" name="直接连接符 105"/>
            <p:cNvCxnSpPr/>
            <p:nvPr/>
          </p:nvCxnSpPr>
          <p:spPr>
            <a:xfrm>
              <a:off x="4831844"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6861408"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10" y="1628800"/>
            <a:ext cx="12188090" cy="32403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4"/>
          <p:cNvGrpSpPr/>
          <p:nvPr/>
        </p:nvGrpSpPr>
        <p:grpSpPr>
          <a:xfrm>
            <a:off x="7062558" y="2012885"/>
            <a:ext cx="5010106" cy="2669967"/>
            <a:chOff x="3937441" y="1178069"/>
            <a:chExt cx="8247063" cy="4394994"/>
          </a:xfrm>
        </p:grpSpPr>
        <p:sp>
          <p:nvSpPr>
            <p:cNvPr id="17" name="AutoShape 2"/>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18" name="AutoShape 3"/>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19" name="AutoShape 4"/>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20" name="AutoShape 5"/>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DCDEE0"/>
                  </a:outerShdw>
                </a:effectLst>
              </a:endParaRPr>
            </a:p>
          </p:txBody>
        </p:sp>
        <p:sp>
          <p:nvSpPr>
            <p:cNvPr id="21" name="AutoShape 6"/>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22" name="AutoShape 7"/>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grpSp>
      <p:sp>
        <p:nvSpPr>
          <p:cNvPr id="24" name="文本框 23"/>
          <p:cNvSpPr txBox="1"/>
          <p:nvPr/>
        </p:nvSpPr>
        <p:spPr>
          <a:xfrm>
            <a:off x="1879626" y="2317668"/>
            <a:ext cx="3289300" cy="461665"/>
          </a:xfrm>
          <a:prstGeom prst="rect">
            <a:avLst/>
          </a:prstGeom>
          <a:noFill/>
        </p:spPr>
        <p:txBody>
          <a:bodyPr wrap="square" rtlCol="0">
            <a:spAutoFit/>
          </a:bodyPr>
          <a:lstStyle/>
          <a:p>
            <a:pPr algn="ctr"/>
            <a:r>
              <a:rPr lang="zh-CN" altLang="en-US" sz="2400" b="1" dirty="0">
                <a:solidFill>
                  <a:schemeClr val="bg1"/>
                </a:solidFill>
                <a:latin typeface="微软雅黑" pitchFamily="34" charset="-122"/>
                <a:ea typeface="微软雅黑" pitchFamily="34" charset="-122"/>
              </a:rPr>
              <a:t>点击输入标题</a:t>
            </a:r>
          </a:p>
        </p:txBody>
      </p:sp>
      <p:sp>
        <p:nvSpPr>
          <p:cNvPr id="25" name="文本框 8"/>
          <p:cNvSpPr txBox="1"/>
          <p:nvPr/>
        </p:nvSpPr>
        <p:spPr>
          <a:xfrm>
            <a:off x="965251" y="2891215"/>
            <a:ext cx="5118050" cy="8460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pPr>
            <a:r>
              <a:rPr lang="zh-CN" altLang="en-US" sz="1400" dirty="0">
                <a:solidFill>
                  <a:schemeClr val="bg1"/>
                </a:solidFill>
                <a:latin typeface="+mn-ea"/>
                <a:cs typeface="+mn-ea"/>
                <a:sym typeface="+mn-lt"/>
              </a:rPr>
              <a:t>毕业论文，泛指专科毕业论文、本科毕业论文（学士学位毕业论文）、硕士研究生毕业论文（硕士学位论文）毕业论文，泛指专科毕业论文、本科毕业论文（学士学位毕业论文</a:t>
            </a:r>
            <a:endParaRPr lang="en-US" altLang="zh-CN" sz="1400" dirty="0">
              <a:solidFill>
                <a:schemeClr val="bg1"/>
              </a:solidFill>
              <a:latin typeface="+mn-ea"/>
              <a:cs typeface="+mn-ea"/>
              <a:sym typeface="+mn-lt"/>
            </a:endParaRPr>
          </a:p>
        </p:txBody>
      </p:sp>
      <p:sp>
        <p:nvSpPr>
          <p:cNvPr id="26" name="文本框 8"/>
          <p:cNvSpPr txBox="1"/>
          <p:nvPr/>
        </p:nvSpPr>
        <p:spPr>
          <a:xfrm>
            <a:off x="2032026" y="5380245"/>
            <a:ext cx="8127949" cy="8460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6660">
              <a:lnSpc>
                <a:spcPct val="120000"/>
              </a:lnSpc>
              <a:spcBef>
                <a:spcPct val="20000"/>
              </a:spcBef>
            </a:pPr>
            <a:r>
              <a:rPr lang="zh-CN" altLang="en-US" sz="1400" dirty="0">
                <a:solidFill>
                  <a:schemeClr val="tx1">
                    <a:lumMod val="85000"/>
                    <a:lumOff val="15000"/>
                  </a:schemeClr>
                </a:solidFill>
                <a:latin typeface="+mn-ea"/>
                <a:cs typeface="+mn-ea"/>
                <a:sym typeface="+mn-lt"/>
              </a:rPr>
              <a:t>毕业论文，泛指专科毕业论文、本科毕业论文（学士学位毕业论文）、硕士研究生毕业论文（硕士学位论文）毕业论文，泛指专科毕业论文、本科毕业论文（学士学位毕业论文）、硕士研究生毕业论文（硕士学位论文）毕业论文，泛指专科毕业论文、本科毕业论文（学士学位毕业论文）</a:t>
            </a:r>
            <a:endParaRPr lang="en-US" altLang="zh-CN" sz="1400" dirty="0">
              <a:solidFill>
                <a:schemeClr val="tx1">
                  <a:lumMod val="85000"/>
                  <a:lumOff val="15000"/>
                </a:schemeClr>
              </a:solidFill>
              <a:latin typeface="+mn-ea"/>
              <a:cs typeface="+mn-ea"/>
              <a:sym typeface="+mn-lt"/>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r="13033" b="47929"/>
          <a:stretch>
            <a:fillRect/>
          </a:stretch>
        </p:blipFill>
        <p:spPr>
          <a:xfrm>
            <a:off x="7719060" y="2132472"/>
            <a:ext cx="3644763" cy="2278417"/>
          </a:xfrm>
          <a:prstGeom prst="rect">
            <a:avLst/>
          </a:prstGeom>
        </p:spPr>
      </p:pic>
      <p:grpSp>
        <p:nvGrpSpPr>
          <p:cNvPr id="27" name="组合 26"/>
          <p:cNvGrpSpPr/>
          <p:nvPr/>
        </p:nvGrpSpPr>
        <p:grpSpPr>
          <a:xfrm>
            <a:off x="4165600" y="277508"/>
            <a:ext cx="3860800" cy="461665"/>
            <a:chOff x="4165600" y="226708"/>
            <a:chExt cx="3860800" cy="461665"/>
          </a:xfrm>
        </p:grpSpPr>
        <p:sp>
          <p:nvSpPr>
            <p:cNvPr id="28" name="文本框 27"/>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研究结论</a:t>
              </a:r>
            </a:p>
          </p:txBody>
        </p:sp>
        <p:cxnSp>
          <p:nvCxnSpPr>
            <p:cNvPr id="29" name="直接连接符 28"/>
            <p:cNvCxnSpPr/>
            <p:nvPr/>
          </p:nvCxnSpPr>
          <p:spPr>
            <a:xfrm>
              <a:off x="4831844"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861408"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73755" y="2518800"/>
            <a:ext cx="7453948" cy="652230"/>
          </a:xfrm>
          <a:prstGeom prst="rect">
            <a:avLst/>
          </a:prstGeom>
          <a:noFill/>
        </p:spPr>
        <p:txBody>
          <a:bodyPr wrap="square" rtlCol="0">
            <a:spAutoFit/>
          </a:bodyPr>
          <a:lstStyle/>
          <a:p>
            <a:pPr algn="ctr">
              <a:lnSpc>
                <a:spcPct val="90000"/>
              </a:lnSpc>
              <a:spcBef>
                <a:spcPts val="1000"/>
              </a:spcBef>
            </a:pPr>
            <a:r>
              <a:rPr kumimoji="1" lang="zh-CN" altLang="en-US" sz="4000" dirty="0">
                <a:ln w="38100">
                  <a:noFill/>
                </a:ln>
                <a:solidFill>
                  <a:srgbClr val="231F20"/>
                </a:solidFill>
                <a:latin typeface="+mn-ea"/>
                <a:sym typeface="Wingdings" pitchFamily="2" charset="2"/>
              </a:rPr>
              <a:t>致谢</a:t>
            </a:r>
            <a:endParaRPr kumimoji="1" lang="zh-CN" altLang="en-US" sz="4000" dirty="0">
              <a:ln w="38100">
                <a:noFill/>
              </a:ln>
              <a:solidFill>
                <a:srgbClr val="231F20"/>
              </a:solidFill>
              <a:latin typeface="+mn-ea"/>
            </a:endParaRPr>
          </a:p>
        </p:txBody>
      </p:sp>
      <p:sp>
        <p:nvSpPr>
          <p:cNvPr id="3" name="文本框 2"/>
          <p:cNvSpPr txBox="1"/>
          <p:nvPr/>
        </p:nvSpPr>
        <p:spPr>
          <a:xfrm>
            <a:off x="4027989" y="3171030"/>
            <a:ext cx="5745480" cy="433324"/>
          </a:xfrm>
          <a:prstGeom prst="rect">
            <a:avLst/>
          </a:prstGeom>
          <a:noFill/>
        </p:spPr>
        <p:txBody>
          <a:bodyPr wrap="square" rtlCol="0">
            <a:spAutoFit/>
          </a:bodyPr>
          <a:lstStyle/>
          <a:p>
            <a:pPr algn="ctr">
              <a:lnSpc>
                <a:spcPct val="90000"/>
              </a:lnSpc>
              <a:spcBef>
                <a:spcPts val="1000"/>
              </a:spcBef>
            </a:pPr>
            <a:r>
              <a:rPr kumimoji="1" lang="zh-CN" altLang="en-US" sz="2400" dirty="0">
                <a:ln w="38100">
                  <a:noFill/>
                </a:ln>
                <a:solidFill>
                  <a:srgbClr val="231F20"/>
                </a:solidFill>
                <a:latin typeface="+mn-ea"/>
              </a:rPr>
              <a:t>语大义之方， 论万物之理 。受益终身</a:t>
            </a:r>
            <a:r>
              <a:rPr kumimoji="1" lang="en-US" altLang="zh-CN" sz="2400" dirty="0">
                <a:ln w="38100">
                  <a:noFill/>
                </a:ln>
                <a:solidFill>
                  <a:srgbClr val="231F20"/>
                </a:solidFill>
                <a:latin typeface="+mn-ea"/>
              </a:rPr>
              <a:t>! </a:t>
            </a:r>
            <a:endParaRPr kumimoji="1" lang="zh-CN" altLang="en-US" sz="2400" dirty="0">
              <a:ln w="38100">
                <a:noFill/>
              </a:ln>
              <a:solidFill>
                <a:srgbClr val="231F20"/>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85887" y="2476877"/>
            <a:ext cx="9620226" cy="3442101"/>
            <a:chOff x="1285887" y="2088950"/>
            <a:chExt cx="9620226" cy="3442101"/>
          </a:xfrm>
          <a:solidFill>
            <a:srgbClr val="231F20"/>
          </a:solidFill>
        </p:grpSpPr>
        <p:sp>
          <p:nvSpPr>
            <p:cNvPr id="3" name="Freeform 1"/>
            <p:cNvSpPr>
              <a:spLocks noChangeArrowheads="1"/>
            </p:cNvSpPr>
            <p:nvPr/>
          </p:nvSpPr>
          <p:spPr bwMode="auto">
            <a:xfrm>
              <a:off x="7551829" y="2647004"/>
              <a:ext cx="233874" cy="187561"/>
            </a:xfrm>
            <a:custGeom>
              <a:avLst/>
              <a:gdLst>
                <a:gd name="T0" fmla="*/ 399 w 444"/>
                <a:gd name="T1" fmla="*/ 36 h 356"/>
                <a:gd name="T2" fmla="*/ 399 w 444"/>
                <a:gd name="T3" fmla="*/ 36 h 356"/>
                <a:gd name="T4" fmla="*/ 248 w 444"/>
                <a:gd name="T5" fmla="*/ 36 h 356"/>
                <a:gd name="T6" fmla="*/ 221 w 444"/>
                <a:gd name="T7" fmla="*/ 62 h 356"/>
                <a:gd name="T8" fmla="*/ 195 w 444"/>
                <a:gd name="T9" fmla="*/ 36 h 356"/>
                <a:gd name="T10" fmla="*/ 45 w 444"/>
                <a:gd name="T11" fmla="*/ 36 h 356"/>
                <a:gd name="T12" fmla="*/ 45 w 444"/>
                <a:gd name="T13" fmla="*/ 186 h 356"/>
                <a:gd name="T14" fmla="*/ 221 w 444"/>
                <a:gd name="T15" fmla="*/ 355 h 356"/>
                <a:gd name="T16" fmla="*/ 399 w 444"/>
                <a:gd name="T17" fmla="*/ 186 h 356"/>
                <a:gd name="T18" fmla="*/ 399 w 444"/>
                <a:gd name="T19" fmla="*/ 3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356">
                  <a:moveTo>
                    <a:pt x="399" y="36"/>
                  </a:moveTo>
                  <a:lnTo>
                    <a:pt x="399" y="36"/>
                  </a:lnTo>
                  <a:cubicBezTo>
                    <a:pt x="355" y="0"/>
                    <a:pt x="293" y="0"/>
                    <a:pt x="248" y="36"/>
                  </a:cubicBezTo>
                  <a:cubicBezTo>
                    <a:pt x="221" y="62"/>
                    <a:pt x="221" y="62"/>
                    <a:pt x="221" y="62"/>
                  </a:cubicBezTo>
                  <a:cubicBezTo>
                    <a:pt x="195" y="36"/>
                    <a:pt x="195" y="36"/>
                    <a:pt x="195" y="36"/>
                  </a:cubicBezTo>
                  <a:cubicBezTo>
                    <a:pt x="151" y="0"/>
                    <a:pt x="89" y="0"/>
                    <a:pt x="45" y="36"/>
                  </a:cubicBezTo>
                  <a:cubicBezTo>
                    <a:pt x="0" y="80"/>
                    <a:pt x="0" y="151"/>
                    <a:pt x="45" y="186"/>
                  </a:cubicBezTo>
                  <a:cubicBezTo>
                    <a:pt x="221" y="355"/>
                    <a:pt x="221" y="355"/>
                    <a:pt x="221" y="355"/>
                  </a:cubicBezTo>
                  <a:cubicBezTo>
                    <a:pt x="399" y="186"/>
                    <a:pt x="399" y="186"/>
                    <a:pt x="399" y="186"/>
                  </a:cubicBezTo>
                  <a:cubicBezTo>
                    <a:pt x="443" y="151"/>
                    <a:pt x="443" y="80"/>
                    <a:pt x="399" y="36"/>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 name="Freeform 2"/>
            <p:cNvSpPr>
              <a:spLocks noChangeArrowheads="1"/>
            </p:cNvSpPr>
            <p:nvPr/>
          </p:nvSpPr>
          <p:spPr bwMode="auto">
            <a:xfrm>
              <a:off x="3434739" y="2637742"/>
              <a:ext cx="129673" cy="210716"/>
            </a:xfrm>
            <a:custGeom>
              <a:avLst/>
              <a:gdLst>
                <a:gd name="T0" fmla="*/ 125 w 249"/>
                <a:gd name="T1" fmla="*/ 0 h 400"/>
                <a:gd name="T2" fmla="*/ 125 w 249"/>
                <a:gd name="T3" fmla="*/ 0 h 400"/>
                <a:gd name="T4" fmla="*/ 0 w 249"/>
                <a:gd name="T5" fmla="*/ 125 h 400"/>
                <a:gd name="T6" fmla="*/ 125 w 249"/>
                <a:gd name="T7" fmla="*/ 399 h 400"/>
                <a:gd name="T8" fmla="*/ 248 w 249"/>
                <a:gd name="T9" fmla="*/ 125 h 400"/>
                <a:gd name="T10" fmla="*/ 125 w 249"/>
                <a:gd name="T11" fmla="*/ 0 h 400"/>
                <a:gd name="T12" fmla="*/ 125 w 249"/>
                <a:gd name="T13" fmla="*/ 196 h 400"/>
                <a:gd name="T14" fmla="*/ 125 w 249"/>
                <a:gd name="T15" fmla="*/ 196 h 400"/>
                <a:gd name="T16" fmla="*/ 53 w 249"/>
                <a:gd name="T17" fmla="*/ 125 h 400"/>
                <a:gd name="T18" fmla="*/ 125 w 249"/>
                <a:gd name="T19" fmla="*/ 54 h 400"/>
                <a:gd name="T20" fmla="*/ 195 w 249"/>
                <a:gd name="T21" fmla="*/ 125 h 400"/>
                <a:gd name="T22" fmla="*/ 125 w 249"/>
                <a:gd name="T23"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400">
                  <a:moveTo>
                    <a:pt x="125" y="0"/>
                  </a:moveTo>
                  <a:lnTo>
                    <a:pt x="125" y="0"/>
                  </a:lnTo>
                  <a:cubicBezTo>
                    <a:pt x="53" y="0"/>
                    <a:pt x="0" y="54"/>
                    <a:pt x="0" y="125"/>
                  </a:cubicBezTo>
                  <a:cubicBezTo>
                    <a:pt x="0" y="240"/>
                    <a:pt x="125" y="399"/>
                    <a:pt x="125" y="399"/>
                  </a:cubicBezTo>
                  <a:cubicBezTo>
                    <a:pt x="125" y="399"/>
                    <a:pt x="248" y="240"/>
                    <a:pt x="248" y="125"/>
                  </a:cubicBezTo>
                  <a:cubicBezTo>
                    <a:pt x="248" y="54"/>
                    <a:pt x="195" y="0"/>
                    <a:pt x="125" y="0"/>
                  </a:cubicBezTo>
                  <a:close/>
                  <a:moveTo>
                    <a:pt x="125" y="196"/>
                  </a:moveTo>
                  <a:lnTo>
                    <a:pt x="125" y="196"/>
                  </a:lnTo>
                  <a:cubicBezTo>
                    <a:pt x="88" y="196"/>
                    <a:pt x="53" y="160"/>
                    <a:pt x="53" y="125"/>
                  </a:cubicBezTo>
                  <a:cubicBezTo>
                    <a:pt x="53" y="89"/>
                    <a:pt x="88" y="54"/>
                    <a:pt x="125" y="54"/>
                  </a:cubicBezTo>
                  <a:cubicBezTo>
                    <a:pt x="159" y="54"/>
                    <a:pt x="195" y="89"/>
                    <a:pt x="195" y="125"/>
                  </a:cubicBezTo>
                  <a:cubicBezTo>
                    <a:pt x="195" y="160"/>
                    <a:pt x="159" y="196"/>
                    <a:pt x="125" y="196"/>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 name="Freeform 3"/>
            <p:cNvSpPr>
              <a:spLocks noChangeArrowheads="1"/>
            </p:cNvSpPr>
            <p:nvPr/>
          </p:nvSpPr>
          <p:spPr bwMode="auto">
            <a:xfrm>
              <a:off x="3890908" y="2637742"/>
              <a:ext cx="261659" cy="210716"/>
            </a:xfrm>
            <a:custGeom>
              <a:avLst/>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 name="Freeform 4"/>
            <p:cNvSpPr>
              <a:spLocks noChangeArrowheads="1"/>
            </p:cNvSpPr>
            <p:nvPr/>
          </p:nvSpPr>
          <p:spPr bwMode="auto">
            <a:xfrm>
              <a:off x="2327896" y="2637742"/>
              <a:ext cx="261661" cy="206085"/>
            </a:xfrm>
            <a:custGeom>
              <a:avLst/>
              <a:gdLst>
                <a:gd name="T0" fmla="*/ 372 w 498"/>
                <a:gd name="T1" fmla="*/ 337 h 391"/>
                <a:gd name="T2" fmla="*/ 372 w 498"/>
                <a:gd name="T3" fmla="*/ 337 h 391"/>
                <a:gd name="T4" fmla="*/ 53 w 498"/>
                <a:gd name="T5" fmla="*/ 337 h 391"/>
                <a:gd name="T6" fmla="*/ 53 w 498"/>
                <a:gd name="T7" fmla="*/ 116 h 391"/>
                <a:gd name="T8" fmla="*/ 116 w 498"/>
                <a:gd name="T9" fmla="*/ 116 h 391"/>
                <a:gd name="T10" fmla="*/ 169 w 498"/>
                <a:gd name="T11" fmla="*/ 71 h 391"/>
                <a:gd name="T12" fmla="*/ 27 w 498"/>
                <a:gd name="T13" fmla="*/ 71 h 391"/>
                <a:gd name="T14" fmla="*/ 0 w 498"/>
                <a:gd name="T15" fmla="*/ 89 h 391"/>
                <a:gd name="T16" fmla="*/ 0 w 498"/>
                <a:gd name="T17" fmla="*/ 363 h 391"/>
                <a:gd name="T18" fmla="*/ 27 w 498"/>
                <a:gd name="T19" fmla="*/ 390 h 391"/>
                <a:gd name="T20" fmla="*/ 399 w 498"/>
                <a:gd name="T21" fmla="*/ 390 h 391"/>
                <a:gd name="T22" fmla="*/ 426 w 498"/>
                <a:gd name="T23" fmla="*/ 363 h 391"/>
                <a:gd name="T24" fmla="*/ 426 w 498"/>
                <a:gd name="T25" fmla="*/ 275 h 391"/>
                <a:gd name="T26" fmla="*/ 372 w 498"/>
                <a:gd name="T27" fmla="*/ 310 h 391"/>
                <a:gd name="T28" fmla="*/ 372 w 498"/>
                <a:gd name="T29" fmla="*/ 337 h 391"/>
                <a:gd name="T30" fmla="*/ 328 w 498"/>
                <a:gd name="T31" fmla="*/ 169 h 391"/>
                <a:gd name="T32" fmla="*/ 328 w 498"/>
                <a:gd name="T33" fmla="*/ 169 h 391"/>
                <a:gd name="T34" fmla="*/ 328 w 498"/>
                <a:gd name="T35" fmla="*/ 257 h 391"/>
                <a:gd name="T36" fmla="*/ 497 w 498"/>
                <a:gd name="T37" fmla="*/ 125 h 391"/>
                <a:gd name="T38" fmla="*/ 328 w 498"/>
                <a:gd name="T39" fmla="*/ 0 h 391"/>
                <a:gd name="T40" fmla="*/ 328 w 498"/>
                <a:gd name="T41" fmla="*/ 80 h 391"/>
                <a:gd name="T42" fmla="*/ 133 w 498"/>
                <a:gd name="T43" fmla="*/ 275 h 391"/>
                <a:gd name="T44" fmla="*/ 328 w 498"/>
                <a:gd name="T45" fmla="*/ 169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8" h="391">
                  <a:moveTo>
                    <a:pt x="372" y="337"/>
                  </a:moveTo>
                  <a:lnTo>
                    <a:pt x="372" y="337"/>
                  </a:lnTo>
                  <a:cubicBezTo>
                    <a:pt x="53" y="337"/>
                    <a:pt x="53" y="337"/>
                    <a:pt x="53" y="337"/>
                  </a:cubicBezTo>
                  <a:cubicBezTo>
                    <a:pt x="53" y="116"/>
                    <a:pt x="53" y="116"/>
                    <a:pt x="53" y="116"/>
                  </a:cubicBezTo>
                  <a:cubicBezTo>
                    <a:pt x="116" y="116"/>
                    <a:pt x="116" y="116"/>
                    <a:pt x="116" y="116"/>
                  </a:cubicBezTo>
                  <a:cubicBezTo>
                    <a:pt x="116" y="116"/>
                    <a:pt x="133" y="98"/>
                    <a:pt x="169" y="71"/>
                  </a:cubicBezTo>
                  <a:cubicBezTo>
                    <a:pt x="27" y="71"/>
                    <a:pt x="27" y="71"/>
                    <a:pt x="27" y="71"/>
                  </a:cubicBezTo>
                  <a:cubicBezTo>
                    <a:pt x="9" y="71"/>
                    <a:pt x="0" y="80"/>
                    <a:pt x="0" y="89"/>
                  </a:cubicBezTo>
                  <a:cubicBezTo>
                    <a:pt x="0" y="363"/>
                    <a:pt x="0" y="363"/>
                    <a:pt x="0" y="363"/>
                  </a:cubicBezTo>
                  <a:cubicBezTo>
                    <a:pt x="0" y="382"/>
                    <a:pt x="9" y="390"/>
                    <a:pt x="27" y="390"/>
                  </a:cubicBezTo>
                  <a:cubicBezTo>
                    <a:pt x="399" y="390"/>
                    <a:pt x="399" y="390"/>
                    <a:pt x="399" y="390"/>
                  </a:cubicBezTo>
                  <a:cubicBezTo>
                    <a:pt x="408" y="390"/>
                    <a:pt x="426" y="382"/>
                    <a:pt x="426" y="363"/>
                  </a:cubicBezTo>
                  <a:cubicBezTo>
                    <a:pt x="426" y="275"/>
                    <a:pt x="426" y="275"/>
                    <a:pt x="426" y="275"/>
                  </a:cubicBezTo>
                  <a:cubicBezTo>
                    <a:pt x="372" y="310"/>
                    <a:pt x="372" y="310"/>
                    <a:pt x="372" y="310"/>
                  </a:cubicBezTo>
                  <a:lnTo>
                    <a:pt x="372" y="337"/>
                  </a:lnTo>
                  <a:close/>
                  <a:moveTo>
                    <a:pt x="328" y="169"/>
                  </a:moveTo>
                  <a:lnTo>
                    <a:pt x="328" y="169"/>
                  </a:lnTo>
                  <a:cubicBezTo>
                    <a:pt x="328" y="257"/>
                    <a:pt x="328" y="257"/>
                    <a:pt x="328" y="257"/>
                  </a:cubicBezTo>
                  <a:cubicBezTo>
                    <a:pt x="497" y="125"/>
                    <a:pt x="497" y="125"/>
                    <a:pt x="497" y="125"/>
                  </a:cubicBezTo>
                  <a:cubicBezTo>
                    <a:pt x="328" y="0"/>
                    <a:pt x="328" y="0"/>
                    <a:pt x="328" y="0"/>
                  </a:cubicBezTo>
                  <a:cubicBezTo>
                    <a:pt x="328" y="80"/>
                    <a:pt x="328" y="80"/>
                    <a:pt x="328" y="80"/>
                  </a:cubicBezTo>
                  <a:cubicBezTo>
                    <a:pt x="133" y="80"/>
                    <a:pt x="133" y="275"/>
                    <a:pt x="133" y="275"/>
                  </a:cubicBezTo>
                  <a:cubicBezTo>
                    <a:pt x="186" y="187"/>
                    <a:pt x="222" y="169"/>
                    <a:pt x="328" y="169"/>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 name="Freeform 5"/>
            <p:cNvSpPr>
              <a:spLocks noChangeArrowheads="1"/>
            </p:cNvSpPr>
            <p:nvPr/>
          </p:nvSpPr>
          <p:spPr bwMode="auto">
            <a:xfrm>
              <a:off x="4416543" y="2614586"/>
              <a:ext cx="252398" cy="252397"/>
            </a:xfrm>
            <a:custGeom>
              <a:avLst/>
              <a:gdLst>
                <a:gd name="T0" fmla="*/ 239 w 480"/>
                <a:gd name="T1" fmla="*/ 0 h 480"/>
                <a:gd name="T2" fmla="*/ 239 w 480"/>
                <a:gd name="T3" fmla="*/ 0 h 480"/>
                <a:gd name="T4" fmla="*/ 0 w 480"/>
                <a:gd name="T5" fmla="*/ 248 h 480"/>
                <a:gd name="T6" fmla="*/ 239 w 480"/>
                <a:gd name="T7" fmla="*/ 479 h 480"/>
                <a:gd name="T8" fmla="*/ 479 w 480"/>
                <a:gd name="T9" fmla="*/ 240 h 480"/>
                <a:gd name="T10" fmla="*/ 239 w 480"/>
                <a:gd name="T11" fmla="*/ 0 h 480"/>
                <a:gd name="T12" fmla="*/ 239 w 480"/>
                <a:gd name="T13" fmla="*/ 426 h 480"/>
                <a:gd name="T14" fmla="*/ 239 w 480"/>
                <a:gd name="T15" fmla="*/ 426 h 480"/>
                <a:gd name="T16" fmla="*/ 53 w 480"/>
                <a:gd name="T17" fmla="*/ 248 h 480"/>
                <a:gd name="T18" fmla="*/ 239 w 480"/>
                <a:gd name="T19" fmla="*/ 53 h 480"/>
                <a:gd name="T20" fmla="*/ 426 w 480"/>
                <a:gd name="T21" fmla="*/ 240 h 480"/>
                <a:gd name="T22" fmla="*/ 239 w 480"/>
                <a:gd name="T23" fmla="*/ 426 h 480"/>
                <a:gd name="T24" fmla="*/ 123 w 480"/>
                <a:gd name="T25" fmla="*/ 354 h 480"/>
                <a:gd name="T26" fmla="*/ 123 w 480"/>
                <a:gd name="T27" fmla="*/ 354 h 480"/>
                <a:gd name="T28" fmla="*/ 283 w 480"/>
                <a:gd name="T29" fmla="*/ 293 h 480"/>
                <a:gd name="T30" fmla="*/ 354 w 480"/>
                <a:gd name="T31" fmla="*/ 124 h 480"/>
                <a:gd name="T32" fmla="*/ 186 w 480"/>
                <a:gd name="T33" fmla="*/ 195 h 480"/>
                <a:gd name="T34" fmla="*/ 123 w 480"/>
                <a:gd name="T35" fmla="*/ 354 h 480"/>
                <a:gd name="T36" fmla="*/ 213 w 480"/>
                <a:gd name="T37" fmla="*/ 213 h 480"/>
                <a:gd name="T38" fmla="*/ 213 w 480"/>
                <a:gd name="T39" fmla="*/ 213 h 480"/>
                <a:gd name="T40" fmla="*/ 310 w 480"/>
                <a:gd name="T41" fmla="*/ 169 h 480"/>
                <a:gd name="T42" fmla="*/ 266 w 480"/>
                <a:gd name="T43" fmla="*/ 266 h 480"/>
                <a:gd name="T44" fmla="*/ 213 w 480"/>
                <a:gd name="T45" fmla="*/ 266 h 480"/>
                <a:gd name="T46" fmla="*/ 213 w 480"/>
                <a:gd name="T47" fmla="*/ 213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480">
                  <a:moveTo>
                    <a:pt x="239" y="0"/>
                  </a:moveTo>
                  <a:lnTo>
                    <a:pt x="239" y="0"/>
                  </a:lnTo>
                  <a:cubicBezTo>
                    <a:pt x="107" y="9"/>
                    <a:pt x="0" y="115"/>
                    <a:pt x="0" y="248"/>
                  </a:cubicBezTo>
                  <a:cubicBezTo>
                    <a:pt x="0" y="372"/>
                    <a:pt x="107" y="479"/>
                    <a:pt x="239" y="479"/>
                  </a:cubicBezTo>
                  <a:cubicBezTo>
                    <a:pt x="372" y="479"/>
                    <a:pt x="479" y="372"/>
                    <a:pt x="479" y="240"/>
                  </a:cubicBezTo>
                  <a:cubicBezTo>
                    <a:pt x="479" y="107"/>
                    <a:pt x="363" y="0"/>
                    <a:pt x="239" y="0"/>
                  </a:cubicBezTo>
                  <a:close/>
                  <a:moveTo>
                    <a:pt x="239" y="426"/>
                  </a:moveTo>
                  <a:lnTo>
                    <a:pt x="239" y="426"/>
                  </a:lnTo>
                  <a:cubicBezTo>
                    <a:pt x="142" y="434"/>
                    <a:pt x="53" y="346"/>
                    <a:pt x="53" y="248"/>
                  </a:cubicBezTo>
                  <a:cubicBezTo>
                    <a:pt x="53" y="142"/>
                    <a:pt x="133" y="53"/>
                    <a:pt x="239" y="53"/>
                  </a:cubicBezTo>
                  <a:cubicBezTo>
                    <a:pt x="336" y="53"/>
                    <a:pt x="426" y="133"/>
                    <a:pt x="426" y="240"/>
                  </a:cubicBezTo>
                  <a:cubicBezTo>
                    <a:pt x="426" y="346"/>
                    <a:pt x="345" y="426"/>
                    <a:pt x="239" y="426"/>
                  </a:cubicBezTo>
                  <a:close/>
                  <a:moveTo>
                    <a:pt x="123" y="354"/>
                  </a:moveTo>
                  <a:lnTo>
                    <a:pt x="123" y="354"/>
                  </a:lnTo>
                  <a:cubicBezTo>
                    <a:pt x="123" y="354"/>
                    <a:pt x="239" y="337"/>
                    <a:pt x="283" y="293"/>
                  </a:cubicBezTo>
                  <a:cubicBezTo>
                    <a:pt x="336" y="240"/>
                    <a:pt x="354" y="124"/>
                    <a:pt x="354" y="124"/>
                  </a:cubicBezTo>
                  <a:cubicBezTo>
                    <a:pt x="354" y="124"/>
                    <a:pt x="239" y="142"/>
                    <a:pt x="186" y="195"/>
                  </a:cubicBezTo>
                  <a:cubicBezTo>
                    <a:pt x="142" y="240"/>
                    <a:pt x="123" y="354"/>
                    <a:pt x="123" y="354"/>
                  </a:cubicBezTo>
                  <a:close/>
                  <a:moveTo>
                    <a:pt x="213" y="213"/>
                  </a:moveTo>
                  <a:lnTo>
                    <a:pt x="213" y="213"/>
                  </a:lnTo>
                  <a:cubicBezTo>
                    <a:pt x="239" y="195"/>
                    <a:pt x="274" y="178"/>
                    <a:pt x="310" y="169"/>
                  </a:cubicBezTo>
                  <a:cubicBezTo>
                    <a:pt x="301" y="204"/>
                    <a:pt x="283" y="248"/>
                    <a:pt x="266" y="266"/>
                  </a:cubicBezTo>
                  <a:cubicBezTo>
                    <a:pt x="248" y="275"/>
                    <a:pt x="230" y="275"/>
                    <a:pt x="213" y="266"/>
                  </a:cubicBezTo>
                  <a:cubicBezTo>
                    <a:pt x="204" y="248"/>
                    <a:pt x="204" y="231"/>
                    <a:pt x="213" y="213"/>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 name="Freeform 6"/>
            <p:cNvSpPr>
              <a:spLocks noChangeArrowheads="1"/>
            </p:cNvSpPr>
            <p:nvPr/>
          </p:nvSpPr>
          <p:spPr bwMode="auto">
            <a:xfrm>
              <a:off x="4951441" y="2623848"/>
              <a:ext cx="233872" cy="229241"/>
            </a:xfrm>
            <a:custGeom>
              <a:avLst/>
              <a:gdLst>
                <a:gd name="T0" fmla="*/ 425 w 444"/>
                <a:gd name="T1" fmla="*/ 17 h 435"/>
                <a:gd name="T2" fmla="*/ 425 w 444"/>
                <a:gd name="T3" fmla="*/ 17 h 435"/>
                <a:gd name="T4" fmla="*/ 345 w 444"/>
                <a:gd name="T5" fmla="*/ 35 h 435"/>
                <a:gd name="T6" fmla="*/ 0 w 444"/>
                <a:gd name="T7" fmla="*/ 222 h 435"/>
                <a:gd name="T8" fmla="*/ 195 w 444"/>
                <a:gd name="T9" fmla="*/ 248 h 435"/>
                <a:gd name="T10" fmla="*/ 221 w 444"/>
                <a:gd name="T11" fmla="*/ 434 h 435"/>
                <a:gd name="T12" fmla="*/ 399 w 444"/>
                <a:gd name="T13" fmla="*/ 89 h 435"/>
                <a:gd name="T14" fmla="*/ 425 w 444"/>
                <a:gd name="T15" fmla="*/ 17 h 435"/>
                <a:gd name="T16" fmla="*/ 381 w 444"/>
                <a:gd name="T17" fmla="*/ 62 h 435"/>
                <a:gd name="T18" fmla="*/ 381 w 444"/>
                <a:gd name="T19" fmla="*/ 62 h 435"/>
                <a:gd name="T20" fmla="*/ 239 w 444"/>
                <a:gd name="T21" fmla="*/ 319 h 435"/>
                <a:gd name="T22" fmla="*/ 230 w 444"/>
                <a:gd name="T23" fmla="*/ 204 h 435"/>
                <a:gd name="T24" fmla="*/ 381 w 444"/>
                <a:gd name="T25" fmla="*/ 6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35">
                  <a:moveTo>
                    <a:pt x="425" y="17"/>
                  </a:moveTo>
                  <a:lnTo>
                    <a:pt x="425" y="17"/>
                  </a:lnTo>
                  <a:cubicBezTo>
                    <a:pt x="408" y="0"/>
                    <a:pt x="399" y="17"/>
                    <a:pt x="345" y="35"/>
                  </a:cubicBezTo>
                  <a:cubicBezTo>
                    <a:pt x="221" y="97"/>
                    <a:pt x="0" y="222"/>
                    <a:pt x="0" y="222"/>
                  </a:cubicBezTo>
                  <a:cubicBezTo>
                    <a:pt x="195" y="248"/>
                    <a:pt x="195" y="248"/>
                    <a:pt x="195" y="248"/>
                  </a:cubicBezTo>
                  <a:cubicBezTo>
                    <a:pt x="221" y="434"/>
                    <a:pt x="221" y="434"/>
                    <a:pt x="221" y="434"/>
                  </a:cubicBezTo>
                  <a:cubicBezTo>
                    <a:pt x="221" y="434"/>
                    <a:pt x="345" y="222"/>
                    <a:pt x="399" y="89"/>
                  </a:cubicBezTo>
                  <a:cubicBezTo>
                    <a:pt x="425" y="44"/>
                    <a:pt x="443" y="26"/>
                    <a:pt x="425" y="17"/>
                  </a:cubicBezTo>
                  <a:close/>
                  <a:moveTo>
                    <a:pt x="381" y="62"/>
                  </a:moveTo>
                  <a:lnTo>
                    <a:pt x="381" y="62"/>
                  </a:lnTo>
                  <a:cubicBezTo>
                    <a:pt x="239" y="319"/>
                    <a:pt x="239" y="319"/>
                    <a:pt x="239" y="319"/>
                  </a:cubicBezTo>
                  <a:cubicBezTo>
                    <a:pt x="230" y="204"/>
                    <a:pt x="230" y="204"/>
                    <a:pt x="230" y="204"/>
                  </a:cubicBezTo>
                  <a:lnTo>
                    <a:pt x="381" y="62"/>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 name="Freeform 7"/>
            <p:cNvSpPr>
              <a:spLocks noChangeArrowheads="1"/>
            </p:cNvSpPr>
            <p:nvPr/>
          </p:nvSpPr>
          <p:spPr bwMode="auto">
            <a:xfrm>
              <a:off x="6523715" y="2623848"/>
              <a:ext cx="203770" cy="233872"/>
            </a:xfrm>
            <a:custGeom>
              <a:avLst/>
              <a:gdLst>
                <a:gd name="T0" fmla="*/ 319 w 390"/>
                <a:gd name="T1" fmla="*/ 301 h 444"/>
                <a:gd name="T2" fmla="*/ 319 w 390"/>
                <a:gd name="T3" fmla="*/ 301 h 444"/>
                <a:gd name="T4" fmla="*/ 274 w 390"/>
                <a:gd name="T5" fmla="*/ 310 h 444"/>
                <a:gd name="T6" fmla="*/ 142 w 390"/>
                <a:gd name="T7" fmla="*/ 239 h 444"/>
                <a:gd name="T8" fmla="*/ 142 w 390"/>
                <a:gd name="T9" fmla="*/ 222 h 444"/>
                <a:gd name="T10" fmla="*/ 142 w 390"/>
                <a:gd name="T11" fmla="*/ 213 h 444"/>
                <a:gd name="T12" fmla="*/ 274 w 390"/>
                <a:gd name="T13" fmla="*/ 133 h 444"/>
                <a:gd name="T14" fmla="*/ 319 w 390"/>
                <a:gd name="T15" fmla="*/ 151 h 444"/>
                <a:gd name="T16" fmla="*/ 389 w 390"/>
                <a:gd name="T17" fmla="*/ 70 h 444"/>
                <a:gd name="T18" fmla="*/ 319 w 390"/>
                <a:gd name="T19" fmla="*/ 0 h 444"/>
                <a:gd name="T20" fmla="*/ 248 w 390"/>
                <a:gd name="T21" fmla="*/ 70 h 444"/>
                <a:gd name="T22" fmla="*/ 248 w 390"/>
                <a:gd name="T23" fmla="*/ 89 h 444"/>
                <a:gd name="T24" fmla="*/ 115 w 390"/>
                <a:gd name="T25" fmla="*/ 169 h 444"/>
                <a:gd name="T26" fmla="*/ 70 w 390"/>
                <a:gd name="T27" fmla="*/ 151 h 444"/>
                <a:gd name="T28" fmla="*/ 0 w 390"/>
                <a:gd name="T29" fmla="*/ 222 h 444"/>
                <a:gd name="T30" fmla="*/ 70 w 390"/>
                <a:gd name="T31" fmla="*/ 301 h 444"/>
                <a:gd name="T32" fmla="*/ 115 w 390"/>
                <a:gd name="T33" fmla="*/ 283 h 444"/>
                <a:gd name="T34" fmla="*/ 248 w 390"/>
                <a:gd name="T35" fmla="*/ 363 h 444"/>
                <a:gd name="T36" fmla="*/ 248 w 390"/>
                <a:gd name="T37" fmla="*/ 372 h 444"/>
                <a:gd name="T38" fmla="*/ 319 w 390"/>
                <a:gd name="T39" fmla="*/ 443 h 444"/>
                <a:gd name="T40" fmla="*/ 389 w 390"/>
                <a:gd name="T41" fmla="*/ 372 h 444"/>
                <a:gd name="T42" fmla="*/ 319 w 390"/>
                <a:gd name="T43" fmla="*/ 301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0" h="444">
                  <a:moveTo>
                    <a:pt x="319" y="301"/>
                  </a:moveTo>
                  <a:lnTo>
                    <a:pt x="319" y="301"/>
                  </a:lnTo>
                  <a:cubicBezTo>
                    <a:pt x="301" y="301"/>
                    <a:pt x="283" y="301"/>
                    <a:pt x="274" y="310"/>
                  </a:cubicBezTo>
                  <a:cubicBezTo>
                    <a:pt x="142" y="239"/>
                    <a:pt x="142" y="239"/>
                    <a:pt x="142" y="239"/>
                  </a:cubicBezTo>
                  <a:cubicBezTo>
                    <a:pt x="142" y="230"/>
                    <a:pt x="142" y="230"/>
                    <a:pt x="142" y="222"/>
                  </a:cubicBezTo>
                  <a:lnTo>
                    <a:pt x="142" y="213"/>
                  </a:lnTo>
                  <a:cubicBezTo>
                    <a:pt x="274" y="133"/>
                    <a:pt x="274" y="133"/>
                    <a:pt x="274" y="133"/>
                  </a:cubicBezTo>
                  <a:cubicBezTo>
                    <a:pt x="283" y="142"/>
                    <a:pt x="301" y="151"/>
                    <a:pt x="319" y="151"/>
                  </a:cubicBezTo>
                  <a:cubicBezTo>
                    <a:pt x="363" y="151"/>
                    <a:pt x="389" y="115"/>
                    <a:pt x="389" y="70"/>
                  </a:cubicBezTo>
                  <a:cubicBezTo>
                    <a:pt x="389" y="35"/>
                    <a:pt x="363" y="0"/>
                    <a:pt x="319" y="0"/>
                  </a:cubicBezTo>
                  <a:cubicBezTo>
                    <a:pt x="274" y="0"/>
                    <a:pt x="248" y="35"/>
                    <a:pt x="248" y="70"/>
                  </a:cubicBezTo>
                  <a:cubicBezTo>
                    <a:pt x="248" y="80"/>
                    <a:pt x="248" y="80"/>
                    <a:pt x="248" y="89"/>
                  </a:cubicBezTo>
                  <a:cubicBezTo>
                    <a:pt x="115" y="169"/>
                    <a:pt x="115" y="169"/>
                    <a:pt x="115" y="169"/>
                  </a:cubicBezTo>
                  <a:cubicBezTo>
                    <a:pt x="107" y="151"/>
                    <a:pt x="88" y="151"/>
                    <a:pt x="70" y="151"/>
                  </a:cubicBezTo>
                  <a:cubicBezTo>
                    <a:pt x="26" y="151"/>
                    <a:pt x="0" y="186"/>
                    <a:pt x="0" y="222"/>
                  </a:cubicBezTo>
                  <a:cubicBezTo>
                    <a:pt x="0" y="266"/>
                    <a:pt x="26" y="301"/>
                    <a:pt x="70" y="301"/>
                  </a:cubicBezTo>
                  <a:cubicBezTo>
                    <a:pt x="88" y="301"/>
                    <a:pt x="107" y="292"/>
                    <a:pt x="115" y="283"/>
                  </a:cubicBezTo>
                  <a:cubicBezTo>
                    <a:pt x="248" y="363"/>
                    <a:pt x="248" y="363"/>
                    <a:pt x="248" y="363"/>
                  </a:cubicBezTo>
                  <a:lnTo>
                    <a:pt x="248" y="372"/>
                  </a:lnTo>
                  <a:cubicBezTo>
                    <a:pt x="248" y="416"/>
                    <a:pt x="274" y="443"/>
                    <a:pt x="319" y="443"/>
                  </a:cubicBezTo>
                  <a:cubicBezTo>
                    <a:pt x="363" y="443"/>
                    <a:pt x="389" y="416"/>
                    <a:pt x="389" y="372"/>
                  </a:cubicBezTo>
                  <a:cubicBezTo>
                    <a:pt x="389" y="328"/>
                    <a:pt x="363" y="301"/>
                    <a:pt x="319" y="301"/>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 name="Freeform 8"/>
            <p:cNvSpPr>
              <a:spLocks noChangeArrowheads="1"/>
            </p:cNvSpPr>
            <p:nvPr/>
          </p:nvSpPr>
          <p:spPr bwMode="auto">
            <a:xfrm>
              <a:off x="1285887" y="2623848"/>
              <a:ext cx="261661" cy="233872"/>
            </a:xfrm>
            <a:custGeom>
              <a:avLst/>
              <a:gdLst>
                <a:gd name="T0" fmla="*/ 310 w 497"/>
                <a:gd name="T1" fmla="*/ 336 h 444"/>
                <a:gd name="T2" fmla="*/ 310 w 497"/>
                <a:gd name="T3" fmla="*/ 336 h 444"/>
                <a:gd name="T4" fmla="*/ 221 w 497"/>
                <a:gd name="T5" fmla="*/ 257 h 444"/>
                <a:gd name="T6" fmla="*/ 248 w 497"/>
                <a:gd name="T7" fmla="*/ 195 h 444"/>
                <a:gd name="T8" fmla="*/ 274 w 497"/>
                <a:gd name="T9" fmla="*/ 151 h 444"/>
                <a:gd name="T10" fmla="*/ 266 w 497"/>
                <a:gd name="T11" fmla="*/ 133 h 444"/>
                <a:gd name="T12" fmla="*/ 274 w 497"/>
                <a:gd name="T13" fmla="*/ 89 h 444"/>
                <a:gd name="T14" fmla="*/ 177 w 497"/>
                <a:gd name="T15" fmla="*/ 0 h 444"/>
                <a:gd name="T16" fmla="*/ 70 w 497"/>
                <a:gd name="T17" fmla="*/ 89 h 444"/>
                <a:gd name="T18" fmla="*/ 79 w 497"/>
                <a:gd name="T19" fmla="*/ 133 h 444"/>
                <a:gd name="T20" fmla="*/ 70 w 497"/>
                <a:gd name="T21" fmla="*/ 151 h 444"/>
                <a:gd name="T22" fmla="*/ 97 w 497"/>
                <a:gd name="T23" fmla="*/ 195 h 444"/>
                <a:gd name="T24" fmla="*/ 123 w 497"/>
                <a:gd name="T25" fmla="*/ 257 h 444"/>
                <a:gd name="T26" fmla="*/ 35 w 497"/>
                <a:gd name="T27" fmla="*/ 336 h 444"/>
                <a:gd name="T28" fmla="*/ 0 w 497"/>
                <a:gd name="T29" fmla="*/ 345 h 444"/>
                <a:gd name="T30" fmla="*/ 0 w 497"/>
                <a:gd name="T31" fmla="*/ 443 h 444"/>
                <a:gd name="T32" fmla="*/ 398 w 497"/>
                <a:gd name="T33" fmla="*/ 443 h 444"/>
                <a:gd name="T34" fmla="*/ 398 w 497"/>
                <a:gd name="T35" fmla="*/ 399 h 444"/>
                <a:gd name="T36" fmla="*/ 310 w 497"/>
                <a:gd name="T37" fmla="*/ 336 h 444"/>
                <a:gd name="T38" fmla="*/ 425 w 497"/>
                <a:gd name="T39" fmla="*/ 195 h 444"/>
                <a:gd name="T40" fmla="*/ 425 w 497"/>
                <a:gd name="T41" fmla="*/ 195 h 444"/>
                <a:gd name="T42" fmla="*/ 425 w 497"/>
                <a:gd name="T43" fmla="*/ 124 h 444"/>
                <a:gd name="T44" fmla="*/ 372 w 497"/>
                <a:gd name="T45" fmla="*/ 124 h 444"/>
                <a:gd name="T46" fmla="*/ 372 w 497"/>
                <a:gd name="T47" fmla="*/ 195 h 444"/>
                <a:gd name="T48" fmla="*/ 301 w 497"/>
                <a:gd name="T49" fmla="*/ 195 h 444"/>
                <a:gd name="T50" fmla="*/ 301 w 497"/>
                <a:gd name="T51" fmla="*/ 248 h 444"/>
                <a:gd name="T52" fmla="*/ 372 w 497"/>
                <a:gd name="T53" fmla="*/ 248 h 444"/>
                <a:gd name="T54" fmla="*/ 372 w 497"/>
                <a:gd name="T55" fmla="*/ 319 h 444"/>
                <a:gd name="T56" fmla="*/ 425 w 497"/>
                <a:gd name="T57" fmla="*/ 319 h 444"/>
                <a:gd name="T58" fmla="*/ 425 w 497"/>
                <a:gd name="T59" fmla="*/ 248 h 444"/>
                <a:gd name="T60" fmla="*/ 496 w 497"/>
                <a:gd name="T61" fmla="*/ 248 h 444"/>
                <a:gd name="T62" fmla="*/ 496 w 497"/>
                <a:gd name="T63" fmla="*/ 195 h 444"/>
                <a:gd name="T64" fmla="*/ 425 w 497"/>
                <a:gd name="T65" fmla="*/ 19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444">
                  <a:moveTo>
                    <a:pt x="310" y="336"/>
                  </a:moveTo>
                  <a:lnTo>
                    <a:pt x="310" y="336"/>
                  </a:lnTo>
                  <a:cubicBezTo>
                    <a:pt x="248" y="310"/>
                    <a:pt x="221" y="292"/>
                    <a:pt x="221" y="257"/>
                  </a:cubicBezTo>
                  <a:cubicBezTo>
                    <a:pt x="221" y="230"/>
                    <a:pt x="239" y="239"/>
                    <a:pt x="248" y="195"/>
                  </a:cubicBezTo>
                  <a:cubicBezTo>
                    <a:pt x="257" y="177"/>
                    <a:pt x="274" y="195"/>
                    <a:pt x="274" y="151"/>
                  </a:cubicBezTo>
                  <a:cubicBezTo>
                    <a:pt x="274" y="133"/>
                    <a:pt x="266" y="133"/>
                    <a:pt x="266" y="133"/>
                  </a:cubicBezTo>
                  <a:cubicBezTo>
                    <a:pt x="266" y="133"/>
                    <a:pt x="274" y="106"/>
                    <a:pt x="274" y="89"/>
                  </a:cubicBezTo>
                  <a:cubicBezTo>
                    <a:pt x="274" y="62"/>
                    <a:pt x="257" y="0"/>
                    <a:pt x="177" y="0"/>
                  </a:cubicBezTo>
                  <a:cubicBezTo>
                    <a:pt x="88" y="0"/>
                    <a:pt x="70" y="62"/>
                    <a:pt x="70" y="89"/>
                  </a:cubicBezTo>
                  <a:cubicBezTo>
                    <a:pt x="70" y="106"/>
                    <a:pt x="79" y="133"/>
                    <a:pt x="79" y="133"/>
                  </a:cubicBezTo>
                  <a:cubicBezTo>
                    <a:pt x="79" y="133"/>
                    <a:pt x="70" y="133"/>
                    <a:pt x="70" y="151"/>
                  </a:cubicBezTo>
                  <a:cubicBezTo>
                    <a:pt x="70" y="195"/>
                    <a:pt x="88" y="177"/>
                    <a:pt x="97" y="195"/>
                  </a:cubicBezTo>
                  <a:cubicBezTo>
                    <a:pt x="106" y="239"/>
                    <a:pt x="123" y="230"/>
                    <a:pt x="123" y="257"/>
                  </a:cubicBezTo>
                  <a:cubicBezTo>
                    <a:pt x="123" y="292"/>
                    <a:pt x="97" y="310"/>
                    <a:pt x="35" y="336"/>
                  </a:cubicBezTo>
                  <a:cubicBezTo>
                    <a:pt x="35" y="336"/>
                    <a:pt x="17" y="336"/>
                    <a:pt x="0" y="345"/>
                  </a:cubicBezTo>
                  <a:cubicBezTo>
                    <a:pt x="0" y="443"/>
                    <a:pt x="0" y="443"/>
                    <a:pt x="0" y="443"/>
                  </a:cubicBezTo>
                  <a:cubicBezTo>
                    <a:pt x="398" y="443"/>
                    <a:pt x="398" y="443"/>
                    <a:pt x="398" y="443"/>
                  </a:cubicBezTo>
                  <a:cubicBezTo>
                    <a:pt x="398" y="443"/>
                    <a:pt x="398" y="408"/>
                    <a:pt x="398" y="399"/>
                  </a:cubicBezTo>
                  <a:cubicBezTo>
                    <a:pt x="398" y="381"/>
                    <a:pt x="372" y="354"/>
                    <a:pt x="310" y="336"/>
                  </a:cubicBezTo>
                  <a:close/>
                  <a:moveTo>
                    <a:pt x="425" y="195"/>
                  </a:moveTo>
                  <a:lnTo>
                    <a:pt x="425" y="195"/>
                  </a:lnTo>
                  <a:cubicBezTo>
                    <a:pt x="425" y="124"/>
                    <a:pt x="425" y="124"/>
                    <a:pt x="425" y="124"/>
                  </a:cubicBezTo>
                  <a:cubicBezTo>
                    <a:pt x="372" y="124"/>
                    <a:pt x="372" y="124"/>
                    <a:pt x="372" y="124"/>
                  </a:cubicBezTo>
                  <a:cubicBezTo>
                    <a:pt x="372" y="195"/>
                    <a:pt x="372" y="195"/>
                    <a:pt x="372" y="195"/>
                  </a:cubicBezTo>
                  <a:cubicBezTo>
                    <a:pt x="301" y="195"/>
                    <a:pt x="301" y="195"/>
                    <a:pt x="301" y="195"/>
                  </a:cubicBezTo>
                  <a:cubicBezTo>
                    <a:pt x="301" y="248"/>
                    <a:pt x="301" y="248"/>
                    <a:pt x="301" y="248"/>
                  </a:cubicBezTo>
                  <a:cubicBezTo>
                    <a:pt x="372" y="248"/>
                    <a:pt x="372" y="248"/>
                    <a:pt x="372" y="248"/>
                  </a:cubicBezTo>
                  <a:cubicBezTo>
                    <a:pt x="372" y="319"/>
                    <a:pt x="372" y="319"/>
                    <a:pt x="372" y="319"/>
                  </a:cubicBezTo>
                  <a:cubicBezTo>
                    <a:pt x="425" y="319"/>
                    <a:pt x="425" y="319"/>
                    <a:pt x="425" y="319"/>
                  </a:cubicBezTo>
                  <a:cubicBezTo>
                    <a:pt x="425" y="248"/>
                    <a:pt x="425" y="248"/>
                    <a:pt x="425" y="248"/>
                  </a:cubicBezTo>
                  <a:cubicBezTo>
                    <a:pt x="496" y="248"/>
                    <a:pt x="496" y="248"/>
                    <a:pt x="496" y="248"/>
                  </a:cubicBezTo>
                  <a:cubicBezTo>
                    <a:pt x="496" y="195"/>
                    <a:pt x="496" y="195"/>
                    <a:pt x="496" y="195"/>
                  </a:cubicBezTo>
                  <a:lnTo>
                    <a:pt x="425" y="195"/>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 name="Freeform 9"/>
            <p:cNvSpPr>
              <a:spLocks noChangeArrowheads="1"/>
            </p:cNvSpPr>
            <p:nvPr/>
          </p:nvSpPr>
          <p:spPr bwMode="auto">
            <a:xfrm>
              <a:off x="5472445" y="2628480"/>
              <a:ext cx="224611" cy="224610"/>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 name="Freeform 11"/>
            <p:cNvSpPr>
              <a:spLocks noChangeArrowheads="1"/>
            </p:cNvSpPr>
            <p:nvPr/>
          </p:nvSpPr>
          <p:spPr bwMode="auto">
            <a:xfrm>
              <a:off x="9655928" y="2659338"/>
              <a:ext cx="219979" cy="219980"/>
            </a:xfrm>
            <a:custGeom>
              <a:avLst/>
              <a:gdLst>
                <a:gd name="T0" fmla="*/ 204 w 418"/>
                <a:gd name="T1" fmla="*/ 0 h 417"/>
                <a:gd name="T2" fmla="*/ 204 w 418"/>
                <a:gd name="T3" fmla="*/ 0 h 417"/>
                <a:gd name="T4" fmla="*/ 0 w 418"/>
                <a:gd name="T5" fmla="*/ 204 h 417"/>
                <a:gd name="T6" fmla="*/ 204 w 418"/>
                <a:gd name="T7" fmla="*/ 416 h 417"/>
                <a:gd name="T8" fmla="*/ 417 w 418"/>
                <a:gd name="T9" fmla="*/ 204 h 417"/>
                <a:gd name="T10" fmla="*/ 204 w 418"/>
                <a:gd name="T11" fmla="*/ 0 h 417"/>
                <a:gd name="T12" fmla="*/ 328 w 418"/>
                <a:gd name="T13" fmla="*/ 177 h 417"/>
                <a:gd name="T14" fmla="*/ 328 w 418"/>
                <a:gd name="T15" fmla="*/ 177 h 417"/>
                <a:gd name="T16" fmla="*/ 328 w 418"/>
                <a:gd name="T17" fmla="*/ 230 h 417"/>
                <a:gd name="T18" fmla="*/ 80 w 418"/>
                <a:gd name="T19" fmla="*/ 230 h 417"/>
                <a:gd name="T20" fmla="*/ 80 w 418"/>
                <a:gd name="T21" fmla="*/ 177 h 417"/>
                <a:gd name="T22" fmla="*/ 328 w 418"/>
                <a:gd name="T23" fmla="*/ 17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417">
                  <a:moveTo>
                    <a:pt x="204" y="0"/>
                  </a:moveTo>
                  <a:lnTo>
                    <a:pt x="204" y="0"/>
                  </a:lnTo>
                  <a:cubicBezTo>
                    <a:pt x="89" y="0"/>
                    <a:pt x="0" y="88"/>
                    <a:pt x="0" y="204"/>
                  </a:cubicBezTo>
                  <a:cubicBezTo>
                    <a:pt x="0" y="319"/>
                    <a:pt x="89" y="416"/>
                    <a:pt x="204" y="416"/>
                  </a:cubicBezTo>
                  <a:cubicBezTo>
                    <a:pt x="319" y="416"/>
                    <a:pt x="417" y="319"/>
                    <a:pt x="417" y="204"/>
                  </a:cubicBezTo>
                  <a:cubicBezTo>
                    <a:pt x="417" y="88"/>
                    <a:pt x="319" y="0"/>
                    <a:pt x="204" y="0"/>
                  </a:cubicBezTo>
                  <a:close/>
                  <a:moveTo>
                    <a:pt x="328" y="177"/>
                  </a:moveTo>
                  <a:lnTo>
                    <a:pt x="328" y="177"/>
                  </a:lnTo>
                  <a:cubicBezTo>
                    <a:pt x="328" y="230"/>
                    <a:pt x="328" y="230"/>
                    <a:pt x="328" y="230"/>
                  </a:cubicBezTo>
                  <a:cubicBezTo>
                    <a:pt x="80" y="230"/>
                    <a:pt x="80" y="230"/>
                    <a:pt x="80" y="230"/>
                  </a:cubicBezTo>
                  <a:cubicBezTo>
                    <a:pt x="80" y="177"/>
                    <a:pt x="80" y="177"/>
                    <a:pt x="80" y="177"/>
                  </a:cubicBezTo>
                  <a:lnTo>
                    <a:pt x="328" y="177"/>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 name="Freeform 12"/>
            <p:cNvSpPr>
              <a:spLocks noChangeArrowheads="1"/>
            </p:cNvSpPr>
            <p:nvPr/>
          </p:nvSpPr>
          <p:spPr bwMode="auto">
            <a:xfrm>
              <a:off x="2844269" y="3171080"/>
              <a:ext cx="243134" cy="243134"/>
            </a:xfrm>
            <a:custGeom>
              <a:avLst/>
              <a:gdLst>
                <a:gd name="T0" fmla="*/ 230 w 462"/>
                <a:gd name="T1" fmla="*/ 9 h 461"/>
                <a:gd name="T2" fmla="*/ 230 w 462"/>
                <a:gd name="T3" fmla="*/ 9 h 461"/>
                <a:gd name="T4" fmla="*/ 0 w 462"/>
                <a:gd name="T5" fmla="*/ 239 h 461"/>
                <a:gd name="T6" fmla="*/ 230 w 462"/>
                <a:gd name="T7" fmla="*/ 460 h 461"/>
                <a:gd name="T8" fmla="*/ 461 w 462"/>
                <a:gd name="T9" fmla="*/ 230 h 461"/>
                <a:gd name="T10" fmla="*/ 230 w 462"/>
                <a:gd name="T11" fmla="*/ 9 h 461"/>
                <a:gd name="T12" fmla="*/ 248 w 462"/>
                <a:gd name="T13" fmla="*/ 79 h 461"/>
                <a:gd name="T14" fmla="*/ 248 w 462"/>
                <a:gd name="T15" fmla="*/ 79 h 461"/>
                <a:gd name="T16" fmla="*/ 283 w 462"/>
                <a:gd name="T17" fmla="*/ 106 h 461"/>
                <a:gd name="T18" fmla="*/ 239 w 462"/>
                <a:gd name="T19" fmla="*/ 150 h 461"/>
                <a:gd name="T20" fmla="*/ 213 w 462"/>
                <a:gd name="T21" fmla="*/ 115 h 461"/>
                <a:gd name="T22" fmla="*/ 248 w 462"/>
                <a:gd name="T23" fmla="*/ 79 h 461"/>
                <a:gd name="T24" fmla="*/ 195 w 462"/>
                <a:gd name="T25" fmla="*/ 372 h 461"/>
                <a:gd name="T26" fmla="*/ 195 w 462"/>
                <a:gd name="T27" fmla="*/ 372 h 461"/>
                <a:gd name="T28" fmla="*/ 177 w 462"/>
                <a:gd name="T29" fmla="*/ 327 h 461"/>
                <a:gd name="T30" fmla="*/ 195 w 462"/>
                <a:gd name="T31" fmla="*/ 248 h 461"/>
                <a:gd name="T32" fmla="*/ 195 w 462"/>
                <a:gd name="T33" fmla="*/ 230 h 461"/>
                <a:gd name="T34" fmla="*/ 160 w 462"/>
                <a:gd name="T35" fmla="*/ 248 h 461"/>
                <a:gd name="T36" fmla="*/ 151 w 462"/>
                <a:gd name="T37" fmla="*/ 239 h 461"/>
                <a:gd name="T38" fmla="*/ 248 w 462"/>
                <a:gd name="T39" fmla="*/ 185 h 461"/>
                <a:gd name="T40" fmla="*/ 266 w 462"/>
                <a:gd name="T41" fmla="*/ 230 h 461"/>
                <a:gd name="T42" fmla="*/ 239 w 462"/>
                <a:gd name="T43" fmla="*/ 310 h 461"/>
                <a:gd name="T44" fmla="*/ 239 w 462"/>
                <a:gd name="T45" fmla="*/ 327 h 461"/>
                <a:gd name="T46" fmla="*/ 275 w 462"/>
                <a:gd name="T47" fmla="*/ 310 h 461"/>
                <a:gd name="T48" fmla="*/ 283 w 462"/>
                <a:gd name="T49" fmla="*/ 327 h 461"/>
                <a:gd name="T50" fmla="*/ 195 w 462"/>
                <a:gd name="T51" fmla="*/ 37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2" h="461">
                  <a:moveTo>
                    <a:pt x="230" y="9"/>
                  </a:moveTo>
                  <a:lnTo>
                    <a:pt x="230" y="9"/>
                  </a:lnTo>
                  <a:cubicBezTo>
                    <a:pt x="98" y="9"/>
                    <a:pt x="0" y="106"/>
                    <a:pt x="0" y="239"/>
                  </a:cubicBezTo>
                  <a:cubicBezTo>
                    <a:pt x="0" y="363"/>
                    <a:pt x="107" y="460"/>
                    <a:pt x="230" y="460"/>
                  </a:cubicBezTo>
                  <a:cubicBezTo>
                    <a:pt x="363" y="460"/>
                    <a:pt x="461" y="354"/>
                    <a:pt x="461" y="230"/>
                  </a:cubicBezTo>
                  <a:cubicBezTo>
                    <a:pt x="461" y="106"/>
                    <a:pt x="355" y="0"/>
                    <a:pt x="230" y="9"/>
                  </a:cubicBezTo>
                  <a:close/>
                  <a:moveTo>
                    <a:pt x="248" y="79"/>
                  </a:moveTo>
                  <a:lnTo>
                    <a:pt x="248" y="79"/>
                  </a:lnTo>
                  <a:cubicBezTo>
                    <a:pt x="275" y="79"/>
                    <a:pt x="283" y="97"/>
                    <a:pt x="283" y="106"/>
                  </a:cubicBezTo>
                  <a:cubicBezTo>
                    <a:pt x="283" y="132"/>
                    <a:pt x="266" y="150"/>
                    <a:pt x="239" y="150"/>
                  </a:cubicBezTo>
                  <a:cubicBezTo>
                    <a:pt x="222" y="150"/>
                    <a:pt x="213" y="132"/>
                    <a:pt x="213" y="115"/>
                  </a:cubicBezTo>
                  <a:cubicBezTo>
                    <a:pt x="213" y="106"/>
                    <a:pt x="222" y="79"/>
                    <a:pt x="248" y="79"/>
                  </a:cubicBezTo>
                  <a:close/>
                  <a:moveTo>
                    <a:pt x="195" y="372"/>
                  </a:moveTo>
                  <a:lnTo>
                    <a:pt x="195" y="372"/>
                  </a:lnTo>
                  <a:cubicBezTo>
                    <a:pt x="177" y="372"/>
                    <a:pt x="169" y="363"/>
                    <a:pt x="177" y="327"/>
                  </a:cubicBezTo>
                  <a:cubicBezTo>
                    <a:pt x="195" y="248"/>
                    <a:pt x="195" y="248"/>
                    <a:pt x="195" y="248"/>
                  </a:cubicBezTo>
                  <a:cubicBezTo>
                    <a:pt x="195" y="239"/>
                    <a:pt x="195" y="230"/>
                    <a:pt x="195" y="230"/>
                  </a:cubicBezTo>
                  <a:cubicBezTo>
                    <a:pt x="186" y="230"/>
                    <a:pt x="169" y="239"/>
                    <a:pt x="160" y="248"/>
                  </a:cubicBezTo>
                  <a:cubicBezTo>
                    <a:pt x="151" y="239"/>
                    <a:pt x="151" y="239"/>
                    <a:pt x="151" y="239"/>
                  </a:cubicBezTo>
                  <a:cubicBezTo>
                    <a:pt x="186" y="204"/>
                    <a:pt x="230" y="185"/>
                    <a:pt x="248" y="185"/>
                  </a:cubicBezTo>
                  <a:cubicBezTo>
                    <a:pt x="266" y="185"/>
                    <a:pt x="266" y="204"/>
                    <a:pt x="266" y="230"/>
                  </a:cubicBezTo>
                  <a:cubicBezTo>
                    <a:pt x="239" y="310"/>
                    <a:pt x="239" y="310"/>
                    <a:pt x="239" y="310"/>
                  </a:cubicBezTo>
                  <a:cubicBezTo>
                    <a:pt x="239" y="327"/>
                    <a:pt x="239" y="327"/>
                    <a:pt x="239" y="327"/>
                  </a:cubicBezTo>
                  <a:cubicBezTo>
                    <a:pt x="248" y="327"/>
                    <a:pt x="266" y="327"/>
                    <a:pt x="275" y="310"/>
                  </a:cubicBezTo>
                  <a:cubicBezTo>
                    <a:pt x="283" y="327"/>
                    <a:pt x="283" y="327"/>
                    <a:pt x="283" y="327"/>
                  </a:cubicBezTo>
                  <a:cubicBezTo>
                    <a:pt x="248" y="363"/>
                    <a:pt x="213" y="372"/>
                    <a:pt x="195" y="372"/>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4" name="Freeform 13"/>
            <p:cNvSpPr>
              <a:spLocks noChangeArrowheads="1"/>
            </p:cNvSpPr>
            <p:nvPr/>
          </p:nvSpPr>
          <p:spPr bwMode="auto">
            <a:xfrm>
              <a:off x="2878941" y="2579501"/>
              <a:ext cx="122726" cy="261659"/>
            </a:xfrm>
            <a:custGeom>
              <a:avLst/>
              <a:gdLst>
                <a:gd name="T0" fmla="*/ 178 w 232"/>
                <a:gd name="T1" fmla="*/ 0 h 498"/>
                <a:gd name="T2" fmla="*/ 178 w 232"/>
                <a:gd name="T3" fmla="*/ 0 h 498"/>
                <a:gd name="T4" fmla="*/ 222 w 232"/>
                <a:gd name="T5" fmla="*/ 53 h 498"/>
                <a:gd name="T6" fmla="*/ 160 w 232"/>
                <a:gd name="T7" fmla="*/ 115 h 498"/>
                <a:gd name="T8" fmla="*/ 107 w 232"/>
                <a:gd name="T9" fmla="*/ 62 h 498"/>
                <a:gd name="T10" fmla="*/ 178 w 232"/>
                <a:gd name="T11" fmla="*/ 0 h 498"/>
                <a:gd name="T12" fmla="*/ 72 w 232"/>
                <a:gd name="T13" fmla="*/ 497 h 498"/>
                <a:gd name="T14" fmla="*/ 72 w 232"/>
                <a:gd name="T15" fmla="*/ 497 h 498"/>
                <a:gd name="T16" fmla="*/ 45 w 232"/>
                <a:gd name="T17" fmla="*/ 407 h 498"/>
                <a:gd name="T18" fmla="*/ 81 w 232"/>
                <a:gd name="T19" fmla="*/ 284 h 498"/>
                <a:gd name="T20" fmla="*/ 81 w 232"/>
                <a:gd name="T21" fmla="*/ 257 h 498"/>
                <a:gd name="T22" fmla="*/ 19 w 232"/>
                <a:gd name="T23" fmla="*/ 284 h 498"/>
                <a:gd name="T24" fmla="*/ 0 w 232"/>
                <a:gd name="T25" fmla="*/ 266 h 498"/>
                <a:gd name="T26" fmla="*/ 169 w 232"/>
                <a:gd name="T27" fmla="*/ 178 h 498"/>
                <a:gd name="T28" fmla="*/ 187 w 232"/>
                <a:gd name="T29" fmla="*/ 257 h 498"/>
                <a:gd name="T30" fmla="*/ 151 w 232"/>
                <a:gd name="T31" fmla="*/ 390 h 498"/>
                <a:gd name="T32" fmla="*/ 160 w 232"/>
                <a:gd name="T33" fmla="*/ 425 h 498"/>
                <a:gd name="T34" fmla="*/ 213 w 232"/>
                <a:gd name="T35" fmla="*/ 390 h 498"/>
                <a:gd name="T36" fmla="*/ 231 w 232"/>
                <a:gd name="T37" fmla="*/ 407 h 498"/>
                <a:gd name="T38" fmla="*/ 72 w 232"/>
                <a:gd name="T39" fmla="*/ 49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2" h="498">
                  <a:moveTo>
                    <a:pt x="178" y="0"/>
                  </a:moveTo>
                  <a:lnTo>
                    <a:pt x="178" y="0"/>
                  </a:lnTo>
                  <a:cubicBezTo>
                    <a:pt x="213" y="0"/>
                    <a:pt x="222" y="27"/>
                    <a:pt x="222" y="53"/>
                  </a:cubicBezTo>
                  <a:cubicBezTo>
                    <a:pt x="222" y="80"/>
                    <a:pt x="196" y="115"/>
                    <a:pt x="160" y="115"/>
                  </a:cubicBezTo>
                  <a:cubicBezTo>
                    <a:pt x="125" y="115"/>
                    <a:pt x="107" y="97"/>
                    <a:pt x="107" y="62"/>
                  </a:cubicBezTo>
                  <a:cubicBezTo>
                    <a:pt x="107" y="35"/>
                    <a:pt x="134" y="0"/>
                    <a:pt x="178" y="0"/>
                  </a:cubicBezTo>
                  <a:close/>
                  <a:moveTo>
                    <a:pt x="72" y="497"/>
                  </a:moveTo>
                  <a:lnTo>
                    <a:pt x="72" y="497"/>
                  </a:lnTo>
                  <a:cubicBezTo>
                    <a:pt x="45" y="497"/>
                    <a:pt x="28" y="478"/>
                    <a:pt x="45" y="407"/>
                  </a:cubicBezTo>
                  <a:cubicBezTo>
                    <a:pt x="81" y="284"/>
                    <a:pt x="81" y="284"/>
                    <a:pt x="81" y="284"/>
                  </a:cubicBezTo>
                  <a:cubicBezTo>
                    <a:pt x="81" y="266"/>
                    <a:pt x="81" y="257"/>
                    <a:pt x="81" y="257"/>
                  </a:cubicBezTo>
                  <a:cubicBezTo>
                    <a:pt x="72" y="257"/>
                    <a:pt x="37" y="275"/>
                    <a:pt x="19" y="284"/>
                  </a:cubicBezTo>
                  <a:cubicBezTo>
                    <a:pt x="0" y="266"/>
                    <a:pt x="0" y="266"/>
                    <a:pt x="0" y="266"/>
                  </a:cubicBezTo>
                  <a:cubicBezTo>
                    <a:pt x="63" y="213"/>
                    <a:pt x="143" y="178"/>
                    <a:pt x="169" y="178"/>
                  </a:cubicBezTo>
                  <a:cubicBezTo>
                    <a:pt x="196" y="178"/>
                    <a:pt x="205" y="213"/>
                    <a:pt x="187" y="257"/>
                  </a:cubicBezTo>
                  <a:cubicBezTo>
                    <a:pt x="151" y="390"/>
                    <a:pt x="151" y="390"/>
                    <a:pt x="151" y="390"/>
                  </a:cubicBezTo>
                  <a:cubicBezTo>
                    <a:pt x="151" y="416"/>
                    <a:pt x="151" y="425"/>
                    <a:pt x="160" y="425"/>
                  </a:cubicBezTo>
                  <a:cubicBezTo>
                    <a:pt x="160" y="425"/>
                    <a:pt x="187" y="407"/>
                    <a:pt x="213" y="390"/>
                  </a:cubicBezTo>
                  <a:cubicBezTo>
                    <a:pt x="231" y="407"/>
                    <a:pt x="231" y="407"/>
                    <a:pt x="231" y="407"/>
                  </a:cubicBezTo>
                  <a:cubicBezTo>
                    <a:pt x="169" y="478"/>
                    <a:pt x="98" y="497"/>
                    <a:pt x="72" y="497"/>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5" name="Freeform 15"/>
            <p:cNvSpPr>
              <a:spLocks noChangeArrowheads="1"/>
            </p:cNvSpPr>
            <p:nvPr/>
          </p:nvSpPr>
          <p:spPr bwMode="auto">
            <a:xfrm>
              <a:off x="9099965" y="3171080"/>
              <a:ext cx="219980" cy="219979"/>
            </a:xfrm>
            <a:custGeom>
              <a:avLst/>
              <a:gdLst>
                <a:gd name="T0" fmla="*/ 213 w 417"/>
                <a:gd name="T1" fmla="*/ 0 h 417"/>
                <a:gd name="T2" fmla="*/ 213 w 417"/>
                <a:gd name="T3" fmla="*/ 0 h 417"/>
                <a:gd name="T4" fmla="*/ 0 w 417"/>
                <a:gd name="T5" fmla="*/ 204 h 417"/>
                <a:gd name="T6" fmla="*/ 213 w 417"/>
                <a:gd name="T7" fmla="*/ 416 h 417"/>
                <a:gd name="T8" fmla="*/ 416 w 417"/>
                <a:gd name="T9" fmla="*/ 204 h 417"/>
                <a:gd name="T10" fmla="*/ 213 w 417"/>
                <a:gd name="T11" fmla="*/ 0 h 417"/>
                <a:gd name="T12" fmla="*/ 257 w 417"/>
                <a:gd name="T13" fmla="*/ 204 h 417"/>
                <a:gd name="T14" fmla="*/ 257 w 417"/>
                <a:gd name="T15" fmla="*/ 204 h 417"/>
                <a:gd name="T16" fmla="*/ 328 w 417"/>
                <a:gd name="T17" fmla="*/ 284 h 417"/>
                <a:gd name="T18" fmla="*/ 284 w 417"/>
                <a:gd name="T19" fmla="*/ 328 h 417"/>
                <a:gd name="T20" fmla="*/ 213 w 417"/>
                <a:gd name="T21" fmla="*/ 248 h 417"/>
                <a:gd name="T22" fmla="*/ 132 w 417"/>
                <a:gd name="T23" fmla="*/ 328 h 417"/>
                <a:gd name="T24" fmla="*/ 88 w 417"/>
                <a:gd name="T25" fmla="*/ 284 h 417"/>
                <a:gd name="T26" fmla="*/ 168 w 417"/>
                <a:gd name="T27" fmla="*/ 204 h 417"/>
                <a:gd name="T28" fmla="*/ 88 w 417"/>
                <a:gd name="T29" fmla="*/ 134 h 417"/>
                <a:gd name="T30" fmla="*/ 132 w 417"/>
                <a:gd name="T31" fmla="*/ 89 h 417"/>
                <a:gd name="T32" fmla="*/ 213 w 417"/>
                <a:gd name="T33" fmla="*/ 159 h 417"/>
                <a:gd name="T34" fmla="*/ 284 w 417"/>
                <a:gd name="T35" fmla="*/ 89 h 417"/>
                <a:gd name="T36" fmla="*/ 328 w 417"/>
                <a:gd name="T37" fmla="*/ 134 h 417"/>
                <a:gd name="T38" fmla="*/ 257 w 417"/>
                <a:gd name="T39" fmla="*/ 204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7" h="417">
                  <a:moveTo>
                    <a:pt x="213" y="0"/>
                  </a:moveTo>
                  <a:lnTo>
                    <a:pt x="213" y="0"/>
                  </a:lnTo>
                  <a:cubicBezTo>
                    <a:pt x="97" y="0"/>
                    <a:pt x="0" y="89"/>
                    <a:pt x="0" y="204"/>
                  </a:cubicBezTo>
                  <a:cubicBezTo>
                    <a:pt x="0" y="319"/>
                    <a:pt x="97" y="416"/>
                    <a:pt x="213" y="416"/>
                  </a:cubicBezTo>
                  <a:cubicBezTo>
                    <a:pt x="328" y="416"/>
                    <a:pt x="416" y="319"/>
                    <a:pt x="416" y="204"/>
                  </a:cubicBezTo>
                  <a:cubicBezTo>
                    <a:pt x="416" y="89"/>
                    <a:pt x="328" y="0"/>
                    <a:pt x="213" y="0"/>
                  </a:cubicBezTo>
                  <a:close/>
                  <a:moveTo>
                    <a:pt x="257" y="204"/>
                  </a:moveTo>
                  <a:lnTo>
                    <a:pt x="257" y="204"/>
                  </a:lnTo>
                  <a:cubicBezTo>
                    <a:pt x="328" y="284"/>
                    <a:pt x="328" y="284"/>
                    <a:pt x="328" y="284"/>
                  </a:cubicBezTo>
                  <a:cubicBezTo>
                    <a:pt x="284" y="328"/>
                    <a:pt x="284" y="328"/>
                    <a:pt x="284" y="328"/>
                  </a:cubicBezTo>
                  <a:cubicBezTo>
                    <a:pt x="213" y="248"/>
                    <a:pt x="213" y="248"/>
                    <a:pt x="213" y="248"/>
                  </a:cubicBezTo>
                  <a:cubicBezTo>
                    <a:pt x="132" y="328"/>
                    <a:pt x="132" y="328"/>
                    <a:pt x="132" y="328"/>
                  </a:cubicBezTo>
                  <a:cubicBezTo>
                    <a:pt x="88" y="284"/>
                    <a:pt x="88" y="284"/>
                    <a:pt x="88" y="284"/>
                  </a:cubicBezTo>
                  <a:cubicBezTo>
                    <a:pt x="168" y="204"/>
                    <a:pt x="168" y="204"/>
                    <a:pt x="168" y="204"/>
                  </a:cubicBezTo>
                  <a:cubicBezTo>
                    <a:pt x="88" y="134"/>
                    <a:pt x="88" y="134"/>
                    <a:pt x="88" y="134"/>
                  </a:cubicBezTo>
                  <a:cubicBezTo>
                    <a:pt x="132" y="89"/>
                    <a:pt x="132" y="89"/>
                    <a:pt x="132" y="89"/>
                  </a:cubicBezTo>
                  <a:cubicBezTo>
                    <a:pt x="213" y="159"/>
                    <a:pt x="213" y="159"/>
                    <a:pt x="213" y="159"/>
                  </a:cubicBezTo>
                  <a:cubicBezTo>
                    <a:pt x="284" y="89"/>
                    <a:pt x="284" y="89"/>
                    <a:pt x="284" y="89"/>
                  </a:cubicBezTo>
                  <a:cubicBezTo>
                    <a:pt x="328" y="134"/>
                    <a:pt x="328" y="134"/>
                    <a:pt x="328" y="134"/>
                  </a:cubicBezTo>
                  <a:lnTo>
                    <a:pt x="257" y="204"/>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6" name="Freeform 17"/>
            <p:cNvSpPr>
              <a:spLocks noChangeArrowheads="1"/>
            </p:cNvSpPr>
            <p:nvPr/>
          </p:nvSpPr>
          <p:spPr bwMode="auto">
            <a:xfrm>
              <a:off x="4946810" y="3144852"/>
              <a:ext cx="243134" cy="243134"/>
            </a:xfrm>
            <a:custGeom>
              <a:avLst/>
              <a:gdLst>
                <a:gd name="T0" fmla="*/ 231 w 461"/>
                <a:gd name="T1" fmla="*/ 9 h 461"/>
                <a:gd name="T2" fmla="*/ 231 w 461"/>
                <a:gd name="T3" fmla="*/ 9 h 461"/>
                <a:gd name="T4" fmla="*/ 0 w 461"/>
                <a:gd name="T5" fmla="*/ 239 h 461"/>
                <a:gd name="T6" fmla="*/ 231 w 461"/>
                <a:gd name="T7" fmla="*/ 460 h 461"/>
                <a:gd name="T8" fmla="*/ 460 w 461"/>
                <a:gd name="T9" fmla="*/ 230 h 461"/>
                <a:gd name="T10" fmla="*/ 231 w 461"/>
                <a:gd name="T11" fmla="*/ 9 h 461"/>
                <a:gd name="T12" fmla="*/ 231 w 461"/>
                <a:gd name="T13" fmla="*/ 372 h 461"/>
                <a:gd name="T14" fmla="*/ 231 w 461"/>
                <a:gd name="T15" fmla="*/ 372 h 461"/>
                <a:gd name="T16" fmla="*/ 221 w 461"/>
                <a:gd name="T17" fmla="*/ 372 h 461"/>
                <a:gd name="T18" fmla="*/ 195 w 461"/>
                <a:gd name="T19" fmla="*/ 336 h 461"/>
                <a:gd name="T20" fmla="*/ 231 w 461"/>
                <a:gd name="T21" fmla="*/ 301 h 461"/>
                <a:gd name="T22" fmla="*/ 231 w 461"/>
                <a:gd name="T23" fmla="*/ 301 h 461"/>
                <a:gd name="T24" fmla="*/ 257 w 461"/>
                <a:gd name="T25" fmla="*/ 336 h 461"/>
                <a:gd name="T26" fmla="*/ 231 w 461"/>
                <a:gd name="T27" fmla="*/ 372 h 461"/>
                <a:gd name="T28" fmla="*/ 310 w 461"/>
                <a:gd name="T29" fmla="*/ 213 h 461"/>
                <a:gd name="T30" fmla="*/ 310 w 461"/>
                <a:gd name="T31" fmla="*/ 213 h 461"/>
                <a:gd name="T32" fmla="*/ 284 w 461"/>
                <a:gd name="T33" fmla="*/ 230 h 461"/>
                <a:gd name="T34" fmla="*/ 266 w 461"/>
                <a:gd name="T35" fmla="*/ 248 h 461"/>
                <a:gd name="T36" fmla="*/ 257 w 461"/>
                <a:gd name="T37" fmla="*/ 257 h 461"/>
                <a:gd name="T38" fmla="*/ 248 w 461"/>
                <a:gd name="T39" fmla="*/ 274 h 461"/>
                <a:gd name="T40" fmla="*/ 248 w 461"/>
                <a:gd name="T41" fmla="*/ 274 h 461"/>
                <a:gd name="T42" fmla="*/ 195 w 461"/>
                <a:gd name="T43" fmla="*/ 274 h 461"/>
                <a:gd name="T44" fmla="*/ 195 w 461"/>
                <a:gd name="T45" fmla="*/ 274 h 461"/>
                <a:gd name="T46" fmla="*/ 204 w 461"/>
                <a:gd name="T47" fmla="*/ 230 h 461"/>
                <a:gd name="T48" fmla="*/ 248 w 461"/>
                <a:gd name="T49" fmla="*/ 204 h 461"/>
                <a:gd name="T50" fmla="*/ 257 w 461"/>
                <a:gd name="T51" fmla="*/ 195 h 461"/>
                <a:gd name="T52" fmla="*/ 266 w 461"/>
                <a:gd name="T53" fmla="*/ 176 h 461"/>
                <a:gd name="T54" fmla="*/ 257 w 461"/>
                <a:gd name="T55" fmla="*/ 150 h 461"/>
                <a:gd name="T56" fmla="*/ 231 w 461"/>
                <a:gd name="T57" fmla="*/ 141 h 461"/>
                <a:gd name="T58" fmla="*/ 204 w 461"/>
                <a:gd name="T59" fmla="*/ 150 h 461"/>
                <a:gd name="T60" fmla="*/ 195 w 461"/>
                <a:gd name="T61" fmla="*/ 176 h 461"/>
                <a:gd name="T62" fmla="*/ 195 w 461"/>
                <a:gd name="T63" fmla="*/ 185 h 461"/>
                <a:gd name="T64" fmla="*/ 142 w 461"/>
                <a:gd name="T65" fmla="*/ 185 h 461"/>
                <a:gd name="T66" fmla="*/ 142 w 461"/>
                <a:gd name="T67" fmla="*/ 176 h 461"/>
                <a:gd name="T68" fmla="*/ 177 w 461"/>
                <a:gd name="T69" fmla="*/ 106 h 461"/>
                <a:gd name="T70" fmla="*/ 231 w 461"/>
                <a:gd name="T71" fmla="*/ 97 h 461"/>
                <a:gd name="T72" fmla="*/ 293 w 461"/>
                <a:gd name="T73" fmla="*/ 115 h 461"/>
                <a:gd name="T74" fmla="*/ 319 w 461"/>
                <a:gd name="T75" fmla="*/ 168 h 461"/>
                <a:gd name="T76" fmla="*/ 310 w 461"/>
                <a:gd name="T77" fmla="*/ 21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1" h="461">
                  <a:moveTo>
                    <a:pt x="231" y="9"/>
                  </a:moveTo>
                  <a:lnTo>
                    <a:pt x="231" y="9"/>
                  </a:lnTo>
                  <a:cubicBezTo>
                    <a:pt x="97" y="9"/>
                    <a:pt x="0" y="106"/>
                    <a:pt x="0" y="239"/>
                  </a:cubicBezTo>
                  <a:cubicBezTo>
                    <a:pt x="0" y="363"/>
                    <a:pt x="106" y="460"/>
                    <a:pt x="231" y="460"/>
                  </a:cubicBezTo>
                  <a:cubicBezTo>
                    <a:pt x="363" y="460"/>
                    <a:pt x="460" y="354"/>
                    <a:pt x="460" y="230"/>
                  </a:cubicBezTo>
                  <a:cubicBezTo>
                    <a:pt x="460" y="106"/>
                    <a:pt x="354" y="0"/>
                    <a:pt x="231" y="9"/>
                  </a:cubicBezTo>
                  <a:close/>
                  <a:moveTo>
                    <a:pt x="231" y="372"/>
                  </a:moveTo>
                  <a:lnTo>
                    <a:pt x="231" y="372"/>
                  </a:lnTo>
                  <a:cubicBezTo>
                    <a:pt x="221" y="372"/>
                    <a:pt x="221" y="372"/>
                    <a:pt x="221" y="372"/>
                  </a:cubicBezTo>
                  <a:cubicBezTo>
                    <a:pt x="204" y="372"/>
                    <a:pt x="195" y="354"/>
                    <a:pt x="195" y="336"/>
                  </a:cubicBezTo>
                  <a:cubicBezTo>
                    <a:pt x="195" y="319"/>
                    <a:pt x="204" y="301"/>
                    <a:pt x="231" y="301"/>
                  </a:cubicBezTo>
                  <a:lnTo>
                    <a:pt x="231" y="301"/>
                  </a:lnTo>
                  <a:cubicBezTo>
                    <a:pt x="248" y="310"/>
                    <a:pt x="257" y="319"/>
                    <a:pt x="257" y="336"/>
                  </a:cubicBezTo>
                  <a:cubicBezTo>
                    <a:pt x="257" y="363"/>
                    <a:pt x="248" y="372"/>
                    <a:pt x="231" y="372"/>
                  </a:cubicBezTo>
                  <a:close/>
                  <a:moveTo>
                    <a:pt x="310" y="213"/>
                  </a:moveTo>
                  <a:lnTo>
                    <a:pt x="310" y="213"/>
                  </a:lnTo>
                  <a:cubicBezTo>
                    <a:pt x="301" y="213"/>
                    <a:pt x="293" y="221"/>
                    <a:pt x="284" y="230"/>
                  </a:cubicBezTo>
                  <a:cubicBezTo>
                    <a:pt x="266" y="248"/>
                    <a:pt x="266" y="248"/>
                    <a:pt x="266" y="248"/>
                  </a:cubicBezTo>
                  <a:cubicBezTo>
                    <a:pt x="257" y="248"/>
                    <a:pt x="257" y="257"/>
                    <a:pt x="257" y="257"/>
                  </a:cubicBezTo>
                  <a:cubicBezTo>
                    <a:pt x="248" y="266"/>
                    <a:pt x="248" y="266"/>
                    <a:pt x="248" y="274"/>
                  </a:cubicBezTo>
                  <a:lnTo>
                    <a:pt x="248" y="274"/>
                  </a:lnTo>
                  <a:cubicBezTo>
                    <a:pt x="195" y="274"/>
                    <a:pt x="195" y="274"/>
                    <a:pt x="195" y="274"/>
                  </a:cubicBezTo>
                  <a:lnTo>
                    <a:pt x="195" y="274"/>
                  </a:lnTo>
                  <a:cubicBezTo>
                    <a:pt x="195" y="257"/>
                    <a:pt x="195" y="248"/>
                    <a:pt x="204" y="230"/>
                  </a:cubicBezTo>
                  <a:cubicBezTo>
                    <a:pt x="221" y="221"/>
                    <a:pt x="248" y="204"/>
                    <a:pt x="248" y="204"/>
                  </a:cubicBezTo>
                  <a:lnTo>
                    <a:pt x="257" y="195"/>
                  </a:lnTo>
                  <a:cubicBezTo>
                    <a:pt x="257" y="185"/>
                    <a:pt x="266" y="176"/>
                    <a:pt x="266" y="176"/>
                  </a:cubicBezTo>
                  <a:cubicBezTo>
                    <a:pt x="266" y="168"/>
                    <a:pt x="257" y="160"/>
                    <a:pt x="257" y="150"/>
                  </a:cubicBezTo>
                  <a:cubicBezTo>
                    <a:pt x="248" y="141"/>
                    <a:pt x="240" y="141"/>
                    <a:pt x="231" y="141"/>
                  </a:cubicBezTo>
                  <a:cubicBezTo>
                    <a:pt x="221" y="141"/>
                    <a:pt x="213" y="141"/>
                    <a:pt x="204" y="150"/>
                  </a:cubicBezTo>
                  <a:cubicBezTo>
                    <a:pt x="195" y="160"/>
                    <a:pt x="195" y="168"/>
                    <a:pt x="195" y="176"/>
                  </a:cubicBezTo>
                  <a:cubicBezTo>
                    <a:pt x="195" y="185"/>
                    <a:pt x="195" y="185"/>
                    <a:pt x="195" y="185"/>
                  </a:cubicBezTo>
                  <a:cubicBezTo>
                    <a:pt x="142" y="185"/>
                    <a:pt x="142" y="185"/>
                    <a:pt x="142" y="185"/>
                  </a:cubicBezTo>
                  <a:cubicBezTo>
                    <a:pt x="142" y="176"/>
                    <a:pt x="142" y="176"/>
                    <a:pt x="142" y="176"/>
                  </a:cubicBezTo>
                  <a:cubicBezTo>
                    <a:pt x="142" y="141"/>
                    <a:pt x="150" y="123"/>
                    <a:pt x="177" y="106"/>
                  </a:cubicBezTo>
                  <a:cubicBezTo>
                    <a:pt x="186" y="97"/>
                    <a:pt x="204" y="97"/>
                    <a:pt x="231" y="97"/>
                  </a:cubicBezTo>
                  <a:cubicBezTo>
                    <a:pt x="257" y="97"/>
                    <a:pt x="275" y="97"/>
                    <a:pt x="293" y="115"/>
                  </a:cubicBezTo>
                  <a:cubicBezTo>
                    <a:pt x="310" y="123"/>
                    <a:pt x="319" y="141"/>
                    <a:pt x="319" y="168"/>
                  </a:cubicBezTo>
                  <a:cubicBezTo>
                    <a:pt x="319" y="185"/>
                    <a:pt x="319" y="195"/>
                    <a:pt x="310" y="213"/>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7" name="Freeform 18"/>
            <p:cNvSpPr>
              <a:spLocks noChangeArrowheads="1"/>
            </p:cNvSpPr>
            <p:nvPr/>
          </p:nvSpPr>
          <p:spPr bwMode="auto">
            <a:xfrm>
              <a:off x="10179023" y="3203499"/>
              <a:ext cx="150513" cy="155142"/>
            </a:xfrm>
            <a:custGeom>
              <a:avLst/>
              <a:gdLst>
                <a:gd name="T0" fmla="*/ 265 w 285"/>
                <a:gd name="T1" fmla="*/ 125 h 294"/>
                <a:gd name="T2" fmla="*/ 265 w 285"/>
                <a:gd name="T3" fmla="*/ 125 h 294"/>
                <a:gd name="T4" fmla="*/ 168 w 285"/>
                <a:gd name="T5" fmla="*/ 125 h 294"/>
                <a:gd name="T6" fmla="*/ 168 w 285"/>
                <a:gd name="T7" fmla="*/ 18 h 294"/>
                <a:gd name="T8" fmla="*/ 141 w 285"/>
                <a:gd name="T9" fmla="*/ 0 h 294"/>
                <a:gd name="T10" fmla="*/ 115 w 285"/>
                <a:gd name="T11" fmla="*/ 18 h 294"/>
                <a:gd name="T12" fmla="*/ 115 w 285"/>
                <a:gd name="T13" fmla="*/ 125 h 294"/>
                <a:gd name="T14" fmla="*/ 9 w 285"/>
                <a:gd name="T15" fmla="*/ 125 h 294"/>
                <a:gd name="T16" fmla="*/ 0 w 285"/>
                <a:gd name="T17" fmla="*/ 142 h 294"/>
                <a:gd name="T18" fmla="*/ 9 w 285"/>
                <a:gd name="T19" fmla="*/ 169 h 294"/>
                <a:gd name="T20" fmla="*/ 115 w 285"/>
                <a:gd name="T21" fmla="*/ 169 h 294"/>
                <a:gd name="T22" fmla="*/ 115 w 285"/>
                <a:gd name="T23" fmla="*/ 275 h 294"/>
                <a:gd name="T24" fmla="*/ 141 w 285"/>
                <a:gd name="T25" fmla="*/ 293 h 294"/>
                <a:gd name="T26" fmla="*/ 168 w 285"/>
                <a:gd name="T27" fmla="*/ 275 h 294"/>
                <a:gd name="T28" fmla="*/ 168 w 285"/>
                <a:gd name="T29" fmla="*/ 169 h 294"/>
                <a:gd name="T30" fmla="*/ 265 w 285"/>
                <a:gd name="T31" fmla="*/ 169 h 294"/>
                <a:gd name="T32" fmla="*/ 284 w 285"/>
                <a:gd name="T33" fmla="*/ 142 h 294"/>
                <a:gd name="T34" fmla="*/ 265 w 285"/>
                <a:gd name="T35" fmla="*/ 1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294">
                  <a:moveTo>
                    <a:pt x="265" y="125"/>
                  </a:moveTo>
                  <a:lnTo>
                    <a:pt x="265" y="125"/>
                  </a:lnTo>
                  <a:cubicBezTo>
                    <a:pt x="168" y="125"/>
                    <a:pt x="168" y="125"/>
                    <a:pt x="168" y="125"/>
                  </a:cubicBezTo>
                  <a:cubicBezTo>
                    <a:pt x="168" y="18"/>
                    <a:pt x="168" y="18"/>
                    <a:pt x="168" y="18"/>
                  </a:cubicBezTo>
                  <a:cubicBezTo>
                    <a:pt x="168" y="0"/>
                    <a:pt x="150" y="0"/>
                    <a:pt x="141" y="0"/>
                  </a:cubicBezTo>
                  <a:cubicBezTo>
                    <a:pt x="124" y="0"/>
                    <a:pt x="115" y="0"/>
                    <a:pt x="115" y="18"/>
                  </a:cubicBezTo>
                  <a:cubicBezTo>
                    <a:pt x="115" y="125"/>
                    <a:pt x="115" y="125"/>
                    <a:pt x="115" y="125"/>
                  </a:cubicBezTo>
                  <a:cubicBezTo>
                    <a:pt x="9" y="125"/>
                    <a:pt x="9" y="125"/>
                    <a:pt x="9" y="125"/>
                  </a:cubicBezTo>
                  <a:cubicBezTo>
                    <a:pt x="0" y="125"/>
                    <a:pt x="0" y="133"/>
                    <a:pt x="0" y="142"/>
                  </a:cubicBezTo>
                  <a:cubicBezTo>
                    <a:pt x="0" y="160"/>
                    <a:pt x="0" y="169"/>
                    <a:pt x="9" y="169"/>
                  </a:cubicBezTo>
                  <a:cubicBezTo>
                    <a:pt x="115" y="169"/>
                    <a:pt x="115" y="169"/>
                    <a:pt x="115" y="169"/>
                  </a:cubicBezTo>
                  <a:cubicBezTo>
                    <a:pt x="115" y="275"/>
                    <a:pt x="115" y="275"/>
                    <a:pt x="115" y="275"/>
                  </a:cubicBezTo>
                  <a:cubicBezTo>
                    <a:pt x="115" y="284"/>
                    <a:pt x="124" y="293"/>
                    <a:pt x="141" y="293"/>
                  </a:cubicBezTo>
                  <a:cubicBezTo>
                    <a:pt x="150" y="293"/>
                    <a:pt x="168" y="284"/>
                    <a:pt x="168" y="275"/>
                  </a:cubicBezTo>
                  <a:cubicBezTo>
                    <a:pt x="168" y="169"/>
                    <a:pt x="168" y="169"/>
                    <a:pt x="168" y="169"/>
                  </a:cubicBezTo>
                  <a:cubicBezTo>
                    <a:pt x="265" y="169"/>
                    <a:pt x="265" y="169"/>
                    <a:pt x="265" y="169"/>
                  </a:cubicBezTo>
                  <a:cubicBezTo>
                    <a:pt x="284" y="169"/>
                    <a:pt x="284" y="160"/>
                    <a:pt x="284" y="142"/>
                  </a:cubicBezTo>
                  <a:cubicBezTo>
                    <a:pt x="284" y="133"/>
                    <a:pt x="284" y="125"/>
                    <a:pt x="265" y="125"/>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8" name="Freeform 19"/>
            <p:cNvSpPr>
              <a:spLocks noChangeArrowheads="1"/>
            </p:cNvSpPr>
            <p:nvPr/>
          </p:nvSpPr>
          <p:spPr bwMode="auto">
            <a:xfrm>
              <a:off x="9658019" y="3268335"/>
              <a:ext cx="148197" cy="23156"/>
            </a:xfrm>
            <a:custGeom>
              <a:avLst/>
              <a:gdLst>
                <a:gd name="T0" fmla="*/ 265 w 283"/>
                <a:gd name="T1" fmla="*/ 0 h 45"/>
                <a:gd name="T2" fmla="*/ 265 w 283"/>
                <a:gd name="T3" fmla="*/ 0 h 45"/>
                <a:gd name="T4" fmla="*/ 9 w 283"/>
                <a:gd name="T5" fmla="*/ 0 h 45"/>
                <a:gd name="T6" fmla="*/ 0 w 283"/>
                <a:gd name="T7" fmla="*/ 17 h 45"/>
                <a:gd name="T8" fmla="*/ 9 w 283"/>
                <a:gd name="T9" fmla="*/ 44 h 45"/>
                <a:gd name="T10" fmla="*/ 265 w 283"/>
                <a:gd name="T11" fmla="*/ 44 h 45"/>
                <a:gd name="T12" fmla="*/ 282 w 283"/>
                <a:gd name="T13" fmla="*/ 17 h 45"/>
                <a:gd name="T14" fmla="*/ 265 w 283"/>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45">
                  <a:moveTo>
                    <a:pt x="265" y="0"/>
                  </a:moveTo>
                  <a:lnTo>
                    <a:pt x="265" y="0"/>
                  </a:lnTo>
                  <a:cubicBezTo>
                    <a:pt x="9" y="0"/>
                    <a:pt x="9" y="0"/>
                    <a:pt x="9" y="0"/>
                  </a:cubicBezTo>
                  <a:cubicBezTo>
                    <a:pt x="0" y="0"/>
                    <a:pt x="0" y="8"/>
                    <a:pt x="0" y="17"/>
                  </a:cubicBezTo>
                  <a:cubicBezTo>
                    <a:pt x="0" y="35"/>
                    <a:pt x="0" y="44"/>
                    <a:pt x="9" y="44"/>
                  </a:cubicBezTo>
                  <a:cubicBezTo>
                    <a:pt x="265" y="44"/>
                    <a:pt x="265" y="44"/>
                    <a:pt x="265" y="44"/>
                  </a:cubicBezTo>
                  <a:cubicBezTo>
                    <a:pt x="282" y="44"/>
                    <a:pt x="282" y="35"/>
                    <a:pt x="282" y="17"/>
                  </a:cubicBezTo>
                  <a:cubicBezTo>
                    <a:pt x="282" y="8"/>
                    <a:pt x="282" y="0"/>
                    <a:pt x="265" y="0"/>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9" name="Freeform 20"/>
            <p:cNvSpPr>
              <a:spLocks noChangeArrowheads="1"/>
            </p:cNvSpPr>
            <p:nvPr/>
          </p:nvSpPr>
          <p:spPr bwMode="auto">
            <a:xfrm>
              <a:off x="3374535" y="3651962"/>
              <a:ext cx="261661" cy="266290"/>
            </a:xfrm>
            <a:custGeom>
              <a:avLst/>
              <a:gdLst>
                <a:gd name="T0" fmla="*/ 469 w 497"/>
                <a:gd name="T1" fmla="*/ 8 h 505"/>
                <a:gd name="T2" fmla="*/ 469 w 497"/>
                <a:gd name="T3" fmla="*/ 8 h 505"/>
                <a:gd name="T4" fmla="*/ 452 w 497"/>
                <a:gd name="T5" fmla="*/ 0 h 505"/>
                <a:gd name="T6" fmla="*/ 443 w 497"/>
                <a:gd name="T7" fmla="*/ 17 h 505"/>
                <a:gd name="T8" fmla="*/ 381 w 497"/>
                <a:gd name="T9" fmla="*/ 168 h 505"/>
                <a:gd name="T10" fmla="*/ 372 w 497"/>
                <a:gd name="T11" fmla="*/ 141 h 505"/>
                <a:gd name="T12" fmla="*/ 346 w 497"/>
                <a:gd name="T13" fmla="*/ 132 h 505"/>
                <a:gd name="T14" fmla="*/ 265 w 497"/>
                <a:gd name="T15" fmla="*/ 132 h 505"/>
                <a:gd name="T16" fmla="*/ 240 w 497"/>
                <a:gd name="T17" fmla="*/ 141 h 505"/>
                <a:gd name="T18" fmla="*/ 9 w 497"/>
                <a:gd name="T19" fmla="*/ 300 h 505"/>
                <a:gd name="T20" fmla="*/ 9 w 497"/>
                <a:gd name="T21" fmla="*/ 336 h 505"/>
                <a:gd name="T22" fmla="*/ 106 w 497"/>
                <a:gd name="T23" fmla="*/ 486 h 505"/>
                <a:gd name="T24" fmla="*/ 142 w 497"/>
                <a:gd name="T25" fmla="*/ 495 h 505"/>
                <a:gd name="T26" fmla="*/ 372 w 497"/>
                <a:gd name="T27" fmla="*/ 327 h 505"/>
                <a:gd name="T28" fmla="*/ 390 w 497"/>
                <a:gd name="T29" fmla="*/ 309 h 505"/>
                <a:gd name="T30" fmla="*/ 416 w 497"/>
                <a:gd name="T31" fmla="*/ 229 h 505"/>
                <a:gd name="T32" fmla="*/ 408 w 497"/>
                <a:gd name="T33" fmla="*/ 203 h 505"/>
                <a:gd name="T34" fmla="*/ 399 w 497"/>
                <a:gd name="T35" fmla="*/ 185 h 505"/>
                <a:gd name="T36" fmla="*/ 469 w 497"/>
                <a:gd name="T37" fmla="*/ 8 h 505"/>
                <a:gd name="T38" fmla="*/ 363 w 497"/>
                <a:gd name="T39" fmla="*/ 247 h 505"/>
                <a:gd name="T40" fmla="*/ 363 w 497"/>
                <a:gd name="T41" fmla="*/ 247 h 505"/>
                <a:gd name="T42" fmla="*/ 310 w 497"/>
                <a:gd name="T43" fmla="*/ 229 h 505"/>
                <a:gd name="T44" fmla="*/ 319 w 497"/>
                <a:gd name="T45" fmla="*/ 176 h 505"/>
                <a:gd name="T46" fmla="*/ 363 w 497"/>
                <a:gd name="T47" fmla="*/ 176 h 505"/>
                <a:gd name="T48" fmla="*/ 355 w 497"/>
                <a:gd name="T49" fmla="*/ 185 h 505"/>
                <a:gd name="T50" fmla="*/ 346 w 497"/>
                <a:gd name="T51" fmla="*/ 203 h 505"/>
                <a:gd name="T52" fmla="*/ 355 w 497"/>
                <a:gd name="T53" fmla="*/ 212 h 505"/>
                <a:gd name="T54" fmla="*/ 363 w 497"/>
                <a:gd name="T55" fmla="*/ 212 h 505"/>
                <a:gd name="T56" fmla="*/ 381 w 497"/>
                <a:gd name="T57" fmla="*/ 203 h 505"/>
                <a:gd name="T58" fmla="*/ 363 w 497"/>
                <a:gd name="T59" fmla="*/ 24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505">
                  <a:moveTo>
                    <a:pt x="469" y="8"/>
                  </a:moveTo>
                  <a:lnTo>
                    <a:pt x="469" y="8"/>
                  </a:lnTo>
                  <a:cubicBezTo>
                    <a:pt x="469" y="8"/>
                    <a:pt x="461" y="0"/>
                    <a:pt x="452" y="0"/>
                  </a:cubicBezTo>
                  <a:cubicBezTo>
                    <a:pt x="443" y="8"/>
                    <a:pt x="443" y="17"/>
                    <a:pt x="443" y="17"/>
                  </a:cubicBezTo>
                  <a:cubicBezTo>
                    <a:pt x="461" y="88"/>
                    <a:pt x="416" y="141"/>
                    <a:pt x="381" y="168"/>
                  </a:cubicBezTo>
                  <a:cubicBezTo>
                    <a:pt x="372" y="141"/>
                    <a:pt x="372" y="141"/>
                    <a:pt x="372" y="141"/>
                  </a:cubicBezTo>
                  <a:cubicBezTo>
                    <a:pt x="363" y="141"/>
                    <a:pt x="355" y="132"/>
                    <a:pt x="346" y="132"/>
                  </a:cubicBezTo>
                  <a:cubicBezTo>
                    <a:pt x="265" y="132"/>
                    <a:pt x="265" y="132"/>
                    <a:pt x="265" y="132"/>
                  </a:cubicBezTo>
                  <a:cubicBezTo>
                    <a:pt x="257" y="132"/>
                    <a:pt x="248" y="132"/>
                    <a:pt x="240" y="141"/>
                  </a:cubicBezTo>
                  <a:cubicBezTo>
                    <a:pt x="9" y="300"/>
                    <a:pt x="9" y="300"/>
                    <a:pt x="9" y="300"/>
                  </a:cubicBezTo>
                  <a:cubicBezTo>
                    <a:pt x="0" y="309"/>
                    <a:pt x="0" y="327"/>
                    <a:pt x="9" y="336"/>
                  </a:cubicBezTo>
                  <a:cubicBezTo>
                    <a:pt x="106" y="486"/>
                    <a:pt x="106" y="486"/>
                    <a:pt x="106" y="486"/>
                  </a:cubicBezTo>
                  <a:cubicBezTo>
                    <a:pt x="115" y="504"/>
                    <a:pt x="133" y="495"/>
                    <a:pt x="142" y="495"/>
                  </a:cubicBezTo>
                  <a:cubicBezTo>
                    <a:pt x="372" y="327"/>
                    <a:pt x="372" y="327"/>
                    <a:pt x="372" y="327"/>
                  </a:cubicBezTo>
                  <a:cubicBezTo>
                    <a:pt x="381" y="327"/>
                    <a:pt x="390" y="309"/>
                    <a:pt x="390" y="309"/>
                  </a:cubicBezTo>
                  <a:cubicBezTo>
                    <a:pt x="416" y="229"/>
                    <a:pt x="416" y="229"/>
                    <a:pt x="416" y="229"/>
                  </a:cubicBezTo>
                  <a:cubicBezTo>
                    <a:pt x="416" y="221"/>
                    <a:pt x="416" y="212"/>
                    <a:pt x="408" y="203"/>
                  </a:cubicBezTo>
                  <a:cubicBezTo>
                    <a:pt x="399" y="185"/>
                    <a:pt x="399" y="185"/>
                    <a:pt x="399" y="185"/>
                  </a:cubicBezTo>
                  <a:cubicBezTo>
                    <a:pt x="452" y="150"/>
                    <a:pt x="496" y="88"/>
                    <a:pt x="469" y="8"/>
                  </a:cubicBezTo>
                  <a:close/>
                  <a:moveTo>
                    <a:pt x="363" y="247"/>
                  </a:moveTo>
                  <a:lnTo>
                    <a:pt x="363" y="247"/>
                  </a:lnTo>
                  <a:cubicBezTo>
                    <a:pt x="346" y="256"/>
                    <a:pt x="319" y="256"/>
                    <a:pt x="310" y="229"/>
                  </a:cubicBezTo>
                  <a:cubicBezTo>
                    <a:pt x="293" y="212"/>
                    <a:pt x="301" y="194"/>
                    <a:pt x="319" y="176"/>
                  </a:cubicBezTo>
                  <a:cubicBezTo>
                    <a:pt x="328" y="168"/>
                    <a:pt x="346" y="168"/>
                    <a:pt x="363" y="176"/>
                  </a:cubicBezTo>
                  <a:cubicBezTo>
                    <a:pt x="355" y="185"/>
                    <a:pt x="355" y="185"/>
                    <a:pt x="355" y="185"/>
                  </a:cubicBezTo>
                  <a:cubicBezTo>
                    <a:pt x="346" y="185"/>
                    <a:pt x="337" y="194"/>
                    <a:pt x="346" y="203"/>
                  </a:cubicBezTo>
                  <a:cubicBezTo>
                    <a:pt x="346" y="212"/>
                    <a:pt x="355" y="212"/>
                    <a:pt x="355" y="212"/>
                  </a:cubicBezTo>
                  <a:cubicBezTo>
                    <a:pt x="363" y="212"/>
                    <a:pt x="363" y="212"/>
                    <a:pt x="363" y="212"/>
                  </a:cubicBezTo>
                  <a:cubicBezTo>
                    <a:pt x="372" y="212"/>
                    <a:pt x="372" y="212"/>
                    <a:pt x="381" y="203"/>
                  </a:cubicBezTo>
                  <a:cubicBezTo>
                    <a:pt x="381" y="221"/>
                    <a:pt x="372" y="238"/>
                    <a:pt x="363" y="247"/>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0" name="Freeform 21"/>
            <p:cNvSpPr>
              <a:spLocks noChangeArrowheads="1"/>
            </p:cNvSpPr>
            <p:nvPr/>
          </p:nvSpPr>
          <p:spPr bwMode="auto">
            <a:xfrm>
              <a:off x="3369904" y="4233171"/>
              <a:ext cx="261661" cy="145882"/>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1" name="Freeform 22"/>
            <p:cNvSpPr>
              <a:spLocks noChangeArrowheads="1"/>
            </p:cNvSpPr>
            <p:nvPr/>
          </p:nvSpPr>
          <p:spPr bwMode="auto">
            <a:xfrm>
              <a:off x="2858163" y="4182229"/>
              <a:ext cx="243134" cy="243136"/>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2" name="Freeform 23"/>
            <p:cNvSpPr>
              <a:spLocks noChangeArrowheads="1"/>
            </p:cNvSpPr>
            <p:nvPr/>
          </p:nvSpPr>
          <p:spPr bwMode="auto">
            <a:xfrm>
              <a:off x="1825417" y="4196122"/>
              <a:ext cx="224610" cy="219980"/>
            </a:xfrm>
            <a:custGeom>
              <a:avLst/>
              <a:gdLst>
                <a:gd name="T0" fmla="*/ 416 w 427"/>
                <a:gd name="T1" fmla="*/ 53 h 417"/>
                <a:gd name="T2" fmla="*/ 416 w 427"/>
                <a:gd name="T3" fmla="*/ 53 h 417"/>
                <a:gd name="T4" fmla="*/ 354 w 427"/>
                <a:gd name="T5" fmla="*/ 9 h 417"/>
                <a:gd name="T6" fmla="*/ 328 w 427"/>
                <a:gd name="T7" fmla="*/ 0 h 417"/>
                <a:gd name="T8" fmla="*/ 89 w 427"/>
                <a:gd name="T9" fmla="*/ 0 h 417"/>
                <a:gd name="T10" fmla="*/ 62 w 427"/>
                <a:gd name="T11" fmla="*/ 9 h 417"/>
                <a:gd name="T12" fmla="*/ 9 w 427"/>
                <a:gd name="T13" fmla="*/ 53 h 417"/>
                <a:gd name="T14" fmla="*/ 0 w 427"/>
                <a:gd name="T15" fmla="*/ 80 h 417"/>
                <a:gd name="T16" fmla="*/ 44 w 427"/>
                <a:gd name="T17" fmla="*/ 399 h 417"/>
                <a:gd name="T18" fmla="*/ 72 w 427"/>
                <a:gd name="T19" fmla="*/ 416 h 417"/>
                <a:gd name="T20" fmla="*/ 354 w 427"/>
                <a:gd name="T21" fmla="*/ 416 h 417"/>
                <a:gd name="T22" fmla="*/ 381 w 427"/>
                <a:gd name="T23" fmla="*/ 399 h 417"/>
                <a:gd name="T24" fmla="*/ 426 w 427"/>
                <a:gd name="T25" fmla="*/ 80 h 417"/>
                <a:gd name="T26" fmla="*/ 416 w 427"/>
                <a:gd name="T27" fmla="*/ 53 h 417"/>
                <a:gd name="T28" fmla="*/ 213 w 427"/>
                <a:gd name="T29" fmla="*/ 266 h 417"/>
                <a:gd name="T30" fmla="*/ 213 w 427"/>
                <a:gd name="T31" fmla="*/ 266 h 417"/>
                <a:gd name="T32" fmla="*/ 107 w 427"/>
                <a:gd name="T33" fmla="*/ 124 h 417"/>
                <a:gd name="T34" fmla="*/ 160 w 427"/>
                <a:gd name="T35" fmla="*/ 124 h 417"/>
                <a:gd name="T36" fmla="*/ 213 w 427"/>
                <a:gd name="T37" fmla="*/ 222 h 417"/>
                <a:gd name="T38" fmla="*/ 266 w 427"/>
                <a:gd name="T39" fmla="*/ 124 h 417"/>
                <a:gd name="T40" fmla="*/ 310 w 427"/>
                <a:gd name="T41" fmla="*/ 124 h 417"/>
                <a:gd name="T42" fmla="*/ 213 w 427"/>
                <a:gd name="T43" fmla="*/ 266 h 417"/>
                <a:gd name="T44" fmla="*/ 36 w 427"/>
                <a:gd name="T45" fmla="*/ 80 h 417"/>
                <a:gd name="T46" fmla="*/ 36 w 427"/>
                <a:gd name="T47" fmla="*/ 80 h 417"/>
                <a:gd name="T48" fmla="*/ 89 w 427"/>
                <a:gd name="T49" fmla="*/ 27 h 417"/>
                <a:gd name="T50" fmla="*/ 328 w 427"/>
                <a:gd name="T51" fmla="*/ 27 h 417"/>
                <a:gd name="T52" fmla="*/ 391 w 427"/>
                <a:gd name="T53" fmla="*/ 80 h 417"/>
                <a:gd name="T54" fmla="*/ 36 w 427"/>
                <a:gd name="T55" fmla="*/ 8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7" h="417">
                  <a:moveTo>
                    <a:pt x="416" y="53"/>
                  </a:moveTo>
                  <a:lnTo>
                    <a:pt x="416" y="53"/>
                  </a:lnTo>
                  <a:cubicBezTo>
                    <a:pt x="408" y="44"/>
                    <a:pt x="363" y="9"/>
                    <a:pt x="354" y="9"/>
                  </a:cubicBezTo>
                  <a:cubicBezTo>
                    <a:pt x="354" y="0"/>
                    <a:pt x="337" y="0"/>
                    <a:pt x="328" y="0"/>
                  </a:cubicBezTo>
                  <a:cubicBezTo>
                    <a:pt x="89" y="0"/>
                    <a:pt x="89" y="0"/>
                    <a:pt x="89" y="0"/>
                  </a:cubicBezTo>
                  <a:cubicBezTo>
                    <a:pt x="89" y="0"/>
                    <a:pt x="72" y="0"/>
                    <a:pt x="62" y="9"/>
                  </a:cubicBezTo>
                  <a:cubicBezTo>
                    <a:pt x="62" y="9"/>
                    <a:pt x="18" y="44"/>
                    <a:pt x="9" y="53"/>
                  </a:cubicBezTo>
                  <a:cubicBezTo>
                    <a:pt x="0" y="53"/>
                    <a:pt x="0" y="62"/>
                    <a:pt x="0" y="80"/>
                  </a:cubicBezTo>
                  <a:cubicBezTo>
                    <a:pt x="0" y="88"/>
                    <a:pt x="44" y="399"/>
                    <a:pt x="44" y="399"/>
                  </a:cubicBezTo>
                  <a:cubicBezTo>
                    <a:pt x="53" y="407"/>
                    <a:pt x="62" y="416"/>
                    <a:pt x="72" y="416"/>
                  </a:cubicBezTo>
                  <a:cubicBezTo>
                    <a:pt x="354" y="416"/>
                    <a:pt x="354" y="416"/>
                    <a:pt x="354" y="416"/>
                  </a:cubicBezTo>
                  <a:cubicBezTo>
                    <a:pt x="363" y="416"/>
                    <a:pt x="372" y="407"/>
                    <a:pt x="381" y="399"/>
                  </a:cubicBezTo>
                  <a:cubicBezTo>
                    <a:pt x="381" y="399"/>
                    <a:pt x="426" y="88"/>
                    <a:pt x="426" y="80"/>
                  </a:cubicBezTo>
                  <a:cubicBezTo>
                    <a:pt x="426" y="62"/>
                    <a:pt x="416" y="53"/>
                    <a:pt x="416" y="53"/>
                  </a:cubicBezTo>
                  <a:close/>
                  <a:moveTo>
                    <a:pt x="213" y="266"/>
                  </a:moveTo>
                  <a:lnTo>
                    <a:pt x="213" y="266"/>
                  </a:lnTo>
                  <a:cubicBezTo>
                    <a:pt x="133" y="266"/>
                    <a:pt x="116" y="150"/>
                    <a:pt x="107" y="124"/>
                  </a:cubicBezTo>
                  <a:cubicBezTo>
                    <a:pt x="160" y="124"/>
                    <a:pt x="160" y="124"/>
                    <a:pt x="160" y="124"/>
                  </a:cubicBezTo>
                  <a:cubicBezTo>
                    <a:pt x="160" y="159"/>
                    <a:pt x="178" y="222"/>
                    <a:pt x="213" y="222"/>
                  </a:cubicBezTo>
                  <a:cubicBezTo>
                    <a:pt x="248" y="222"/>
                    <a:pt x="257" y="159"/>
                    <a:pt x="266" y="124"/>
                  </a:cubicBezTo>
                  <a:cubicBezTo>
                    <a:pt x="310" y="124"/>
                    <a:pt x="310" y="124"/>
                    <a:pt x="310" y="124"/>
                  </a:cubicBezTo>
                  <a:cubicBezTo>
                    <a:pt x="310" y="150"/>
                    <a:pt x="293" y="266"/>
                    <a:pt x="213" y="266"/>
                  </a:cubicBezTo>
                  <a:close/>
                  <a:moveTo>
                    <a:pt x="36" y="80"/>
                  </a:moveTo>
                  <a:lnTo>
                    <a:pt x="36" y="80"/>
                  </a:lnTo>
                  <a:cubicBezTo>
                    <a:pt x="89" y="27"/>
                    <a:pt x="89" y="27"/>
                    <a:pt x="89" y="27"/>
                  </a:cubicBezTo>
                  <a:cubicBezTo>
                    <a:pt x="328" y="27"/>
                    <a:pt x="328" y="27"/>
                    <a:pt x="328" y="27"/>
                  </a:cubicBezTo>
                  <a:cubicBezTo>
                    <a:pt x="391" y="80"/>
                    <a:pt x="391" y="80"/>
                    <a:pt x="391" y="80"/>
                  </a:cubicBezTo>
                  <a:lnTo>
                    <a:pt x="36" y="80"/>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3" name="Freeform 24"/>
            <p:cNvSpPr>
              <a:spLocks noChangeArrowheads="1"/>
            </p:cNvSpPr>
            <p:nvPr/>
          </p:nvSpPr>
          <p:spPr bwMode="auto">
            <a:xfrm>
              <a:off x="3890908" y="3679750"/>
              <a:ext cx="261659" cy="208402"/>
            </a:xfrm>
            <a:custGeom>
              <a:avLst/>
              <a:gdLst>
                <a:gd name="T0" fmla="*/ 248 w 497"/>
                <a:gd name="T1" fmla="*/ 150 h 399"/>
                <a:gd name="T2" fmla="*/ 248 w 497"/>
                <a:gd name="T3" fmla="*/ 150 h 399"/>
                <a:gd name="T4" fmla="*/ 177 w 497"/>
                <a:gd name="T5" fmla="*/ 221 h 399"/>
                <a:gd name="T6" fmla="*/ 248 w 497"/>
                <a:gd name="T7" fmla="*/ 292 h 399"/>
                <a:gd name="T8" fmla="*/ 319 w 497"/>
                <a:gd name="T9" fmla="*/ 221 h 399"/>
                <a:gd name="T10" fmla="*/ 248 w 497"/>
                <a:gd name="T11" fmla="*/ 150 h 399"/>
                <a:gd name="T12" fmla="*/ 442 w 497"/>
                <a:gd name="T13" fmla="*/ 70 h 399"/>
                <a:gd name="T14" fmla="*/ 442 w 497"/>
                <a:gd name="T15" fmla="*/ 70 h 399"/>
                <a:gd name="T16" fmla="*/ 389 w 497"/>
                <a:gd name="T17" fmla="*/ 70 h 399"/>
                <a:gd name="T18" fmla="*/ 363 w 497"/>
                <a:gd name="T19" fmla="*/ 61 h 399"/>
                <a:gd name="T20" fmla="*/ 354 w 497"/>
                <a:gd name="T21" fmla="*/ 8 h 399"/>
                <a:gd name="T22" fmla="*/ 327 w 497"/>
                <a:gd name="T23" fmla="*/ 0 h 399"/>
                <a:gd name="T24" fmla="*/ 159 w 497"/>
                <a:gd name="T25" fmla="*/ 0 h 399"/>
                <a:gd name="T26" fmla="*/ 142 w 497"/>
                <a:gd name="T27" fmla="*/ 8 h 399"/>
                <a:gd name="T28" fmla="*/ 123 w 497"/>
                <a:gd name="T29" fmla="*/ 61 h 399"/>
                <a:gd name="T30" fmla="*/ 106 w 497"/>
                <a:gd name="T31" fmla="*/ 70 h 399"/>
                <a:gd name="T32" fmla="*/ 53 w 497"/>
                <a:gd name="T33" fmla="*/ 70 h 399"/>
                <a:gd name="T34" fmla="*/ 0 w 497"/>
                <a:gd name="T35" fmla="*/ 123 h 399"/>
                <a:gd name="T36" fmla="*/ 0 w 497"/>
                <a:gd name="T37" fmla="*/ 345 h 399"/>
                <a:gd name="T38" fmla="*/ 53 w 497"/>
                <a:gd name="T39" fmla="*/ 398 h 399"/>
                <a:gd name="T40" fmla="*/ 442 w 497"/>
                <a:gd name="T41" fmla="*/ 398 h 399"/>
                <a:gd name="T42" fmla="*/ 496 w 497"/>
                <a:gd name="T43" fmla="*/ 345 h 399"/>
                <a:gd name="T44" fmla="*/ 496 w 497"/>
                <a:gd name="T45" fmla="*/ 123 h 399"/>
                <a:gd name="T46" fmla="*/ 442 w 497"/>
                <a:gd name="T47" fmla="*/ 70 h 399"/>
                <a:gd name="T48" fmla="*/ 248 w 497"/>
                <a:gd name="T49" fmla="*/ 345 h 399"/>
                <a:gd name="T50" fmla="*/ 248 w 497"/>
                <a:gd name="T51" fmla="*/ 345 h 399"/>
                <a:gd name="T52" fmla="*/ 123 w 497"/>
                <a:gd name="T53" fmla="*/ 221 h 399"/>
                <a:gd name="T54" fmla="*/ 248 w 497"/>
                <a:gd name="T55" fmla="*/ 97 h 399"/>
                <a:gd name="T56" fmla="*/ 372 w 497"/>
                <a:gd name="T57" fmla="*/ 221 h 399"/>
                <a:gd name="T58" fmla="*/ 248 w 497"/>
                <a:gd name="T59" fmla="*/ 345 h 399"/>
                <a:gd name="T60" fmla="*/ 425 w 497"/>
                <a:gd name="T61" fmla="*/ 159 h 399"/>
                <a:gd name="T62" fmla="*/ 425 w 497"/>
                <a:gd name="T63" fmla="*/ 159 h 399"/>
                <a:gd name="T64" fmla="*/ 407 w 497"/>
                <a:gd name="T65" fmla="*/ 141 h 399"/>
                <a:gd name="T66" fmla="*/ 425 w 497"/>
                <a:gd name="T67" fmla="*/ 123 h 399"/>
                <a:gd name="T68" fmla="*/ 442 w 497"/>
                <a:gd name="T69" fmla="*/ 141 h 399"/>
                <a:gd name="T70" fmla="*/ 425 w 497"/>
                <a:gd name="T71" fmla="*/ 1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4" name="Freeform 25"/>
            <p:cNvSpPr>
              <a:spLocks noChangeArrowheads="1"/>
            </p:cNvSpPr>
            <p:nvPr/>
          </p:nvSpPr>
          <p:spPr bwMode="auto">
            <a:xfrm>
              <a:off x="6546871" y="3661225"/>
              <a:ext cx="180614" cy="252397"/>
            </a:xfrm>
            <a:custGeom>
              <a:avLst/>
              <a:gdLst>
                <a:gd name="T0" fmla="*/ 195 w 346"/>
                <a:gd name="T1" fmla="*/ 0 h 479"/>
                <a:gd name="T2" fmla="*/ 195 w 346"/>
                <a:gd name="T3" fmla="*/ 0 h 479"/>
                <a:gd name="T4" fmla="*/ 160 w 346"/>
                <a:gd name="T5" fmla="*/ 0 h 479"/>
                <a:gd name="T6" fmla="*/ 160 w 346"/>
                <a:gd name="T7" fmla="*/ 328 h 479"/>
                <a:gd name="T8" fmla="*/ 80 w 346"/>
                <a:gd name="T9" fmla="*/ 328 h 479"/>
                <a:gd name="T10" fmla="*/ 10 w 346"/>
                <a:gd name="T11" fmla="*/ 425 h 479"/>
                <a:gd name="T12" fmla="*/ 124 w 346"/>
                <a:gd name="T13" fmla="*/ 461 h 479"/>
                <a:gd name="T14" fmla="*/ 195 w 346"/>
                <a:gd name="T15" fmla="*/ 372 h 479"/>
                <a:gd name="T16" fmla="*/ 195 w 346"/>
                <a:gd name="T17" fmla="*/ 106 h 479"/>
                <a:gd name="T18" fmla="*/ 257 w 346"/>
                <a:gd name="T19" fmla="*/ 230 h 479"/>
                <a:gd name="T20" fmla="*/ 275 w 346"/>
                <a:gd name="T21" fmla="*/ 230 h 479"/>
                <a:gd name="T22" fmla="*/ 195 w 346"/>
                <a:gd name="T23"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479">
                  <a:moveTo>
                    <a:pt x="195" y="0"/>
                  </a:moveTo>
                  <a:lnTo>
                    <a:pt x="195" y="0"/>
                  </a:lnTo>
                  <a:cubicBezTo>
                    <a:pt x="160" y="0"/>
                    <a:pt x="160" y="0"/>
                    <a:pt x="160" y="0"/>
                  </a:cubicBezTo>
                  <a:cubicBezTo>
                    <a:pt x="160" y="328"/>
                    <a:pt x="160" y="328"/>
                    <a:pt x="160" y="328"/>
                  </a:cubicBezTo>
                  <a:cubicBezTo>
                    <a:pt x="133" y="319"/>
                    <a:pt x="107" y="319"/>
                    <a:pt x="80" y="328"/>
                  </a:cubicBezTo>
                  <a:cubicBezTo>
                    <a:pt x="26" y="346"/>
                    <a:pt x="0" y="390"/>
                    <a:pt x="10" y="425"/>
                  </a:cubicBezTo>
                  <a:cubicBezTo>
                    <a:pt x="26" y="461"/>
                    <a:pt x="71" y="478"/>
                    <a:pt x="124" y="461"/>
                  </a:cubicBezTo>
                  <a:cubicBezTo>
                    <a:pt x="169" y="443"/>
                    <a:pt x="195" y="408"/>
                    <a:pt x="195" y="372"/>
                  </a:cubicBezTo>
                  <a:cubicBezTo>
                    <a:pt x="195" y="106"/>
                    <a:pt x="195" y="106"/>
                    <a:pt x="195" y="106"/>
                  </a:cubicBezTo>
                  <a:cubicBezTo>
                    <a:pt x="266" y="124"/>
                    <a:pt x="266" y="212"/>
                    <a:pt x="257" y="230"/>
                  </a:cubicBezTo>
                  <a:cubicBezTo>
                    <a:pt x="257" y="239"/>
                    <a:pt x="266" y="248"/>
                    <a:pt x="275" y="230"/>
                  </a:cubicBezTo>
                  <a:cubicBezTo>
                    <a:pt x="345" y="115"/>
                    <a:pt x="195" y="62"/>
                    <a:pt x="195" y="0"/>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5" name="Freeform 26"/>
            <p:cNvSpPr>
              <a:spLocks noChangeArrowheads="1"/>
            </p:cNvSpPr>
            <p:nvPr/>
          </p:nvSpPr>
          <p:spPr bwMode="auto">
            <a:xfrm>
              <a:off x="4956072" y="3675119"/>
              <a:ext cx="224610" cy="229241"/>
            </a:xfrm>
            <a:custGeom>
              <a:avLst/>
              <a:gdLst>
                <a:gd name="T0" fmla="*/ 256 w 426"/>
                <a:gd name="T1" fmla="*/ 265 h 435"/>
                <a:gd name="T2" fmla="*/ 256 w 426"/>
                <a:gd name="T3" fmla="*/ 265 h 435"/>
                <a:gd name="T4" fmla="*/ 0 w 426"/>
                <a:gd name="T5" fmla="*/ 301 h 435"/>
                <a:gd name="T6" fmla="*/ 35 w 426"/>
                <a:gd name="T7" fmla="*/ 345 h 435"/>
                <a:gd name="T8" fmla="*/ 346 w 426"/>
                <a:gd name="T9" fmla="*/ 345 h 435"/>
                <a:gd name="T10" fmla="*/ 346 w 426"/>
                <a:gd name="T11" fmla="*/ 35 h 435"/>
                <a:gd name="T12" fmla="*/ 292 w 426"/>
                <a:gd name="T13" fmla="*/ 0 h 435"/>
                <a:gd name="T14" fmla="*/ 256 w 426"/>
                <a:gd name="T15" fmla="*/ 265 h 4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6" h="435">
                  <a:moveTo>
                    <a:pt x="256" y="265"/>
                  </a:moveTo>
                  <a:lnTo>
                    <a:pt x="256" y="265"/>
                  </a:lnTo>
                  <a:cubicBezTo>
                    <a:pt x="186" y="336"/>
                    <a:pt x="80" y="345"/>
                    <a:pt x="0" y="301"/>
                  </a:cubicBezTo>
                  <a:cubicBezTo>
                    <a:pt x="9" y="319"/>
                    <a:pt x="17" y="328"/>
                    <a:pt x="35" y="345"/>
                  </a:cubicBezTo>
                  <a:cubicBezTo>
                    <a:pt x="124" y="434"/>
                    <a:pt x="256" y="434"/>
                    <a:pt x="346" y="345"/>
                  </a:cubicBezTo>
                  <a:cubicBezTo>
                    <a:pt x="425" y="256"/>
                    <a:pt x="425" y="124"/>
                    <a:pt x="346" y="35"/>
                  </a:cubicBezTo>
                  <a:cubicBezTo>
                    <a:pt x="328" y="26"/>
                    <a:pt x="310" y="9"/>
                    <a:pt x="292" y="0"/>
                  </a:cubicBezTo>
                  <a:cubicBezTo>
                    <a:pt x="346" y="88"/>
                    <a:pt x="328" y="194"/>
                    <a:pt x="256" y="265"/>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6" name="Freeform 27"/>
            <p:cNvSpPr>
              <a:spLocks noChangeArrowheads="1"/>
            </p:cNvSpPr>
            <p:nvPr/>
          </p:nvSpPr>
          <p:spPr bwMode="auto">
            <a:xfrm>
              <a:off x="5453920" y="3675119"/>
              <a:ext cx="266291" cy="208402"/>
            </a:xfrm>
            <a:custGeom>
              <a:avLst/>
              <a:gdLst>
                <a:gd name="T0" fmla="*/ 434 w 506"/>
                <a:gd name="T1" fmla="*/ 70 h 399"/>
                <a:gd name="T2" fmla="*/ 434 w 506"/>
                <a:gd name="T3" fmla="*/ 70 h 399"/>
                <a:gd name="T4" fmla="*/ 168 w 506"/>
                <a:gd name="T5" fmla="*/ 35 h 399"/>
                <a:gd name="T6" fmla="*/ 9 w 506"/>
                <a:gd name="T7" fmla="*/ 221 h 399"/>
                <a:gd name="T8" fmla="*/ 195 w 506"/>
                <a:gd name="T9" fmla="*/ 398 h 399"/>
                <a:gd name="T10" fmla="*/ 381 w 506"/>
                <a:gd name="T11" fmla="*/ 310 h 399"/>
                <a:gd name="T12" fmla="*/ 363 w 506"/>
                <a:gd name="T13" fmla="*/ 212 h 399"/>
                <a:gd name="T14" fmla="*/ 469 w 506"/>
                <a:gd name="T15" fmla="*/ 203 h 399"/>
                <a:gd name="T16" fmla="*/ 434 w 506"/>
                <a:gd name="T17" fmla="*/ 70 h 399"/>
                <a:gd name="T18" fmla="*/ 274 w 506"/>
                <a:gd name="T19" fmla="*/ 301 h 399"/>
                <a:gd name="T20" fmla="*/ 274 w 506"/>
                <a:gd name="T21" fmla="*/ 301 h 399"/>
                <a:gd name="T22" fmla="*/ 239 w 506"/>
                <a:gd name="T23" fmla="*/ 265 h 399"/>
                <a:gd name="T24" fmla="*/ 274 w 506"/>
                <a:gd name="T25" fmla="*/ 230 h 399"/>
                <a:gd name="T26" fmla="*/ 309 w 506"/>
                <a:gd name="T27" fmla="*/ 265 h 399"/>
                <a:gd name="T28" fmla="*/ 274 w 506"/>
                <a:gd name="T29" fmla="*/ 301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7" name="Freeform 28"/>
            <p:cNvSpPr>
              <a:spLocks noChangeArrowheads="1"/>
            </p:cNvSpPr>
            <p:nvPr/>
          </p:nvSpPr>
          <p:spPr bwMode="auto">
            <a:xfrm>
              <a:off x="5979556" y="3665856"/>
              <a:ext cx="261659" cy="219979"/>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8" name="Freeform 29"/>
            <p:cNvSpPr>
              <a:spLocks noChangeArrowheads="1"/>
            </p:cNvSpPr>
            <p:nvPr/>
          </p:nvSpPr>
          <p:spPr bwMode="auto">
            <a:xfrm>
              <a:off x="2862794" y="3661225"/>
              <a:ext cx="233872" cy="243134"/>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9" name="Freeform 30"/>
            <p:cNvSpPr>
              <a:spLocks noChangeArrowheads="1"/>
            </p:cNvSpPr>
            <p:nvPr/>
          </p:nvSpPr>
          <p:spPr bwMode="auto">
            <a:xfrm>
              <a:off x="2327896" y="4182229"/>
              <a:ext cx="261661" cy="247767"/>
            </a:xfrm>
            <a:custGeom>
              <a:avLst/>
              <a:gdLst>
                <a:gd name="T0" fmla="*/ 133 w 498"/>
                <a:gd name="T1" fmla="*/ 469 h 470"/>
                <a:gd name="T2" fmla="*/ 133 w 498"/>
                <a:gd name="T3" fmla="*/ 469 h 470"/>
                <a:gd name="T4" fmla="*/ 186 w 498"/>
                <a:gd name="T5" fmla="*/ 469 h 470"/>
                <a:gd name="T6" fmla="*/ 293 w 498"/>
                <a:gd name="T7" fmla="*/ 265 h 470"/>
                <a:gd name="T8" fmla="*/ 426 w 498"/>
                <a:gd name="T9" fmla="*/ 265 h 470"/>
                <a:gd name="T10" fmla="*/ 497 w 498"/>
                <a:gd name="T11" fmla="*/ 230 h 470"/>
                <a:gd name="T12" fmla="*/ 426 w 498"/>
                <a:gd name="T13" fmla="*/ 195 h 470"/>
                <a:gd name="T14" fmla="*/ 293 w 498"/>
                <a:gd name="T15" fmla="*/ 195 h 470"/>
                <a:gd name="T16" fmla="*/ 186 w 498"/>
                <a:gd name="T17" fmla="*/ 0 h 470"/>
                <a:gd name="T18" fmla="*/ 133 w 498"/>
                <a:gd name="T19" fmla="*/ 0 h 470"/>
                <a:gd name="T20" fmla="*/ 195 w 498"/>
                <a:gd name="T21" fmla="*/ 195 h 470"/>
                <a:gd name="T22" fmla="*/ 107 w 498"/>
                <a:gd name="T23" fmla="*/ 195 h 470"/>
                <a:gd name="T24" fmla="*/ 53 w 498"/>
                <a:gd name="T25" fmla="*/ 150 h 470"/>
                <a:gd name="T26" fmla="*/ 0 w 498"/>
                <a:gd name="T27" fmla="*/ 150 h 470"/>
                <a:gd name="T28" fmla="*/ 36 w 498"/>
                <a:gd name="T29" fmla="*/ 230 h 470"/>
                <a:gd name="T30" fmla="*/ 0 w 498"/>
                <a:gd name="T31" fmla="*/ 319 h 470"/>
                <a:gd name="T32" fmla="*/ 53 w 498"/>
                <a:gd name="T33" fmla="*/ 319 h 470"/>
                <a:gd name="T34" fmla="*/ 107 w 498"/>
                <a:gd name="T35" fmla="*/ 265 h 470"/>
                <a:gd name="T36" fmla="*/ 195 w 498"/>
                <a:gd name="T37" fmla="*/ 265 h 470"/>
                <a:gd name="T38" fmla="*/ 133 w 498"/>
                <a:gd name="T39" fmla="*/ 4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470">
                  <a:moveTo>
                    <a:pt x="133" y="469"/>
                  </a:moveTo>
                  <a:lnTo>
                    <a:pt x="133" y="469"/>
                  </a:lnTo>
                  <a:cubicBezTo>
                    <a:pt x="186" y="469"/>
                    <a:pt x="186" y="469"/>
                    <a:pt x="186" y="469"/>
                  </a:cubicBezTo>
                  <a:cubicBezTo>
                    <a:pt x="293" y="265"/>
                    <a:pt x="293" y="265"/>
                    <a:pt x="293" y="265"/>
                  </a:cubicBezTo>
                  <a:cubicBezTo>
                    <a:pt x="426" y="265"/>
                    <a:pt x="426" y="265"/>
                    <a:pt x="426" y="265"/>
                  </a:cubicBezTo>
                  <a:cubicBezTo>
                    <a:pt x="426" y="265"/>
                    <a:pt x="497" y="265"/>
                    <a:pt x="497" y="230"/>
                  </a:cubicBezTo>
                  <a:cubicBezTo>
                    <a:pt x="497" y="195"/>
                    <a:pt x="426" y="195"/>
                    <a:pt x="426" y="195"/>
                  </a:cubicBezTo>
                  <a:cubicBezTo>
                    <a:pt x="293" y="195"/>
                    <a:pt x="293" y="195"/>
                    <a:pt x="293" y="195"/>
                  </a:cubicBezTo>
                  <a:cubicBezTo>
                    <a:pt x="186" y="0"/>
                    <a:pt x="186" y="0"/>
                    <a:pt x="186" y="0"/>
                  </a:cubicBezTo>
                  <a:cubicBezTo>
                    <a:pt x="133" y="0"/>
                    <a:pt x="133" y="0"/>
                    <a:pt x="133" y="0"/>
                  </a:cubicBezTo>
                  <a:cubicBezTo>
                    <a:pt x="195" y="195"/>
                    <a:pt x="195" y="195"/>
                    <a:pt x="195" y="195"/>
                  </a:cubicBezTo>
                  <a:cubicBezTo>
                    <a:pt x="107" y="195"/>
                    <a:pt x="107" y="195"/>
                    <a:pt x="107" y="195"/>
                  </a:cubicBezTo>
                  <a:cubicBezTo>
                    <a:pt x="53" y="150"/>
                    <a:pt x="53" y="150"/>
                    <a:pt x="53" y="150"/>
                  </a:cubicBezTo>
                  <a:cubicBezTo>
                    <a:pt x="0" y="150"/>
                    <a:pt x="0" y="150"/>
                    <a:pt x="0" y="150"/>
                  </a:cubicBezTo>
                  <a:cubicBezTo>
                    <a:pt x="36" y="230"/>
                    <a:pt x="36" y="230"/>
                    <a:pt x="36" y="230"/>
                  </a:cubicBezTo>
                  <a:cubicBezTo>
                    <a:pt x="0" y="319"/>
                    <a:pt x="0" y="319"/>
                    <a:pt x="0" y="319"/>
                  </a:cubicBezTo>
                  <a:cubicBezTo>
                    <a:pt x="53" y="319"/>
                    <a:pt x="53" y="319"/>
                    <a:pt x="53" y="319"/>
                  </a:cubicBezTo>
                  <a:cubicBezTo>
                    <a:pt x="107" y="265"/>
                    <a:pt x="107" y="265"/>
                    <a:pt x="107" y="265"/>
                  </a:cubicBezTo>
                  <a:cubicBezTo>
                    <a:pt x="195" y="265"/>
                    <a:pt x="195" y="265"/>
                    <a:pt x="195" y="265"/>
                  </a:cubicBezTo>
                  <a:lnTo>
                    <a:pt x="133" y="469"/>
                  </a:ln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0" name="Freeform 31"/>
            <p:cNvSpPr>
              <a:spLocks noChangeArrowheads="1"/>
            </p:cNvSpPr>
            <p:nvPr/>
          </p:nvSpPr>
          <p:spPr bwMode="auto">
            <a:xfrm>
              <a:off x="3900171" y="4186860"/>
              <a:ext cx="243134" cy="238505"/>
            </a:xfrm>
            <a:custGeom>
              <a:avLst/>
              <a:gdLst>
                <a:gd name="T0" fmla="*/ 231 w 462"/>
                <a:gd name="T1" fmla="*/ 0 h 453"/>
                <a:gd name="T2" fmla="*/ 231 w 462"/>
                <a:gd name="T3" fmla="*/ 0 h 453"/>
                <a:gd name="T4" fmla="*/ 0 w 462"/>
                <a:gd name="T5" fmla="*/ 222 h 453"/>
                <a:gd name="T6" fmla="*/ 231 w 462"/>
                <a:gd name="T7" fmla="*/ 452 h 453"/>
                <a:gd name="T8" fmla="*/ 461 w 462"/>
                <a:gd name="T9" fmla="*/ 222 h 453"/>
                <a:gd name="T10" fmla="*/ 231 w 462"/>
                <a:gd name="T11" fmla="*/ 0 h 453"/>
                <a:gd name="T12" fmla="*/ 231 w 462"/>
                <a:gd name="T13" fmla="*/ 399 h 453"/>
                <a:gd name="T14" fmla="*/ 231 w 462"/>
                <a:gd name="T15" fmla="*/ 399 h 453"/>
                <a:gd name="T16" fmla="*/ 53 w 462"/>
                <a:gd name="T17" fmla="*/ 222 h 453"/>
                <a:gd name="T18" fmla="*/ 231 w 462"/>
                <a:gd name="T19" fmla="*/ 45 h 453"/>
                <a:gd name="T20" fmla="*/ 408 w 462"/>
                <a:gd name="T21" fmla="*/ 222 h 453"/>
                <a:gd name="T22" fmla="*/ 231 w 462"/>
                <a:gd name="T23"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1" y="0"/>
                  </a:moveTo>
                  <a:lnTo>
                    <a:pt x="231" y="0"/>
                  </a:lnTo>
                  <a:cubicBezTo>
                    <a:pt x="106" y="0"/>
                    <a:pt x="0" y="98"/>
                    <a:pt x="0" y="222"/>
                  </a:cubicBezTo>
                  <a:cubicBezTo>
                    <a:pt x="0" y="346"/>
                    <a:pt x="106" y="452"/>
                    <a:pt x="231" y="452"/>
                  </a:cubicBezTo>
                  <a:cubicBezTo>
                    <a:pt x="355" y="452"/>
                    <a:pt x="461" y="346"/>
                    <a:pt x="461" y="222"/>
                  </a:cubicBezTo>
                  <a:cubicBezTo>
                    <a:pt x="461" y="98"/>
                    <a:pt x="355" y="0"/>
                    <a:pt x="231" y="0"/>
                  </a:cubicBezTo>
                  <a:close/>
                  <a:moveTo>
                    <a:pt x="231" y="399"/>
                  </a:moveTo>
                  <a:lnTo>
                    <a:pt x="231" y="399"/>
                  </a:lnTo>
                  <a:cubicBezTo>
                    <a:pt x="133" y="399"/>
                    <a:pt x="53" y="319"/>
                    <a:pt x="53" y="222"/>
                  </a:cubicBezTo>
                  <a:cubicBezTo>
                    <a:pt x="53" y="124"/>
                    <a:pt x="133" y="45"/>
                    <a:pt x="231" y="45"/>
                  </a:cubicBezTo>
                  <a:cubicBezTo>
                    <a:pt x="328" y="45"/>
                    <a:pt x="408" y="124"/>
                    <a:pt x="408" y="222"/>
                  </a:cubicBezTo>
                  <a:cubicBezTo>
                    <a:pt x="408" y="319"/>
                    <a:pt x="328" y="399"/>
                    <a:pt x="231" y="399"/>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1" name="Freeform 32"/>
            <p:cNvSpPr>
              <a:spLocks noChangeArrowheads="1"/>
            </p:cNvSpPr>
            <p:nvPr/>
          </p:nvSpPr>
          <p:spPr bwMode="auto">
            <a:xfrm>
              <a:off x="4011318" y="4237803"/>
              <a:ext cx="55574" cy="115778"/>
            </a:xfrm>
            <a:custGeom>
              <a:avLst/>
              <a:gdLst>
                <a:gd name="T0" fmla="*/ 36 w 107"/>
                <a:gd name="T1" fmla="*/ 0 h 222"/>
                <a:gd name="T2" fmla="*/ 0 w 107"/>
                <a:gd name="T3" fmla="*/ 0 h 222"/>
                <a:gd name="T4" fmla="*/ 0 w 107"/>
                <a:gd name="T5" fmla="*/ 133 h 222"/>
                <a:gd name="T6" fmla="*/ 89 w 107"/>
                <a:gd name="T7" fmla="*/ 221 h 222"/>
                <a:gd name="T8" fmla="*/ 106 w 107"/>
                <a:gd name="T9" fmla="*/ 195 h 222"/>
                <a:gd name="T10" fmla="*/ 36 w 107"/>
                <a:gd name="T11" fmla="*/ 114 h 222"/>
                <a:gd name="T12" fmla="*/ 36 w 107"/>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107" h="222">
                  <a:moveTo>
                    <a:pt x="36" y="0"/>
                  </a:moveTo>
                  <a:lnTo>
                    <a:pt x="0" y="0"/>
                  </a:lnTo>
                  <a:lnTo>
                    <a:pt x="0" y="133"/>
                  </a:lnTo>
                  <a:lnTo>
                    <a:pt x="89" y="221"/>
                  </a:lnTo>
                  <a:lnTo>
                    <a:pt x="106" y="195"/>
                  </a:lnTo>
                  <a:lnTo>
                    <a:pt x="36" y="114"/>
                  </a:lnTo>
                  <a:lnTo>
                    <a:pt x="36" y="0"/>
                  </a:ln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2" name="Freeform 33"/>
            <p:cNvSpPr>
              <a:spLocks noChangeArrowheads="1"/>
            </p:cNvSpPr>
            <p:nvPr/>
          </p:nvSpPr>
          <p:spPr bwMode="auto">
            <a:xfrm>
              <a:off x="9655928" y="5256655"/>
              <a:ext cx="178299" cy="187562"/>
            </a:xfrm>
            <a:custGeom>
              <a:avLst/>
              <a:gdLst>
                <a:gd name="T0" fmla="*/ 124 w 338"/>
                <a:gd name="T1" fmla="*/ 355 h 356"/>
                <a:gd name="T2" fmla="*/ 124 w 338"/>
                <a:gd name="T3" fmla="*/ 355 h 356"/>
                <a:gd name="T4" fmla="*/ 98 w 338"/>
                <a:gd name="T5" fmla="*/ 337 h 356"/>
                <a:gd name="T6" fmla="*/ 9 w 338"/>
                <a:gd name="T7" fmla="*/ 222 h 356"/>
                <a:gd name="T8" fmla="*/ 18 w 338"/>
                <a:gd name="T9" fmla="*/ 178 h 356"/>
                <a:gd name="T10" fmla="*/ 62 w 338"/>
                <a:gd name="T11" fmla="*/ 178 h 356"/>
                <a:gd name="T12" fmla="*/ 124 w 338"/>
                <a:gd name="T13" fmla="*/ 258 h 356"/>
                <a:gd name="T14" fmla="*/ 266 w 338"/>
                <a:gd name="T15" fmla="*/ 27 h 356"/>
                <a:gd name="T16" fmla="*/ 319 w 338"/>
                <a:gd name="T17" fmla="*/ 9 h 356"/>
                <a:gd name="T18" fmla="*/ 328 w 338"/>
                <a:gd name="T19" fmla="*/ 62 h 356"/>
                <a:gd name="T20" fmla="*/ 160 w 338"/>
                <a:gd name="T21" fmla="*/ 337 h 356"/>
                <a:gd name="T22" fmla="*/ 124 w 338"/>
                <a:gd name="T23" fmla="*/ 35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8" h="356">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3" name="Freeform 34"/>
            <p:cNvSpPr>
              <a:spLocks noChangeArrowheads="1"/>
            </p:cNvSpPr>
            <p:nvPr/>
          </p:nvSpPr>
          <p:spPr bwMode="auto">
            <a:xfrm>
              <a:off x="8635518" y="4172966"/>
              <a:ext cx="148197" cy="261661"/>
            </a:xfrm>
            <a:custGeom>
              <a:avLst/>
              <a:gdLst>
                <a:gd name="T0" fmla="*/ 283 w 284"/>
                <a:gd name="T1" fmla="*/ 115 h 497"/>
                <a:gd name="T2" fmla="*/ 283 w 284"/>
                <a:gd name="T3" fmla="*/ 115 h 497"/>
                <a:gd name="T4" fmla="*/ 283 w 284"/>
                <a:gd name="T5" fmla="*/ 62 h 497"/>
                <a:gd name="T6" fmla="*/ 142 w 284"/>
                <a:gd name="T7" fmla="*/ 0 h 497"/>
                <a:gd name="T8" fmla="*/ 0 w 284"/>
                <a:gd name="T9" fmla="*/ 62 h 497"/>
                <a:gd name="T10" fmla="*/ 0 w 284"/>
                <a:gd name="T11" fmla="*/ 115 h 497"/>
                <a:gd name="T12" fmla="*/ 97 w 284"/>
                <a:gd name="T13" fmla="*/ 248 h 497"/>
                <a:gd name="T14" fmla="*/ 0 w 284"/>
                <a:gd name="T15" fmla="*/ 381 h 497"/>
                <a:gd name="T16" fmla="*/ 0 w 284"/>
                <a:gd name="T17" fmla="*/ 443 h 497"/>
                <a:gd name="T18" fmla="*/ 142 w 284"/>
                <a:gd name="T19" fmla="*/ 496 h 497"/>
                <a:gd name="T20" fmla="*/ 283 w 284"/>
                <a:gd name="T21" fmla="*/ 443 h 497"/>
                <a:gd name="T22" fmla="*/ 283 w 284"/>
                <a:gd name="T23" fmla="*/ 381 h 497"/>
                <a:gd name="T24" fmla="*/ 186 w 284"/>
                <a:gd name="T25" fmla="*/ 248 h 497"/>
                <a:gd name="T26" fmla="*/ 283 w 284"/>
                <a:gd name="T27" fmla="*/ 115 h 497"/>
                <a:gd name="T28" fmla="*/ 44 w 284"/>
                <a:gd name="T29" fmla="*/ 62 h 497"/>
                <a:gd name="T30" fmla="*/ 44 w 284"/>
                <a:gd name="T31" fmla="*/ 62 h 497"/>
                <a:gd name="T32" fmla="*/ 142 w 284"/>
                <a:gd name="T33" fmla="*/ 35 h 497"/>
                <a:gd name="T34" fmla="*/ 239 w 284"/>
                <a:gd name="T35" fmla="*/ 62 h 497"/>
                <a:gd name="T36" fmla="*/ 248 w 284"/>
                <a:gd name="T37" fmla="*/ 71 h 497"/>
                <a:gd name="T38" fmla="*/ 142 w 284"/>
                <a:gd name="T39" fmla="*/ 97 h 497"/>
                <a:gd name="T40" fmla="*/ 35 w 284"/>
                <a:gd name="T41" fmla="*/ 71 h 497"/>
                <a:gd name="T42" fmla="*/ 44 w 284"/>
                <a:gd name="T43" fmla="*/ 62 h 497"/>
                <a:gd name="T44" fmla="*/ 151 w 284"/>
                <a:gd name="T45" fmla="*/ 248 h 497"/>
                <a:gd name="T46" fmla="*/ 151 w 284"/>
                <a:gd name="T47" fmla="*/ 248 h 497"/>
                <a:gd name="T48" fmla="*/ 204 w 284"/>
                <a:gd name="T49" fmla="*/ 328 h 497"/>
                <a:gd name="T50" fmla="*/ 248 w 284"/>
                <a:gd name="T51" fmla="*/ 381 h 497"/>
                <a:gd name="T52" fmla="*/ 248 w 284"/>
                <a:gd name="T53" fmla="*/ 416 h 497"/>
                <a:gd name="T54" fmla="*/ 151 w 284"/>
                <a:gd name="T55" fmla="*/ 354 h 497"/>
                <a:gd name="T56" fmla="*/ 133 w 284"/>
                <a:gd name="T57" fmla="*/ 354 h 497"/>
                <a:gd name="T58" fmla="*/ 35 w 284"/>
                <a:gd name="T59" fmla="*/ 416 h 497"/>
                <a:gd name="T60" fmla="*/ 35 w 284"/>
                <a:gd name="T61" fmla="*/ 381 h 497"/>
                <a:gd name="T62" fmla="*/ 80 w 284"/>
                <a:gd name="T63" fmla="*/ 328 h 497"/>
                <a:gd name="T64" fmla="*/ 133 w 284"/>
                <a:gd name="T65" fmla="*/ 248 h 497"/>
                <a:gd name="T66" fmla="*/ 80 w 284"/>
                <a:gd name="T67" fmla="*/ 177 h 497"/>
                <a:gd name="T68" fmla="*/ 35 w 284"/>
                <a:gd name="T69" fmla="*/ 115 h 497"/>
                <a:gd name="T70" fmla="*/ 35 w 284"/>
                <a:gd name="T71" fmla="*/ 88 h 497"/>
                <a:gd name="T72" fmla="*/ 142 w 284"/>
                <a:gd name="T73" fmla="*/ 115 h 497"/>
                <a:gd name="T74" fmla="*/ 248 w 284"/>
                <a:gd name="T75" fmla="*/ 88 h 497"/>
                <a:gd name="T76" fmla="*/ 248 w 284"/>
                <a:gd name="T77" fmla="*/ 115 h 497"/>
                <a:gd name="T78" fmla="*/ 204 w 284"/>
                <a:gd name="T79" fmla="*/ 177 h 497"/>
                <a:gd name="T80" fmla="*/ 151 w 284"/>
                <a:gd name="T81"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 h="497">
                  <a:moveTo>
                    <a:pt x="283" y="115"/>
                  </a:moveTo>
                  <a:lnTo>
                    <a:pt x="283" y="115"/>
                  </a:lnTo>
                  <a:cubicBezTo>
                    <a:pt x="283" y="62"/>
                    <a:pt x="283" y="62"/>
                    <a:pt x="283" y="62"/>
                  </a:cubicBezTo>
                  <a:cubicBezTo>
                    <a:pt x="283" y="35"/>
                    <a:pt x="221" y="0"/>
                    <a:pt x="142" y="0"/>
                  </a:cubicBezTo>
                  <a:cubicBezTo>
                    <a:pt x="61" y="0"/>
                    <a:pt x="0" y="35"/>
                    <a:pt x="0" y="62"/>
                  </a:cubicBezTo>
                  <a:cubicBezTo>
                    <a:pt x="0" y="62"/>
                    <a:pt x="0" y="62"/>
                    <a:pt x="0" y="115"/>
                  </a:cubicBezTo>
                  <a:cubicBezTo>
                    <a:pt x="0" y="168"/>
                    <a:pt x="97" y="213"/>
                    <a:pt x="97" y="248"/>
                  </a:cubicBezTo>
                  <a:cubicBezTo>
                    <a:pt x="97" y="292"/>
                    <a:pt x="0" y="328"/>
                    <a:pt x="0" y="381"/>
                  </a:cubicBezTo>
                  <a:cubicBezTo>
                    <a:pt x="0" y="434"/>
                    <a:pt x="0" y="443"/>
                    <a:pt x="0" y="443"/>
                  </a:cubicBezTo>
                  <a:cubicBezTo>
                    <a:pt x="0" y="460"/>
                    <a:pt x="61" y="496"/>
                    <a:pt x="142" y="496"/>
                  </a:cubicBezTo>
                  <a:cubicBezTo>
                    <a:pt x="221" y="496"/>
                    <a:pt x="283" y="460"/>
                    <a:pt x="283" y="443"/>
                  </a:cubicBezTo>
                  <a:cubicBezTo>
                    <a:pt x="283" y="443"/>
                    <a:pt x="283" y="434"/>
                    <a:pt x="283" y="381"/>
                  </a:cubicBezTo>
                  <a:cubicBezTo>
                    <a:pt x="283" y="328"/>
                    <a:pt x="186" y="292"/>
                    <a:pt x="186" y="248"/>
                  </a:cubicBezTo>
                  <a:cubicBezTo>
                    <a:pt x="186" y="213"/>
                    <a:pt x="283" y="168"/>
                    <a:pt x="283" y="115"/>
                  </a:cubicBezTo>
                  <a:close/>
                  <a:moveTo>
                    <a:pt x="44" y="62"/>
                  </a:moveTo>
                  <a:lnTo>
                    <a:pt x="44" y="62"/>
                  </a:lnTo>
                  <a:cubicBezTo>
                    <a:pt x="61" y="53"/>
                    <a:pt x="88" y="35"/>
                    <a:pt x="142" y="35"/>
                  </a:cubicBezTo>
                  <a:cubicBezTo>
                    <a:pt x="195" y="35"/>
                    <a:pt x="239" y="62"/>
                    <a:pt x="239" y="62"/>
                  </a:cubicBezTo>
                  <a:cubicBezTo>
                    <a:pt x="248" y="62"/>
                    <a:pt x="257" y="71"/>
                    <a:pt x="248" y="71"/>
                  </a:cubicBezTo>
                  <a:cubicBezTo>
                    <a:pt x="230" y="88"/>
                    <a:pt x="186" y="97"/>
                    <a:pt x="142" y="97"/>
                  </a:cubicBezTo>
                  <a:cubicBezTo>
                    <a:pt x="97" y="97"/>
                    <a:pt x="53" y="88"/>
                    <a:pt x="35" y="71"/>
                  </a:cubicBezTo>
                  <a:cubicBezTo>
                    <a:pt x="26" y="71"/>
                    <a:pt x="44" y="62"/>
                    <a:pt x="44" y="62"/>
                  </a:cubicBezTo>
                  <a:close/>
                  <a:moveTo>
                    <a:pt x="151" y="248"/>
                  </a:moveTo>
                  <a:lnTo>
                    <a:pt x="151" y="248"/>
                  </a:lnTo>
                  <a:cubicBezTo>
                    <a:pt x="151" y="283"/>
                    <a:pt x="177" y="301"/>
                    <a:pt x="204" y="328"/>
                  </a:cubicBezTo>
                  <a:cubicBezTo>
                    <a:pt x="221" y="345"/>
                    <a:pt x="248" y="372"/>
                    <a:pt x="248" y="381"/>
                  </a:cubicBezTo>
                  <a:cubicBezTo>
                    <a:pt x="248" y="416"/>
                    <a:pt x="248" y="416"/>
                    <a:pt x="248" y="416"/>
                  </a:cubicBezTo>
                  <a:cubicBezTo>
                    <a:pt x="230" y="407"/>
                    <a:pt x="151" y="390"/>
                    <a:pt x="151" y="354"/>
                  </a:cubicBezTo>
                  <a:cubicBezTo>
                    <a:pt x="151" y="337"/>
                    <a:pt x="133" y="337"/>
                    <a:pt x="133" y="354"/>
                  </a:cubicBezTo>
                  <a:cubicBezTo>
                    <a:pt x="133" y="390"/>
                    <a:pt x="61" y="407"/>
                    <a:pt x="35" y="416"/>
                  </a:cubicBezTo>
                  <a:cubicBezTo>
                    <a:pt x="35" y="381"/>
                    <a:pt x="35" y="381"/>
                    <a:pt x="35" y="381"/>
                  </a:cubicBezTo>
                  <a:cubicBezTo>
                    <a:pt x="35" y="372"/>
                    <a:pt x="61" y="345"/>
                    <a:pt x="80" y="328"/>
                  </a:cubicBezTo>
                  <a:cubicBezTo>
                    <a:pt x="106" y="301"/>
                    <a:pt x="133" y="283"/>
                    <a:pt x="133" y="248"/>
                  </a:cubicBezTo>
                  <a:cubicBezTo>
                    <a:pt x="133" y="222"/>
                    <a:pt x="106" y="203"/>
                    <a:pt x="80" y="177"/>
                  </a:cubicBezTo>
                  <a:cubicBezTo>
                    <a:pt x="61" y="159"/>
                    <a:pt x="35" y="132"/>
                    <a:pt x="35" y="115"/>
                  </a:cubicBezTo>
                  <a:cubicBezTo>
                    <a:pt x="35" y="88"/>
                    <a:pt x="35" y="88"/>
                    <a:pt x="35" y="88"/>
                  </a:cubicBezTo>
                  <a:cubicBezTo>
                    <a:pt x="61" y="106"/>
                    <a:pt x="97" y="115"/>
                    <a:pt x="142" y="115"/>
                  </a:cubicBezTo>
                  <a:cubicBezTo>
                    <a:pt x="186" y="115"/>
                    <a:pt x="230" y="106"/>
                    <a:pt x="248" y="88"/>
                  </a:cubicBezTo>
                  <a:cubicBezTo>
                    <a:pt x="248" y="115"/>
                    <a:pt x="248" y="115"/>
                    <a:pt x="248" y="115"/>
                  </a:cubicBezTo>
                  <a:cubicBezTo>
                    <a:pt x="248" y="132"/>
                    <a:pt x="221" y="159"/>
                    <a:pt x="204" y="177"/>
                  </a:cubicBezTo>
                  <a:cubicBezTo>
                    <a:pt x="177" y="203"/>
                    <a:pt x="151" y="222"/>
                    <a:pt x="151" y="248"/>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4" name="Freeform 35"/>
            <p:cNvSpPr>
              <a:spLocks noChangeArrowheads="1"/>
            </p:cNvSpPr>
            <p:nvPr/>
          </p:nvSpPr>
          <p:spPr bwMode="auto">
            <a:xfrm>
              <a:off x="10160498" y="2650075"/>
              <a:ext cx="187562" cy="219980"/>
            </a:xfrm>
            <a:custGeom>
              <a:avLst/>
              <a:gdLst>
                <a:gd name="T0" fmla="*/ 319 w 355"/>
                <a:gd name="T1" fmla="*/ 141 h 417"/>
                <a:gd name="T2" fmla="*/ 319 w 355"/>
                <a:gd name="T3" fmla="*/ 141 h 417"/>
                <a:gd name="T4" fmla="*/ 274 w 355"/>
                <a:gd name="T5" fmla="*/ 141 h 417"/>
                <a:gd name="T6" fmla="*/ 274 w 355"/>
                <a:gd name="T7" fmla="*/ 106 h 417"/>
                <a:gd name="T8" fmla="*/ 176 w 355"/>
                <a:gd name="T9" fmla="*/ 0 h 417"/>
                <a:gd name="T10" fmla="*/ 79 w 355"/>
                <a:gd name="T11" fmla="*/ 106 h 417"/>
                <a:gd name="T12" fmla="*/ 79 w 355"/>
                <a:gd name="T13" fmla="*/ 141 h 417"/>
                <a:gd name="T14" fmla="*/ 25 w 355"/>
                <a:gd name="T15" fmla="*/ 141 h 417"/>
                <a:gd name="T16" fmla="*/ 0 w 355"/>
                <a:gd name="T17" fmla="*/ 177 h 417"/>
                <a:gd name="T18" fmla="*/ 0 w 355"/>
                <a:gd name="T19" fmla="*/ 372 h 417"/>
                <a:gd name="T20" fmla="*/ 25 w 355"/>
                <a:gd name="T21" fmla="*/ 398 h 417"/>
                <a:gd name="T22" fmla="*/ 53 w 355"/>
                <a:gd name="T23" fmla="*/ 407 h 417"/>
                <a:gd name="T24" fmla="*/ 106 w 355"/>
                <a:gd name="T25" fmla="*/ 416 h 417"/>
                <a:gd name="T26" fmla="*/ 247 w 355"/>
                <a:gd name="T27" fmla="*/ 416 h 417"/>
                <a:gd name="T28" fmla="*/ 300 w 355"/>
                <a:gd name="T29" fmla="*/ 407 h 417"/>
                <a:gd name="T30" fmla="*/ 327 w 355"/>
                <a:gd name="T31" fmla="*/ 398 h 417"/>
                <a:gd name="T32" fmla="*/ 354 w 355"/>
                <a:gd name="T33" fmla="*/ 372 h 417"/>
                <a:gd name="T34" fmla="*/ 354 w 355"/>
                <a:gd name="T35" fmla="*/ 177 h 417"/>
                <a:gd name="T36" fmla="*/ 319 w 355"/>
                <a:gd name="T37" fmla="*/ 141 h 417"/>
                <a:gd name="T38" fmla="*/ 123 w 355"/>
                <a:gd name="T39" fmla="*/ 97 h 417"/>
                <a:gd name="T40" fmla="*/ 123 w 355"/>
                <a:gd name="T41" fmla="*/ 97 h 417"/>
                <a:gd name="T42" fmla="*/ 176 w 355"/>
                <a:gd name="T43" fmla="*/ 44 h 417"/>
                <a:gd name="T44" fmla="*/ 229 w 355"/>
                <a:gd name="T45" fmla="*/ 97 h 417"/>
                <a:gd name="T46" fmla="*/ 229 w 355"/>
                <a:gd name="T47" fmla="*/ 141 h 417"/>
                <a:gd name="T48" fmla="*/ 123 w 355"/>
                <a:gd name="T49" fmla="*/ 141 h 417"/>
                <a:gd name="T50" fmla="*/ 123 w 355"/>
                <a:gd name="T51" fmla="*/ 9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5" h="417">
                  <a:moveTo>
                    <a:pt x="319" y="141"/>
                  </a:moveTo>
                  <a:lnTo>
                    <a:pt x="319" y="141"/>
                  </a:lnTo>
                  <a:cubicBezTo>
                    <a:pt x="274" y="141"/>
                    <a:pt x="274" y="141"/>
                    <a:pt x="274" y="141"/>
                  </a:cubicBezTo>
                  <a:cubicBezTo>
                    <a:pt x="274" y="106"/>
                    <a:pt x="274" y="106"/>
                    <a:pt x="274" y="106"/>
                  </a:cubicBezTo>
                  <a:cubicBezTo>
                    <a:pt x="274" y="35"/>
                    <a:pt x="238" y="0"/>
                    <a:pt x="176" y="0"/>
                  </a:cubicBezTo>
                  <a:cubicBezTo>
                    <a:pt x="106" y="0"/>
                    <a:pt x="79" y="35"/>
                    <a:pt x="79" y="106"/>
                  </a:cubicBezTo>
                  <a:cubicBezTo>
                    <a:pt x="79" y="141"/>
                    <a:pt x="79" y="141"/>
                    <a:pt x="79" y="141"/>
                  </a:cubicBezTo>
                  <a:cubicBezTo>
                    <a:pt x="25" y="141"/>
                    <a:pt x="25" y="141"/>
                    <a:pt x="25" y="141"/>
                  </a:cubicBezTo>
                  <a:cubicBezTo>
                    <a:pt x="17" y="141"/>
                    <a:pt x="0" y="159"/>
                    <a:pt x="0" y="177"/>
                  </a:cubicBezTo>
                  <a:cubicBezTo>
                    <a:pt x="0" y="372"/>
                    <a:pt x="0" y="372"/>
                    <a:pt x="0" y="372"/>
                  </a:cubicBezTo>
                  <a:cubicBezTo>
                    <a:pt x="0" y="381"/>
                    <a:pt x="17" y="398"/>
                    <a:pt x="25" y="398"/>
                  </a:cubicBezTo>
                  <a:cubicBezTo>
                    <a:pt x="53" y="407"/>
                    <a:pt x="53" y="407"/>
                    <a:pt x="53" y="407"/>
                  </a:cubicBezTo>
                  <a:cubicBezTo>
                    <a:pt x="70" y="416"/>
                    <a:pt x="88" y="416"/>
                    <a:pt x="106" y="416"/>
                  </a:cubicBezTo>
                  <a:cubicBezTo>
                    <a:pt x="247" y="416"/>
                    <a:pt x="247" y="416"/>
                    <a:pt x="247" y="416"/>
                  </a:cubicBezTo>
                  <a:cubicBezTo>
                    <a:pt x="265" y="416"/>
                    <a:pt x="283" y="416"/>
                    <a:pt x="300" y="407"/>
                  </a:cubicBezTo>
                  <a:cubicBezTo>
                    <a:pt x="327" y="398"/>
                    <a:pt x="327" y="398"/>
                    <a:pt x="327" y="398"/>
                  </a:cubicBezTo>
                  <a:cubicBezTo>
                    <a:pt x="336" y="398"/>
                    <a:pt x="354" y="381"/>
                    <a:pt x="354" y="372"/>
                  </a:cubicBezTo>
                  <a:cubicBezTo>
                    <a:pt x="354" y="177"/>
                    <a:pt x="354" y="177"/>
                    <a:pt x="354" y="177"/>
                  </a:cubicBezTo>
                  <a:cubicBezTo>
                    <a:pt x="354" y="159"/>
                    <a:pt x="336" y="141"/>
                    <a:pt x="319" y="141"/>
                  </a:cubicBezTo>
                  <a:close/>
                  <a:moveTo>
                    <a:pt x="123" y="97"/>
                  </a:moveTo>
                  <a:lnTo>
                    <a:pt x="123" y="97"/>
                  </a:lnTo>
                  <a:cubicBezTo>
                    <a:pt x="123" y="62"/>
                    <a:pt x="150" y="44"/>
                    <a:pt x="176" y="44"/>
                  </a:cubicBezTo>
                  <a:cubicBezTo>
                    <a:pt x="203" y="44"/>
                    <a:pt x="229" y="62"/>
                    <a:pt x="229" y="97"/>
                  </a:cubicBezTo>
                  <a:cubicBezTo>
                    <a:pt x="229" y="141"/>
                    <a:pt x="229" y="141"/>
                    <a:pt x="229" y="141"/>
                  </a:cubicBezTo>
                  <a:cubicBezTo>
                    <a:pt x="123" y="141"/>
                    <a:pt x="123" y="141"/>
                    <a:pt x="123" y="141"/>
                  </a:cubicBezTo>
                  <a:lnTo>
                    <a:pt x="123" y="97"/>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5" name="Freeform 36"/>
            <p:cNvSpPr>
              <a:spLocks noChangeArrowheads="1"/>
            </p:cNvSpPr>
            <p:nvPr/>
          </p:nvSpPr>
          <p:spPr bwMode="auto">
            <a:xfrm>
              <a:off x="9097875" y="4707865"/>
              <a:ext cx="252398" cy="229241"/>
            </a:xfrm>
            <a:custGeom>
              <a:avLst/>
              <a:gdLst>
                <a:gd name="T0" fmla="*/ 239 w 480"/>
                <a:gd name="T1" fmla="*/ 328 h 436"/>
                <a:gd name="T2" fmla="*/ 239 w 480"/>
                <a:gd name="T3" fmla="*/ 328 h 436"/>
                <a:gd name="T4" fmla="*/ 186 w 480"/>
                <a:gd name="T5" fmla="*/ 382 h 436"/>
                <a:gd name="T6" fmla="*/ 239 w 480"/>
                <a:gd name="T7" fmla="*/ 435 h 436"/>
                <a:gd name="T8" fmla="*/ 292 w 480"/>
                <a:gd name="T9" fmla="*/ 382 h 436"/>
                <a:gd name="T10" fmla="*/ 239 w 480"/>
                <a:gd name="T11" fmla="*/ 328 h 436"/>
                <a:gd name="T12" fmla="*/ 133 w 480"/>
                <a:gd name="T13" fmla="*/ 275 h 436"/>
                <a:gd name="T14" fmla="*/ 133 w 480"/>
                <a:gd name="T15" fmla="*/ 275 h 436"/>
                <a:gd name="T16" fmla="*/ 168 w 480"/>
                <a:gd name="T17" fmla="*/ 311 h 436"/>
                <a:gd name="T18" fmla="*/ 310 w 480"/>
                <a:gd name="T19" fmla="*/ 311 h 436"/>
                <a:gd name="T20" fmla="*/ 345 w 480"/>
                <a:gd name="T21" fmla="*/ 275 h 436"/>
                <a:gd name="T22" fmla="*/ 133 w 480"/>
                <a:gd name="T23" fmla="*/ 275 h 436"/>
                <a:gd name="T24" fmla="*/ 62 w 480"/>
                <a:gd name="T25" fmla="*/ 204 h 436"/>
                <a:gd name="T26" fmla="*/ 62 w 480"/>
                <a:gd name="T27" fmla="*/ 204 h 436"/>
                <a:gd name="T28" fmla="*/ 98 w 480"/>
                <a:gd name="T29" fmla="*/ 240 h 436"/>
                <a:gd name="T30" fmla="*/ 381 w 480"/>
                <a:gd name="T31" fmla="*/ 240 h 436"/>
                <a:gd name="T32" fmla="*/ 417 w 480"/>
                <a:gd name="T33" fmla="*/ 204 h 436"/>
                <a:gd name="T34" fmla="*/ 62 w 480"/>
                <a:gd name="T35" fmla="*/ 204 h 436"/>
                <a:gd name="T36" fmla="*/ 0 w 480"/>
                <a:gd name="T37" fmla="*/ 134 h 436"/>
                <a:gd name="T38" fmla="*/ 0 w 480"/>
                <a:gd name="T39" fmla="*/ 134 h 436"/>
                <a:gd name="T40" fmla="*/ 26 w 480"/>
                <a:gd name="T41" fmla="*/ 169 h 436"/>
                <a:gd name="T42" fmla="*/ 443 w 480"/>
                <a:gd name="T43" fmla="*/ 169 h 436"/>
                <a:gd name="T44" fmla="*/ 479 w 480"/>
                <a:gd name="T45" fmla="*/ 134 h 436"/>
                <a:gd name="T46" fmla="*/ 0 w 480"/>
                <a:gd name="T47" fmla="*/ 13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436">
                  <a:moveTo>
                    <a:pt x="239" y="328"/>
                  </a:moveTo>
                  <a:lnTo>
                    <a:pt x="239" y="328"/>
                  </a:lnTo>
                  <a:cubicBezTo>
                    <a:pt x="213" y="328"/>
                    <a:pt x="186" y="355"/>
                    <a:pt x="186" y="382"/>
                  </a:cubicBezTo>
                  <a:cubicBezTo>
                    <a:pt x="186" y="409"/>
                    <a:pt x="213" y="435"/>
                    <a:pt x="239" y="435"/>
                  </a:cubicBezTo>
                  <a:cubicBezTo>
                    <a:pt x="266" y="435"/>
                    <a:pt x="292" y="409"/>
                    <a:pt x="292" y="382"/>
                  </a:cubicBezTo>
                  <a:cubicBezTo>
                    <a:pt x="292" y="355"/>
                    <a:pt x="266" y="328"/>
                    <a:pt x="239" y="328"/>
                  </a:cubicBezTo>
                  <a:close/>
                  <a:moveTo>
                    <a:pt x="133" y="275"/>
                  </a:moveTo>
                  <a:lnTo>
                    <a:pt x="133" y="275"/>
                  </a:lnTo>
                  <a:cubicBezTo>
                    <a:pt x="168" y="311"/>
                    <a:pt x="168" y="311"/>
                    <a:pt x="168" y="311"/>
                  </a:cubicBezTo>
                  <a:cubicBezTo>
                    <a:pt x="204" y="275"/>
                    <a:pt x="266" y="275"/>
                    <a:pt x="310" y="311"/>
                  </a:cubicBezTo>
                  <a:cubicBezTo>
                    <a:pt x="345" y="275"/>
                    <a:pt x="345" y="275"/>
                    <a:pt x="345" y="275"/>
                  </a:cubicBezTo>
                  <a:cubicBezTo>
                    <a:pt x="283" y="222"/>
                    <a:pt x="195" y="222"/>
                    <a:pt x="133" y="275"/>
                  </a:cubicBezTo>
                  <a:close/>
                  <a:moveTo>
                    <a:pt x="62" y="204"/>
                  </a:moveTo>
                  <a:lnTo>
                    <a:pt x="62" y="204"/>
                  </a:lnTo>
                  <a:cubicBezTo>
                    <a:pt x="98" y="240"/>
                    <a:pt x="98" y="240"/>
                    <a:pt x="98" y="240"/>
                  </a:cubicBezTo>
                  <a:cubicBezTo>
                    <a:pt x="177" y="169"/>
                    <a:pt x="301" y="169"/>
                    <a:pt x="381" y="240"/>
                  </a:cubicBezTo>
                  <a:cubicBezTo>
                    <a:pt x="417" y="204"/>
                    <a:pt x="417" y="204"/>
                    <a:pt x="417" y="204"/>
                  </a:cubicBezTo>
                  <a:cubicBezTo>
                    <a:pt x="319" y="107"/>
                    <a:pt x="160" y="107"/>
                    <a:pt x="62" y="204"/>
                  </a:cubicBezTo>
                  <a:close/>
                  <a:moveTo>
                    <a:pt x="0" y="134"/>
                  </a:moveTo>
                  <a:lnTo>
                    <a:pt x="0" y="134"/>
                  </a:lnTo>
                  <a:cubicBezTo>
                    <a:pt x="26" y="169"/>
                    <a:pt x="26" y="169"/>
                    <a:pt x="26" y="169"/>
                  </a:cubicBezTo>
                  <a:cubicBezTo>
                    <a:pt x="142" y="54"/>
                    <a:pt x="328" y="54"/>
                    <a:pt x="443" y="169"/>
                  </a:cubicBezTo>
                  <a:cubicBezTo>
                    <a:pt x="479" y="134"/>
                    <a:pt x="479" y="134"/>
                    <a:pt x="479" y="134"/>
                  </a:cubicBezTo>
                  <a:cubicBezTo>
                    <a:pt x="345" y="0"/>
                    <a:pt x="133" y="0"/>
                    <a:pt x="0" y="134"/>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6" name="Freeform 37"/>
            <p:cNvSpPr>
              <a:spLocks noChangeArrowheads="1"/>
            </p:cNvSpPr>
            <p:nvPr/>
          </p:nvSpPr>
          <p:spPr bwMode="auto">
            <a:xfrm>
              <a:off x="10200088" y="5279811"/>
              <a:ext cx="125041" cy="141250"/>
            </a:xfrm>
            <a:custGeom>
              <a:avLst/>
              <a:gdLst>
                <a:gd name="T0" fmla="*/ 230 w 240"/>
                <a:gd name="T1" fmla="*/ 213 h 267"/>
                <a:gd name="T2" fmla="*/ 230 w 240"/>
                <a:gd name="T3" fmla="*/ 213 h 267"/>
                <a:gd name="T4" fmla="*/ 160 w 240"/>
                <a:gd name="T5" fmla="*/ 133 h 267"/>
                <a:gd name="T6" fmla="*/ 230 w 240"/>
                <a:gd name="T7" fmla="*/ 53 h 267"/>
                <a:gd name="T8" fmla="*/ 230 w 240"/>
                <a:gd name="T9" fmla="*/ 17 h 267"/>
                <a:gd name="T10" fmla="*/ 185 w 240"/>
                <a:gd name="T11" fmla="*/ 17 h 267"/>
                <a:gd name="T12" fmla="*/ 124 w 240"/>
                <a:gd name="T13" fmla="*/ 88 h 267"/>
                <a:gd name="T14" fmla="*/ 62 w 240"/>
                <a:gd name="T15" fmla="*/ 17 h 267"/>
                <a:gd name="T16" fmla="*/ 18 w 240"/>
                <a:gd name="T17" fmla="*/ 17 h 267"/>
                <a:gd name="T18" fmla="*/ 18 w 240"/>
                <a:gd name="T19" fmla="*/ 53 h 267"/>
                <a:gd name="T20" fmla="*/ 88 w 240"/>
                <a:gd name="T21" fmla="*/ 133 h 267"/>
                <a:gd name="T22" fmla="*/ 18 w 240"/>
                <a:gd name="T23" fmla="*/ 213 h 267"/>
                <a:gd name="T24" fmla="*/ 18 w 240"/>
                <a:gd name="T25" fmla="*/ 257 h 267"/>
                <a:gd name="T26" fmla="*/ 62 w 240"/>
                <a:gd name="T27" fmla="*/ 257 h 267"/>
                <a:gd name="T28" fmla="*/ 124 w 240"/>
                <a:gd name="T29" fmla="*/ 177 h 267"/>
                <a:gd name="T30" fmla="*/ 185 w 240"/>
                <a:gd name="T31" fmla="*/ 257 h 267"/>
                <a:gd name="T32" fmla="*/ 230 w 240"/>
                <a:gd name="T33" fmla="*/ 257 h 267"/>
                <a:gd name="T34" fmla="*/ 230 w 240"/>
                <a:gd name="T35" fmla="*/ 21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67">
                  <a:moveTo>
                    <a:pt x="230" y="213"/>
                  </a:moveTo>
                  <a:lnTo>
                    <a:pt x="230" y="213"/>
                  </a:lnTo>
                  <a:cubicBezTo>
                    <a:pt x="160" y="133"/>
                    <a:pt x="160" y="133"/>
                    <a:pt x="160" y="133"/>
                  </a:cubicBezTo>
                  <a:cubicBezTo>
                    <a:pt x="230" y="53"/>
                    <a:pt x="230" y="53"/>
                    <a:pt x="230" y="53"/>
                  </a:cubicBezTo>
                  <a:cubicBezTo>
                    <a:pt x="239" y="44"/>
                    <a:pt x="239" y="26"/>
                    <a:pt x="230" y="17"/>
                  </a:cubicBezTo>
                  <a:cubicBezTo>
                    <a:pt x="222" y="0"/>
                    <a:pt x="204" y="0"/>
                    <a:pt x="185" y="17"/>
                  </a:cubicBezTo>
                  <a:cubicBezTo>
                    <a:pt x="124" y="88"/>
                    <a:pt x="124" y="88"/>
                    <a:pt x="124" y="88"/>
                  </a:cubicBezTo>
                  <a:cubicBezTo>
                    <a:pt x="62" y="17"/>
                    <a:pt x="62" y="17"/>
                    <a:pt x="62" y="17"/>
                  </a:cubicBezTo>
                  <a:cubicBezTo>
                    <a:pt x="44" y="0"/>
                    <a:pt x="26" y="0"/>
                    <a:pt x="18" y="17"/>
                  </a:cubicBezTo>
                  <a:cubicBezTo>
                    <a:pt x="0" y="26"/>
                    <a:pt x="0" y="44"/>
                    <a:pt x="18" y="53"/>
                  </a:cubicBezTo>
                  <a:cubicBezTo>
                    <a:pt x="88" y="133"/>
                    <a:pt x="88" y="133"/>
                    <a:pt x="88" y="133"/>
                  </a:cubicBezTo>
                  <a:cubicBezTo>
                    <a:pt x="18" y="213"/>
                    <a:pt x="18" y="213"/>
                    <a:pt x="18" y="213"/>
                  </a:cubicBezTo>
                  <a:cubicBezTo>
                    <a:pt x="0" y="221"/>
                    <a:pt x="0" y="248"/>
                    <a:pt x="18" y="257"/>
                  </a:cubicBezTo>
                  <a:cubicBezTo>
                    <a:pt x="26" y="266"/>
                    <a:pt x="44" y="266"/>
                    <a:pt x="62" y="257"/>
                  </a:cubicBezTo>
                  <a:cubicBezTo>
                    <a:pt x="124" y="177"/>
                    <a:pt x="124" y="177"/>
                    <a:pt x="124" y="177"/>
                  </a:cubicBezTo>
                  <a:cubicBezTo>
                    <a:pt x="185" y="257"/>
                    <a:pt x="185" y="257"/>
                    <a:pt x="185" y="257"/>
                  </a:cubicBezTo>
                  <a:cubicBezTo>
                    <a:pt x="204" y="266"/>
                    <a:pt x="222" y="266"/>
                    <a:pt x="230" y="257"/>
                  </a:cubicBezTo>
                  <a:cubicBezTo>
                    <a:pt x="239" y="248"/>
                    <a:pt x="239" y="221"/>
                    <a:pt x="230" y="213"/>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7" name="Freeform 38"/>
            <p:cNvSpPr>
              <a:spLocks noChangeArrowheads="1"/>
            </p:cNvSpPr>
            <p:nvPr/>
          </p:nvSpPr>
          <p:spPr bwMode="auto">
            <a:xfrm>
              <a:off x="5528018" y="4186860"/>
              <a:ext cx="106516" cy="238505"/>
            </a:xfrm>
            <a:custGeom>
              <a:avLst/>
              <a:gdLst>
                <a:gd name="T0" fmla="*/ 26 w 205"/>
                <a:gd name="T1" fmla="*/ 443 h 453"/>
                <a:gd name="T2" fmla="*/ 26 w 205"/>
                <a:gd name="T3" fmla="*/ 443 h 453"/>
                <a:gd name="T4" fmla="*/ 106 w 205"/>
                <a:gd name="T5" fmla="*/ 266 h 453"/>
                <a:gd name="T6" fmla="*/ 8 w 205"/>
                <a:gd name="T7" fmla="*/ 212 h 453"/>
                <a:gd name="T8" fmla="*/ 186 w 205"/>
                <a:gd name="T9" fmla="*/ 0 h 453"/>
                <a:gd name="T10" fmla="*/ 106 w 205"/>
                <a:gd name="T11" fmla="*/ 187 h 453"/>
                <a:gd name="T12" fmla="*/ 204 w 205"/>
                <a:gd name="T13" fmla="*/ 240 h 453"/>
                <a:gd name="T14" fmla="*/ 26 w 205"/>
                <a:gd name="T15" fmla="*/ 44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453">
                  <a:moveTo>
                    <a:pt x="26" y="443"/>
                  </a:moveTo>
                  <a:lnTo>
                    <a:pt x="26" y="443"/>
                  </a:lnTo>
                  <a:cubicBezTo>
                    <a:pt x="17" y="443"/>
                    <a:pt x="106" y="266"/>
                    <a:pt x="106" y="266"/>
                  </a:cubicBezTo>
                  <a:cubicBezTo>
                    <a:pt x="97" y="257"/>
                    <a:pt x="8" y="231"/>
                    <a:pt x="8" y="212"/>
                  </a:cubicBezTo>
                  <a:cubicBezTo>
                    <a:pt x="0" y="196"/>
                    <a:pt x="177" y="0"/>
                    <a:pt x="186" y="0"/>
                  </a:cubicBezTo>
                  <a:cubicBezTo>
                    <a:pt x="186" y="9"/>
                    <a:pt x="106" y="177"/>
                    <a:pt x="106" y="187"/>
                  </a:cubicBezTo>
                  <a:cubicBezTo>
                    <a:pt x="114" y="196"/>
                    <a:pt x="204" y="222"/>
                    <a:pt x="204" y="240"/>
                  </a:cubicBezTo>
                  <a:cubicBezTo>
                    <a:pt x="204" y="249"/>
                    <a:pt x="35" y="452"/>
                    <a:pt x="26" y="443"/>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8" name="Freeform 39"/>
            <p:cNvSpPr>
              <a:spLocks noChangeArrowheads="1"/>
            </p:cNvSpPr>
            <p:nvPr/>
          </p:nvSpPr>
          <p:spPr bwMode="auto">
            <a:xfrm>
              <a:off x="4946810" y="4186860"/>
              <a:ext cx="233872" cy="233874"/>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9" name="Freeform 40"/>
            <p:cNvSpPr>
              <a:spLocks noChangeArrowheads="1"/>
            </p:cNvSpPr>
            <p:nvPr/>
          </p:nvSpPr>
          <p:spPr bwMode="auto">
            <a:xfrm>
              <a:off x="4458223" y="4270221"/>
              <a:ext cx="169038" cy="164406"/>
            </a:xfrm>
            <a:custGeom>
              <a:avLst/>
              <a:gdLst>
                <a:gd name="T0" fmla="*/ 311 w 320"/>
                <a:gd name="T1" fmla="*/ 0 h 312"/>
                <a:gd name="T2" fmla="*/ 311 w 320"/>
                <a:gd name="T3" fmla="*/ 0 h 312"/>
                <a:gd name="T4" fmla="*/ 293 w 320"/>
                <a:gd name="T5" fmla="*/ 0 h 312"/>
                <a:gd name="T6" fmla="*/ 284 w 320"/>
                <a:gd name="T7" fmla="*/ 9 h 312"/>
                <a:gd name="T8" fmla="*/ 284 w 320"/>
                <a:gd name="T9" fmla="*/ 72 h 312"/>
                <a:gd name="T10" fmla="*/ 160 w 320"/>
                <a:gd name="T11" fmla="*/ 160 h 312"/>
                <a:gd name="T12" fmla="*/ 36 w 320"/>
                <a:gd name="T13" fmla="*/ 72 h 312"/>
                <a:gd name="T14" fmla="*/ 36 w 320"/>
                <a:gd name="T15" fmla="*/ 9 h 312"/>
                <a:gd name="T16" fmla="*/ 28 w 320"/>
                <a:gd name="T17" fmla="*/ 0 h 312"/>
                <a:gd name="T18" fmla="*/ 9 w 320"/>
                <a:gd name="T19" fmla="*/ 0 h 312"/>
                <a:gd name="T20" fmla="*/ 0 w 320"/>
                <a:gd name="T21" fmla="*/ 9 h 312"/>
                <a:gd name="T22" fmla="*/ 0 w 320"/>
                <a:gd name="T23" fmla="*/ 72 h 312"/>
                <a:gd name="T24" fmla="*/ 134 w 320"/>
                <a:gd name="T25" fmla="*/ 196 h 312"/>
                <a:gd name="T26" fmla="*/ 134 w 320"/>
                <a:gd name="T27" fmla="*/ 266 h 312"/>
                <a:gd name="T28" fmla="*/ 72 w 320"/>
                <a:gd name="T29" fmla="*/ 266 h 312"/>
                <a:gd name="T30" fmla="*/ 63 w 320"/>
                <a:gd name="T31" fmla="*/ 275 h 312"/>
                <a:gd name="T32" fmla="*/ 63 w 320"/>
                <a:gd name="T33" fmla="*/ 302 h 312"/>
                <a:gd name="T34" fmla="*/ 72 w 320"/>
                <a:gd name="T35" fmla="*/ 311 h 312"/>
                <a:gd name="T36" fmla="*/ 249 w 320"/>
                <a:gd name="T37" fmla="*/ 311 h 312"/>
                <a:gd name="T38" fmla="*/ 257 w 320"/>
                <a:gd name="T39" fmla="*/ 302 h 312"/>
                <a:gd name="T40" fmla="*/ 257 w 320"/>
                <a:gd name="T41" fmla="*/ 275 h 312"/>
                <a:gd name="T42" fmla="*/ 249 w 320"/>
                <a:gd name="T43" fmla="*/ 266 h 312"/>
                <a:gd name="T44" fmla="*/ 187 w 320"/>
                <a:gd name="T45" fmla="*/ 266 h 312"/>
                <a:gd name="T46" fmla="*/ 187 w 320"/>
                <a:gd name="T47" fmla="*/ 196 h 312"/>
                <a:gd name="T48" fmla="*/ 319 w 320"/>
                <a:gd name="T49" fmla="*/ 72 h 312"/>
                <a:gd name="T50" fmla="*/ 319 w 320"/>
                <a:gd name="T51" fmla="*/ 9 h 312"/>
                <a:gd name="T52" fmla="*/ 311 w 320"/>
                <a:gd name="T53"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312">
                  <a:moveTo>
                    <a:pt x="311" y="0"/>
                  </a:moveTo>
                  <a:lnTo>
                    <a:pt x="311" y="0"/>
                  </a:lnTo>
                  <a:cubicBezTo>
                    <a:pt x="293" y="0"/>
                    <a:pt x="293" y="0"/>
                    <a:pt x="293" y="0"/>
                  </a:cubicBezTo>
                  <a:cubicBezTo>
                    <a:pt x="284" y="0"/>
                    <a:pt x="284" y="0"/>
                    <a:pt x="284" y="9"/>
                  </a:cubicBezTo>
                  <a:cubicBezTo>
                    <a:pt x="284" y="72"/>
                    <a:pt x="284" y="72"/>
                    <a:pt x="284" y="72"/>
                  </a:cubicBezTo>
                  <a:cubicBezTo>
                    <a:pt x="284" y="107"/>
                    <a:pt x="257" y="160"/>
                    <a:pt x="160" y="160"/>
                  </a:cubicBezTo>
                  <a:cubicBezTo>
                    <a:pt x="63" y="160"/>
                    <a:pt x="36" y="107"/>
                    <a:pt x="36" y="72"/>
                  </a:cubicBezTo>
                  <a:cubicBezTo>
                    <a:pt x="36" y="9"/>
                    <a:pt x="36" y="9"/>
                    <a:pt x="36" y="9"/>
                  </a:cubicBezTo>
                  <a:cubicBezTo>
                    <a:pt x="36" y="0"/>
                    <a:pt x="28" y="0"/>
                    <a:pt x="28" y="0"/>
                  </a:cubicBezTo>
                  <a:cubicBezTo>
                    <a:pt x="9" y="0"/>
                    <a:pt x="9" y="0"/>
                    <a:pt x="9" y="0"/>
                  </a:cubicBezTo>
                  <a:cubicBezTo>
                    <a:pt x="9" y="0"/>
                    <a:pt x="0" y="0"/>
                    <a:pt x="0" y="9"/>
                  </a:cubicBezTo>
                  <a:cubicBezTo>
                    <a:pt x="0" y="72"/>
                    <a:pt x="0" y="72"/>
                    <a:pt x="0" y="72"/>
                  </a:cubicBezTo>
                  <a:cubicBezTo>
                    <a:pt x="0" y="134"/>
                    <a:pt x="44" y="187"/>
                    <a:pt x="134" y="196"/>
                  </a:cubicBezTo>
                  <a:cubicBezTo>
                    <a:pt x="134" y="266"/>
                    <a:pt x="134" y="266"/>
                    <a:pt x="134" y="266"/>
                  </a:cubicBezTo>
                  <a:cubicBezTo>
                    <a:pt x="72" y="266"/>
                    <a:pt x="72" y="266"/>
                    <a:pt x="72" y="266"/>
                  </a:cubicBezTo>
                  <a:cubicBezTo>
                    <a:pt x="63" y="266"/>
                    <a:pt x="63" y="266"/>
                    <a:pt x="63" y="275"/>
                  </a:cubicBezTo>
                  <a:cubicBezTo>
                    <a:pt x="63" y="302"/>
                    <a:pt x="63" y="302"/>
                    <a:pt x="63" y="302"/>
                  </a:cubicBezTo>
                  <a:cubicBezTo>
                    <a:pt x="63" y="311"/>
                    <a:pt x="63" y="311"/>
                    <a:pt x="72" y="311"/>
                  </a:cubicBezTo>
                  <a:cubicBezTo>
                    <a:pt x="249" y="311"/>
                    <a:pt x="249" y="311"/>
                    <a:pt x="249" y="311"/>
                  </a:cubicBezTo>
                  <a:cubicBezTo>
                    <a:pt x="257" y="311"/>
                    <a:pt x="257" y="311"/>
                    <a:pt x="257" y="302"/>
                  </a:cubicBezTo>
                  <a:cubicBezTo>
                    <a:pt x="257" y="275"/>
                    <a:pt x="257" y="275"/>
                    <a:pt x="257" y="275"/>
                  </a:cubicBezTo>
                  <a:cubicBezTo>
                    <a:pt x="257" y="266"/>
                    <a:pt x="257" y="266"/>
                    <a:pt x="249" y="266"/>
                  </a:cubicBezTo>
                  <a:cubicBezTo>
                    <a:pt x="187" y="266"/>
                    <a:pt x="187" y="266"/>
                    <a:pt x="187" y="266"/>
                  </a:cubicBezTo>
                  <a:cubicBezTo>
                    <a:pt x="187" y="196"/>
                    <a:pt x="187" y="196"/>
                    <a:pt x="187" y="196"/>
                  </a:cubicBezTo>
                  <a:cubicBezTo>
                    <a:pt x="275" y="187"/>
                    <a:pt x="319" y="134"/>
                    <a:pt x="319" y="72"/>
                  </a:cubicBezTo>
                  <a:cubicBezTo>
                    <a:pt x="319" y="9"/>
                    <a:pt x="319" y="9"/>
                    <a:pt x="319" y="9"/>
                  </a:cubicBezTo>
                  <a:cubicBezTo>
                    <a:pt x="319" y="0"/>
                    <a:pt x="311" y="0"/>
                    <a:pt x="311" y="0"/>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0" name="Freeform 41"/>
            <p:cNvSpPr>
              <a:spLocks noChangeArrowheads="1"/>
            </p:cNvSpPr>
            <p:nvPr/>
          </p:nvSpPr>
          <p:spPr bwMode="auto">
            <a:xfrm>
              <a:off x="4504534" y="4270221"/>
              <a:ext cx="74098" cy="62521"/>
            </a:xfrm>
            <a:custGeom>
              <a:avLst/>
              <a:gdLst>
                <a:gd name="T0" fmla="*/ 71 w 143"/>
                <a:gd name="T1" fmla="*/ 116 h 117"/>
                <a:gd name="T2" fmla="*/ 71 w 143"/>
                <a:gd name="T3" fmla="*/ 116 h 117"/>
                <a:gd name="T4" fmla="*/ 142 w 143"/>
                <a:gd name="T5" fmla="*/ 72 h 117"/>
                <a:gd name="T6" fmla="*/ 142 w 143"/>
                <a:gd name="T7" fmla="*/ 0 h 117"/>
                <a:gd name="T8" fmla="*/ 0 w 143"/>
                <a:gd name="T9" fmla="*/ 0 h 117"/>
                <a:gd name="T10" fmla="*/ 0 w 143"/>
                <a:gd name="T11" fmla="*/ 72 h 117"/>
                <a:gd name="T12" fmla="*/ 71 w 143"/>
                <a:gd name="T13" fmla="*/ 116 h 117"/>
              </a:gdLst>
              <a:ahLst/>
              <a:cxnLst>
                <a:cxn ang="0">
                  <a:pos x="T0" y="T1"/>
                </a:cxn>
                <a:cxn ang="0">
                  <a:pos x="T2" y="T3"/>
                </a:cxn>
                <a:cxn ang="0">
                  <a:pos x="T4" y="T5"/>
                </a:cxn>
                <a:cxn ang="0">
                  <a:pos x="T6" y="T7"/>
                </a:cxn>
                <a:cxn ang="0">
                  <a:pos x="T8" y="T9"/>
                </a:cxn>
                <a:cxn ang="0">
                  <a:pos x="T10" y="T11"/>
                </a:cxn>
                <a:cxn ang="0">
                  <a:pos x="T12" y="T13"/>
                </a:cxn>
              </a:cxnLst>
              <a:rect l="0" t="0" r="r" b="b"/>
              <a:pathLst>
                <a:path w="143" h="117">
                  <a:moveTo>
                    <a:pt x="71" y="116"/>
                  </a:moveTo>
                  <a:lnTo>
                    <a:pt x="71" y="116"/>
                  </a:lnTo>
                  <a:cubicBezTo>
                    <a:pt x="133" y="116"/>
                    <a:pt x="142" y="90"/>
                    <a:pt x="142" y="72"/>
                  </a:cubicBezTo>
                  <a:cubicBezTo>
                    <a:pt x="142" y="0"/>
                    <a:pt x="142" y="0"/>
                    <a:pt x="142" y="0"/>
                  </a:cubicBezTo>
                  <a:cubicBezTo>
                    <a:pt x="0" y="0"/>
                    <a:pt x="0" y="0"/>
                    <a:pt x="0" y="0"/>
                  </a:cubicBezTo>
                  <a:cubicBezTo>
                    <a:pt x="0" y="72"/>
                    <a:pt x="0" y="72"/>
                    <a:pt x="0" y="72"/>
                  </a:cubicBezTo>
                  <a:cubicBezTo>
                    <a:pt x="0" y="90"/>
                    <a:pt x="9" y="116"/>
                    <a:pt x="71" y="116"/>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1" name="Freeform 42"/>
            <p:cNvSpPr>
              <a:spLocks noChangeArrowheads="1"/>
            </p:cNvSpPr>
            <p:nvPr/>
          </p:nvSpPr>
          <p:spPr bwMode="auto">
            <a:xfrm>
              <a:off x="4504534" y="4172966"/>
              <a:ext cx="74098" cy="78730"/>
            </a:xfrm>
            <a:custGeom>
              <a:avLst/>
              <a:gdLst>
                <a:gd name="T0" fmla="*/ 142 w 143"/>
                <a:gd name="T1" fmla="*/ 44 h 151"/>
                <a:gd name="T2" fmla="*/ 142 w 143"/>
                <a:gd name="T3" fmla="*/ 44 h 151"/>
                <a:gd name="T4" fmla="*/ 71 w 143"/>
                <a:gd name="T5" fmla="*/ 0 h 151"/>
                <a:gd name="T6" fmla="*/ 0 w 143"/>
                <a:gd name="T7" fmla="*/ 44 h 151"/>
                <a:gd name="T8" fmla="*/ 0 w 143"/>
                <a:gd name="T9" fmla="*/ 150 h 151"/>
                <a:gd name="T10" fmla="*/ 142 w 143"/>
                <a:gd name="T11" fmla="*/ 150 h 151"/>
                <a:gd name="T12" fmla="*/ 142 w 143"/>
                <a:gd name="T13" fmla="*/ 44 h 151"/>
              </a:gdLst>
              <a:ahLst/>
              <a:cxnLst>
                <a:cxn ang="0">
                  <a:pos x="T0" y="T1"/>
                </a:cxn>
                <a:cxn ang="0">
                  <a:pos x="T2" y="T3"/>
                </a:cxn>
                <a:cxn ang="0">
                  <a:pos x="T4" y="T5"/>
                </a:cxn>
                <a:cxn ang="0">
                  <a:pos x="T6" y="T7"/>
                </a:cxn>
                <a:cxn ang="0">
                  <a:pos x="T8" y="T9"/>
                </a:cxn>
                <a:cxn ang="0">
                  <a:pos x="T10" y="T11"/>
                </a:cxn>
                <a:cxn ang="0">
                  <a:pos x="T12" y="T13"/>
                </a:cxn>
              </a:cxnLst>
              <a:rect l="0" t="0" r="r" b="b"/>
              <a:pathLst>
                <a:path w="143" h="151">
                  <a:moveTo>
                    <a:pt x="142" y="44"/>
                  </a:moveTo>
                  <a:lnTo>
                    <a:pt x="142" y="44"/>
                  </a:lnTo>
                  <a:cubicBezTo>
                    <a:pt x="142" y="26"/>
                    <a:pt x="133" y="0"/>
                    <a:pt x="71" y="0"/>
                  </a:cubicBezTo>
                  <a:cubicBezTo>
                    <a:pt x="9" y="0"/>
                    <a:pt x="0" y="26"/>
                    <a:pt x="0" y="44"/>
                  </a:cubicBezTo>
                  <a:cubicBezTo>
                    <a:pt x="0" y="150"/>
                    <a:pt x="0" y="150"/>
                    <a:pt x="0" y="150"/>
                  </a:cubicBezTo>
                  <a:cubicBezTo>
                    <a:pt x="142" y="150"/>
                    <a:pt x="142" y="150"/>
                    <a:pt x="142" y="150"/>
                  </a:cubicBezTo>
                  <a:lnTo>
                    <a:pt x="142" y="44"/>
                  </a:ln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2" name="Freeform 44"/>
            <p:cNvSpPr>
              <a:spLocks noChangeArrowheads="1"/>
            </p:cNvSpPr>
            <p:nvPr/>
          </p:nvSpPr>
          <p:spPr bwMode="auto">
            <a:xfrm>
              <a:off x="10681503" y="2640813"/>
              <a:ext cx="187561" cy="238505"/>
            </a:xfrm>
            <a:custGeom>
              <a:avLst/>
              <a:gdLst>
                <a:gd name="T0" fmla="*/ 319 w 355"/>
                <a:gd name="T1" fmla="*/ 177 h 453"/>
                <a:gd name="T2" fmla="*/ 319 w 355"/>
                <a:gd name="T3" fmla="*/ 177 h 453"/>
                <a:gd name="T4" fmla="*/ 275 w 355"/>
                <a:gd name="T5" fmla="*/ 177 h 453"/>
                <a:gd name="T6" fmla="*/ 275 w 355"/>
                <a:gd name="T7" fmla="*/ 115 h 453"/>
                <a:gd name="T8" fmla="*/ 177 w 355"/>
                <a:gd name="T9" fmla="*/ 0 h 453"/>
                <a:gd name="T10" fmla="*/ 79 w 355"/>
                <a:gd name="T11" fmla="*/ 115 h 453"/>
                <a:gd name="T12" fmla="*/ 79 w 355"/>
                <a:gd name="T13" fmla="*/ 124 h 453"/>
                <a:gd name="T14" fmla="*/ 124 w 355"/>
                <a:gd name="T15" fmla="*/ 124 h 453"/>
                <a:gd name="T16" fmla="*/ 124 w 355"/>
                <a:gd name="T17" fmla="*/ 106 h 453"/>
                <a:gd name="T18" fmla="*/ 177 w 355"/>
                <a:gd name="T19" fmla="*/ 53 h 453"/>
                <a:gd name="T20" fmla="*/ 230 w 355"/>
                <a:gd name="T21" fmla="*/ 106 h 453"/>
                <a:gd name="T22" fmla="*/ 230 w 355"/>
                <a:gd name="T23" fmla="*/ 177 h 453"/>
                <a:gd name="T24" fmla="*/ 26 w 355"/>
                <a:gd name="T25" fmla="*/ 177 h 453"/>
                <a:gd name="T26" fmla="*/ 0 w 355"/>
                <a:gd name="T27" fmla="*/ 204 h 453"/>
                <a:gd name="T28" fmla="*/ 0 w 355"/>
                <a:gd name="T29" fmla="*/ 399 h 453"/>
                <a:gd name="T30" fmla="*/ 26 w 355"/>
                <a:gd name="T31" fmla="*/ 434 h 453"/>
                <a:gd name="T32" fmla="*/ 53 w 355"/>
                <a:gd name="T33" fmla="*/ 443 h 453"/>
                <a:gd name="T34" fmla="*/ 106 w 355"/>
                <a:gd name="T35" fmla="*/ 452 h 453"/>
                <a:gd name="T36" fmla="*/ 248 w 355"/>
                <a:gd name="T37" fmla="*/ 452 h 453"/>
                <a:gd name="T38" fmla="*/ 301 w 355"/>
                <a:gd name="T39" fmla="*/ 443 h 453"/>
                <a:gd name="T40" fmla="*/ 328 w 355"/>
                <a:gd name="T41" fmla="*/ 434 h 453"/>
                <a:gd name="T42" fmla="*/ 354 w 355"/>
                <a:gd name="T43" fmla="*/ 399 h 453"/>
                <a:gd name="T44" fmla="*/ 354 w 355"/>
                <a:gd name="T45" fmla="*/ 204 h 453"/>
                <a:gd name="T46" fmla="*/ 319 w 355"/>
                <a:gd name="T47" fmla="*/ 17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5" h="453">
                  <a:moveTo>
                    <a:pt x="319" y="177"/>
                  </a:moveTo>
                  <a:lnTo>
                    <a:pt x="319" y="177"/>
                  </a:lnTo>
                  <a:cubicBezTo>
                    <a:pt x="275" y="177"/>
                    <a:pt x="275" y="177"/>
                    <a:pt x="275" y="177"/>
                  </a:cubicBezTo>
                  <a:cubicBezTo>
                    <a:pt x="275" y="115"/>
                    <a:pt x="275" y="115"/>
                    <a:pt x="275" y="115"/>
                  </a:cubicBezTo>
                  <a:cubicBezTo>
                    <a:pt x="275" y="44"/>
                    <a:pt x="238" y="0"/>
                    <a:pt x="177" y="0"/>
                  </a:cubicBezTo>
                  <a:cubicBezTo>
                    <a:pt x="106" y="0"/>
                    <a:pt x="79" y="44"/>
                    <a:pt x="79" y="115"/>
                  </a:cubicBezTo>
                  <a:cubicBezTo>
                    <a:pt x="79" y="124"/>
                    <a:pt x="79" y="124"/>
                    <a:pt x="79" y="124"/>
                  </a:cubicBezTo>
                  <a:cubicBezTo>
                    <a:pt x="124" y="124"/>
                    <a:pt x="124" y="124"/>
                    <a:pt x="124" y="124"/>
                  </a:cubicBezTo>
                  <a:cubicBezTo>
                    <a:pt x="124" y="106"/>
                    <a:pt x="124" y="106"/>
                    <a:pt x="124" y="106"/>
                  </a:cubicBezTo>
                  <a:cubicBezTo>
                    <a:pt x="124" y="71"/>
                    <a:pt x="150" y="53"/>
                    <a:pt x="177" y="53"/>
                  </a:cubicBezTo>
                  <a:cubicBezTo>
                    <a:pt x="203" y="53"/>
                    <a:pt x="230" y="71"/>
                    <a:pt x="230" y="106"/>
                  </a:cubicBezTo>
                  <a:cubicBezTo>
                    <a:pt x="230" y="177"/>
                    <a:pt x="230" y="177"/>
                    <a:pt x="230" y="177"/>
                  </a:cubicBezTo>
                  <a:cubicBezTo>
                    <a:pt x="26" y="177"/>
                    <a:pt x="26" y="177"/>
                    <a:pt x="26" y="177"/>
                  </a:cubicBezTo>
                  <a:cubicBezTo>
                    <a:pt x="17" y="177"/>
                    <a:pt x="0" y="195"/>
                    <a:pt x="0" y="204"/>
                  </a:cubicBezTo>
                  <a:cubicBezTo>
                    <a:pt x="0" y="399"/>
                    <a:pt x="0" y="399"/>
                    <a:pt x="0" y="399"/>
                  </a:cubicBezTo>
                  <a:cubicBezTo>
                    <a:pt x="0" y="408"/>
                    <a:pt x="17" y="425"/>
                    <a:pt x="26" y="434"/>
                  </a:cubicBezTo>
                  <a:cubicBezTo>
                    <a:pt x="53" y="443"/>
                    <a:pt x="53" y="443"/>
                    <a:pt x="53" y="443"/>
                  </a:cubicBezTo>
                  <a:cubicBezTo>
                    <a:pt x="71" y="443"/>
                    <a:pt x="88" y="452"/>
                    <a:pt x="106" y="452"/>
                  </a:cubicBezTo>
                  <a:cubicBezTo>
                    <a:pt x="248" y="452"/>
                    <a:pt x="248" y="452"/>
                    <a:pt x="248" y="452"/>
                  </a:cubicBezTo>
                  <a:cubicBezTo>
                    <a:pt x="266" y="452"/>
                    <a:pt x="283" y="443"/>
                    <a:pt x="301" y="443"/>
                  </a:cubicBezTo>
                  <a:cubicBezTo>
                    <a:pt x="328" y="434"/>
                    <a:pt x="328" y="434"/>
                    <a:pt x="328" y="434"/>
                  </a:cubicBezTo>
                  <a:cubicBezTo>
                    <a:pt x="336" y="425"/>
                    <a:pt x="354" y="408"/>
                    <a:pt x="354" y="399"/>
                  </a:cubicBezTo>
                  <a:cubicBezTo>
                    <a:pt x="354" y="204"/>
                    <a:pt x="354" y="204"/>
                    <a:pt x="354" y="204"/>
                  </a:cubicBezTo>
                  <a:cubicBezTo>
                    <a:pt x="354" y="195"/>
                    <a:pt x="336" y="177"/>
                    <a:pt x="319" y="177"/>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3" name="Freeform 45"/>
            <p:cNvSpPr>
              <a:spLocks noChangeArrowheads="1"/>
            </p:cNvSpPr>
            <p:nvPr/>
          </p:nvSpPr>
          <p:spPr bwMode="auto">
            <a:xfrm>
              <a:off x="4439698" y="2116736"/>
              <a:ext cx="206087" cy="206087"/>
            </a:xfrm>
            <a:custGeom>
              <a:avLst/>
              <a:gdLst>
                <a:gd name="T0" fmla="*/ 354 w 391"/>
                <a:gd name="T1" fmla="*/ 35 h 391"/>
                <a:gd name="T2" fmla="*/ 354 w 391"/>
                <a:gd name="T3" fmla="*/ 35 h 391"/>
                <a:gd name="T4" fmla="*/ 292 w 391"/>
                <a:gd name="T5" fmla="*/ 0 h 391"/>
                <a:gd name="T6" fmla="*/ 169 w 391"/>
                <a:gd name="T7" fmla="*/ 133 h 391"/>
                <a:gd name="T8" fmla="*/ 26 w 391"/>
                <a:gd name="T9" fmla="*/ 275 h 391"/>
                <a:gd name="T10" fmla="*/ 0 w 391"/>
                <a:gd name="T11" fmla="*/ 390 h 391"/>
                <a:gd name="T12" fmla="*/ 116 w 391"/>
                <a:gd name="T13" fmla="*/ 363 h 391"/>
                <a:gd name="T14" fmla="*/ 266 w 391"/>
                <a:gd name="T15" fmla="*/ 222 h 391"/>
                <a:gd name="T16" fmla="*/ 390 w 391"/>
                <a:gd name="T17" fmla="*/ 97 h 391"/>
                <a:gd name="T18" fmla="*/ 354 w 391"/>
                <a:gd name="T19" fmla="*/ 35 h 391"/>
                <a:gd name="T20" fmla="*/ 116 w 391"/>
                <a:gd name="T21" fmla="*/ 354 h 391"/>
                <a:gd name="T22" fmla="*/ 116 w 391"/>
                <a:gd name="T23" fmla="*/ 354 h 391"/>
                <a:gd name="T24" fmla="*/ 71 w 391"/>
                <a:gd name="T25" fmla="*/ 363 h 391"/>
                <a:gd name="T26" fmla="*/ 54 w 391"/>
                <a:gd name="T27" fmla="*/ 337 h 391"/>
                <a:gd name="T28" fmla="*/ 35 w 391"/>
                <a:gd name="T29" fmla="*/ 319 h 391"/>
                <a:gd name="T30" fmla="*/ 44 w 391"/>
                <a:gd name="T31" fmla="*/ 284 h 391"/>
                <a:gd name="T32" fmla="*/ 54 w 391"/>
                <a:gd name="T33" fmla="*/ 266 h 391"/>
                <a:gd name="T34" fmla="*/ 98 w 391"/>
                <a:gd name="T35" fmla="*/ 292 h 391"/>
                <a:gd name="T36" fmla="*/ 124 w 391"/>
                <a:gd name="T37" fmla="*/ 337 h 391"/>
                <a:gd name="T38" fmla="*/ 116 w 391"/>
                <a:gd name="T39" fmla="*/ 354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1" h="391">
                  <a:moveTo>
                    <a:pt x="354" y="35"/>
                  </a:moveTo>
                  <a:lnTo>
                    <a:pt x="354" y="35"/>
                  </a:lnTo>
                  <a:cubicBezTo>
                    <a:pt x="319" y="0"/>
                    <a:pt x="292" y="0"/>
                    <a:pt x="292" y="0"/>
                  </a:cubicBezTo>
                  <a:cubicBezTo>
                    <a:pt x="169" y="133"/>
                    <a:pt x="169" y="133"/>
                    <a:pt x="169" y="133"/>
                  </a:cubicBezTo>
                  <a:cubicBezTo>
                    <a:pt x="26" y="275"/>
                    <a:pt x="26" y="275"/>
                    <a:pt x="26" y="275"/>
                  </a:cubicBezTo>
                  <a:cubicBezTo>
                    <a:pt x="0" y="390"/>
                    <a:pt x="0" y="390"/>
                    <a:pt x="0" y="390"/>
                  </a:cubicBezTo>
                  <a:cubicBezTo>
                    <a:pt x="116" y="363"/>
                    <a:pt x="116" y="363"/>
                    <a:pt x="116" y="363"/>
                  </a:cubicBezTo>
                  <a:cubicBezTo>
                    <a:pt x="266" y="222"/>
                    <a:pt x="266" y="222"/>
                    <a:pt x="266" y="222"/>
                  </a:cubicBezTo>
                  <a:cubicBezTo>
                    <a:pt x="390" y="97"/>
                    <a:pt x="390" y="97"/>
                    <a:pt x="390" y="97"/>
                  </a:cubicBezTo>
                  <a:cubicBezTo>
                    <a:pt x="390" y="97"/>
                    <a:pt x="390" y="71"/>
                    <a:pt x="354" y="35"/>
                  </a:cubicBezTo>
                  <a:close/>
                  <a:moveTo>
                    <a:pt x="116" y="354"/>
                  </a:moveTo>
                  <a:lnTo>
                    <a:pt x="116" y="354"/>
                  </a:lnTo>
                  <a:cubicBezTo>
                    <a:pt x="71" y="363"/>
                    <a:pt x="71" y="363"/>
                    <a:pt x="71" y="363"/>
                  </a:cubicBezTo>
                  <a:cubicBezTo>
                    <a:pt x="71" y="354"/>
                    <a:pt x="63" y="346"/>
                    <a:pt x="54" y="337"/>
                  </a:cubicBezTo>
                  <a:cubicBezTo>
                    <a:pt x="44" y="328"/>
                    <a:pt x="35" y="328"/>
                    <a:pt x="35" y="319"/>
                  </a:cubicBezTo>
                  <a:cubicBezTo>
                    <a:pt x="44" y="284"/>
                    <a:pt x="44" y="284"/>
                    <a:pt x="44" y="284"/>
                  </a:cubicBezTo>
                  <a:cubicBezTo>
                    <a:pt x="54" y="266"/>
                    <a:pt x="54" y="266"/>
                    <a:pt x="54" y="266"/>
                  </a:cubicBezTo>
                  <a:cubicBezTo>
                    <a:pt x="54" y="266"/>
                    <a:pt x="71" y="266"/>
                    <a:pt x="98" y="292"/>
                  </a:cubicBezTo>
                  <a:cubicBezTo>
                    <a:pt x="124" y="319"/>
                    <a:pt x="124" y="337"/>
                    <a:pt x="124" y="337"/>
                  </a:cubicBezTo>
                  <a:lnTo>
                    <a:pt x="116" y="354"/>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4" name="Freeform 46"/>
            <p:cNvSpPr>
              <a:spLocks noChangeArrowheads="1"/>
            </p:cNvSpPr>
            <p:nvPr/>
          </p:nvSpPr>
          <p:spPr bwMode="auto">
            <a:xfrm>
              <a:off x="8068203" y="2102844"/>
              <a:ext cx="243134" cy="231558"/>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5" name="Freeform 47"/>
            <p:cNvSpPr>
              <a:spLocks noChangeArrowheads="1"/>
            </p:cNvSpPr>
            <p:nvPr/>
          </p:nvSpPr>
          <p:spPr bwMode="auto">
            <a:xfrm>
              <a:off x="8579944" y="2107475"/>
              <a:ext cx="261661" cy="229242"/>
            </a:xfrm>
            <a:custGeom>
              <a:avLst/>
              <a:gdLst>
                <a:gd name="T0" fmla="*/ 497 w 498"/>
                <a:gd name="T1" fmla="*/ 434 h 435"/>
                <a:gd name="T2" fmla="*/ 497 w 498"/>
                <a:gd name="T3" fmla="*/ 434 h 435"/>
                <a:gd name="T4" fmla="*/ 487 w 498"/>
                <a:gd name="T5" fmla="*/ 328 h 435"/>
                <a:gd name="T6" fmla="*/ 425 w 498"/>
                <a:gd name="T7" fmla="*/ 293 h 435"/>
                <a:gd name="T8" fmla="*/ 372 w 498"/>
                <a:gd name="T9" fmla="*/ 231 h 435"/>
                <a:gd name="T10" fmla="*/ 390 w 498"/>
                <a:gd name="T11" fmla="*/ 196 h 435"/>
                <a:gd name="T12" fmla="*/ 408 w 498"/>
                <a:gd name="T13" fmla="*/ 159 h 435"/>
                <a:gd name="T14" fmla="*/ 399 w 498"/>
                <a:gd name="T15" fmla="*/ 151 h 435"/>
                <a:gd name="T16" fmla="*/ 408 w 498"/>
                <a:gd name="T17" fmla="*/ 115 h 435"/>
                <a:gd name="T18" fmla="*/ 346 w 498"/>
                <a:gd name="T19" fmla="*/ 62 h 435"/>
                <a:gd name="T20" fmla="*/ 284 w 498"/>
                <a:gd name="T21" fmla="*/ 115 h 435"/>
                <a:gd name="T22" fmla="*/ 293 w 498"/>
                <a:gd name="T23" fmla="*/ 151 h 435"/>
                <a:gd name="T24" fmla="*/ 284 w 498"/>
                <a:gd name="T25" fmla="*/ 159 h 435"/>
                <a:gd name="T26" fmla="*/ 302 w 498"/>
                <a:gd name="T27" fmla="*/ 196 h 435"/>
                <a:gd name="T28" fmla="*/ 311 w 498"/>
                <a:gd name="T29" fmla="*/ 231 h 435"/>
                <a:gd name="T30" fmla="*/ 293 w 498"/>
                <a:gd name="T31" fmla="*/ 275 h 435"/>
                <a:gd name="T32" fmla="*/ 381 w 498"/>
                <a:gd name="T33" fmla="*/ 364 h 435"/>
                <a:gd name="T34" fmla="*/ 381 w 498"/>
                <a:gd name="T35" fmla="*/ 434 h 435"/>
                <a:gd name="T36" fmla="*/ 497 w 498"/>
                <a:gd name="T37" fmla="*/ 434 h 435"/>
                <a:gd name="T38" fmla="*/ 258 w 498"/>
                <a:gd name="T39" fmla="*/ 302 h 435"/>
                <a:gd name="T40" fmla="*/ 258 w 498"/>
                <a:gd name="T41" fmla="*/ 302 h 435"/>
                <a:gd name="T42" fmla="*/ 187 w 498"/>
                <a:gd name="T43" fmla="*/ 231 h 435"/>
                <a:gd name="T44" fmla="*/ 213 w 498"/>
                <a:gd name="T45" fmla="*/ 168 h 435"/>
                <a:gd name="T46" fmla="*/ 231 w 498"/>
                <a:gd name="T47" fmla="*/ 133 h 435"/>
                <a:gd name="T48" fmla="*/ 222 w 498"/>
                <a:gd name="T49" fmla="*/ 115 h 435"/>
                <a:gd name="T50" fmla="*/ 231 w 498"/>
                <a:gd name="T51" fmla="*/ 71 h 435"/>
                <a:gd name="T52" fmla="*/ 151 w 498"/>
                <a:gd name="T53" fmla="*/ 0 h 435"/>
                <a:gd name="T54" fmla="*/ 71 w 498"/>
                <a:gd name="T55" fmla="*/ 71 h 435"/>
                <a:gd name="T56" fmla="*/ 71 w 498"/>
                <a:gd name="T57" fmla="*/ 115 h 435"/>
                <a:gd name="T58" fmla="*/ 71 w 498"/>
                <a:gd name="T59" fmla="*/ 133 h 435"/>
                <a:gd name="T60" fmla="*/ 89 w 498"/>
                <a:gd name="T61" fmla="*/ 168 h 435"/>
                <a:gd name="T62" fmla="*/ 107 w 498"/>
                <a:gd name="T63" fmla="*/ 231 h 435"/>
                <a:gd name="T64" fmla="*/ 45 w 498"/>
                <a:gd name="T65" fmla="*/ 302 h 435"/>
                <a:gd name="T66" fmla="*/ 0 w 498"/>
                <a:gd name="T67" fmla="*/ 346 h 435"/>
                <a:gd name="T68" fmla="*/ 0 w 498"/>
                <a:gd name="T69" fmla="*/ 434 h 435"/>
                <a:gd name="T70" fmla="*/ 346 w 498"/>
                <a:gd name="T71" fmla="*/ 434 h 435"/>
                <a:gd name="T72" fmla="*/ 346 w 498"/>
                <a:gd name="T73" fmla="*/ 364 h 435"/>
                <a:gd name="T74" fmla="*/ 258 w 498"/>
                <a:gd name="T75" fmla="*/ 30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8" h="435">
                  <a:moveTo>
                    <a:pt x="497" y="434"/>
                  </a:moveTo>
                  <a:lnTo>
                    <a:pt x="497" y="434"/>
                  </a:lnTo>
                  <a:cubicBezTo>
                    <a:pt x="497" y="434"/>
                    <a:pt x="497" y="337"/>
                    <a:pt x="487" y="328"/>
                  </a:cubicBezTo>
                  <a:cubicBezTo>
                    <a:pt x="479" y="319"/>
                    <a:pt x="462" y="302"/>
                    <a:pt x="425" y="293"/>
                  </a:cubicBezTo>
                  <a:cubicBezTo>
                    <a:pt x="390" y="275"/>
                    <a:pt x="372" y="257"/>
                    <a:pt x="372" y="231"/>
                  </a:cubicBezTo>
                  <a:cubicBezTo>
                    <a:pt x="372" y="213"/>
                    <a:pt x="390" y="222"/>
                    <a:pt x="390" y="196"/>
                  </a:cubicBezTo>
                  <a:cubicBezTo>
                    <a:pt x="390" y="178"/>
                    <a:pt x="408" y="196"/>
                    <a:pt x="408" y="159"/>
                  </a:cubicBezTo>
                  <a:cubicBezTo>
                    <a:pt x="408" y="151"/>
                    <a:pt x="399" y="151"/>
                    <a:pt x="399" y="151"/>
                  </a:cubicBezTo>
                  <a:cubicBezTo>
                    <a:pt x="399" y="151"/>
                    <a:pt x="408" y="133"/>
                    <a:pt x="408" y="115"/>
                  </a:cubicBezTo>
                  <a:cubicBezTo>
                    <a:pt x="408" y="98"/>
                    <a:pt x="399" y="62"/>
                    <a:pt x="346" y="62"/>
                  </a:cubicBezTo>
                  <a:cubicBezTo>
                    <a:pt x="293" y="62"/>
                    <a:pt x="284" y="98"/>
                    <a:pt x="284" y="115"/>
                  </a:cubicBezTo>
                  <a:cubicBezTo>
                    <a:pt x="284" y="133"/>
                    <a:pt x="293" y="151"/>
                    <a:pt x="293" y="151"/>
                  </a:cubicBezTo>
                  <a:cubicBezTo>
                    <a:pt x="293" y="151"/>
                    <a:pt x="284" y="151"/>
                    <a:pt x="284" y="159"/>
                  </a:cubicBezTo>
                  <a:cubicBezTo>
                    <a:pt x="284" y="196"/>
                    <a:pt x="293" y="178"/>
                    <a:pt x="302" y="196"/>
                  </a:cubicBezTo>
                  <a:cubicBezTo>
                    <a:pt x="302" y="222"/>
                    <a:pt x="311" y="213"/>
                    <a:pt x="311" y="231"/>
                  </a:cubicBezTo>
                  <a:cubicBezTo>
                    <a:pt x="311" y="249"/>
                    <a:pt x="311" y="266"/>
                    <a:pt x="293" y="275"/>
                  </a:cubicBezTo>
                  <a:cubicBezTo>
                    <a:pt x="372" y="319"/>
                    <a:pt x="381" y="319"/>
                    <a:pt x="381" y="364"/>
                  </a:cubicBezTo>
                  <a:cubicBezTo>
                    <a:pt x="381" y="434"/>
                    <a:pt x="381" y="434"/>
                    <a:pt x="381" y="434"/>
                  </a:cubicBezTo>
                  <a:lnTo>
                    <a:pt x="497" y="434"/>
                  </a:lnTo>
                  <a:close/>
                  <a:moveTo>
                    <a:pt x="258" y="302"/>
                  </a:moveTo>
                  <a:lnTo>
                    <a:pt x="258" y="302"/>
                  </a:lnTo>
                  <a:cubicBezTo>
                    <a:pt x="204" y="284"/>
                    <a:pt x="187" y="266"/>
                    <a:pt x="187" y="231"/>
                  </a:cubicBezTo>
                  <a:cubicBezTo>
                    <a:pt x="187" y="204"/>
                    <a:pt x="204" y="213"/>
                    <a:pt x="213" y="168"/>
                  </a:cubicBezTo>
                  <a:cubicBezTo>
                    <a:pt x="213" y="159"/>
                    <a:pt x="231" y="168"/>
                    <a:pt x="231" y="133"/>
                  </a:cubicBezTo>
                  <a:cubicBezTo>
                    <a:pt x="231" y="115"/>
                    <a:pt x="222" y="115"/>
                    <a:pt x="222" y="115"/>
                  </a:cubicBezTo>
                  <a:cubicBezTo>
                    <a:pt x="222" y="115"/>
                    <a:pt x="222" y="89"/>
                    <a:pt x="231" y="71"/>
                  </a:cubicBezTo>
                  <a:cubicBezTo>
                    <a:pt x="231" y="53"/>
                    <a:pt x="213" y="0"/>
                    <a:pt x="151" y="0"/>
                  </a:cubicBezTo>
                  <a:cubicBezTo>
                    <a:pt x="80" y="0"/>
                    <a:pt x="71" y="53"/>
                    <a:pt x="71" y="71"/>
                  </a:cubicBezTo>
                  <a:cubicBezTo>
                    <a:pt x="71" y="89"/>
                    <a:pt x="71" y="115"/>
                    <a:pt x="71" y="115"/>
                  </a:cubicBezTo>
                  <a:cubicBezTo>
                    <a:pt x="71" y="115"/>
                    <a:pt x="71" y="115"/>
                    <a:pt x="71" y="133"/>
                  </a:cubicBezTo>
                  <a:cubicBezTo>
                    <a:pt x="71" y="168"/>
                    <a:pt x="80" y="159"/>
                    <a:pt x="89" y="168"/>
                  </a:cubicBezTo>
                  <a:cubicBezTo>
                    <a:pt x="89" y="213"/>
                    <a:pt x="107" y="204"/>
                    <a:pt x="107" y="231"/>
                  </a:cubicBezTo>
                  <a:cubicBezTo>
                    <a:pt x="107" y="266"/>
                    <a:pt x="89" y="284"/>
                    <a:pt x="45" y="302"/>
                  </a:cubicBezTo>
                  <a:cubicBezTo>
                    <a:pt x="27" y="310"/>
                    <a:pt x="0" y="319"/>
                    <a:pt x="0" y="346"/>
                  </a:cubicBezTo>
                  <a:cubicBezTo>
                    <a:pt x="0" y="434"/>
                    <a:pt x="0" y="434"/>
                    <a:pt x="0" y="434"/>
                  </a:cubicBezTo>
                  <a:cubicBezTo>
                    <a:pt x="346" y="434"/>
                    <a:pt x="346" y="434"/>
                    <a:pt x="346" y="434"/>
                  </a:cubicBezTo>
                  <a:cubicBezTo>
                    <a:pt x="346" y="434"/>
                    <a:pt x="346" y="381"/>
                    <a:pt x="346" y="364"/>
                  </a:cubicBezTo>
                  <a:cubicBezTo>
                    <a:pt x="346" y="346"/>
                    <a:pt x="302" y="328"/>
                    <a:pt x="258" y="302"/>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6" name="Freeform 48"/>
            <p:cNvSpPr>
              <a:spLocks noChangeArrowheads="1"/>
            </p:cNvSpPr>
            <p:nvPr/>
          </p:nvSpPr>
          <p:spPr bwMode="auto">
            <a:xfrm>
              <a:off x="6509821" y="2130631"/>
              <a:ext cx="233874" cy="175984"/>
            </a:xfrm>
            <a:custGeom>
              <a:avLst/>
              <a:gdLst>
                <a:gd name="T0" fmla="*/ 444 w 445"/>
                <a:gd name="T1" fmla="*/ 336 h 337"/>
                <a:gd name="T2" fmla="*/ 444 w 445"/>
                <a:gd name="T3" fmla="*/ 336 h 337"/>
                <a:gd name="T4" fmla="*/ 178 w 445"/>
                <a:gd name="T5" fmla="*/ 98 h 337"/>
                <a:gd name="T6" fmla="*/ 178 w 445"/>
                <a:gd name="T7" fmla="*/ 0 h 337"/>
                <a:gd name="T8" fmla="*/ 0 w 445"/>
                <a:gd name="T9" fmla="*/ 159 h 337"/>
                <a:gd name="T10" fmla="*/ 178 w 445"/>
                <a:gd name="T11" fmla="*/ 327 h 337"/>
                <a:gd name="T12" fmla="*/ 178 w 445"/>
                <a:gd name="T13" fmla="*/ 221 h 337"/>
                <a:gd name="T14" fmla="*/ 444 w 445"/>
                <a:gd name="T15" fmla="*/ 336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5" h="337">
                  <a:moveTo>
                    <a:pt x="444" y="336"/>
                  </a:moveTo>
                  <a:lnTo>
                    <a:pt x="444" y="336"/>
                  </a:lnTo>
                  <a:cubicBezTo>
                    <a:pt x="444" y="336"/>
                    <a:pt x="399" y="98"/>
                    <a:pt x="178" y="98"/>
                  </a:cubicBezTo>
                  <a:cubicBezTo>
                    <a:pt x="178" y="0"/>
                    <a:pt x="178" y="0"/>
                    <a:pt x="178" y="0"/>
                  </a:cubicBezTo>
                  <a:cubicBezTo>
                    <a:pt x="0" y="159"/>
                    <a:pt x="0" y="159"/>
                    <a:pt x="0" y="159"/>
                  </a:cubicBezTo>
                  <a:cubicBezTo>
                    <a:pt x="178" y="327"/>
                    <a:pt x="178" y="327"/>
                    <a:pt x="178" y="327"/>
                  </a:cubicBezTo>
                  <a:cubicBezTo>
                    <a:pt x="178" y="221"/>
                    <a:pt x="178" y="221"/>
                    <a:pt x="178" y="221"/>
                  </a:cubicBezTo>
                  <a:cubicBezTo>
                    <a:pt x="293" y="221"/>
                    <a:pt x="381" y="230"/>
                    <a:pt x="444" y="336"/>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7" name="Freeform 49"/>
            <p:cNvSpPr>
              <a:spLocks noChangeArrowheads="1"/>
            </p:cNvSpPr>
            <p:nvPr/>
          </p:nvSpPr>
          <p:spPr bwMode="auto">
            <a:xfrm>
              <a:off x="7551829" y="2130631"/>
              <a:ext cx="233874" cy="175984"/>
            </a:xfrm>
            <a:custGeom>
              <a:avLst/>
              <a:gdLst>
                <a:gd name="T0" fmla="*/ 266 w 444"/>
                <a:gd name="T1" fmla="*/ 221 h 337"/>
                <a:gd name="T2" fmla="*/ 266 w 444"/>
                <a:gd name="T3" fmla="*/ 221 h 337"/>
                <a:gd name="T4" fmla="*/ 266 w 444"/>
                <a:gd name="T5" fmla="*/ 327 h 337"/>
                <a:gd name="T6" fmla="*/ 443 w 444"/>
                <a:gd name="T7" fmla="*/ 159 h 337"/>
                <a:gd name="T8" fmla="*/ 266 w 444"/>
                <a:gd name="T9" fmla="*/ 0 h 337"/>
                <a:gd name="T10" fmla="*/ 266 w 444"/>
                <a:gd name="T11" fmla="*/ 98 h 337"/>
                <a:gd name="T12" fmla="*/ 0 w 444"/>
                <a:gd name="T13" fmla="*/ 336 h 337"/>
                <a:gd name="T14" fmla="*/ 266 w 444"/>
                <a:gd name="T15" fmla="*/ 221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4" h="337">
                  <a:moveTo>
                    <a:pt x="266" y="221"/>
                  </a:moveTo>
                  <a:lnTo>
                    <a:pt x="266" y="221"/>
                  </a:lnTo>
                  <a:cubicBezTo>
                    <a:pt x="266" y="327"/>
                    <a:pt x="266" y="327"/>
                    <a:pt x="266" y="327"/>
                  </a:cubicBezTo>
                  <a:cubicBezTo>
                    <a:pt x="443" y="159"/>
                    <a:pt x="443" y="159"/>
                    <a:pt x="443" y="159"/>
                  </a:cubicBezTo>
                  <a:cubicBezTo>
                    <a:pt x="266" y="0"/>
                    <a:pt x="266" y="0"/>
                    <a:pt x="266" y="0"/>
                  </a:cubicBezTo>
                  <a:cubicBezTo>
                    <a:pt x="266" y="98"/>
                    <a:pt x="266" y="98"/>
                    <a:pt x="266" y="98"/>
                  </a:cubicBezTo>
                  <a:cubicBezTo>
                    <a:pt x="45" y="98"/>
                    <a:pt x="0" y="336"/>
                    <a:pt x="0" y="336"/>
                  </a:cubicBezTo>
                  <a:cubicBezTo>
                    <a:pt x="62" y="230"/>
                    <a:pt x="151" y="221"/>
                    <a:pt x="266" y="221"/>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8" name="Freeform 50"/>
            <p:cNvSpPr>
              <a:spLocks noChangeArrowheads="1"/>
            </p:cNvSpPr>
            <p:nvPr/>
          </p:nvSpPr>
          <p:spPr bwMode="auto">
            <a:xfrm>
              <a:off x="1295149" y="2102844"/>
              <a:ext cx="233874" cy="231558"/>
            </a:xfrm>
            <a:custGeom>
              <a:avLst/>
              <a:gdLst>
                <a:gd name="T0" fmla="*/ 257 w 444"/>
                <a:gd name="T1" fmla="*/ 257 h 443"/>
                <a:gd name="T2" fmla="*/ 257 w 444"/>
                <a:gd name="T3" fmla="*/ 257 h 443"/>
                <a:gd name="T4" fmla="*/ 160 w 444"/>
                <a:gd name="T5" fmla="*/ 310 h 443"/>
                <a:gd name="T6" fmla="*/ 62 w 444"/>
                <a:gd name="T7" fmla="*/ 310 h 443"/>
                <a:gd name="T8" fmla="*/ 71 w 444"/>
                <a:gd name="T9" fmla="*/ 407 h 443"/>
                <a:gd name="T10" fmla="*/ 310 w 444"/>
                <a:gd name="T11" fmla="*/ 310 h 443"/>
                <a:gd name="T12" fmla="*/ 416 w 444"/>
                <a:gd name="T13" fmla="*/ 61 h 443"/>
                <a:gd name="T14" fmla="*/ 319 w 444"/>
                <a:gd name="T15" fmla="*/ 53 h 443"/>
                <a:gd name="T16" fmla="*/ 319 w 444"/>
                <a:gd name="T17" fmla="*/ 151 h 443"/>
                <a:gd name="T18" fmla="*/ 257 w 444"/>
                <a:gd name="T19" fmla="*/ 25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43">
                  <a:moveTo>
                    <a:pt x="257" y="257"/>
                  </a:moveTo>
                  <a:lnTo>
                    <a:pt x="257" y="257"/>
                  </a:lnTo>
                  <a:cubicBezTo>
                    <a:pt x="222" y="292"/>
                    <a:pt x="177" y="327"/>
                    <a:pt x="160" y="310"/>
                  </a:cubicBezTo>
                  <a:cubicBezTo>
                    <a:pt x="133" y="283"/>
                    <a:pt x="115" y="265"/>
                    <a:pt x="62" y="310"/>
                  </a:cubicBezTo>
                  <a:cubicBezTo>
                    <a:pt x="0" y="354"/>
                    <a:pt x="44" y="389"/>
                    <a:pt x="71" y="407"/>
                  </a:cubicBezTo>
                  <a:cubicBezTo>
                    <a:pt x="97" y="442"/>
                    <a:pt x="204" y="416"/>
                    <a:pt x="310" y="310"/>
                  </a:cubicBezTo>
                  <a:cubicBezTo>
                    <a:pt x="416" y="204"/>
                    <a:pt x="443" y="97"/>
                    <a:pt x="416" y="61"/>
                  </a:cubicBezTo>
                  <a:cubicBezTo>
                    <a:pt x="390" y="35"/>
                    <a:pt x="363" y="0"/>
                    <a:pt x="319" y="53"/>
                  </a:cubicBezTo>
                  <a:cubicBezTo>
                    <a:pt x="275" y="106"/>
                    <a:pt x="293" y="123"/>
                    <a:pt x="319" y="151"/>
                  </a:cubicBezTo>
                  <a:cubicBezTo>
                    <a:pt x="337" y="167"/>
                    <a:pt x="302" y="212"/>
                    <a:pt x="257" y="257"/>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9" name="Freeform 51"/>
            <p:cNvSpPr>
              <a:spLocks noChangeArrowheads="1"/>
            </p:cNvSpPr>
            <p:nvPr/>
          </p:nvSpPr>
          <p:spPr bwMode="auto">
            <a:xfrm>
              <a:off x="3379166" y="2144525"/>
              <a:ext cx="243136" cy="150513"/>
            </a:xfrm>
            <a:custGeom>
              <a:avLst/>
              <a:gdLst>
                <a:gd name="T0" fmla="*/ 18 w 461"/>
                <a:gd name="T1" fmla="*/ 27 h 285"/>
                <a:gd name="T2" fmla="*/ 18 w 461"/>
                <a:gd name="T3" fmla="*/ 27 h 285"/>
                <a:gd name="T4" fmla="*/ 203 w 461"/>
                <a:gd name="T5" fmla="*/ 125 h 285"/>
                <a:gd name="T6" fmla="*/ 231 w 461"/>
                <a:gd name="T7" fmla="*/ 133 h 285"/>
                <a:gd name="T8" fmla="*/ 248 w 461"/>
                <a:gd name="T9" fmla="*/ 125 h 285"/>
                <a:gd name="T10" fmla="*/ 434 w 461"/>
                <a:gd name="T11" fmla="*/ 27 h 285"/>
                <a:gd name="T12" fmla="*/ 443 w 461"/>
                <a:gd name="T13" fmla="*/ 0 h 285"/>
                <a:gd name="T14" fmla="*/ 18 w 461"/>
                <a:gd name="T15" fmla="*/ 0 h 285"/>
                <a:gd name="T16" fmla="*/ 18 w 461"/>
                <a:gd name="T17" fmla="*/ 27 h 285"/>
                <a:gd name="T18" fmla="*/ 443 w 461"/>
                <a:gd name="T19" fmla="*/ 80 h 285"/>
                <a:gd name="T20" fmla="*/ 443 w 461"/>
                <a:gd name="T21" fmla="*/ 80 h 285"/>
                <a:gd name="T22" fmla="*/ 248 w 461"/>
                <a:gd name="T23" fmla="*/ 178 h 285"/>
                <a:gd name="T24" fmla="*/ 231 w 461"/>
                <a:gd name="T25" fmla="*/ 178 h 285"/>
                <a:gd name="T26" fmla="*/ 203 w 461"/>
                <a:gd name="T27" fmla="*/ 178 h 285"/>
                <a:gd name="T28" fmla="*/ 18 w 461"/>
                <a:gd name="T29" fmla="*/ 80 h 285"/>
                <a:gd name="T30" fmla="*/ 9 w 461"/>
                <a:gd name="T31" fmla="*/ 80 h 285"/>
                <a:gd name="T32" fmla="*/ 9 w 461"/>
                <a:gd name="T33" fmla="*/ 266 h 285"/>
                <a:gd name="T34" fmla="*/ 35 w 461"/>
                <a:gd name="T35" fmla="*/ 284 h 285"/>
                <a:gd name="T36" fmla="*/ 425 w 461"/>
                <a:gd name="T37" fmla="*/ 284 h 285"/>
                <a:gd name="T38" fmla="*/ 452 w 461"/>
                <a:gd name="T39" fmla="*/ 266 h 285"/>
                <a:gd name="T40" fmla="*/ 452 w 461"/>
                <a:gd name="T41" fmla="*/ 80 h 285"/>
                <a:gd name="T42" fmla="*/ 443 w 461"/>
                <a:gd name="T43" fmla="*/ 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0" name="Freeform 52"/>
            <p:cNvSpPr>
              <a:spLocks noChangeArrowheads="1"/>
            </p:cNvSpPr>
            <p:nvPr/>
          </p:nvSpPr>
          <p:spPr bwMode="auto">
            <a:xfrm>
              <a:off x="5453920" y="2088950"/>
              <a:ext cx="252398" cy="261661"/>
            </a:xfrm>
            <a:custGeom>
              <a:avLst/>
              <a:gdLst>
                <a:gd name="T0" fmla="*/ 133 w 479"/>
                <a:gd name="T1" fmla="*/ 497 h 498"/>
                <a:gd name="T2" fmla="*/ 133 w 479"/>
                <a:gd name="T3" fmla="*/ 497 h 498"/>
                <a:gd name="T4" fmla="*/ 53 w 479"/>
                <a:gd name="T5" fmla="*/ 460 h 498"/>
                <a:gd name="T6" fmla="*/ 53 w 479"/>
                <a:gd name="T7" fmla="*/ 284 h 498"/>
                <a:gd name="T8" fmla="*/ 301 w 479"/>
                <a:gd name="T9" fmla="*/ 35 h 498"/>
                <a:gd name="T10" fmla="*/ 390 w 479"/>
                <a:gd name="T11" fmla="*/ 9 h 498"/>
                <a:gd name="T12" fmla="*/ 452 w 479"/>
                <a:gd name="T13" fmla="*/ 71 h 498"/>
                <a:gd name="T14" fmla="*/ 425 w 479"/>
                <a:gd name="T15" fmla="*/ 159 h 498"/>
                <a:gd name="T16" fmla="*/ 195 w 479"/>
                <a:gd name="T17" fmla="*/ 390 h 498"/>
                <a:gd name="T18" fmla="*/ 150 w 479"/>
                <a:gd name="T19" fmla="*/ 416 h 498"/>
                <a:gd name="T20" fmla="*/ 106 w 479"/>
                <a:gd name="T21" fmla="*/ 399 h 498"/>
                <a:gd name="T22" fmla="*/ 115 w 479"/>
                <a:gd name="T23" fmla="*/ 319 h 498"/>
                <a:gd name="T24" fmla="*/ 284 w 479"/>
                <a:gd name="T25" fmla="*/ 150 h 498"/>
                <a:gd name="T26" fmla="*/ 309 w 479"/>
                <a:gd name="T27" fmla="*/ 150 h 498"/>
                <a:gd name="T28" fmla="*/ 309 w 479"/>
                <a:gd name="T29" fmla="*/ 178 h 498"/>
                <a:gd name="T30" fmla="*/ 142 w 479"/>
                <a:gd name="T31" fmla="*/ 345 h 498"/>
                <a:gd name="T32" fmla="*/ 133 w 479"/>
                <a:gd name="T33" fmla="*/ 381 h 498"/>
                <a:gd name="T34" fmla="*/ 142 w 479"/>
                <a:gd name="T35" fmla="*/ 381 h 498"/>
                <a:gd name="T36" fmla="*/ 168 w 479"/>
                <a:gd name="T37" fmla="*/ 372 h 498"/>
                <a:gd name="T38" fmla="*/ 399 w 479"/>
                <a:gd name="T39" fmla="*/ 133 h 498"/>
                <a:gd name="T40" fmla="*/ 416 w 479"/>
                <a:gd name="T41" fmla="*/ 80 h 498"/>
                <a:gd name="T42" fmla="*/ 381 w 479"/>
                <a:gd name="T43" fmla="*/ 44 h 498"/>
                <a:gd name="T44" fmla="*/ 328 w 479"/>
                <a:gd name="T45" fmla="*/ 62 h 498"/>
                <a:gd name="T46" fmla="*/ 80 w 479"/>
                <a:gd name="T47" fmla="*/ 301 h 498"/>
                <a:gd name="T48" fmla="*/ 80 w 479"/>
                <a:gd name="T49" fmla="*/ 434 h 498"/>
                <a:gd name="T50" fmla="*/ 203 w 479"/>
                <a:gd name="T51" fmla="*/ 425 h 498"/>
                <a:gd name="T52" fmla="*/ 452 w 479"/>
                <a:gd name="T53" fmla="*/ 186 h 498"/>
                <a:gd name="T54" fmla="*/ 478 w 479"/>
                <a:gd name="T55" fmla="*/ 186 h 498"/>
                <a:gd name="T56" fmla="*/ 478 w 479"/>
                <a:gd name="T57" fmla="*/ 203 h 498"/>
                <a:gd name="T58" fmla="*/ 230 w 479"/>
                <a:gd name="T59" fmla="*/ 452 h 498"/>
                <a:gd name="T60" fmla="*/ 133 w 479"/>
                <a:gd name="T61" fmla="*/ 49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9" h="498">
                  <a:moveTo>
                    <a:pt x="133" y="497"/>
                  </a:moveTo>
                  <a:lnTo>
                    <a:pt x="133" y="497"/>
                  </a:lnTo>
                  <a:cubicBezTo>
                    <a:pt x="106" y="497"/>
                    <a:pt x="71" y="478"/>
                    <a:pt x="53" y="460"/>
                  </a:cubicBezTo>
                  <a:cubicBezTo>
                    <a:pt x="9" y="416"/>
                    <a:pt x="0" y="337"/>
                    <a:pt x="53" y="284"/>
                  </a:cubicBezTo>
                  <a:cubicBezTo>
                    <a:pt x="89" y="248"/>
                    <a:pt x="230" y="106"/>
                    <a:pt x="301" y="35"/>
                  </a:cubicBezTo>
                  <a:cubicBezTo>
                    <a:pt x="328" y="9"/>
                    <a:pt x="363" y="0"/>
                    <a:pt x="390" y="9"/>
                  </a:cubicBezTo>
                  <a:cubicBezTo>
                    <a:pt x="416" y="18"/>
                    <a:pt x="443" y="44"/>
                    <a:pt x="452" y="71"/>
                  </a:cubicBezTo>
                  <a:cubicBezTo>
                    <a:pt x="461" y="97"/>
                    <a:pt x="452" y="133"/>
                    <a:pt x="425" y="159"/>
                  </a:cubicBezTo>
                  <a:cubicBezTo>
                    <a:pt x="195" y="390"/>
                    <a:pt x="195" y="390"/>
                    <a:pt x="195" y="390"/>
                  </a:cubicBezTo>
                  <a:cubicBezTo>
                    <a:pt x="177" y="407"/>
                    <a:pt x="159" y="416"/>
                    <a:pt x="150" y="416"/>
                  </a:cubicBezTo>
                  <a:cubicBezTo>
                    <a:pt x="133" y="416"/>
                    <a:pt x="115" y="416"/>
                    <a:pt x="106" y="399"/>
                  </a:cubicBezTo>
                  <a:cubicBezTo>
                    <a:pt x="89" y="381"/>
                    <a:pt x="89" y="354"/>
                    <a:pt x="115" y="319"/>
                  </a:cubicBezTo>
                  <a:cubicBezTo>
                    <a:pt x="284" y="150"/>
                    <a:pt x="284" y="150"/>
                    <a:pt x="284" y="150"/>
                  </a:cubicBezTo>
                  <a:cubicBezTo>
                    <a:pt x="293" y="150"/>
                    <a:pt x="301" y="150"/>
                    <a:pt x="309" y="150"/>
                  </a:cubicBezTo>
                  <a:cubicBezTo>
                    <a:pt x="309" y="159"/>
                    <a:pt x="309" y="168"/>
                    <a:pt x="309" y="178"/>
                  </a:cubicBezTo>
                  <a:cubicBezTo>
                    <a:pt x="142" y="345"/>
                    <a:pt x="142" y="345"/>
                    <a:pt x="142" y="345"/>
                  </a:cubicBezTo>
                  <a:cubicBezTo>
                    <a:pt x="124" y="354"/>
                    <a:pt x="124" y="372"/>
                    <a:pt x="133" y="381"/>
                  </a:cubicBezTo>
                  <a:lnTo>
                    <a:pt x="142" y="381"/>
                  </a:lnTo>
                  <a:cubicBezTo>
                    <a:pt x="150" y="381"/>
                    <a:pt x="159" y="372"/>
                    <a:pt x="168" y="372"/>
                  </a:cubicBezTo>
                  <a:cubicBezTo>
                    <a:pt x="399" y="133"/>
                    <a:pt x="399" y="133"/>
                    <a:pt x="399" y="133"/>
                  </a:cubicBezTo>
                  <a:cubicBezTo>
                    <a:pt x="416" y="115"/>
                    <a:pt x="425" y="97"/>
                    <a:pt x="416" y="80"/>
                  </a:cubicBezTo>
                  <a:cubicBezTo>
                    <a:pt x="416" y="62"/>
                    <a:pt x="399" y="44"/>
                    <a:pt x="381" y="44"/>
                  </a:cubicBezTo>
                  <a:cubicBezTo>
                    <a:pt x="363" y="35"/>
                    <a:pt x="346" y="44"/>
                    <a:pt x="328" y="62"/>
                  </a:cubicBezTo>
                  <a:cubicBezTo>
                    <a:pt x="256" y="133"/>
                    <a:pt x="115" y="275"/>
                    <a:pt x="80" y="301"/>
                  </a:cubicBezTo>
                  <a:cubicBezTo>
                    <a:pt x="36" y="354"/>
                    <a:pt x="44" y="407"/>
                    <a:pt x="80" y="434"/>
                  </a:cubicBezTo>
                  <a:cubicBezTo>
                    <a:pt x="106" y="460"/>
                    <a:pt x="159" y="478"/>
                    <a:pt x="203" y="425"/>
                  </a:cubicBezTo>
                  <a:cubicBezTo>
                    <a:pt x="452" y="186"/>
                    <a:pt x="452" y="186"/>
                    <a:pt x="452" y="186"/>
                  </a:cubicBezTo>
                  <a:cubicBezTo>
                    <a:pt x="461" y="178"/>
                    <a:pt x="469" y="178"/>
                    <a:pt x="478" y="186"/>
                  </a:cubicBezTo>
                  <a:lnTo>
                    <a:pt x="478" y="203"/>
                  </a:lnTo>
                  <a:cubicBezTo>
                    <a:pt x="230" y="452"/>
                    <a:pt x="230" y="452"/>
                    <a:pt x="230" y="452"/>
                  </a:cubicBezTo>
                  <a:cubicBezTo>
                    <a:pt x="203" y="478"/>
                    <a:pt x="168" y="497"/>
                    <a:pt x="133" y="497"/>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1" name="Freeform 53"/>
            <p:cNvSpPr>
              <a:spLocks noChangeArrowheads="1"/>
            </p:cNvSpPr>
            <p:nvPr/>
          </p:nvSpPr>
          <p:spPr bwMode="auto">
            <a:xfrm>
              <a:off x="7016932" y="2130631"/>
              <a:ext cx="261659" cy="175984"/>
            </a:xfrm>
            <a:custGeom>
              <a:avLst/>
              <a:gdLst>
                <a:gd name="T0" fmla="*/ 177 w 497"/>
                <a:gd name="T1" fmla="*/ 70 h 337"/>
                <a:gd name="T2" fmla="*/ 177 w 497"/>
                <a:gd name="T3" fmla="*/ 70 h 337"/>
                <a:gd name="T4" fmla="*/ 177 w 497"/>
                <a:gd name="T5" fmla="*/ 0 h 337"/>
                <a:gd name="T6" fmla="*/ 0 w 497"/>
                <a:gd name="T7" fmla="*/ 159 h 337"/>
                <a:gd name="T8" fmla="*/ 177 w 497"/>
                <a:gd name="T9" fmla="*/ 327 h 337"/>
                <a:gd name="T10" fmla="*/ 177 w 497"/>
                <a:gd name="T11" fmla="*/ 257 h 337"/>
                <a:gd name="T12" fmla="*/ 71 w 497"/>
                <a:gd name="T13" fmla="*/ 159 h 337"/>
                <a:gd name="T14" fmla="*/ 177 w 497"/>
                <a:gd name="T15" fmla="*/ 70 h 337"/>
                <a:gd name="T16" fmla="*/ 301 w 497"/>
                <a:gd name="T17" fmla="*/ 98 h 337"/>
                <a:gd name="T18" fmla="*/ 301 w 497"/>
                <a:gd name="T19" fmla="*/ 98 h 337"/>
                <a:gd name="T20" fmla="*/ 301 w 497"/>
                <a:gd name="T21" fmla="*/ 0 h 337"/>
                <a:gd name="T22" fmla="*/ 124 w 497"/>
                <a:gd name="T23" fmla="*/ 159 h 337"/>
                <a:gd name="T24" fmla="*/ 301 w 497"/>
                <a:gd name="T25" fmla="*/ 327 h 337"/>
                <a:gd name="T26" fmla="*/ 301 w 497"/>
                <a:gd name="T27" fmla="*/ 221 h 337"/>
                <a:gd name="T28" fmla="*/ 496 w 497"/>
                <a:gd name="T29" fmla="*/ 336 h 337"/>
                <a:gd name="T30" fmla="*/ 301 w 497"/>
                <a:gd name="T31"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7" h="337">
                  <a:moveTo>
                    <a:pt x="177" y="70"/>
                  </a:moveTo>
                  <a:lnTo>
                    <a:pt x="177" y="70"/>
                  </a:lnTo>
                  <a:cubicBezTo>
                    <a:pt x="177" y="0"/>
                    <a:pt x="177" y="0"/>
                    <a:pt x="177" y="0"/>
                  </a:cubicBezTo>
                  <a:cubicBezTo>
                    <a:pt x="0" y="159"/>
                    <a:pt x="0" y="159"/>
                    <a:pt x="0" y="159"/>
                  </a:cubicBezTo>
                  <a:cubicBezTo>
                    <a:pt x="177" y="327"/>
                    <a:pt x="177" y="327"/>
                    <a:pt x="177" y="327"/>
                  </a:cubicBezTo>
                  <a:cubicBezTo>
                    <a:pt x="177" y="257"/>
                    <a:pt x="177" y="257"/>
                    <a:pt x="177" y="257"/>
                  </a:cubicBezTo>
                  <a:cubicBezTo>
                    <a:pt x="71" y="159"/>
                    <a:pt x="71" y="159"/>
                    <a:pt x="71" y="159"/>
                  </a:cubicBezTo>
                  <a:lnTo>
                    <a:pt x="177" y="70"/>
                  </a:lnTo>
                  <a:close/>
                  <a:moveTo>
                    <a:pt x="301" y="98"/>
                  </a:moveTo>
                  <a:lnTo>
                    <a:pt x="301" y="98"/>
                  </a:lnTo>
                  <a:cubicBezTo>
                    <a:pt x="301" y="0"/>
                    <a:pt x="301" y="0"/>
                    <a:pt x="301" y="0"/>
                  </a:cubicBezTo>
                  <a:cubicBezTo>
                    <a:pt x="124" y="159"/>
                    <a:pt x="124" y="159"/>
                    <a:pt x="124" y="159"/>
                  </a:cubicBezTo>
                  <a:cubicBezTo>
                    <a:pt x="301" y="327"/>
                    <a:pt x="301" y="327"/>
                    <a:pt x="301" y="327"/>
                  </a:cubicBezTo>
                  <a:cubicBezTo>
                    <a:pt x="301" y="221"/>
                    <a:pt x="301" y="221"/>
                    <a:pt x="301" y="221"/>
                  </a:cubicBezTo>
                  <a:cubicBezTo>
                    <a:pt x="381" y="221"/>
                    <a:pt x="435" y="230"/>
                    <a:pt x="496" y="336"/>
                  </a:cubicBezTo>
                  <a:cubicBezTo>
                    <a:pt x="496" y="336"/>
                    <a:pt x="488" y="98"/>
                    <a:pt x="301" y="98"/>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2" name="Freeform 54"/>
            <p:cNvSpPr>
              <a:spLocks noChangeArrowheads="1"/>
            </p:cNvSpPr>
            <p:nvPr/>
          </p:nvSpPr>
          <p:spPr bwMode="auto">
            <a:xfrm>
              <a:off x="2848901" y="2102844"/>
              <a:ext cx="261659" cy="231558"/>
            </a:xfrm>
            <a:custGeom>
              <a:avLst/>
              <a:gdLst>
                <a:gd name="T0" fmla="*/ 212 w 497"/>
                <a:gd name="T1" fmla="*/ 0 h 443"/>
                <a:gd name="T2" fmla="*/ 212 w 497"/>
                <a:gd name="T3" fmla="*/ 0 h 443"/>
                <a:gd name="T4" fmla="*/ 186 w 497"/>
                <a:gd name="T5" fmla="*/ 0 h 443"/>
                <a:gd name="T6" fmla="*/ 177 w 497"/>
                <a:gd name="T7" fmla="*/ 8 h 443"/>
                <a:gd name="T8" fmla="*/ 177 w 497"/>
                <a:gd name="T9" fmla="*/ 106 h 443"/>
                <a:gd name="T10" fmla="*/ 88 w 497"/>
                <a:gd name="T11" fmla="*/ 106 h 443"/>
                <a:gd name="T12" fmla="*/ 80 w 497"/>
                <a:gd name="T13" fmla="*/ 106 h 443"/>
                <a:gd name="T14" fmla="*/ 62 w 497"/>
                <a:gd name="T15" fmla="*/ 114 h 443"/>
                <a:gd name="T16" fmla="*/ 0 w 497"/>
                <a:gd name="T17" fmla="*/ 151 h 443"/>
                <a:gd name="T18" fmla="*/ 0 w 497"/>
                <a:gd name="T19" fmla="*/ 159 h 443"/>
                <a:gd name="T20" fmla="*/ 0 w 497"/>
                <a:gd name="T21" fmla="*/ 167 h 443"/>
                <a:gd name="T22" fmla="*/ 62 w 497"/>
                <a:gd name="T23" fmla="*/ 212 h 443"/>
                <a:gd name="T24" fmla="*/ 80 w 497"/>
                <a:gd name="T25" fmla="*/ 212 h 443"/>
                <a:gd name="T26" fmla="*/ 88 w 497"/>
                <a:gd name="T27" fmla="*/ 221 h 443"/>
                <a:gd name="T28" fmla="*/ 177 w 497"/>
                <a:gd name="T29" fmla="*/ 221 h 443"/>
                <a:gd name="T30" fmla="*/ 177 w 497"/>
                <a:gd name="T31" fmla="*/ 433 h 443"/>
                <a:gd name="T32" fmla="*/ 186 w 497"/>
                <a:gd name="T33" fmla="*/ 442 h 443"/>
                <a:gd name="T34" fmla="*/ 212 w 497"/>
                <a:gd name="T35" fmla="*/ 442 h 443"/>
                <a:gd name="T36" fmla="*/ 221 w 497"/>
                <a:gd name="T37" fmla="*/ 433 h 443"/>
                <a:gd name="T38" fmla="*/ 221 w 497"/>
                <a:gd name="T39" fmla="*/ 8 h 443"/>
                <a:gd name="T40" fmla="*/ 212 w 497"/>
                <a:gd name="T41" fmla="*/ 0 h 443"/>
                <a:gd name="T42" fmla="*/ 487 w 497"/>
                <a:gd name="T43" fmla="*/ 106 h 443"/>
                <a:gd name="T44" fmla="*/ 487 w 497"/>
                <a:gd name="T45" fmla="*/ 106 h 443"/>
                <a:gd name="T46" fmla="*/ 434 w 497"/>
                <a:gd name="T47" fmla="*/ 61 h 443"/>
                <a:gd name="T48" fmla="*/ 416 w 497"/>
                <a:gd name="T49" fmla="*/ 53 h 443"/>
                <a:gd name="T50" fmla="*/ 407 w 497"/>
                <a:gd name="T51" fmla="*/ 53 h 443"/>
                <a:gd name="T52" fmla="*/ 239 w 497"/>
                <a:gd name="T53" fmla="*/ 53 h 443"/>
                <a:gd name="T54" fmla="*/ 256 w 497"/>
                <a:gd name="T55" fmla="*/ 167 h 443"/>
                <a:gd name="T56" fmla="*/ 407 w 497"/>
                <a:gd name="T57" fmla="*/ 167 h 443"/>
                <a:gd name="T58" fmla="*/ 416 w 497"/>
                <a:gd name="T59" fmla="*/ 167 h 443"/>
                <a:gd name="T60" fmla="*/ 434 w 497"/>
                <a:gd name="T61" fmla="*/ 159 h 443"/>
                <a:gd name="T62" fmla="*/ 487 w 497"/>
                <a:gd name="T63" fmla="*/ 123 h 443"/>
                <a:gd name="T64" fmla="*/ 496 w 497"/>
                <a:gd name="T65" fmla="*/ 114 h 443"/>
                <a:gd name="T66" fmla="*/ 487 w 497"/>
                <a:gd name="T67" fmla="*/ 10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3">
                  <a:moveTo>
                    <a:pt x="212" y="0"/>
                  </a:moveTo>
                  <a:lnTo>
                    <a:pt x="212" y="0"/>
                  </a:lnTo>
                  <a:cubicBezTo>
                    <a:pt x="186" y="0"/>
                    <a:pt x="186" y="0"/>
                    <a:pt x="186" y="0"/>
                  </a:cubicBezTo>
                  <a:lnTo>
                    <a:pt x="177" y="8"/>
                  </a:lnTo>
                  <a:cubicBezTo>
                    <a:pt x="177" y="106"/>
                    <a:pt x="177" y="106"/>
                    <a:pt x="177" y="106"/>
                  </a:cubicBezTo>
                  <a:cubicBezTo>
                    <a:pt x="88" y="106"/>
                    <a:pt x="88" y="106"/>
                    <a:pt x="88" y="106"/>
                  </a:cubicBezTo>
                  <a:lnTo>
                    <a:pt x="80" y="106"/>
                  </a:lnTo>
                  <a:cubicBezTo>
                    <a:pt x="71" y="106"/>
                    <a:pt x="71" y="106"/>
                    <a:pt x="62" y="114"/>
                  </a:cubicBezTo>
                  <a:cubicBezTo>
                    <a:pt x="0" y="151"/>
                    <a:pt x="0" y="151"/>
                    <a:pt x="0" y="151"/>
                  </a:cubicBezTo>
                  <a:cubicBezTo>
                    <a:pt x="0" y="159"/>
                    <a:pt x="0" y="159"/>
                    <a:pt x="0" y="159"/>
                  </a:cubicBezTo>
                  <a:cubicBezTo>
                    <a:pt x="0" y="167"/>
                    <a:pt x="0" y="167"/>
                    <a:pt x="0" y="167"/>
                  </a:cubicBezTo>
                  <a:cubicBezTo>
                    <a:pt x="62" y="212"/>
                    <a:pt x="62" y="212"/>
                    <a:pt x="62" y="212"/>
                  </a:cubicBezTo>
                  <a:cubicBezTo>
                    <a:pt x="71" y="212"/>
                    <a:pt x="71" y="212"/>
                    <a:pt x="80" y="212"/>
                  </a:cubicBezTo>
                  <a:cubicBezTo>
                    <a:pt x="80" y="221"/>
                    <a:pt x="88" y="221"/>
                    <a:pt x="88" y="221"/>
                  </a:cubicBezTo>
                  <a:cubicBezTo>
                    <a:pt x="177" y="221"/>
                    <a:pt x="177" y="221"/>
                    <a:pt x="177" y="221"/>
                  </a:cubicBezTo>
                  <a:cubicBezTo>
                    <a:pt x="177" y="433"/>
                    <a:pt x="177" y="433"/>
                    <a:pt x="177" y="433"/>
                  </a:cubicBezTo>
                  <a:cubicBezTo>
                    <a:pt x="177" y="442"/>
                    <a:pt x="186" y="442"/>
                    <a:pt x="186" y="442"/>
                  </a:cubicBezTo>
                  <a:cubicBezTo>
                    <a:pt x="212" y="442"/>
                    <a:pt x="212" y="442"/>
                    <a:pt x="212" y="442"/>
                  </a:cubicBezTo>
                  <a:cubicBezTo>
                    <a:pt x="212" y="442"/>
                    <a:pt x="221" y="442"/>
                    <a:pt x="221" y="433"/>
                  </a:cubicBezTo>
                  <a:cubicBezTo>
                    <a:pt x="221" y="8"/>
                    <a:pt x="221" y="8"/>
                    <a:pt x="221" y="8"/>
                  </a:cubicBezTo>
                  <a:lnTo>
                    <a:pt x="212" y="0"/>
                  </a:lnTo>
                  <a:close/>
                  <a:moveTo>
                    <a:pt x="487" y="106"/>
                  </a:moveTo>
                  <a:lnTo>
                    <a:pt x="487" y="106"/>
                  </a:lnTo>
                  <a:cubicBezTo>
                    <a:pt x="434" y="61"/>
                    <a:pt x="434" y="61"/>
                    <a:pt x="434" y="61"/>
                  </a:cubicBezTo>
                  <a:cubicBezTo>
                    <a:pt x="425" y="61"/>
                    <a:pt x="425" y="61"/>
                    <a:pt x="416" y="53"/>
                  </a:cubicBezTo>
                  <a:lnTo>
                    <a:pt x="407" y="53"/>
                  </a:lnTo>
                  <a:cubicBezTo>
                    <a:pt x="239" y="53"/>
                    <a:pt x="239" y="53"/>
                    <a:pt x="239" y="53"/>
                  </a:cubicBezTo>
                  <a:cubicBezTo>
                    <a:pt x="256" y="167"/>
                    <a:pt x="256" y="167"/>
                    <a:pt x="256" y="167"/>
                  </a:cubicBezTo>
                  <a:cubicBezTo>
                    <a:pt x="407" y="167"/>
                    <a:pt x="407" y="167"/>
                    <a:pt x="407" y="167"/>
                  </a:cubicBezTo>
                  <a:lnTo>
                    <a:pt x="416" y="167"/>
                  </a:lnTo>
                  <a:cubicBezTo>
                    <a:pt x="425" y="167"/>
                    <a:pt x="425" y="159"/>
                    <a:pt x="434" y="159"/>
                  </a:cubicBezTo>
                  <a:cubicBezTo>
                    <a:pt x="487" y="123"/>
                    <a:pt x="487" y="123"/>
                    <a:pt x="487" y="123"/>
                  </a:cubicBezTo>
                  <a:cubicBezTo>
                    <a:pt x="496" y="114"/>
                    <a:pt x="496" y="114"/>
                    <a:pt x="496" y="114"/>
                  </a:cubicBezTo>
                  <a:cubicBezTo>
                    <a:pt x="496" y="106"/>
                    <a:pt x="496" y="106"/>
                    <a:pt x="487" y="106"/>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3" name="Freeform 55"/>
            <p:cNvSpPr>
              <a:spLocks noChangeArrowheads="1"/>
            </p:cNvSpPr>
            <p:nvPr/>
          </p:nvSpPr>
          <p:spPr bwMode="auto">
            <a:xfrm>
              <a:off x="2378838" y="2088950"/>
              <a:ext cx="159776" cy="270922"/>
            </a:xfrm>
            <a:custGeom>
              <a:avLst/>
              <a:gdLst>
                <a:gd name="T0" fmla="*/ 284 w 303"/>
                <a:gd name="T1" fmla="*/ 363 h 514"/>
                <a:gd name="T2" fmla="*/ 284 w 303"/>
                <a:gd name="T3" fmla="*/ 363 h 514"/>
                <a:gd name="T4" fmla="*/ 222 w 303"/>
                <a:gd name="T5" fmla="*/ 168 h 514"/>
                <a:gd name="T6" fmla="*/ 89 w 303"/>
                <a:gd name="T7" fmla="*/ 106 h 514"/>
                <a:gd name="T8" fmla="*/ 45 w 303"/>
                <a:gd name="T9" fmla="*/ 9 h 514"/>
                <a:gd name="T10" fmla="*/ 19 w 303"/>
                <a:gd name="T11" fmla="*/ 0 h 514"/>
                <a:gd name="T12" fmla="*/ 10 w 303"/>
                <a:gd name="T13" fmla="*/ 27 h 514"/>
                <a:gd name="T14" fmla="*/ 63 w 303"/>
                <a:gd name="T15" fmla="*/ 124 h 514"/>
                <a:gd name="T16" fmla="*/ 19 w 303"/>
                <a:gd name="T17" fmla="*/ 239 h 514"/>
                <a:gd name="T18" fmla="*/ 72 w 303"/>
                <a:gd name="T19" fmla="*/ 434 h 514"/>
                <a:gd name="T20" fmla="*/ 204 w 303"/>
                <a:gd name="T21" fmla="*/ 497 h 514"/>
                <a:gd name="T22" fmla="*/ 284 w 303"/>
                <a:gd name="T23" fmla="*/ 363 h 514"/>
                <a:gd name="T24" fmla="*/ 125 w 303"/>
                <a:gd name="T25" fmla="*/ 222 h 514"/>
                <a:gd name="T26" fmla="*/ 125 w 303"/>
                <a:gd name="T27" fmla="*/ 222 h 514"/>
                <a:gd name="T28" fmla="*/ 81 w 303"/>
                <a:gd name="T29" fmla="*/ 203 h 514"/>
                <a:gd name="T30" fmla="*/ 98 w 303"/>
                <a:gd name="T31" fmla="*/ 159 h 514"/>
                <a:gd name="T32" fmla="*/ 142 w 303"/>
                <a:gd name="T33" fmla="*/ 178 h 514"/>
                <a:gd name="T34" fmla="*/ 125 w 303"/>
                <a:gd name="T35" fmla="*/ 222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3" h="514">
                  <a:moveTo>
                    <a:pt x="284" y="363"/>
                  </a:moveTo>
                  <a:lnTo>
                    <a:pt x="284" y="363"/>
                  </a:lnTo>
                  <a:cubicBezTo>
                    <a:pt x="222" y="168"/>
                    <a:pt x="222" y="168"/>
                    <a:pt x="222" y="168"/>
                  </a:cubicBezTo>
                  <a:cubicBezTo>
                    <a:pt x="204" y="124"/>
                    <a:pt x="142" y="88"/>
                    <a:pt x="89" y="106"/>
                  </a:cubicBezTo>
                  <a:cubicBezTo>
                    <a:pt x="45" y="9"/>
                    <a:pt x="45" y="9"/>
                    <a:pt x="45" y="9"/>
                  </a:cubicBezTo>
                  <a:cubicBezTo>
                    <a:pt x="36" y="0"/>
                    <a:pt x="28" y="0"/>
                    <a:pt x="19" y="0"/>
                  </a:cubicBezTo>
                  <a:cubicBezTo>
                    <a:pt x="10" y="9"/>
                    <a:pt x="10" y="18"/>
                    <a:pt x="10" y="27"/>
                  </a:cubicBezTo>
                  <a:cubicBezTo>
                    <a:pt x="63" y="124"/>
                    <a:pt x="63" y="124"/>
                    <a:pt x="63" y="124"/>
                  </a:cubicBezTo>
                  <a:cubicBezTo>
                    <a:pt x="28" y="141"/>
                    <a:pt x="0" y="194"/>
                    <a:pt x="19" y="239"/>
                  </a:cubicBezTo>
                  <a:cubicBezTo>
                    <a:pt x="72" y="434"/>
                    <a:pt x="72" y="434"/>
                    <a:pt x="72" y="434"/>
                  </a:cubicBezTo>
                  <a:cubicBezTo>
                    <a:pt x="81" y="487"/>
                    <a:pt x="142" y="513"/>
                    <a:pt x="204" y="497"/>
                  </a:cubicBezTo>
                  <a:cubicBezTo>
                    <a:pt x="267" y="469"/>
                    <a:pt x="302" y="407"/>
                    <a:pt x="284" y="363"/>
                  </a:cubicBezTo>
                  <a:close/>
                  <a:moveTo>
                    <a:pt x="125" y="222"/>
                  </a:moveTo>
                  <a:lnTo>
                    <a:pt x="125" y="222"/>
                  </a:lnTo>
                  <a:cubicBezTo>
                    <a:pt x="107" y="231"/>
                    <a:pt x="89" y="222"/>
                    <a:pt x="81" y="203"/>
                  </a:cubicBezTo>
                  <a:cubicBezTo>
                    <a:pt x="72" y="186"/>
                    <a:pt x="81" y="159"/>
                    <a:pt x="98" y="159"/>
                  </a:cubicBezTo>
                  <a:cubicBezTo>
                    <a:pt x="125" y="150"/>
                    <a:pt x="142" y="159"/>
                    <a:pt x="142" y="178"/>
                  </a:cubicBezTo>
                  <a:cubicBezTo>
                    <a:pt x="151" y="194"/>
                    <a:pt x="142" y="222"/>
                    <a:pt x="125" y="222"/>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4" name="Freeform 61"/>
            <p:cNvSpPr>
              <a:spLocks noChangeArrowheads="1"/>
            </p:cNvSpPr>
            <p:nvPr/>
          </p:nvSpPr>
          <p:spPr bwMode="auto">
            <a:xfrm>
              <a:off x="10155867" y="3724502"/>
              <a:ext cx="196825" cy="152828"/>
            </a:xfrm>
            <a:custGeom>
              <a:avLst/>
              <a:gdLst>
                <a:gd name="T0" fmla="*/ 54 w 374"/>
                <a:gd name="T1" fmla="*/ 221 h 293"/>
                <a:gd name="T2" fmla="*/ 54 w 374"/>
                <a:gd name="T3" fmla="*/ 221 h 293"/>
                <a:gd name="T4" fmla="*/ 248 w 374"/>
                <a:gd name="T5" fmla="*/ 221 h 293"/>
                <a:gd name="T6" fmla="*/ 248 w 374"/>
                <a:gd name="T7" fmla="*/ 292 h 293"/>
                <a:gd name="T8" fmla="*/ 373 w 374"/>
                <a:gd name="T9" fmla="*/ 186 h 293"/>
                <a:gd name="T10" fmla="*/ 248 w 374"/>
                <a:gd name="T11" fmla="*/ 71 h 293"/>
                <a:gd name="T12" fmla="*/ 248 w 374"/>
                <a:gd name="T13" fmla="*/ 150 h 293"/>
                <a:gd name="T14" fmla="*/ 71 w 374"/>
                <a:gd name="T15" fmla="*/ 150 h 293"/>
                <a:gd name="T16" fmla="*/ 71 w 374"/>
                <a:gd name="T17" fmla="*/ 0 h 293"/>
                <a:gd name="T18" fmla="*/ 0 w 374"/>
                <a:gd name="T19" fmla="*/ 0 h 293"/>
                <a:gd name="T20" fmla="*/ 0 w 374"/>
                <a:gd name="T21" fmla="*/ 168 h 293"/>
                <a:gd name="T22" fmla="*/ 54 w 374"/>
                <a:gd name="T23" fmla="*/ 22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4" h="293">
                  <a:moveTo>
                    <a:pt x="54" y="221"/>
                  </a:moveTo>
                  <a:lnTo>
                    <a:pt x="54" y="221"/>
                  </a:lnTo>
                  <a:cubicBezTo>
                    <a:pt x="248" y="221"/>
                    <a:pt x="248" y="221"/>
                    <a:pt x="248" y="221"/>
                  </a:cubicBezTo>
                  <a:cubicBezTo>
                    <a:pt x="248" y="292"/>
                    <a:pt x="248" y="292"/>
                    <a:pt x="248" y="292"/>
                  </a:cubicBezTo>
                  <a:cubicBezTo>
                    <a:pt x="373" y="186"/>
                    <a:pt x="373" y="186"/>
                    <a:pt x="373" y="186"/>
                  </a:cubicBezTo>
                  <a:cubicBezTo>
                    <a:pt x="248" y="71"/>
                    <a:pt x="248" y="71"/>
                    <a:pt x="248" y="71"/>
                  </a:cubicBezTo>
                  <a:cubicBezTo>
                    <a:pt x="248" y="150"/>
                    <a:pt x="248" y="150"/>
                    <a:pt x="248" y="150"/>
                  </a:cubicBezTo>
                  <a:cubicBezTo>
                    <a:pt x="71" y="150"/>
                    <a:pt x="71" y="150"/>
                    <a:pt x="71" y="150"/>
                  </a:cubicBezTo>
                  <a:cubicBezTo>
                    <a:pt x="71" y="0"/>
                    <a:pt x="71" y="0"/>
                    <a:pt x="71" y="0"/>
                  </a:cubicBezTo>
                  <a:cubicBezTo>
                    <a:pt x="0" y="0"/>
                    <a:pt x="0" y="0"/>
                    <a:pt x="0" y="0"/>
                  </a:cubicBezTo>
                  <a:cubicBezTo>
                    <a:pt x="0" y="168"/>
                    <a:pt x="0" y="168"/>
                    <a:pt x="0" y="168"/>
                  </a:cubicBezTo>
                  <a:cubicBezTo>
                    <a:pt x="0" y="195"/>
                    <a:pt x="27" y="221"/>
                    <a:pt x="54" y="221"/>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5" name="Freeform 62"/>
            <p:cNvSpPr>
              <a:spLocks noChangeArrowheads="1"/>
            </p:cNvSpPr>
            <p:nvPr/>
          </p:nvSpPr>
          <p:spPr bwMode="auto">
            <a:xfrm>
              <a:off x="8607731" y="3154113"/>
              <a:ext cx="203770" cy="215349"/>
            </a:xfrm>
            <a:custGeom>
              <a:avLst/>
              <a:gdLst>
                <a:gd name="T0" fmla="*/ 141 w 390"/>
                <a:gd name="T1" fmla="*/ 319 h 409"/>
                <a:gd name="T2" fmla="*/ 141 w 390"/>
                <a:gd name="T3" fmla="*/ 319 h 409"/>
                <a:gd name="T4" fmla="*/ 124 w 390"/>
                <a:gd name="T5" fmla="*/ 345 h 409"/>
                <a:gd name="T6" fmla="*/ 61 w 390"/>
                <a:gd name="T7" fmla="*/ 345 h 409"/>
                <a:gd name="T8" fmla="*/ 44 w 390"/>
                <a:gd name="T9" fmla="*/ 311 h 409"/>
                <a:gd name="T10" fmla="*/ 61 w 390"/>
                <a:gd name="T11" fmla="*/ 283 h 409"/>
                <a:gd name="T12" fmla="*/ 133 w 390"/>
                <a:gd name="T13" fmla="*/ 204 h 409"/>
                <a:gd name="T14" fmla="*/ 195 w 390"/>
                <a:gd name="T15" fmla="*/ 186 h 409"/>
                <a:gd name="T16" fmla="*/ 230 w 390"/>
                <a:gd name="T17" fmla="*/ 186 h 409"/>
                <a:gd name="T18" fmla="*/ 230 w 390"/>
                <a:gd name="T19" fmla="*/ 160 h 409"/>
                <a:gd name="T20" fmla="*/ 97 w 390"/>
                <a:gd name="T21" fmla="*/ 168 h 409"/>
                <a:gd name="T22" fmla="*/ 26 w 390"/>
                <a:gd name="T23" fmla="*/ 248 h 409"/>
                <a:gd name="T24" fmla="*/ 0 w 390"/>
                <a:gd name="T25" fmla="*/ 311 h 409"/>
                <a:gd name="T26" fmla="*/ 26 w 390"/>
                <a:gd name="T27" fmla="*/ 381 h 409"/>
                <a:gd name="T28" fmla="*/ 88 w 390"/>
                <a:gd name="T29" fmla="*/ 408 h 409"/>
                <a:gd name="T30" fmla="*/ 159 w 390"/>
                <a:gd name="T31" fmla="*/ 381 h 409"/>
                <a:gd name="T32" fmla="*/ 177 w 390"/>
                <a:gd name="T33" fmla="*/ 355 h 409"/>
                <a:gd name="T34" fmla="*/ 177 w 390"/>
                <a:gd name="T35" fmla="*/ 319 h 409"/>
                <a:gd name="T36" fmla="*/ 141 w 390"/>
                <a:gd name="T37" fmla="*/ 319 h 409"/>
                <a:gd name="T38" fmla="*/ 363 w 390"/>
                <a:gd name="T39" fmla="*/ 36 h 409"/>
                <a:gd name="T40" fmla="*/ 363 w 390"/>
                <a:gd name="T41" fmla="*/ 36 h 409"/>
                <a:gd name="T42" fmla="*/ 239 w 390"/>
                <a:gd name="T43" fmla="*/ 36 h 409"/>
                <a:gd name="T44" fmla="*/ 212 w 390"/>
                <a:gd name="T45" fmla="*/ 53 h 409"/>
                <a:gd name="T46" fmla="*/ 212 w 390"/>
                <a:gd name="T47" fmla="*/ 89 h 409"/>
                <a:gd name="T48" fmla="*/ 248 w 390"/>
                <a:gd name="T49" fmla="*/ 89 h 409"/>
                <a:gd name="T50" fmla="*/ 274 w 390"/>
                <a:gd name="T51" fmla="*/ 71 h 409"/>
                <a:gd name="T52" fmla="*/ 327 w 390"/>
                <a:gd name="T53" fmla="*/ 71 h 409"/>
                <a:gd name="T54" fmla="*/ 345 w 390"/>
                <a:gd name="T55" fmla="*/ 107 h 409"/>
                <a:gd name="T56" fmla="*/ 327 w 390"/>
                <a:gd name="T57" fmla="*/ 133 h 409"/>
                <a:gd name="T58" fmla="*/ 257 w 390"/>
                <a:gd name="T59" fmla="*/ 213 h 409"/>
                <a:gd name="T60" fmla="*/ 195 w 390"/>
                <a:gd name="T61" fmla="*/ 221 h 409"/>
                <a:gd name="T62" fmla="*/ 159 w 390"/>
                <a:gd name="T63" fmla="*/ 221 h 409"/>
                <a:gd name="T64" fmla="*/ 159 w 390"/>
                <a:gd name="T65" fmla="*/ 257 h 409"/>
                <a:gd name="T66" fmla="*/ 212 w 390"/>
                <a:gd name="T67" fmla="*/ 283 h 409"/>
                <a:gd name="T68" fmla="*/ 283 w 390"/>
                <a:gd name="T69" fmla="*/ 248 h 409"/>
                <a:gd name="T70" fmla="*/ 363 w 390"/>
                <a:gd name="T71" fmla="*/ 168 h 409"/>
                <a:gd name="T72" fmla="*/ 389 w 390"/>
                <a:gd name="T73" fmla="*/ 107 h 409"/>
                <a:gd name="T74" fmla="*/ 363 w 390"/>
                <a:gd name="T75" fmla="*/ 36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0" h="409">
                  <a:moveTo>
                    <a:pt x="141" y="319"/>
                  </a:moveTo>
                  <a:lnTo>
                    <a:pt x="141" y="319"/>
                  </a:lnTo>
                  <a:cubicBezTo>
                    <a:pt x="124" y="345"/>
                    <a:pt x="124" y="345"/>
                    <a:pt x="124" y="345"/>
                  </a:cubicBezTo>
                  <a:cubicBezTo>
                    <a:pt x="106" y="364"/>
                    <a:pt x="79" y="364"/>
                    <a:pt x="61" y="345"/>
                  </a:cubicBezTo>
                  <a:cubicBezTo>
                    <a:pt x="53" y="336"/>
                    <a:pt x="44" y="319"/>
                    <a:pt x="44" y="311"/>
                  </a:cubicBezTo>
                  <a:cubicBezTo>
                    <a:pt x="44" y="301"/>
                    <a:pt x="53" y="292"/>
                    <a:pt x="61" y="283"/>
                  </a:cubicBezTo>
                  <a:cubicBezTo>
                    <a:pt x="133" y="204"/>
                    <a:pt x="133" y="204"/>
                    <a:pt x="133" y="204"/>
                  </a:cubicBezTo>
                  <a:cubicBezTo>
                    <a:pt x="150" y="195"/>
                    <a:pt x="177" y="168"/>
                    <a:pt x="195" y="186"/>
                  </a:cubicBezTo>
                  <a:cubicBezTo>
                    <a:pt x="204" y="204"/>
                    <a:pt x="221" y="204"/>
                    <a:pt x="230" y="186"/>
                  </a:cubicBezTo>
                  <a:cubicBezTo>
                    <a:pt x="239" y="177"/>
                    <a:pt x="239" y="168"/>
                    <a:pt x="230" y="160"/>
                  </a:cubicBezTo>
                  <a:cubicBezTo>
                    <a:pt x="195" y="124"/>
                    <a:pt x="141" y="124"/>
                    <a:pt x="97" y="168"/>
                  </a:cubicBezTo>
                  <a:cubicBezTo>
                    <a:pt x="26" y="248"/>
                    <a:pt x="26" y="248"/>
                    <a:pt x="26" y="248"/>
                  </a:cubicBezTo>
                  <a:cubicBezTo>
                    <a:pt x="8" y="266"/>
                    <a:pt x="0" y="283"/>
                    <a:pt x="0" y="311"/>
                  </a:cubicBezTo>
                  <a:cubicBezTo>
                    <a:pt x="0" y="336"/>
                    <a:pt x="8" y="364"/>
                    <a:pt x="26" y="381"/>
                  </a:cubicBezTo>
                  <a:cubicBezTo>
                    <a:pt x="44" y="399"/>
                    <a:pt x="70" y="408"/>
                    <a:pt x="88" y="408"/>
                  </a:cubicBezTo>
                  <a:cubicBezTo>
                    <a:pt x="114" y="408"/>
                    <a:pt x="141" y="399"/>
                    <a:pt x="159" y="381"/>
                  </a:cubicBezTo>
                  <a:cubicBezTo>
                    <a:pt x="177" y="355"/>
                    <a:pt x="177" y="355"/>
                    <a:pt x="177" y="355"/>
                  </a:cubicBezTo>
                  <a:cubicBezTo>
                    <a:pt x="186" y="345"/>
                    <a:pt x="186" y="328"/>
                    <a:pt x="177" y="319"/>
                  </a:cubicBezTo>
                  <a:cubicBezTo>
                    <a:pt x="168" y="311"/>
                    <a:pt x="150" y="311"/>
                    <a:pt x="141" y="319"/>
                  </a:cubicBezTo>
                  <a:close/>
                  <a:moveTo>
                    <a:pt x="363" y="36"/>
                  </a:moveTo>
                  <a:lnTo>
                    <a:pt x="363" y="36"/>
                  </a:lnTo>
                  <a:cubicBezTo>
                    <a:pt x="327" y="0"/>
                    <a:pt x="274" y="0"/>
                    <a:pt x="239" y="36"/>
                  </a:cubicBezTo>
                  <a:cubicBezTo>
                    <a:pt x="212" y="53"/>
                    <a:pt x="212" y="53"/>
                    <a:pt x="212" y="53"/>
                  </a:cubicBezTo>
                  <a:cubicBezTo>
                    <a:pt x="204" y="71"/>
                    <a:pt x="204" y="80"/>
                    <a:pt x="212" y="89"/>
                  </a:cubicBezTo>
                  <a:cubicBezTo>
                    <a:pt x="221" y="98"/>
                    <a:pt x="239" y="98"/>
                    <a:pt x="248" y="89"/>
                  </a:cubicBezTo>
                  <a:cubicBezTo>
                    <a:pt x="274" y="71"/>
                    <a:pt x="274" y="71"/>
                    <a:pt x="274" y="71"/>
                  </a:cubicBezTo>
                  <a:cubicBezTo>
                    <a:pt x="292" y="53"/>
                    <a:pt x="318" y="53"/>
                    <a:pt x="327" y="71"/>
                  </a:cubicBezTo>
                  <a:cubicBezTo>
                    <a:pt x="336" y="80"/>
                    <a:pt x="345" y="89"/>
                    <a:pt x="345" y="107"/>
                  </a:cubicBezTo>
                  <a:cubicBezTo>
                    <a:pt x="345" y="115"/>
                    <a:pt x="336" y="124"/>
                    <a:pt x="327" y="133"/>
                  </a:cubicBezTo>
                  <a:cubicBezTo>
                    <a:pt x="257" y="213"/>
                    <a:pt x="257" y="213"/>
                    <a:pt x="257" y="213"/>
                  </a:cubicBezTo>
                  <a:cubicBezTo>
                    <a:pt x="212" y="248"/>
                    <a:pt x="204" y="230"/>
                    <a:pt x="195" y="221"/>
                  </a:cubicBezTo>
                  <a:cubicBezTo>
                    <a:pt x="186" y="213"/>
                    <a:pt x="168" y="213"/>
                    <a:pt x="159" y="221"/>
                  </a:cubicBezTo>
                  <a:cubicBezTo>
                    <a:pt x="150" y="230"/>
                    <a:pt x="150" y="248"/>
                    <a:pt x="159" y="257"/>
                  </a:cubicBezTo>
                  <a:cubicBezTo>
                    <a:pt x="177" y="275"/>
                    <a:pt x="195" y="283"/>
                    <a:pt x="212" y="283"/>
                  </a:cubicBezTo>
                  <a:cubicBezTo>
                    <a:pt x="239" y="283"/>
                    <a:pt x="265" y="275"/>
                    <a:pt x="283" y="248"/>
                  </a:cubicBezTo>
                  <a:cubicBezTo>
                    <a:pt x="363" y="168"/>
                    <a:pt x="363" y="168"/>
                    <a:pt x="363" y="168"/>
                  </a:cubicBezTo>
                  <a:cubicBezTo>
                    <a:pt x="380" y="151"/>
                    <a:pt x="389" y="124"/>
                    <a:pt x="389" y="107"/>
                  </a:cubicBezTo>
                  <a:cubicBezTo>
                    <a:pt x="389" y="80"/>
                    <a:pt x="380" y="53"/>
                    <a:pt x="363" y="36"/>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6" name="Freeform 63"/>
            <p:cNvSpPr>
              <a:spLocks noChangeArrowheads="1"/>
            </p:cNvSpPr>
            <p:nvPr/>
          </p:nvSpPr>
          <p:spPr bwMode="auto">
            <a:xfrm>
              <a:off x="3918695" y="3172639"/>
              <a:ext cx="203770" cy="180614"/>
            </a:xfrm>
            <a:custGeom>
              <a:avLst/>
              <a:gdLst>
                <a:gd name="T0" fmla="*/ 345 w 390"/>
                <a:gd name="T1" fmla="*/ 0 h 346"/>
                <a:gd name="T2" fmla="*/ 345 w 390"/>
                <a:gd name="T3" fmla="*/ 0 h 346"/>
                <a:gd name="T4" fmla="*/ 44 w 390"/>
                <a:gd name="T5" fmla="*/ 0 h 346"/>
                <a:gd name="T6" fmla="*/ 0 w 390"/>
                <a:gd name="T7" fmla="*/ 44 h 346"/>
                <a:gd name="T8" fmla="*/ 0 w 390"/>
                <a:gd name="T9" fmla="*/ 221 h 346"/>
                <a:gd name="T10" fmla="*/ 44 w 390"/>
                <a:gd name="T11" fmla="*/ 265 h 346"/>
                <a:gd name="T12" fmla="*/ 142 w 390"/>
                <a:gd name="T13" fmla="*/ 265 h 346"/>
                <a:gd name="T14" fmla="*/ 248 w 390"/>
                <a:gd name="T15" fmla="*/ 345 h 346"/>
                <a:gd name="T16" fmla="*/ 248 w 390"/>
                <a:gd name="T17" fmla="*/ 265 h 346"/>
                <a:gd name="T18" fmla="*/ 345 w 390"/>
                <a:gd name="T19" fmla="*/ 265 h 346"/>
                <a:gd name="T20" fmla="*/ 389 w 390"/>
                <a:gd name="T21" fmla="*/ 221 h 346"/>
                <a:gd name="T22" fmla="*/ 389 w 390"/>
                <a:gd name="T23" fmla="*/ 44 h 346"/>
                <a:gd name="T24" fmla="*/ 345 w 390"/>
                <a:gd name="T25" fmla="*/ 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346">
                  <a:moveTo>
                    <a:pt x="345" y="0"/>
                  </a:moveTo>
                  <a:lnTo>
                    <a:pt x="345" y="0"/>
                  </a:lnTo>
                  <a:cubicBezTo>
                    <a:pt x="44" y="0"/>
                    <a:pt x="44" y="0"/>
                    <a:pt x="44" y="0"/>
                  </a:cubicBezTo>
                  <a:cubicBezTo>
                    <a:pt x="17" y="0"/>
                    <a:pt x="0" y="17"/>
                    <a:pt x="0" y="44"/>
                  </a:cubicBezTo>
                  <a:cubicBezTo>
                    <a:pt x="0" y="221"/>
                    <a:pt x="0" y="221"/>
                    <a:pt x="0" y="221"/>
                  </a:cubicBezTo>
                  <a:cubicBezTo>
                    <a:pt x="0" y="247"/>
                    <a:pt x="17" y="265"/>
                    <a:pt x="44" y="265"/>
                  </a:cubicBezTo>
                  <a:cubicBezTo>
                    <a:pt x="142" y="265"/>
                    <a:pt x="142" y="265"/>
                    <a:pt x="142" y="265"/>
                  </a:cubicBezTo>
                  <a:cubicBezTo>
                    <a:pt x="248" y="345"/>
                    <a:pt x="248" y="345"/>
                    <a:pt x="248" y="345"/>
                  </a:cubicBezTo>
                  <a:cubicBezTo>
                    <a:pt x="248" y="265"/>
                    <a:pt x="248" y="265"/>
                    <a:pt x="248" y="265"/>
                  </a:cubicBezTo>
                  <a:cubicBezTo>
                    <a:pt x="345" y="265"/>
                    <a:pt x="345" y="265"/>
                    <a:pt x="345" y="265"/>
                  </a:cubicBezTo>
                  <a:cubicBezTo>
                    <a:pt x="372" y="265"/>
                    <a:pt x="389" y="247"/>
                    <a:pt x="389" y="221"/>
                  </a:cubicBezTo>
                  <a:cubicBezTo>
                    <a:pt x="389" y="44"/>
                    <a:pt x="389" y="44"/>
                    <a:pt x="389" y="44"/>
                  </a:cubicBezTo>
                  <a:cubicBezTo>
                    <a:pt x="389" y="17"/>
                    <a:pt x="372" y="0"/>
                    <a:pt x="345" y="0"/>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7" name="Freeform 64"/>
            <p:cNvSpPr>
              <a:spLocks noChangeArrowheads="1"/>
            </p:cNvSpPr>
            <p:nvPr/>
          </p:nvSpPr>
          <p:spPr bwMode="auto">
            <a:xfrm>
              <a:off x="8593837" y="2628480"/>
              <a:ext cx="233874" cy="229241"/>
            </a:xfrm>
            <a:custGeom>
              <a:avLst/>
              <a:gdLst>
                <a:gd name="T0" fmla="*/ 222 w 444"/>
                <a:gd name="T1" fmla="*/ 0 h 435"/>
                <a:gd name="T2" fmla="*/ 284 w 444"/>
                <a:gd name="T3" fmla="*/ 160 h 435"/>
                <a:gd name="T4" fmla="*/ 443 w 444"/>
                <a:gd name="T5" fmla="*/ 160 h 435"/>
                <a:gd name="T6" fmla="*/ 310 w 444"/>
                <a:gd name="T7" fmla="*/ 257 h 435"/>
                <a:gd name="T8" fmla="*/ 354 w 444"/>
                <a:gd name="T9" fmla="*/ 434 h 435"/>
                <a:gd name="T10" fmla="*/ 222 w 444"/>
                <a:gd name="T11" fmla="*/ 327 h 435"/>
                <a:gd name="T12" fmla="*/ 88 w 444"/>
                <a:gd name="T13" fmla="*/ 434 h 435"/>
                <a:gd name="T14" fmla="*/ 133 w 444"/>
                <a:gd name="T15" fmla="*/ 257 h 435"/>
                <a:gd name="T16" fmla="*/ 0 w 444"/>
                <a:gd name="T17" fmla="*/ 160 h 435"/>
                <a:gd name="T18" fmla="*/ 160 w 444"/>
                <a:gd name="T19" fmla="*/ 160 h 435"/>
                <a:gd name="T20" fmla="*/ 222 w 444"/>
                <a:gd name="T21"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435">
                  <a:moveTo>
                    <a:pt x="222" y="0"/>
                  </a:moveTo>
                  <a:lnTo>
                    <a:pt x="284" y="160"/>
                  </a:lnTo>
                  <a:lnTo>
                    <a:pt x="443" y="160"/>
                  </a:lnTo>
                  <a:lnTo>
                    <a:pt x="310" y="257"/>
                  </a:lnTo>
                  <a:lnTo>
                    <a:pt x="354" y="434"/>
                  </a:lnTo>
                  <a:lnTo>
                    <a:pt x="222" y="327"/>
                  </a:lnTo>
                  <a:lnTo>
                    <a:pt x="88" y="434"/>
                  </a:lnTo>
                  <a:lnTo>
                    <a:pt x="133" y="257"/>
                  </a:lnTo>
                  <a:lnTo>
                    <a:pt x="0" y="160"/>
                  </a:lnTo>
                  <a:lnTo>
                    <a:pt x="160" y="160"/>
                  </a:lnTo>
                  <a:lnTo>
                    <a:pt x="222" y="0"/>
                  </a:ln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8" name="Freeform 65"/>
            <p:cNvSpPr>
              <a:spLocks noChangeArrowheads="1"/>
            </p:cNvSpPr>
            <p:nvPr/>
          </p:nvSpPr>
          <p:spPr bwMode="auto">
            <a:xfrm>
              <a:off x="1825417" y="3675119"/>
              <a:ext cx="219979" cy="219979"/>
            </a:xfrm>
            <a:custGeom>
              <a:avLst/>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9" name="Freeform 66"/>
            <p:cNvSpPr>
              <a:spLocks noChangeArrowheads="1"/>
            </p:cNvSpPr>
            <p:nvPr/>
          </p:nvSpPr>
          <p:spPr bwMode="auto">
            <a:xfrm>
              <a:off x="7026195" y="3140220"/>
              <a:ext cx="243134" cy="243136"/>
            </a:xfrm>
            <a:custGeom>
              <a:avLst/>
              <a:gdLst>
                <a:gd name="T0" fmla="*/ 408 w 462"/>
                <a:gd name="T1" fmla="*/ 54 h 462"/>
                <a:gd name="T2" fmla="*/ 408 w 462"/>
                <a:gd name="T3" fmla="*/ 54 h 462"/>
                <a:gd name="T4" fmla="*/ 292 w 462"/>
                <a:gd name="T5" fmla="*/ 19 h 462"/>
                <a:gd name="T6" fmla="*/ 230 w 462"/>
                <a:gd name="T7" fmla="*/ 80 h 462"/>
                <a:gd name="T8" fmla="*/ 213 w 462"/>
                <a:gd name="T9" fmla="*/ 160 h 462"/>
                <a:gd name="T10" fmla="*/ 8 w 462"/>
                <a:gd name="T11" fmla="*/ 363 h 462"/>
                <a:gd name="T12" fmla="*/ 35 w 462"/>
                <a:gd name="T13" fmla="*/ 426 h 462"/>
                <a:gd name="T14" fmla="*/ 98 w 462"/>
                <a:gd name="T15" fmla="*/ 453 h 462"/>
                <a:gd name="T16" fmla="*/ 301 w 462"/>
                <a:gd name="T17" fmla="*/ 248 h 462"/>
                <a:gd name="T18" fmla="*/ 381 w 462"/>
                <a:gd name="T19" fmla="*/ 231 h 462"/>
                <a:gd name="T20" fmla="*/ 443 w 462"/>
                <a:gd name="T21" fmla="*/ 169 h 462"/>
                <a:gd name="T22" fmla="*/ 408 w 462"/>
                <a:gd name="T23" fmla="*/ 54 h 462"/>
                <a:gd name="T24" fmla="*/ 186 w 462"/>
                <a:gd name="T25" fmla="*/ 257 h 462"/>
                <a:gd name="T26" fmla="*/ 186 w 462"/>
                <a:gd name="T27" fmla="*/ 257 h 462"/>
                <a:gd name="T28" fmla="*/ 195 w 462"/>
                <a:gd name="T29" fmla="*/ 222 h 462"/>
                <a:gd name="T30" fmla="*/ 230 w 462"/>
                <a:gd name="T31" fmla="*/ 213 h 462"/>
                <a:gd name="T32" fmla="*/ 221 w 462"/>
                <a:gd name="T33" fmla="*/ 248 h 462"/>
                <a:gd name="T34" fmla="*/ 186 w 462"/>
                <a:gd name="T35" fmla="*/ 257 h 462"/>
                <a:gd name="T36" fmla="*/ 354 w 462"/>
                <a:gd name="T37" fmla="*/ 116 h 462"/>
                <a:gd name="T38" fmla="*/ 354 w 462"/>
                <a:gd name="T39" fmla="*/ 116 h 462"/>
                <a:gd name="T40" fmla="*/ 310 w 462"/>
                <a:gd name="T41" fmla="*/ 36 h 462"/>
                <a:gd name="T42" fmla="*/ 390 w 462"/>
                <a:gd name="T43" fmla="*/ 72 h 462"/>
                <a:gd name="T44" fmla="*/ 425 w 462"/>
                <a:gd name="T45" fmla="*/ 151 h 462"/>
                <a:gd name="T46" fmla="*/ 354 w 462"/>
                <a:gd name="T47" fmla="*/ 11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462">
                  <a:moveTo>
                    <a:pt x="408" y="54"/>
                  </a:moveTo>
                  <a:lnTo>
                    <a:pt x="408" y="54"/>
                  </a:lnTo>
                  <a:cubicBezTo>
                    <a:pt x="363" y="19"/>
                    <a:pt x="310" y="0"/>
                    <a:pt x="292" y="19"/>
                  </a:cubicBezTo>
                  <a:cubicBezTo>
                    <a:pt x="230" y="80"/>
                    <a:pt x="230" y="80"/>
                    <a:pt x="230" y="80"/>
                  </a:cubicBezTo>
                  <a:cubicBezTo>
                    <a:pt x="221" y="89"/>
                    <a:pt x="213" y="125"/>
                    <a:pt x="213" y="160"/>
                  </a:cubicBezTo>
                  <a:cubicBezTo>
                    <a:pt x="8" y="363"/>
                    <a:pt x="8" y="363"/>
                    <a:pt x="8" y="363"/>
                  </a:cubicBezTo>
                  <a:cubicBezTo>
                    <a:pt x="0" y="372"/>
                    <a:pt x="8" y="408"/>
                    <a:pt x="35" y="426"/>
                  </a:cubicBezTo>
                  <a:cubicBezTo>
                    <a:pt x="62" y="453"/>
                    <a:pt x="89" y="461"/>
                    <a:pt x="98" y="453"/>
                  </a:cubicBezTo>
                  <a:cubicBezTo>
                    <a:pt x="301" y="248"/>
                    <a:pt x="301" y="248"/>
                    <a:pt x="301" y="248"/>
                  </a:cubicBezTo>
                  <a:cubicBezTo>
                    <a:pt x="336" y="248"/>
                    <a:pt x="372" y="240"/>
                    <a:pt x="381" y="231"/>
                  </a:cubicBezTo>
                  <a:cubicBezTo>
                    <a:pt x="443" y="169"/>
                    <a:pt x="443" y="169"/>
                    <a:pt x="443" y="169"/>
                  </a:cubicBezTo>
                  <a:cubicBezTo>
                    <a:pt x="461" y="151"/>
                    <a:pt x="452" y="98"/>
                    <a:pt x="408" y="54"/>
                  </a:cubicBezTo>
                  <a:close/>
                  <a:moveTo>
                    <a:pt x="186" y="257"/>
                  </a:moveTo>
                  <a:lnTo>
                    <a:pt x="186" y="257"/>
                  </a:lnTo>
                  <a:cubicBezTo>
                    <a:pt x="177" y="248"/>
                    <a:pt x="177" y="231"/>
                    <a:pt x="195" y="222"/>
                  </a:cubicBezTo>
                  <a:cubicBezTo>
                    <a:pt x="204" y="204"/>
                    <a:pt x="221" y="204"/>
                    <a:pt x="230" y="213"/>
                  </a:cubicBezTo>
                  <a:cubicBezTo>
                    <a:pt x="239" y="222"/>
                    <a:pt x="239" y="240"/>
                    <a:pt x="221" y="248"/>
                  </a:cubicBezTo>
                  <a:cubicBezTo>
                    <a:pt x="213" y="266"/>
                    <a:pt x="195" y="266"/>
                    <a:pt x="186" y="257"/>
                  </a:cubicBezTo>
                  <a:close/>
                  <a:moveTo>
                    <a:pt x="354" y="116"/>
                  </a:moveTo>
                  <a:lnTo>
                    <a:pt x="354" y="116"/>
                  </a:lnTo>
                  <a:cubicBezTo>
                    <a:pt x="319" y="80"/>
                    <a:pt x="310" y="36"/>
                    <a:pt x="310" y="36"/>
                  </a:cubicBezTo>
                  <a:cubicBezTo>
                    <a:pt x="319" y="27"/>
                    <a:pt x="354" y="44"/>
                    <a:pt x="390" y="72"/>
                  </a:cubicBezTo>
                  <a:cubicBezTo>
                    <a:pt x="425" y="107"/>
                    <a:pt x="434" y="142"/>
                    <a:pt x="425" y="151"/>
                  </a:cubicBezTo>
                  <a:cubicBezTo>
                    <a:pt x="425" y="151"/>
                    <a:pt x="381" y="142"/>
                    <a:pt x="354" y="116"/>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0" name="Freeform 67"/>
            <p:cNvSpPr>
              <a:spLocks noChangeArrowheads="1"/>
            </p:cNvSpPr>
            <p:nvPr/>
          </p:nvSpPr>
          <p:spPr bwMode="auto">
            <a:xfrm>
              <a:off x="1299781" y="3614914"/>
              <a:ext cx="238505" cy="280184"/>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1" name="Freeform 68"/>
            <p:cNvSpPr>
              <a:spLocks noChangeArrowheads="1"/>
            </p:cNvSpPr>
            <p:nvPr/>
          </p:nvSpPr>
          <p:spPr bwMode="auto">
            <a:xfrm>
              <a:off x="8077465" y="3144851"/>
              <a:ext cx="224610" cy="243136"/>
            </a:xfrm>
            <a:custGeom>
              <a:avLst/>
              <a:gdLst>
                <a:gd name="T0" fmla="*/ 327 w 426"/>
                <a:gd name="T1" fmla="*/ 186 h 462"/>
                <a:gd name="T2" fmla="*/ 327 w 426"/>
                <a:gd name="T3" fmla="*/ 186 h 462"/>
                <a:gd name="T4" fmla="*/ 150 w 426"/>
                <a:gd name="T5" fmla="*/ 18 h 462"/>
                <a:gd name="T6" fmla="*/ 97 w 426"/>
                <a:gd name="T7" fmla="*/ 10 h 462"/>
                <a:gd name="T8" fmla="*/ 70 w 426"/>
                <a:gd name="T9" fmla="*/ 54 h 462"/>
                <a:gd name="T10" fmla="*/ 35 w 426"/>
                <a:gd name="T11" fmla="*/ 293 h 462"/>
                <a:gd name="T12" fmla="*/ 26 w 426"/>
                <a:gd name="T13" fmla="*/ 408 h 462"/>
                <a:gd name="T14" fmla="*/ 248 w 426"/>
                <a:gd name="T15" fmla="*/ 417 h 462"/>
                <a:gd name="T16" fmla="*/ 407 w 426"/>
                <a:gd name="T17" fmla="*/ 266 h 462"/>
                <a:gd name="T18" fmla="*/ 327 w 426"/>
                <a:gd name="T19" fmla="*/ 186 h 462"/>
                <a:gd name="T20" fmla="*/ 238 w 426"/>
                <a:gd name="T21" fmla="*/ 391 h 462"/>
                <a:gd name="T22" fmla="*/ 238 w 426"/>
                <a:gd name="T23" fmla="*/ 391 h 462"/>
                <a:gd name="T24" fmla="*/ 53 w 426"/>
                <a:gd name="T25" fmla="*/ 391 h 462"/>
                <a:gd name="T26" fmla="*/ 194 w 426"/>
                <a:gd name="T27" fmla="*/ 284 h 462"/>
                <a:gd name="T28" fmla="*/ 372 w 426"/>
                <a:gd name="T29" fmla="*/ 275 h 462"/>
                <a:gd name="T30" fmla="*/ 238 w 426"/>
                <a:gd name="T31" fmla="*/ 391 h 462"/>
                <a:gd name="T32" fmla="*/ 203 w 426"/>
                <a:gd name="T33" fmla="*/ 301 h 462"/>
                <a:gd name="T34" fmla="*/ 203 w 426"/>
                <a:gd name="T35" fmla="*/ 301 h 462"/>
                <a:gd name="T36" fmla="*/ 97 w 426"/>
                <a:gd name="T37" fmla="*/ 363 h 462"/>
                <a:gd name="T38" fmla="*/ 167 w 426"/>
                <a:gd name="T39" fmla="*/ 363 h 462"/>
                <a:gd name="T40" fmla="*/ 221 w 426"/>
                <a:gd name="T41" fmla="*/ 293 h 462"/>
                <a:gd name="T42" fmla="*/ 221 w 426"/>
                <a:gd name="T43" fmla="*/ 293 h 462"/>
                <a:gd name="T44" fmla="*/ 203 w 426"/>
                <a:gd name="T45" fmla="*/ 3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2" name="Freeform 69"/>
            <p:cNvSpPr>
              <a:spLocks noChangeArrowheads="1"/>
            </p:cNvSpPr>
            <p:nvPr/>
          </p:nvSpPr>
          <p:spPr bwMode="auto">
            <a:xfrm>
              <a:off x="7542567" y="3149482"/>
              <a:ext cx="252398" cy="224611"/>
            </a:xfrm>
            <a:custGeom>
              <a:avLst/>
              <a:gdLst>
                <a:gd name="T0" fmla="*/ 26 w 479"/>
                <a:gd name="T1" fmla="*/ 123 h 426"/>
                <a:gd name="T2" fmla="*/ 26 w 479"/>
                <a:gd name="T3" fmla="*/ 123 h 426"/>
                <a:gd name="T4" fmla="*/ 451 w 479"/>
                <a:gd name="T5" fmla="*/ 123 h 426"/>
                <a:gd name="T6" fmla="*/ 451 w 479"/>
                <a:gd name="T7" fmla="*/ 106 h 426"/>
                <a:gd name="T8" fmla="*/ 354 w 479"/>
                <a:gd name="T9" fmla="*/ 79 h 426"/>
                <a:gd name="T10" fmla="*/ 336 w 479"/>
                <a:gd name="T11" fmla="*/ 79 h 426"/>
                <a:gd name="T12" fmla="*/ 336 w 479"/>
                <a:gd name="T13" fmla="*/ 0 h 426"/>
                <a:gd name="T14" fmla="*/ 141 w 479"/>
                <a:gd name="T15" fmla="*/ 0 h 426"/>
                <a:gd name="T16" fmla="*/ 141 w 479"/>
                <a:gd name="T17" fmla="*/ 79 h 426"/>
                <a:gd name="T18" fmla="*/ 124 w 479"/>
                <a:gd name="T19" fmla="*/ 79 h 426"/>
                <a:gd name="T20" fmla="*/ 26 w 479"/>
                <a:gd name="T21" fmla="*/ 106 h 426"/>
                <a:gd name="T22" fmla="*/ 26 w 479"/>
                <a:gd name="T23" fmla="*/ 123 h 426"/>
                <a:gd name="T24" fmla="*/ 451 w 479"/>
                <a:gd name="T25" fmla="*/ 159 h 426"/>
                <a:gd name="T26" fmla="*/ 451 w 479"/>
                <a:gd name="T27" fmla="*/ 159 h 426"/>
                <a:gd name="T28" fmla="*/ 26 w 479"/>
                <a:gd name="T29" fmla="*/ 159 h 426"/>
                <a:gd name="T30" fmla="*/ 0 w 479"/>
                <a:gd name="T31" fmla="*/ 185 h 426"/>
                <a:gd name="T32" fmla="*/ 0 w 479"/>
                <a:gd name="T33" fmla="*/ 274 h 426"/>
                <a:gd name="T34" fmla="*/ 26 w 479"/>
                <a:gd name="T35" fmla="*/ 300 h 426"/>
                <a:gd name="T36" fmla="*/ 71 w 479"/>
                <a:gd name="T37" fmla="*/ 300 h 426"/>
                <a:gd name="T38" fmla="*/ 53 w 479"/>
                <a:gd name="T39" fmla="*/ 425 h 426"/>
                <a:gd name="T40" fmla="*/ 425 w 479"/>
                <a:gd name="T41" fmla="*/ 425 h 426"/>
                <a:gd name="T42" fmla="*/ 407 w 479"/>
                <a:gd name="T43" fmla="*/ 300 h 426"/>
                <a:gd name="T44" fmla="*/ 451 w 479"/>
                <a:gd name="T45" fmla="*/ 300 h 426"/>
                <a:gd name="T46" fmla="*/ 478 w 479"/>
                <a:gd name="T47" fmla="*/ 274 h 426"/>
                <a:gd name="T48" fmla="*/ 478 w 479"/>
                <a:gd name="T49" fmla="*/ 185 h 426"/>
                <a:gd name="T50" fmla="*/ 451 w 479"/>
                <a:gd name="T51" fmla="*/ 159 h 426"/>
                <a:gd name="T52" fmla="*/ 97 w 479"/>
                <a:gd name="T53" fmla="*/ 372 h 426"/>
                <a:gd name="T54" fmla="*/ 97 w 479"/>
                <a:gd name="T55" fmla="*/ 372 h 426"/>
                <a:gd name="T56" fmla="*/ 132 w 479"/>
                <a:gd name="T57" fmla="*/ 212 h 426"/>
                <a:gd name="T58" fmla="*/ 345 w 479"/>
                <a:gd name="T59" fmla="*/ 212 h 426"/>
                <a:gd name="T60" fmla="*/ 381 w 479"/>
                <a:gd name="T61" fmla="*/ 372 h 426"/>
                <a:gd name="T62" fmla="*/ 97 w 479"/>
                <a:gd name="T63" fmla="*/ 37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26">
                  <a:moveTo>
                    <a:pt x="26" y="123"/>
                  </a:moveTo>
                  <a:lnTo>
                    <a:pt x="26" y="123"/>
                  </a:lnTo>
                  <a:cubicBezTo>
                    <a:pt x="451" y="123"/>
                    <a:pt x="451" y="123"/>
                    <a:pt x="451" y="123"/>
                  </a:cubicBezTo>
                  <a:cubicBezTo>
                    <a:pt x="460" y="123"/>
                    <a:pt x="460" y="115"/>
                    <a:pt x="451" y="106"/>
                  </a:cubicBezTo>
                  <a:cubicBezTo>
                    <a:pt x="451" y="106"/>
                    <a:pt x="372" y="79"/>
                    <a:pt x="354" y="79"/>
                  </a:cubicBezTo>
                  <a:cubicBezTo>
                    <a:pt x="336" y="79"/>
                    <a:pt x="336" y="79"/>
                    <a:pt x="336" y="79"/>
                  </a:cubicBezTo>
                  <a:cubicBezTo>
                    <a:pt x="336" y="0"/>
                    <a:pt x="336" y="0"/>
                    <a:pt x="336" y="0"/>
                  </a:cubicBezTo>
                  <a:cubicBezTo>
                    <a:pt x="141" y="0"/>
                    <a:pt x="141" y="0"/>
                    <a:pt x="141" y="0"/>
                  </a:cubicBezTo>
                  <a:cubicBezTo>
                    <a:pt x="141" y="79"/>
                    <a:pt x="141" y="79"/>
                    <a:pt x="141" y="79"/>
                  </a:cubicBezTo>
                  <a:cubicBezTo>
                    <a:pt x="124" y="79"/>
                    <a:pt x="124" y="79"/>
                    <a:pt x="124" y="79"/>
                  </a:cubicBezTo>
                  <a:cubicBezTo>
                    <a:pt x="106" y="79"/>
                    <a:pt x="26" y="106"/>
                    <a:pt x="26" y="106"/>
                  </a:cubicBezTo>
                  <a:cubicBezTo>
                    <a:pt x="17" y="115"/>
                    <a:pt x="17" y="123"/>
                    <a:pt x="26" y="123"/>
                  </a:cubicBezTo>
                  <a:close/>
                  <a:moveTo>
                    <a:pt x="451" y="159"/>
                  </a:moveTo>
                  <a:lnTo>
                    <a:pt x="451" y="159"/>
                  </a:lnTo>
                  <a:cubicBezTo>
                    <a:pt x="26" y="159"/>
                    <a:pt x="26" y="159"/>
                    <a:pt x="26" y="159"/>
                  </a:cubicBezTo>
                  <a:cubicBezTo>
                    <a:pt x="8" y="159"/>
                    <a:pt x="0" y="168"/>
                    <a:pt x="0" y="185"/>
                  </a:cubicBezTo>
                  <a:cubicBezTo>
                    <a:pt x="0" y="274"/>
                    <a:pt x="0" y="274"/>
                    <a:pt x="0" y="274"/>
                  </a:cubicBezTo>
                  <a:cubicBezTo>
                    <a:pt x="0" y="283"/>
                    <a:pt x="8" y="300"/>
                    <a:pt x="26" y="300"/>
                  </a:cubicBezTo>
                  <a:cubicBezTo>
                    <a:pt x="71" y="300"/>
                    <a:pt x="71" y="300"/>
                    <a:pt x="71" y="300"/>
                  </a:cubicBezTo>
                  <a:cubicBezTo>
                    <a:pt x="53" y="425"/>
                    <a:pt x="53" y="425"/>
                    <a:pt x="53" y="425"/>
                  </a:cubicBezTo>
                  <a:cubicBezTo>
                    <a:pt x="425" y="425"/>
                    <a:pt x="425" y="425"/>
                    <a:pt x="425" y="425"/>
                  </a:cubicBezTo>
                  <a:cubicBezTo>
                    <a:pt x="407" y="300"/>
                    <a:pt x="407" y="300"/>
                    <a:pt x="407" y="300"/>
                  </a:cubicBezTo>
                  <a:cubicBezTo>
                    <a:pt x="451" y="300"/>
                    <a:pt x="451" y="300"/>
                    <a:pt x="451" y="300"/>
                  </a:cubicBezTo>
                  <a:cubicBezTo>
                    <a:pt x="469" y="300"/>
                    <a:pt x="478" y="283"/>
                    <a:pt x="478" y="274"/>
                  </a:cubicBezTo>
                  <a:cubicBezTo>
                    <a:pt x="478" y="185"/>
                    <a:pt x="478" y="185"/>
                    <a:pt x="478" y="185"/>
                  </a:cubicBezTo>
                  <a:cubicBezTo>
                    <a:pt x="478" y="168"/>
                    <a:pt x="469" y="159"/>
                    <a:pt x="451" y="159"/>
                  </a:cubicBezTo>
                  <a:close/>
                  <a:moveTo>
                    <a:pt x="97" y="372"/>
                  </a:moveTo>
                  <a:lnTo>
                    <a:pt x="97" y="372"/>
                  </a:lnTo>
                  <a:cubicBezTo>
                    <a:pt x="132" y="212"/>
                    <a:pt x="132" y="212"/>
                    <a:pt x="132" y="212"/>
                  </a:cubicBezTo>
                  <a:cubicBezTo>
                    <a:pt x="345" y="212"/>
                    <a:pt x="345" y="212"/>
                    <a:pt x="345" y="212"/>
                  </a:cubicBezTo>
                  <a:cubicBezTo>
                    <a:pt x="381" y="372"/>
                    <a:pt x="381" y="372"/>
                    <a:pt x="381" y="372"/>
                  </a:cubicBezTo>
                  <a:lnTo>
                    <a:pt x="97" y="372"/>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3" name="Freeform 70"/>
            <p:cNvSpPr>
              <a:spLocks noChangeArrowheads="1"/>
            </p:cNvSpPr>
            <p:nvPr/>
          </p:nvSpPr>
          <p:spPr bwMode="auto">
            <a:xfrm>
              <a:off x="3369904" y="3144851"/>
              <a:ext cx="261661" cy="233874"/>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4" name="Freeform 71"/>
            <p:cNvSpPr>
              <a:spLocks noChangeArrowheads="1"/>
            </p:cNvSpPr>
            <p:nvPr/>
          </p:nvSpPr>
          <p:spPr bwMode="auto">
            <a:xfrm>
              <a:off x="4444330" y="3177270"/>
              <a:ext cx="233874" cy="173669"/>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5" name="Freeform 72"/>
            <p:cNvSpPr>
              <a:spLocks noChangeArrowheads="1"/>
            </p:cNvSpPr>
            <p:nvPr/>
          </p:nvSpPr>
          <p:spPr bwMode="auto">
            <a:xfrm>
              <a:off x="6002712" y="3158745"/>
              <a:ext cx="206085" cy="210718"/>
            </a:xfrm>
            <a:custGeom>
              <a:avLst/>
              <a:gdLst>
                <a:gd name="T0" fmla="*/ 346 w 391"/>
                <a:gd name="T1" fmla="*/ 0 h 400"/>
                <a:gd name="T2" fmla="*/ 346 w 391"/>
                <a:gd name="T3" fmla="*/ 0 h 400"/>
                <a:gd name="T4" fmla="*/ 142 w 391"/>
                <a:gd name="T5" fmla="*/ 0 h 400"/>
                <a:gd name="T6" fmla="*/ 98 w 391"/>
                <a:gd name="T7" fmla="*/ 44 h 400"/>
                <a:gd name="T8" fmla="*/ 98 w 391"/>
                <a:gd name="T9" fmla="*/ 248 h 400"/>
                <a:gd name="T10" fmla="*/ 142 w 391"/>
                <a:gd name="T11" fmla="*/ 292 h 400"/>
                <a:gd name="T12" fmla="*/ 346 w 391"/>
                <a:gd name="T13" fmla="*/ 292 h 400"/>
                <a:gd name="T14" fmla="*/ 390 w 391"/>
                <a:gd name="T15" fmla="*/ 248 h 400"/>
                <a:gd name="T16" fmla="*/ 390 w 391"/>
                <a:gd name="T17" fmla="*/ 44 h 400"/>
                <a:gd name="T18" fmla="*/ 346 w 391"/>
                <a:gd name="T19" fmla="*/ 0 h 400"/>
                <a:gd name="T20" fmla="*/ 346 w 391"/>
                <a:gd name="T21" fmla="*/ 248 h 400"/>
                <a:gd name="T22" fmla="*/ 346 w 391"/>
                <a:gd name="T23" fmla="*/ 248 h 400"/>
                <a:gd name="T24" fmla="*/ 142 w 391"/>
                <a:gd name="T25" fmla="*/ 248 h 400"/>
                <a:gd name="T26" fmla="*/ 142 w 391"/>
                <a:gd name="T27" fmla="*/ 44 h 400"/>
                <a:gd name="T28" fmla="*/ 346 w 391"/>
                <a:gd name="T29" fmla="*/ 44 h 400"/>
                <a:gd name="T30" fmla="*/ 346 w 391"/>
                <a:gd name="T31" fmla="*/ 248 h 400"/>
                <a:gd name="T32" fmla="*/ 45 w 391"/>
                <a:gd name="T33" fmla="*/ 195 h 400"/>
                <a:gd name="T34" fmla="*/ 45 w 391"/>
                <a:gd name="T35" fmla="*/ 195 h 400"/>
                <a:gd name="T36" fmla="*/ 0 w 391"/>
                <a:gd name="T37" fmla="*/ 195 h 400"/>
                <a:gd name="T38" fmla="*/ 0 w 391"/>
                <a:gd name="T39" fmla="*/ 346 h 400"/>
                <a:gd name="T40" fmla="*/ 45 w 391"/>
                <a:gd name="T41" fmla="*/ 399 h 400"/>
                <a:gd name="T42" fmla="*/ 196 w 391"/>
                <a:gd name="T43" fmla="*/ 399 h 400"/>
                <a:gd name="T44" fmla="*/ 196 w 391"/>
                <a:gd name="T45" fmla="*/ 346 h 400"/>
                <a:gd name="T46" fmla="*/ 45 w 391"/>
                <a:gd name="T47" fmla="*/ 346 h 400"/>
                <a:gd name="T48" fmla="*/ 45 w 391"/>
                <a:gd name="T49" fmla="*/ 19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1" h="400">
                  <a:moveTo>
                    <a:pt x="346" y="0"/>
                  </a:moveTo>
                  <a:lnTo>
                    <a:pt x="346" y="0"/>
                  </a:lnTo>
                  <a:cubicBezTo>
                    <a:pt x="142" y="0"/>
                    <a:pt x="142" y="0"/>
                    <a:pt x="142" y="0"/>
                  </a:cubicBezTo>
                  <a:cubicBezTo>
                    <a:pt x="115" y="0"/>
                    <a:pt x="98" y="18"/>
                    <a:pt x="98" y="44"/>
                  </a:cubicBezTo>
                  <a:cubicBezTo>
                    <a:pt x="98" y="248"/>
                    <a:pt x="98" y="248"/>
                    <a:pt x="98" y="248"/>
                  </a:cubicBezTo>
                  <a:cubicBezTo>
                    <a:pt x="98" y="274"/>
                    <a:pt x="115" y="292"/>
                    <a:pt x="142" y="292"/>
                  </a:cubicBezTo>
                  <a:cubicBezTo>
                    <a:pt x="346" y="292"/>
                    <a:pt x="346" y="292"/>
                    <a:pt x="346" y="292"/>
                  </a:cubicBezTo>
                  <a:cubicBezTo>
                    <a:pt x="372" y="292"/>
                    <a:pt x="390" y="274"/>
                    <a:pt x="390" y="248"/>
                  </a:cubicBezTo>
                  <a:cubicBezTo>
                    <a:pt x="390" y="44"/>
                    <a:pt x="390" y="44"/>
                    <a:pt x="390" y="44"/>
                  </a:cubicBezTo>
                  <a:cubicBezTo>
                    <a:pt x="390" y="18"/>
                    <a:pt x="372" y="0"/>
                    <a:pt x="346" y="0"/>
                  </a:cubicBezTo>
                  <a:close/>
                  <a:moveTo>
                    <a:pt x="346" y="248"/>
                  </a:moveTo>
                  <a:lnTo>
                    <a:pt x="346" y="248"/>
                  </a:lnTo>
                  <a:cubicBezTo>
                    <a:pt x="142" y="248"/>
                    <a:pt x="142" y="248"/>
                    <a:pt x="142" y="248"/>
                  </a:cubicBezTo>
                  <a:cubicBezTo>
                    <a:pt x="142" y="44"/>
                    <a:pt x="142" y="44"/>
                    <a:pt x="142" y="44"/>
                  </a:cubicBezTo>
                  <a:cubicBezTo>
                    <a:pt x="346" y="44"/>
                    <a:pt x="346" y="44"/>
                    <a:pt x="346" y="44"/>
                  </a:cubicBezTo>
                  <a:lnTo>
                    <a:pt x="346" y="248"/>
                  </a:lnTo>
                  <a:close/>
                  <a:moveTo>
                    <a:pt x="45" y="195"/>
                  </a:moveTo>
                  <a:lnTo>
                    <a:pt x="45" y="195"/>
                  </a:lnTo>
                  <a:cubicBezTo>
                    <a:pt x="0" y="195"/>
                    <a:pt x="0" y="195"/>
                    <a:pt x="0" y="195"/>
                  </a:cubicBezTo>
                  <a:cubicBezTo>
                    <a:pt x="0" y="346"/>
                    <a:pt x="0" y="346"/>
                    <a:pt x="0" y="346"/>
                  </a:cubicBezTo>
                  <a:cubicBezTo>
                    <a:pt x="0" y="372"/>
                    <a:pt x="18" y="399"/>
                    <a:pt x="45" y="399"/>
                  </a:cubicBezTo>
                  <a:cubicBezTo>
                    <a:pt x="196" y="399"/>
                    <a:pt x="196" y="399"/>
                    <a:pt x="196" y="399"/>
                  </a:cubicBezTo>
                  <a:cubicBezTo>
                    <a:pt x="196" y="346"/>
                    <a:pt x="196" y="346"/>
                    <a:pt x="196" y="346"/>
                  </a:cubicBezTo>
                  <a:cubicBezTo>
                    <a:pt x="45" y="346"/>
                    <a:pt x="45" y="346"/>
                    <a:pt x="45" y="346"/>
                  </a:cubicBezTo>
                  <a:lnTo>
                    <a:pt x="45" y="195"/>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6" name="Freeform 73"/>
            <p:cNvSpPr>
              <a:spLocks noChangeArrowheads="1"/>
            </p:cNvSpPr>
            <p:nvPr/>
          </p:nvSpPr>
          <p:spPr bwMode="auto">
            <a:xfrm>
              <a:off x="9620970" y="3724502"/>
              <a:ext cx="224610" cy="152828"/>
            </a:xfrm>
            <a:custGeom>
              <a:avLst/>
              <a:gdLst>
                <a:gd name="T0" fmla="*/ 372 w 427"/>
                <a:gd name="T1" fmla="*/ 53 h 293"/>
                <a:gd name="T2" fmla="*/ 372 w 427"/>
                <a:gd name="T3" fmla="*/ 53 h 293"/>
                <a:gd name="T4" fmla="*/ 107 w 427"/>
                <a:gd name="T5" fmla="*/ 53 h 293"/>
                <a:gd name="T6" fmla="*/ 107 w 427"/>
                <a:gd name="T7" fmla="*/ 0 h 293"/>
                <a:gd name="T8" fmla="*/ 0 w 427"/>
                <a:gd name="T9" fmla="*/ 89 h 293"/>
                <a:gd name="T10" fmla="*/ 107 w 427"/>
                <a:gd name="T11" fmla="*/ 177 h 293"/>
                <a:gd name="T12" fmla="*/ 107 w 427"/>
                <a:gd name="T13" fmla="*/ 124 h 293"/>
                <a:gd name="T14" fmla="*/ 354 w 427"/>
                <a:gd name="T15" fmla="*/ 124 h 293"/>
                <a:gd name="T16" fmla="*/ 354 w 427"/>
                <a:gd name="T17" fmla="*/ 221 h 293"/>
                <a:gd name="T18" fmla="*/ 27 w 427"/>
                <a:gd name="T19" fmla="*/ 221 h 293"/>
                <a:gd name="T20" fmla="*/ 27 w 427"/>
                <a:gd name="T21" fmla="*/ 292 h 293"/>
                <a:gd name="T22" fmla="*/ 372 w 427"/>
                <a:gd name="T23" fmla="*/ 292 h 293"/>
                <a:gd name="T24" fmla="*/ 426 w 427"/>
                <a:gd name="T25" fmla="*/ 248 h 293"/>
                <a:gd name="T26" fmla="*/ 426 w 427"/>
                <a:gd name="T27" fmla="*/ 97 h 293"/>
                <a:gd name="T28" fmla="*/ 372 w 427"/>
                <a:gd name="T29" fmla="*/ 5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7" h="293">
                  <a:moveTo>
                    <a:pt x="372" y="53"/>
                  </a:moveTo>
                  <a:lnTo>
                    <a:pt x="372" y="53"/>
                  </a:lnTo>
                  <a:cubicBezTo>
                    <a:pt x="107" y="53"/>
                    <a:pt x="107" y="53"/>
                    <a:pt x="107" y="53"/>
                  </a:cubicBezTo>
                  <a:cubicBezTo>
                    <a:pt x="107" y="0"/>
                    <a:pt x="107" y="0"/>
                    <a:pt x="107" y="0"/>
                  </a:cubicBezTo>
                  <a:cubicBezTo>
                    <a:pt x="0" y="89"/>
                    <a:pt x="0" y="89"/>
                    <a:pt x="0" y="89"/>
                  </a:cubicBezTo>
                  <a:cubicBezTo>
                    <a:pt x="107" y="177"/>
                    <a:pt x="107" y="177"/>
                    <a:pt x="107" y="177"/>
                  </a:cubicBezTo>
                  <a:cubicBezTo>
                    <a:pt x="107" y="124"/>
                    <a:pt x="107" y="124"/>
                    <a:pt x="107" y="124"/>
                  </a:cubicBezTo>
                  <a:cubicBezTo>
                    <a:pt x="354" y="124"/>
                    <a:pt x="354" y="124"/>
                    <a:pt x="354" y="124"/>
                  </a:cubicBezTo>
                  <a:cubicBezTo>
                    <a:pt x="354" y="221"/>
                    <a:pt x="354" y="221"/>
                    <a:pt x="354" y="221"/>
                  </a:cubicBezTo>
                  <a:cubicBezTo>
                    <a:pt x="27" y="221"/>
                    <a:pt x="27" y="221"/>
                    <a:pt x="27" y="221"/>
                  </a:cubicBezTo>
                  <a:cubicBezTo>
                    <a:pt x="27" y="292"/>
                    <a:pt x="27" y="292"/>
                    <a:pt x="27" y="292"/>
                  </a:cubicBezTo>
                  <a:cubicBezTo>
                    <a:pt x="372" y="292"/>
                    <a:pt x="372" y="292"/>
                    <a:pt x="372" y="292"/>
                  </a:cubicBezTo>
                  <a:cubicBezTo>
                    <a:pt x="399" y="292"/>
                    <a:pt x="426" y="274"/>
                    <a:pt x="426" y="248"/>
                  </a:cubicBezTo>
                  <a:cubicBezTo>
                    <a:pt x="426" y="97"/>
                    <a:pt x="426" y="97"/>
                    <a:pt x="426" y="97"/>
                  </a:cubicBezTo>
                  <a:cubicBezTo>
                    <a:pt x="426" y="71"/>
                    <a:pt x="399" y="53"/>
                    <a:pt x="372" y="53"/>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7" name="Freeform 74"/>
            <p:cNvSpPr>
              <a:spLocks noChangeArrowheads="1"/>
            </p:cNvSpPr>
            <p:nvPr/>
          </p:nvSpPr>
          <p:spPr bwMode="auto">
            <a:xfrm>
              <a:off x="5463182" y="3154113"/>
              <a:ext cx="243136" cy="215349"/>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8" name="Freeform 75"/>
            <p:cNvSpPr>
              <a:spLocks noChangeArrowheads="1"/>
            </p:cNvSpPr>
            <p:nvPr/>
          </p:nvSpPr>
          <p:spPr bwMode="auto">
            <a:xfrm>
              <a:off x="1806893" y="2637742"/>
              <a:ext cx="261659" cy="210716"/>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9" name="Freeform 76"/>
            <p:cNvSpPr>
              <a:spLocks noChangeArrowheads="1"/>
            </p:cNvSpPr>
            <p:nvPr/>
          </p:nvSpPr>
          <p:spPr bwMode="auto">
            <a:xfrm>
              <a:off x="1862465" y="2093581"/>
              <a:ext cx="148197" cy="257030"/>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0" name="Freeform 77"/>
            <p:cNvSpPr>
              <a:spLocks noChangeArrowheads="1"/>
            </p:cNvSpPr>
            <p:nvPr/>
          </p:nvSpPr>
          <p:spPr bwMode="auto">
            <a:xfrm>
              <a:off x="9081440" y="3692084"/>
              <a:ext cx="261661" cy="219980"/>
            </a:xfrm>
            <a:custGeom>
              <a:avLst/>
              <a:gdLst>
                <a:gd name="T0" fmla="*/ 372 w 497"/>
                <a:gd name="T1" fmla="*/ 124 h 418"/>
                <a:gd name="T2" fmla="*/ 372 w 497"/>
                <a:gd name="T3" fmla="*/ 124 h 418"/>
                <a:gd name="T4" fmla="*/ 389 w 497"/>
                <a:gd name="T5" fmla="*/ 124 h 418"/>
                <a:gd name="T6" fmla="*/ 389 w 497"/>
                <a:gd name="T7" fmla="*/ 178 h 418"/>
                <a:gd name="T8" fmla="*/ 496 w 497"/>
                <a:gd name="T9" fmla="*/ 89 h 418"/>
                <a:gd name="T10" fmla="*/ 389 w 497"/>
                <a:gd name="T11" fmla="*/ 0 h 418"/>
                <a:gd name="T12" fmla="*/ 389 w 497"/>
                <a:gd name="T13" fmla="*/ 53 h 418"/>
                <a:gd name="T14" fmla="*/ 372 w 497"/>
                <a:gd name="T15" fmla="*/ 53 h 418"/>
                <a:gd name="T16" fmla="*/ 186 w 497"/>
                <a:gd name="T17" fmla="*/ 187 h 418"/>
                <a:gd name="T18" fmla="*/ 53 w 497"/>
                <a:gd name="T19" fmla="*/ 284 h 418"/>
                <a:gd name="T20" fmla="*/ 0 w 497"/>
                <a:gd name="T21" fmla="*/ 284 h 418"/>
                <a:gd name="T22" fmla="*/ 0 w 497"/>
                <a:gd name="T23" fmla="*/ 355 h 418"/>
                <a:gd name="T24" fmla="*/ 53 w 497"/>
                <a:gd name="T25" fmla="*/ 355 h 418"/>
                <a:gd name="T26" fmla="*/ 239 w 497"/>
                <a:gd name="T27" fmla="*/ 222 h 418"/>
                <a:gd name="T28" fmla="*/ 372 w 497"/>
                <a:gd name="T29" fmla="*/ 124 h 418"/>
                <a:gd name="T30" fmla="*/ 132 w 497"/>
                <a:gd name="T31" fmla="*/ 169 h 418"/>
                <a:gd name="T32" fmla="*/ 132 w 497"/>
                <a:gd name="T33" fmla="*/ 169 h 418"/>
                <a:gd name="T34" fmla="*/ 141 w 497"/>
                <a:gd name="T35" fmla="*/ 152 h 418"/>
                <a:gd name="T36" fmla="*/ 177 w 497"/>
                <a:gd name="T37" fmla="*/ 116 h 418"/>
                <a:gd name="T38" fmla="*/ 53 w 497"/>
                <a:gd name="T39" fmla="*/ 63 h 418"/>
                <a:gd name="T40" fmla="*/ 0 w 497"/>
                <a:gd name="T41" fmla="*/ 63 h 418"/>
                <a:gd name="T42" fmla="*/ 0 w 497"/>
                <a:gd name="T43" fmla="*/ 134 h 418"/>
                <a:gd name="T44" fmla="*/ 53 w 497"/>
                <a:gd name="T45" fmla="*/ 134 h 418"/>
                <a:gd name="T46" fmla="*/ 132 w 497"/>
                <a:gd name="T47" fmla="*/ 169 h 418"/>
                <a:gd name="T48" fmla="*/ 389 w 497"/>
                <a:gd name="T49" fmla="*/ 293 h 418"/>
                <a:gd name="T50" fmla="*/ 389 w 497"/>
                <a:gd name="T51" fmla="*/ 293 h 418"/>
                <a:gd name="T52" fmla="*/ 372 w 497"/>
                <a:gd name="T53" fmla="*/ 293 h 418"/>
                <a:gd name="T54" fmla="*/ 283 w 497"/>
                <a:gd name="T55" fmla="*/ 249 h 418"/>
                <a:gd name="T56" fmla="*/ 283 w 497"/>
                <a:gd name="T57" fmla="*/ 258 h 418"/>
                <a:gd name="T58" fmla="*/ 248 w 497"/>
                <a:gd name="T59" fmla="*/ 302 h 418"/>
                <a:gd name="T60" fmla="*/ 372 w 497"/>
                <a:gd name="T61" fmla="*/ 355 h 418"/>
                <a:gd name="T62" fmla="*/ 389 w 497"/>
                <a:gd name="T63" fmla="*/ 355 h 418"/>
                <a:gd name="T64" fmla="*/ 389 w 497"/>
                <a:gd name="T65" fmla="*/ 417 h 418"/>
                <a:gd name="T66" fmla="*/ 496 w 497"/>
                <a:gd name="T67" fmla="*/ 328 h 418"/>
                <a:gd name="T68" fmla="*/ 389 w 497"/>
                <a:gd name="T69" fmla="*/ 240 h 418"/>
                <a:gd name="T70" fmla="*/ 389 w 497"/>
                <a:gd name="T71" fmla="*/ 29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1" name="Freeform 78"/>
            <p:cNvSpPr>
              <a:spLocks noChangeArrowheads="1"/>
            </p:cNvSpPr>
            <p:nvPr/>
          </p:nvSpPr>
          <p:spPr bwMode="auto">
            <a:xfrm>
              <a:off x="6523714" y="3158745"/>
              <a:ext cx="208402" cy="210718"/>
            </a:xfrm>
            <a:custGeom>
              <a:avLst/>
              <a:gdLst>
                <a:gd name="T0" fmla="*/ 381 w 399"/>
                <a:gd name="T1" fmla="*/ 336 h 400"/>
                <a:gd name="T2" fmla="*/ 381 w 399"/>
                <a:gd name="T3" fmla="*/ 336 h 400"/>
                <a:gd name="T4" fmla="*/ 292 w 399"/>
                <a:gd name="T5" fmla="*/ 239 h 400"/>
                <a:gd name="T6" fmla="*/ 310 w 399"/>
                <a:gd name="T7" fmla="*/ 159 h 400"/>
                <a:gd name="T8" fmla="*/ 151 w 399"/>
                <a:gd name="T9" fmla="*/ 0 h 400"/>
                <a:gd name="T10" fmla="*/ 0 w 399"/>
                <a:gd name="T11" fmla="*/ 151 h 400"/>
                <a:gd name="T12" fmla="*/ 160 w 399"/>
                <a:gd name="T13" fmla="*/ 310 h 400"/>
                <a:gd name="T14" fmla="*/ 230 w 399"/>
                <a:gd name="T15" fmla="*/ 292 h 400"/>
                <a:gd name="T16" fmla="*/ 328 w 399"/>
                <a:gd name="T17" fmla="*/ 390 h 400"/>
                <a:gd name="T18" fmla="*/ 363 w 399"/>
                <a:gd name="T19" fmla="*/ 390 h 400"/>
                <a:gd name="T20" fmla="*/ 389 w 399"/>
                <a:gd name="T21" fmla="*/ 364 h 400"/>
                <a:gd name="T22" fmla="*/ 381 w 399"/>
                <a:gd name="T23" fmla="*/ 336 h 400"/>
                <a:gd name="T24" fmla="*/ 44 w 399"/>
                <a:gd name="T25" fmla="*/ 151 h 400"/>
                <a:gd name="T26" fmla="*/ 44 w 399"/>
                <a:gd name="T27" fmla="*/ 151 h 400"/>
                <a:gd name="T28" fmla="*/ 151 w 399"/>
                <a:gd name="T29" fmla="*/ 44 h 400"/>
                <a:gd name="T30" fmla="*/ 266 w 399"/>
                <a:gd name="T31" fmla="*/ 159 h 400"/>
                <a:gd name="T32" fmla="*/ 160 w 399"/>
                <a:gd name="T33" fmla="*/ 266 h 400"/>
                <a:gd name="T34" fmla="*/ 44 w 399"/>
                <a:gd name="T35" fmla="*/ 15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9" h="400">
                  <a:moveTo>
                    <a:pt x="381" y="336"/>
                  </a:moveTo>
                  <a:lnTo>
                    <a:pt x="381" y="336"/>
                  </a:lnTo>
                  <a:cubicBezTo>
                    <a:pt x="292" y="239"/>
                    <a:pt x="292" y="239"/>
                    <a:pt x="292" y="239"/>
                  </a:cubicBezTo>
                  <a:cubicBezTo>
                    <a:pt x="301" y="212"/>
                    <a:pt x="310" y="186"/>
                    <a:pt x="310" y="159"/>
                  </a:cubicBezTo>
                  <a:cubicBezTo>
                    <a:pt x="310" y="71"/>
                    <a:pt x="239" y="0"/>
                    <a:pt x="151" y="0"/>
                  </a:cubicBezTo>
                  <a:cubicBezTo>
                    <a:pt x="70" y="0"/>
                    <a:pt x="0" y="71"/>
                    <a:pt x="0" y="151"/>
                  </a:cubicBezTo>
                  <a:cubicBezTo>
                    <a:pt x="0" y="239"/>
                    <a:pt x="70" y="310"/>
                    <a:pt x="160" y="310"/>
                  </a:cubicBezTo>
                  <a:cubicBezTo>
                    <a:pt x="186" y="310"/>
                    <a:pt x="213" y="302"/>
                    <a:pt x="230" y="292"/>
                  </a:cubicBezTo>
                  <a:cubicBezTo>
                    <a:pt x="328" y="390"/>
                    <a:pt x="328" y="390"/>
                    <a:pt x="328" y="390"/>
                  </a:cubicBezTo>
                  <a:cubicBezTo>
                    <a:pt x="336" y="399"/>
                    <a:pt x="354" y="399"/>
                    <a:pt x="363" y="390"/>
                  </a:cubicBezTo>
                  <a:cubicBezTo>
                    <a:pt x="389" y="364"/>
                    <a:pt x="389" y="364"/>
                    <a:pt x="389" y="364"/>
                  </a:cubicBezTo>
                  <a:cubicBezTo>
                    <a:pt x="398" y="355"/>
                    <a:pt x="389" y="346"/>
                    <a:pt x="381" y="336"/>
                  </a:cubicBezTo>
                  <a:close/>
                  <a:moveTo>
                    <a:pt x="44" y="151"/>
                  </a:moveTo>
                  <a:lnTo>
                    <a:pt x="44" y="151"/>
                  </a:lnTo>
                  <a:cubicBezTo>
                    <a:pt x="44" y="98"/>
                    <a:pt x="98" y="44"/>
                    <a:pt x="151" y="44"/>
                  </a:cubicBezTo>
                  <a:cubicBezTo>
                    <a:pt x="213" y="44"/>
                    <a:pt x="266" y="98"/>
                    <a:pt x="266" y="159"/>
                  </a:cubicBezTo>
                  <a:cubicBezTo>
                    <a:pt x="266" y="221"/>
                    <a:pt x="213" y="266"/>
                    <a:pt x="160" y="266"/>
                  </a:cubicBezTo>
                  <a:cubicBezTo>
                    <a:pt x="98" y="266"/>
                    <a:pt x="44" y="212"/>
                    <a:pt x="44" y="151"/>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2" name="Freeform 79"/>
            <p:cNvSpPr>
              <a:spLocks noChangeArrowheads="1"/>
            </p:cNvSpPr>
            <p:nvPr/>
          </p:nvSpPr>
          <p:spPr bwMode="auto">
            <a:xfrm>
              <a:off x="8063572" y="4698602"/>
              <a:ext cx="252397" cy="252397"/>
            </a:xfrm>
            <a:custGeom>
              <a:avLst/>
              <a:gdLst>
                <a:gd name="T0" fmla="*/ 239 w 479"/>
                <a:gd name="T1" fmla="*/ 0 h 479"/>
                <a:gd name="T2" fmla="*/ 239 w 479"/>
                <a:gd name="T3" fmla="*/ 0 h 479"/>
                <a:gd name="T4" fmla="*/ 0 w 479"/>
                <a:gd name="T5" fmla="*/ 239 h 479"/>
                <a:gd name="T6" fmla="*/ 239 w 479"/>
                <a:gd name="T7" fmla="*/ 478 h 479"/>
                <a:gd name="T8" fmla="*/ 478 w 479"/>
                <a:gd name="T9" fmla="*/ 239 h 479"/>
                <a:gd name="T10" fmla="*/ 239 w 479"/>
                <a:gd name="T11" fmla="*/ 0 h 479"/>
                <a:gd name="T12" fmla="*/ 443 w 479"/>
                <a:gd name="T13" fmla="*/ 239 h 479"/>
                <a:gd name="T14" fmla="*/ 443 w 479"/>
                <a:gd name="T15" fmla="*/ 239 h 479"/>
                <a:gd name="T16" fmla="*/ 399 w 479"/>
                <a:gd name="T17" fmla="*/ 363 h 479"/>
                <a:gd name="T18" fmla="*/ 390 w 479"/>
                <a:gd name="T19" fmla="*/ 328 h 479"/>
                <a:gd name="T20" fmla="*/ 399 w 479"/>
                <a:gd name="T21" fmla="*/ 257 h 479"/>
                <a:gd name="T22" fmla="*/ 372 w 479"/>
                <a:gd name="T23" fmla="*/ 204 h 479"/>
                <a:gd name="T24" fmla="*/ 319 w 479"/>
                <a:gd name="T25" fmla="*/ 178 h 479"/>
                <a:gd name="T26" fmla="*/ 346 w 479"/>
                <a:gd name="T27" fmla="*/ 88 h 479"/>
                <a:gd name="T28" fmla="*/ 293 w 479"/>
                <a:gd name="T29" fmla="*/ 62 h 479"/>
                <a:gd name="T30" fmla="*/ 301 w 479"/>
                <a:gd name="T31" fmla="*/ 53 h 479"/>
                <a:gd name="T32" fmla="*/ 443 w 479"/>
                <a:gd name="T33" fmla="*/ 239 h 479"/>
                <a:gd name="T34" fmla="*/ 212 w 479"/>
                <a:gd name="T35" fmla="*/ 44 h 479"/>
                <a:gd name="T36" fmla="*/ 212 w 479"/>
                <a:gd name="T37" fmla="*/ 44 h 479"/>
                <a:gd name="T38" fmla="*/ 186 w 479"/>
                <a:gd name="T39" fmla="*/ 62 h 479"/>
                <a:gd name="T40" fmla="*/ 150 w 479"/>
                <a:gd name="T41" fmla="*/ 88 h 479"/>
                <a:gd name="T42" fmla="*/ 115 w 479"/>
                <a:gd name="T43" fmla="*/ 133 h 479"/>
                <a:gd name="T44" fmla="*/ 133 w 479"/>
                <a:gd name="T45" fmla="*/ 159 h 479"/>
                <a:gd name="T46" fmla="*/ 177 w 479"/>
                <a:gd name="T47" fmla="*/ 159 h 479"/>
                <a:gd name="T48" fmla="*/ 248 w 479"/>
                <a:gd name="T49" fmla="*/ 239 h 479"/>
                <a:gd name="T50" fmla="*/ 186 w 479"/>
                <a:gd name="T51" fmla="*/ 292 h 479"/>
                <a:gd name="T52" fmla="*/ 177 w 479"/>
                <a:gd name="T53" fmla="*/ 337 h 479"/>
                <a:gd name="T54" fmla="*/ 177 w 479"/>
                <a:gd name="T55" fmla="*/ 390 h 479"/>
                <a:gd name="T56" fmla="*/ 133 w 479"/>
                <a:gd name="T57" fmla="*/ 345 h 479"/>
                <a:gd name="T58" fmla="*/ 124 w 479"/>
                <a:gd name="T59" fmla="*/ 284 h 479"/>
                <a:gd name="T60" fmla="*/ 88 w 479"/>
                <a:gd name="T61" fmla="*/ 239 h 479"/>
                <a:gd name="T62" fmla="*/ 106 w 479"/>
                <a:gd name="T63" fmla="*/ 186 h 479"/>
                <a:gd name="T64" fmla="*/ 53 w 479"/>
                <a:gd name="T65" fmla="*/ 169 h 479"/>
                <a:gd name="T66" fmla="*/ 212 w 479"/>
                <a:gd name="T67" fmla="*/ 44 h 479"/>
                <a:gd name="T68" fmla="*/ 177 w 479"/>
                <a:gd name="T69" fmla="*/ 434 h 479"/>
                <a:gd name="T70" fmla="*/ 177 w 479"/>
                <a:gd name="T71" fmla="*/ 434 h 479"/>
                <a:gd name="T72" fmla="*/ 204 w 479"/>
                <a:gd name="T73" fmla="*/ 416 h 479"/>
                <a:gd name="T74" fmla="*/ 239 w 479"/>
                <a:gd name="T75" fmla="*/ 407 h 479"/>
                <a:gd name="T76" fmla="*/ 293 w 479"/>
                <a:gd name="T77" fmla="*/ 390 h 479"/>
                <a:gd name="T78" fmla="*/ 354 w 479"/>
                <a:gd name="T79" fmla="*/ 407 h 479"/>
                <a:gd name="T80" fmla="*/ 239 w 479"/>
                <a:gd name="T81" fmla="*/ 443 h 479"/>
                <a:gd name="T82" fmla="*/ 177 w 479"/>
                <a:gd name="T83" fmla="*/ 43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3" name="Freeform 80"/>
            <p:cNvSpPr>
              <a:spLocks noChangeArrowheads="1"/>
            </p:cNvSpPr>
            <p:nvPr/>
          </p:nvSpPr>
          <p:spPr bwMode="auto">
            <a:xfrm>
              <a:off x="8579944" y="4744913"/>
              <a:ext cx="261661" cy="159773"/>
            </a:xfrm>
            <a:custGeom>
              <a:avLst/>
              <a:gdLst>
                <a:gd name="T0" fmla="*/ 462 w 498"/>
                <a:gd name="T1" fmla="*/ 0 h 303"/>
                <a:gd name="T2" fmla="*/ 0 w 498"/>
                <a:gd name="T3" fmla="*/ 36 h 303"/>
                <a:gd name="T4" fmla="*/ 36 w 498"/>
                <a:gd name="T5" fmla="*/ 302 h 303"/>
                <a:gd name="T6" fmla="*/ 497 w 498"/>
                <a:gd name="T7" fmla="*/ 266 h 303"/>
                <a:gd name="T8" fmla="*/ 462 w 498"/>
                <a:gd name="T9" fmla="*/ 0 h 303"/>
                <a:gd name="T10" fmla="*/ 275 w 498"/>
                <a:gd name="T11" fmla="*/ 54 h 303"/>
                <a:gd name="T12" fmla="*/ 319 w 498"/>
                <a:gd name="T13" fmla="*/ 107 h 303"/>
                <a:gd name="T14" fmla="*/ 275 w 498"/>
                <a:gd name="T15" fmla="*/ 54 h 303"/>
                <a:gd name="T16" fmla="*/ 346 w 498"/>
                <a:gd name="T17" fmla="*/ 125 h 303"/>
                <a:gd name="T18" fmla="*/ 302 w 498"/>
                <a:gd name="T19" fmla="*/ 178 h 303"/>
                <a:gd name="T20" fmla="*/ 346 w 498"/>
                <a:gd name="T21" fmla="*/ 125 h 303"/>
                <a:gd name="T22" fmla="*/ 195 w 498"/>
                <a:gd name="T23" fmla="*/ 54 h 303"/>
                <a:gd name="T24" fmla="*/ 249 w 498"/>
                <a:gd name="T25" fmla="*/ 107 h 303"/>
                <a:gd name="T26" fmla="*/ 195 w 498"/>
                <a:gd name="T27" fmla="*/ 54 h 303"/>
                <a:gd name="T28" fmla="*/ 275 w 498"/>
                <a:gd name="T29" fmla="*/ 125 h 303"/>
                <a:gd name="T30" fmla="*/ 222 w 498"/>
                <a:gd name="T31" fmla="*/ 178 h 303"/>
                <a:gd name="T32" fmla="*/ 275 w 498"/>
                <a:gd name="T33" fmla="*/ 125 h 303"/>
                <a:gd name="T34" fmla="*/ 124 w 498"/>
                <a:gd name="T35" fmla="*/ 54 h 303"/>
                <a:gd name="T36" fmla="*/ 178 w 498"/>
                <a:gd name="T37" fmla="*/ 107 h 303"/>
                <a:gd name="T38" fmla="*/ 124 w 498"/>
                <a:gd name="T39" fmla="*/ 54 h 303"/>
                <a:gd name="T40" fmla="*/ 195 w 498"/>
                <a:gd name="T41" fmla="*/ 125 h 303"/>
                <a:gd name="T42" fmla="*/ 151 w 498"/>
                <a:gd name="T43" fmla="*/ 178 h 303"/>
                <a:gd name="T44" fmla="*/ 195 w 498"/>
                <a:gd name="T45" fmla="*/ 125 h 303"/>
                <a:gd name="T46" fmla="*/ 54 w 498"/>
                <a:gd name="T47" fmla="*/ 54 h 303"/>
                <a:gd name="T48" fmla="*/ 98 w 498"/>
                <a:gd name="T49" fmla="*/ 107 h 303"/>
                <a:gd name="T50" fmla="*/ 54 w 498"/>
                <a:gd name="T51" fmla="*/ 54 h 303"/>
                <a:gd name="T52" fmla="*/ 124 w 498"/>
                <a:gd name="T53" fmla="*/ 125 h 303"/>
                <a:gd name="T54" fmla="*/ 71 w 498"/>
                <a:gd name="T55" fmla="*/ 178 h 303"/>
                <a:gd name="T56" fmla="*/ 124 w 498"/>
                <a:gd name="T57" fmla="*/ 125 h 303"/>
                <a:gd name="T58" fmla="*/ 98 w 498"/>
                <a:gd name="T59" fmla="*/ 249 h 303"/>
                <a:gd name="T60" fmla="*/ 54 w 498"/>
                <a:gd name="T61" fmla="*/ 204 h 303"/>
                <a:gd name="T62" fmla="*/ 98 w 498"/>
                <a:gd name="T63" fmla="*/ 249 h 303"/>
                <a:gd name="T64" fmla="*/ 372 w 498"/>
                <a:gd name="T65" fmla="*/ 249 h 303"/>
                <a:gd name="T66" fmla="*/ 124 w 498"/>
                <a:gd name="T67" fmla="*/ 204 h 303"/>
                <a:gd name="T68" fmla="*/ 372 w 498"/>
                <a:gd name="T69" fmla="*/ 249 h 303"/>
                <a:gd name="T70" fmla="*/ 443 w 498"/>
                <a:gd name="T71" fmla="*/ 249 h 303"/>
                <a:gd name="T72" fmla="*/ 399 w 498"/>
                <a:gd name="T73" fmla="*/ 204 h 303"/>
                <a:gd name="T74" fmla="*/ 443 w 498"/>
                <a:gd name="T75" fmla="*/ 249 h 303"/>
                <a:gd name="T76" fmla="*/ 372 w 498"/>
                <a:gd name="T77" fmla="*/ 178 h 303"/>
                <a:gd name="T78" fmla="*/ 425 w 498"/>
                <a:gd name="T79" fmla="*/ 125 h 303"/>
                <a:gd name="T80" fmla="*/ 372 w 498"/>
                <a:gd name="T81" fmla="*/ 178 h 303"/>
                <a:gd name="T82" fmla="*/ 443 w 498"/>
                <a:gd name="T83" fmla="*/ 107 h 303"/>
                <a:gd name="T84" fmla="*/ 346 w 498"/>
                <a:gd name="T85" fmla="*/ 54 h 303"/>
                <a:gd name="T86" fmla="*/ 443 w 498"/>
                <a:gd name="T87" fmla="*/ 107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8" h="303">
                  <a:moveTo>
                    <a:pt x="462" y="0"/>
                  </a:moveTo>
                  <a:lnTo>
                    <a:pt x="462" y="0"/>
                  </a:lnTo>
                  <a:cubicBezTo>
                    <a:pt x="36" y="0"/>
                    <a:pt x="36" y="0"/>
                    <a:pt x="36" y="0"/>
                  </a:cubicBezTo>
                  <a:cubicBezTo>
                    <a:pt x="18" y="0"/>
                    <a:pt x="0" y="18"/>
                    <a:pt x="0" y="36"/>
                  </a:cubicBezTo>
                  <a:cubicBezTo>
                    <a:pt x="0" y="266"/>
                    <a:pt x="0" y="266"/>
                    <a:pt x="0" y="266"/>
                  </a:cubicBezTo>
                  <a:cubicBezTo>
                    <a:pt x="0" y="284"/>
                    <a:pt x="18" y="302"/>
                    <a:pt x="36" y="302"/>
                  </a:cubicBezTo>
                  <a:cubicBezTo>
                    <a:pt x="462" y="302"/>
                    <a:pt x="462" y="302"/>
                    <a:pt x="462" y="302"/>
                  </a:cubicBezTo>
                  <a:cubicBezTo>
                    <a:pt x="479" y="302"/>
                    <a:pt x="497" y="284"/>
                    <a:pt x="497" y="266"/>
                  </a:cubicBezTo>
                  <a:cubicBezTo>
                    <a:pt x="497" y="36"/>
                    <a:pt x="497" y="36"/>
                    <a:pt x="497" y="36"/>
                  </a:cubicBezTo>
                  <a:cubicBezTo>
                    <a:pt x="497" y="18"/>
                    <a:pt x="479" y="0"/>
                    <a:pt x="462" y="0"/>
                  </a:cubicBezTo>
                  <a:close/>
                  <a:moveTo>
                    <a:pt x="275" y="54"/>
                  </a:moveTo>
                  <a:lnTo>
                    <a:pt x="275" y="54"/>
                  </a:lnTo>
                  <a:cubicBezTo>
                    <a:pt x="319" y="54"/>
                    <a:pt x="319" y="54"/>
                    <a:pt x="319" y="54"/>
                  </a:cubicBezTo>
                  <a:cubicBezTo>
                    <a:pt x="319" y="107"/>
                    <a:pt x="319" y="107"/>
                    <a:pt x="319" y="107"/>
                  </a:cubicBezTo>
                  <a:cubicBezTo>
                    <a:pt x="275" y="107"/>
                    <a:pt x="275" y="107"/>
                    <a:pt x="275" y="107"/>
                  </a:cubicBezTo>
                  <a:lnTo>
                    <a:pt x="275" y="54"/>
                  </a:lnTo>
                  <a:close/>
                  <a:moveTo>
                    <a:pt x="346" y="125"/>
                  </a:moveTo>
                  <a:lnTo>
                    <a:pt x="346" y="125"/>
                  </a:lnTo>
                  <a:cubicBezTo>
                    <a:pt x="346" y="178"/>
                    <a:pt x="346" y="178"/>
                    <a:pt x="346" y="178"/>
                  </a:cubicBezTo>
                  <a:cubicBezTo>
                    <a:pt x="302" y="178"/>
                    <a:pt x="302" y="178"/>
                    <a:pt x="302" y="178"/>
                  </a:cubicBezTo>
                  <a:cubicBezTo>
                    <a:pt x="302" y="125"/>
                    <a:pt x="302" y="125"/>
                    <a:pt x="302" y="125"/>
                  </a:cubicBezTo>
                  <a:lnTo>
                    <a:pt x="346" y="125"/>
                  </a:lnTo>
                  <a:close/>
                  <a:moveTo>
                    <a:pt x="195" y="54"/>
                  </a:moveTo>
                  <a:lnTo>
                    <a:pt x="195" y="54"/>
                  </a:lnTo>
                  <a:cubicBezTo>
                    <a:pt x="249" y="54"/>
                    <a:pt x="249" y="54"/>
                    <a:pt x="249" y="54"/>
                  </a:cubicBezTo>
                  <a:cubicBezTo>
                    <a:pt x="249" y="107"/>
                    <a:pt x="249" y="107"/>
                    <a:pt x="249" y="107"/>
                  </a:cubicBezTo>
                  <a:cubicBezTo>
                    <a:pt x="195" y="107"/>
                    <a:pt x="195" y="107"/>
                    <a:pt x="195" y="107"/>
                  </a:cubicBezTo>
                  <a:lnTo>
                    <a:pt x="195" y="54"/>
                  </a:lnTo>
                  <a:close/>
                  <a:moveTo>
                    <a:pt x="275" y="125"/>
                  </a:moveTo>
                  <a:lnTo>
                    <a:pt x="275" y="125"/>
                  </a:lnTo>
                  <a:cubicBezTo>
                    <a:pt x="275" y="178"/>
                    <a:pt x="275" y="178"/>
                    <a:pt x="275" y="178"/>
                  </a:cubicBezTo>
                  <a:cubicBezTo>
                    <a:pt x="222" y="178"/>
                    <a:pt x="222" y="178"/>
                    <a:pt x="222" y="178"/>
                  </a:cubicBezTo>
                  <a:cubicBezTo>
                    <a:pt x="222" y="125"/>
                    <a:pt x="222" y="125"/>
                    <a:pt x="222" y="125"/>
                  </a:cubicBezTo>
                  <a:lnTo>
                    <a:pt x="275" y="125"/>
                  </a:lnTo>
                  <a:close/>
                  <a:moveTo>
                    <a:pt x="124" y="54"/>
                  </a:moveTo>
                  <a:lnTo>
                    <a:pt x="124" y="54"/>
                  </a:lnTo>
                  <a:cubicBezTo>
                    <a:pt x="178" y="54"/>
                    <a:pt x="178" y="54"/>
                    <a:pt x="178" y="54"/>
                  </a:cubicBezTo>
                  <a:cubicBezTo>
                    <a:pt x="178" y="107"/>
                    <a:pt x="178" y="107"/>
                    <a:pt x="178" y="107"/>
                  </a:cubicBezTo>
                  <a:cubicBezTo>
                    <a:pt x="124" y="107"/>
                    <a:pt x="124" y="107"/>
                    <a:pt x="124" y="107"/>
                  </a:cubicBezTo>
                  <a:lnTo>
                    <a:pt x="124" y="54"/>
                  </a:lnTo>
                  <a:close/>
                  <a:moveTo>
                    <a:pt x="195" y="125"/>
                  </a:moveTo>
                  <a:lnTo>
                    <a:pt x="195" y="125"/>
                  </a:lnTo>
                  <a:cubicBezTo>
                    <a:pt x="195" y="178"/>
                    <a:pt x="195" y="178"/>
                    <a:pt x="195" y="178"/>
                  </a:cubicBezTo>
                  <a:cubicBezTo>
                    <a:pt x="151" y="178"/>
                    <a:pt x="151" y="178"/>
                    <a:pt x="151" y="178"/>
                  </a:cubicBezTo>
                  <a:cubicBezTo>
                    <a:pt x="151" y="125"/>
                    <a:pt x="151" y="125"/>
                    <a:pt x="151" y="125"/>
                  </a:cubicBezTo>
                  <a:lnTo>
                    <a:pt x="195" y="125"/>
                  </a:lnTo>
                  <a:close/>
                  <a:moveTo>
                    <a:pt x="54" y="54"/>
                  </a:moveTo>
                  <a:lnTo>
                    <a:pt x="54" y="54"/>
                  </a:lnTo>
                  <a:cubicBezTo>
                    <a:pt x="98" y="54"/>
                    <a:pt x="98" y="54"/>
                    <a:pt x="98" y="54"/>
                  </a:cubicBezTo>
                  <a:cubicBezTo>
                    <a:pt x="98" y="107"/>
                    <a:pt x="98" y="107"/>
                    <a:pt x="98" y="107"/>
                  </a:cubicBezTo>
                  <a:cubicBezTo>
                    <a:pt x="54" y="107"/>
                    <a:pt x="54" y="107"/>
                    <a:pt x="54" y="107"/>
                  </a:cubicBezTo>
                  <a:lnTo>
                    <a:pt x="54" y="54"/>
                  </a:lnTo>
                  <a:close/>
                  <a:moveTo>
                    <a:pt x="124" y="125"/>
                  </a:moveTo>
                  <a:lnTo>
                    <a:pt x="124" y="125"/>
                  </a:lnTo>
                  <a:cubicBezTo>
                    <a:pt x="124" y="178"/>
                    <a:pt x="124" y="178"/>
                    <a:pt x="124" y="178"/>
                  </a:cubicBezTo>
                  <a:cubicBezTo>
                    <a:pt x="71" y="178"/>
                    <a:pt x="71" y="178"/>
                    <a:pt x="71" y="178"/>
                  </a:cubicBezTo>
                  <a:cubicBezTo>
                    <a:pt x="71" y="125"/>
                    <a:pt x="71" y="125"/>
                    <a:pt x="71" y="125"/>
                  </a:cubicBezTo>
                  <a:lnTo>
                    <a:pt x="124" y="125"/>
                  </a:lnTo>
                  <a:close/>
                  <a:moveTo>
                    <a:pt x="98" y="249"/>
                  </a:moveTo>
                  <a:lnTo>
                    <a:pt x="98" y="249"/>
                  </a:lnTo>
                  <a:cubicBezTo>
                    <a:pt x="54" y="249"/>
                    <a:pt x="54" y="249"/>
                    <a:pt x="54" y="249"/>
                  </a:cubicBezTo>
                  <a:cubicBezTo>
                    <a:pt x="54" y="204"/>
                    <a:pt x="54" y="204"/>
                    <a:pt x="54" y="204"/>
                  </a:cubicBezTo>
                  <a:cubicBezTo>
                    <a:pt x="98" y="204"/>
                    <a:pt x="98" y="204"/>
                    <a:pt x="98" y="204"/>
                  </a:cubicBezTo>
                  <a:lnTo>
                    <a:pt x="98" y="249"/>
                  </a:lnTo>
                  <a:close/>
                  <a:moveTo>
                    <a:pt x="372" y="249"/>
                  </a:moveTo>
                  <a:lnTo>
                    <a:pt x="372" y="249"/>
                  </a:lnTo>
                  <a:cubicBezTo>
                    <a:pt x="124" y="249"/>
                    <a:pt x="124" y="249"/>
                    <a:pt x="124" y="249"/>
                  </a:cubicBezTo>
                  <a:cubicBezTo>
                    <a:pt x="124" y="204"/>
                    <a:pt x="124" y="204"/>
                    <a:pt x="124" y="204"/>
                  </a:cubicBezTo>
                  <a:cubicBezTo>
                    <a:pt x="372" y="204"/>
                    <a:pt x="372" y="204"/>
                    <a:pt x="372" y="204"/>
                  </a:cubicBezTo>
                  <a:lnTo>
                    <a:pt x="372" y="249"/>
                  </a:lnTo>
                  <a:close/>
                  <a:moveTo>
                    <a:pt x="443" y="249"/>
                  </a:moveTo>
                  <a:lnTo>
                    <a:pt x="443" y="249"/>
                  </a:lnTo>
                  <a:cubicBezTo>
                    <a:pt x="399" y="249"/>
                    <a:pt x="399" y="249"/>
                    <a:pt x="399" y="249"/>
                  </a:cubicBezTo>
                  <a:cubicBezTo>
                    <a:pt x="399" y="204"/>
                    <a:pt x="399" y="204"/>
                    <a:pt x="399" y="204"/>
                  </a:cubicBezTo>
                  <a:cubicBezTo>
                    <a:pt x="443" y="204"/>
                    <a:pt x="443" y="204"/>
                    <a:pt x="443" y="204"/>
                  </a:cubicBezTo>
                  <a:lnTo>
                    <a:pt x="443" y="249"/>
                  </a:lnTo>
                  <a:close/>
                  <a:moveTo>
                    <a:pt x="372" y="178"/>
                  </a:moveTo>
                  <a:lnTo>
                    <a:pt x="372" y="178"/>
                  </a:lnTo>
                  <a:cubicBezTo>
                    <a:pt x="372" y="125"/>
                    <a:pt x="372" y="125"/>
                    <a:pt x="372" y="125"/>
                  </a:cubicBezTo>
                  <a:cubicBezTo>
                    <a:pt x="425" y="125"/>
                    <a:pt x="425" y="125"/>
                    <a:pt x="425" y="125"/>
                  </a:cubicBezTo>
                  <a:cubicBezTo>
                    <a:pt x="425" y="178"/>
                    <a:pt x="425" y="178"/>
                    <a:pt x="425" y="178"/>
                  </a:cubicBezTo>
                  <a:lnTo>
                    <a:pt x="372" y="178"/>
                  </a:lnTo>
                  <a:close/>
                  <a:moveTo>
                    <a:pt x="443" y="107"/>
                  </a:moveTo>
                  <a:lnTo>
                    <a:pt x="443" y="107"/>
                  </a:lnTo>
                  <a:cubicBezTo>
                    <a:pt x="346" y="107"/>
                    <a:pt x="346" y="107"/>
                    <a:pt x="346" y="107"/>
                  </a:cubicBezTo>
                  <a:cubicBezTo>
                    <a:pt x="346" y="54"/>
                    <a:pt x="346" y="54"/>
                    <a:pt x="346" y="54"/>
                  </a:cubicBezTo>
                  <a:cubicBezTo>
                    <a:pt x="443" y="54"/>
                    <a:pt x="443" y="54"/>
                    <a:pt x="443" y="54"/>
                  </a:cubicBezTo>
                  <a:lnTo>
                    <a:pt x="443" y="107"/>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4" name="Freeform 81"/>
            <p:cNvSpPr>
              <a:spLocks noChangeArrowheads="1"/>
            </p:cNvSpPr>
            <p:nvPr/>
          </p:nvSpPr>
          <p:spPr bwMode="auto">
            <a:xfrm>
              <a:off x="1285887" y="5242761"/>
              <a:ext cx="261661" cy="210718"/>
            </a:xfrm>
            <a:custGeom>
              <a:avLst/>
              <a:gdLst>
                <a:gd name="T0" fmla="*/ 442 w 497"/>
                <a:gd name="T1" fmla="*/ 0 h 401"/>
                <a:gd name="T2" fmla="*/ 442 w 497"/>
                <a:gd name="T3" fmla="*/ 0 h 401"/>
                <a:gd name="T4" fmla="*/ 53 w 497"/>
                <a:gd name="T5" fmla="*/ 0 h 401"/>
                <a:gd name="T6" fmla="*/ 0 w 497"/>
                <a:gd name="T7" fmla="*/ 45 h 401"/>
                <a:gd name="T8" fmla="*/ 0 w 497"/>
                <a:gd name="T9" fmla="*/ 347 h 401"/>
                <a:gd name="T10" fmla="*/ 53 w 497"/>
                <a:gd name="T11" fmla="*/ 400 h 401"/>
                <a:gd name="T12" fmla="*/ 442 w 497"/>
                <a:gd name="T13" fmla="*/ 400 h 401"/>
                <a:gd name="T14" fmla="*/ 496 w 497"/>
                <a:gd name="T15" fmla="*/ 347 h 401"/>
                <a:gd name="T16" fmla="*/ 496 w 497"/>
                <a:gd name="T17" fmla="*/ 45 h 401"/>
                <a:gd name="T18" fmla="*/ 442 w 497"/>
                <a:gd name="T19" fmla="*/ 0 h 401"/>
                <a:gd name="T20" fmla="*/ 114 w 497"/>
                <a:gd name="T21" fmla="*/ 45 h 401"/>
                <a:gd name="T22" fmla="*/ 114 w 497"/>
                <a:gd name="T23" fmla="*/ 45 h 401"/>
                <a:gd name="T24" fmla="*/ 132 w 497"/>
                <a:gd name="T25" fmla="*/ 63 h 401"/>
                <a:gd name="T26" fmla="*/ 114 w 497"/>
                <a:gd name="T27" fmla="*/ 80 h 401"/>
                <a:gd name="T28" fmla="*/ 97 w 497"/>
                <a:gd name="T29" fmla="*/ 63 h 401"/>
                <a:gd name="T30" fmla="*/ 114 w 497"/>
                <a:gd name="T31" fmla="*/ 45 h 401"/>
                <a:gd name="T32" fmla="*/ 44 w 497"/>
                <a:gd name="T33" fmla="*/ 63 h 401"/>
                <a:gd name="T34" fmla="*/ 44 w 497"/>
                <a:gd name="T35" fmla="*/ 63 h 401"/>
                <a:gd name="T36" fmla="*/ 61 w 497"/>
                <a:gd name="T37" fmla="*/ 45 h 401"/>
                <a:gd name="T38" fmla="*/ 79 w 497"/>
                <a:gd name="T39" fmla="*/ 63 h 401"/>
                <a:gd name="T40" fmla="*/ 61 w 497"/>
                <a:gd name="T41" fmla="*/ 80 h 401"/>
                <a:gd name="T42" fmla="*/ 44 w 497"/>
                <a:gd name="T43" fmla="*/ 63 h 401"/>
                <a:gd name="T44" fmla="*/ 442 w 497"/>
                <a:gd name="T45" fmla="*/ 347 h 401"/>
                <a:gd name="T46" fmla="*/ 442 w 497"/>
                <a:gd name="T47" fmla="*/ 347 h 401"/>
                <a:gd name="T48" fmla="*/ 44 w 497"/>
                <a:gd name="T49" fmla="*/ 347 h 401"/>
                <a:gd name="T50" fmla="*/ 44 w 497"/>
                <a:gd name="T51" fmla="*/ 116 h 401"/>
                <a:gd name="T52" fmla="*/ 442 w 497"/>
                <a:gd name="T53" fmla="*/ 116 h 401"/>
                <a:gd name="T54" fmla="*/ 442 w 497"/>
                <a:gd name="T55" fmla="*/ 347 h 401"/>
                <a:gd name="T56" fmla="*/ 442 w 497"/>
                <a:gd name="T57" fmla="*/ 80 h 401"/>
                <a:gd name="T58" fmla="*/ 442 w 497"/>
                <a:gd name="T59" fmla="*/ 80 h 401"/>
                <a:gd name="T60" fmla="*/ 150 w 497"/>
                <a:gd name="T61" fmla="*/ 80 h 401"/>
                <a:gd name="T62" fmla="*/ 150 w 497"/>
                <a:gd name="T63" fmla="*/ 45 h 401"/>
                <a:gd name="T64" fmla="*/ 442 w 497"/>
                <a:gd name="T65" fmla="*/ 45 h 401"/>
                <a:gd name="T66" fmla="*/ 442 w 497"/>
                <a:gd name="T67" fmla="*/ 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01">
                  <a:moveTo>
                    <a:pt x="442" y="0"/>
                  </a:moveTo>
                  <a:lnTo>
                    <a:pt x="442" y="0"/>
                  </a:lnTo>
                  <a:cubicBezTo>
                    <a:pt x="53" y="0"/>
                    <a:pt x="53" y="0"/>
                    <a:pt x="53" y="0"/>
                  </a:cubicBezTo>
                  <a:cubicBezTo>
                    <a:pt x="17" y="0"/>
                    <a:pt x="0" y="19"/>
                    <a:pt x="0" y="45"/>
                  </a:cubicBezTo>
                  <a:cubicBezTo>
                    <a:pt x="0" y="347"/>
                    <a:pt x="0" y="347"/>
                    <a:pt x="0" y="347"/>
                  </a:cubicBezTo>
                  <a:cubicBezTo>
                    <a:pt x="0" y="373"/>
                    <a:pt x="17" y="400"/>
                    <a:pt x="53" y="400"/>
                  </a:cubicBezTo>
                  <a:cubicBezTo>
                    <a:pt x="442" y="400"/>
                    <a:pt x="442" y="400"/>
                    <a:pt x="442" y="400"/>
                  </a:cubicBezTo>
                  <a:cubicBezTo>
                    <a:pt x="469" y="400"/>
                    <a:pt x="496" y="373"/>
                    <a:pt x="496" y="347"/>
                  </a:cubicBezTo>
                  <a:cubicBezTo>
                    <a:pt x="496" y="45"/>
                    <a:pt x="496" y="45"/>
                    <a:pt x="496" y="45"/>
                  </a:cubicBezTo>
                  <a:cubicBezTo>
                    <a:pt x="496" y="19"/>
                    <a:pt x="469" y="0"/>
                    <a:pt x="442" y="0"/>
                  </a:cubicBezTo>
                  <a:close/>
                  <a:moveTo>
                    <a:pt x="114" y="45"/>
                  </a:moveTo>
                  <a:lnTo>
                    <a:pt x="114" y="45"/>
                  </a:lnTo>
                  <a:cubicBezTo>
                    <a:pt x="123" y="45"/>
                    <a:pt x="132" y="54"/>
                    <a:pt x="132" y="63"/>
                  </a:cubicBezTo>
                  <a:cubicBezTo>
                    <a:pt x="132" y="72"/>
                    <a:pt x="123" y="80"/>
                    <a:pt x="114" y="80"/>
                  </a:cubicBezTo>
                  <a:cubicBezTo>
                    <a:pt x="106" y="80"/>
                    <a:pt x="97" y="72"/>
                    <a:pt x="97" y="63"/>
                  </a:cubicBezTo>
                  <a:cubicBezTo>
                    <a:pt x="97" y="54"/>
                    <a:pt x="106" y="45"/>
                    <a:pt x="114" y="45"/>
                  </a:cubicBezTo>
                  <a:close/>
                  <a:moveTo>
                    <a:pt x="44" y="63"/>
                  </a:moveTo>
                  <a:lnTo>
                    <a:pt x="44" y="63"/>
                  </a:lnTo>
                  <a:cubicBezTo>
                    <a:pt x="44" y="54"/>
                    <a:pt x="53" y="45"/>
                    <a:pt x="61" y="45"/>
                  </a:cubicBezTo>
                  <a:cubicBezTo>
                    <a:pt x="70" y="45"/>
                    <a:pt x="79" y="54"/>
                    <a:pt x="79" y="63"/>
                  </a:cubicBezTo>
                  <a:cubicBezTo>
                    <a:pt x="79" y="72"/>
                    <a:pt x="70" y="80"/>
                    <a:pt x="61" y="80"/>
                  </a:cubicBezTo>
                  <a:cubicBezTo>
                    <a:pt x="53" y="80"/>
                    <a:pt x="44" y="72"/>
                    <a:pt x="44" y="63"/>
                  </a:cubicBezTo>
                  <a:close/>
                  <a:moveTo>
                    <a:pt x="442" y="347"/>
                  </a:moveTo>
                  <a:lnTo>
                    <a:pt x="442" y="347"/>
                  </a:lnTo>
                  <a:cubicBezTo>
                    <a:pt x="44" y="347"/>
                    <a:pt x="44" y="347"/>
                    <a:pt x="44" y="347"/>
                  </a:cubicBezTo>
                  <a:cubicBezTo>
                    <a:pt x="44" y="116"/>
                    <a:pt x="44" y="116"/>
                    <a:pt x="44" y="116"/>
                  </a:cubicBezTo>
                  <a:cubicBezTo>
                    <a:pt x="442" y="116"/>
                    <a:pt x="442" y="116"/>
                    <a:pt x="442" y="116"/>
                  </a:cubicBezTo>
                  <a:lnTo>
                    <a:pt x="442" y="347"/>
                  </a:lnTo>
                  <a:close/>
                  <a:moveTo>
                    <a:pt x="442" y="80"/>
                  </a:moveTo>
                  <a:lnTo>
                    <a:pt x="442" y="80"/>
                  </a:lnTo>
                  <a:cubicBezTo>
                    <a:pt x="150" y="80"/>
                    <a:pt x="150" y="80"/>
                    <a:pt x="150" y="80"/>
                  </a:cubicBezTo>
                  <a:cubicBezTo>
                    <a:pt x="150" y="45"/>
                    <a:pt x="150" y="45"/>
                    <a:pt x="150" y="45"/>
                  </a:cubicBezTo>
                  <a:cubicBezTo>
                    <a:pt x="442" y="45"/>
                    <a:pt x="442" y="45"/>
                    <a:pt x="442" y="45"/>
                  </a:cubicBezTo>
                  <a:lnTo>
                    <a:pt x="442" y="80"/>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5" name="Freeform 82"/>
            <p:cNvSpPr>
              <a:spLocks noChangeArrowheads="1"/>
            </p:cNvSpPr>
            <p:nvPr/>
          </p:nvSpPr>
          <p:spPr bwMode="auto">
            <a:xfrm>
              <a:off x="1806893" y="5228868"/>
              <a:ext cx="261659" cy="233874"/>
            </a:xfrm>
            <a:custGeom>
              <a:avLst/>
              <a:gdLst>
                <a:gd name="T0" fmla="*/ 443 w 497"/>
                <a:gd name="T1" fmla="*/ 0 h 444"/>
                <a:gd name="T2" fmla="*/ 443 w 497"/>
                <a:gd name="T3" fmla="*/ 0 h 444"/>
                <a:gd name="T4" fmla="*/ 53 w 497"/>
                <a:gd name="T5" fmla="*/ 0 h 444"/>
                <a:gd name="T6" fmla="*/ 0 w 497"/>
                <a:gd name="T7" fmla="*/ 53 h 444"/>
                <a:gd name="T8" fmla="*/ 0 w 497"/>
                <a:gd name="T9" fmla="*/ 345 h 444"/>
                <a:gd name="T10" fmla="*/ 53 w 497"/>
                <a:gd name="T11" fmla="*/ 399 h 444"/>
                <a:gd name="T12" fmla="*/ 151 w 497"/>
                <a:gd name="T13" fmla="*/ 399 h 444"/>
                <a:gd name="T14" fmla="*/ 151 w 497"/>
                <a:gd name="T15" fmla="*/ 345 h 444"/>
                <a:gd name="T16" fmla="*/ 44 w 497"/>
                <a:gd name="T17" fmla="*/ 345 h 444"/>
                <a:gd name="T18" fmla="*/ 44 w 497"/>
                <a:gd name="T19" fmla="*/ 124 h 444"/>
                <a:gd name="T20" fmla="*/ 443 w 497"/>
                <a:gd name="T21" fmla="*/ 124 h 444"/>
                <a:gd name="T22" fmla="*/ 443 w 497"/>
                <a:gd name="T23" fmla="*/ 345 h 444"/>
                <a:gd name="T24" fmla="*/ 345 w 497"/>
                <a:gd name="T25" fmla="*/ 345 h 444"/>
                <a:gd name="T26" fmla="*/ 345 w 497"/>
                <a:gd name="T27" fmla="*/ 399 h 444"/>
                <a:gd name="T28" fmla="*/ 443 w 497"/>
                <a:gd name="T29" fmla="*/ 399 h 444"/>
                <a:gd name="T30" fmla="*/ 496 w 497"/>
                <a:gd name="T31" fmla="*/ 345 h 444"/>
                <a:gd name="T32" fmla="*/ 496 w 497"/>
                <a:gd name="T33" fmla="*/ 53 h 444"/>
                <a:gd name="T34" fmla="*/ 443 w 497"/>
                <a:gd name="T35" fmla="*/ 0 h 444"/>
                <a:gd name="T36" fmla="*/ 62 w 497"/>
                <a:gd name="T37" fmla="*/ 80 h 444"/>
                <a:gd name="T38" fmla="*/ 62 w 497"/>
                <a:gd name="T39" fmla="*/ 80 h 444"/>
                <a:gd name="T40" fmla="*/ 44 w 497"/>
                <a:gd name="T41" fmla="*/ 62 h 444"/>
                <a:gd name="T42" fmla="*/ 62 w 497"/>
                <a:gd name="T43" fmla="*/ 45 h 444"/>
                <a:gd name="T44" fmla="*/ 79 w 497"/>
                <a:gd name="T45" fmla="*/ 62 h 444"/>
                <a:gd name="T46" fmla="*/ 62 w 497"/>
                <a:gd name="T47" fmla="*/ 80 h 444"/>
                <a:gd name="T48" fmla="*/ 116 w 497"/>
                <a:gd name="T49" fmla="*/ 80 h 444"/>
                <a:gd name="T50" fmla="*/ 116 w 497"/>
                <a:gd name="T51" fmla="*/ 80 h 444"/>
                <a:gd name="T52" fmla="*/ 97 w 497"/>
                <a:gd name="T53" fmla="*/ 62 h 444"/>
                <a:gd name="T54" fmla="*/ 116 w 497"/>
                <a:gd name="T55" fmla="*/ 45 h 444"/>
                <a:gd name="T56" fmla="*/ 132 w 497"/>
                <a:gd name="T57" fmla="*/ 62 h 444"/>
                <a:gd name="T58" fmla="*/ 116 w 497"/>
                <a:gd name="T59" fmla="*/ 80 h 444"/>
                <a:gd name="T60" fmla="*/ 443 w 497"/>
                <a:gd name="T61" fmla="*/ 80 h 444"/>
                <a:gd name="T62" fmla="*/ 443 w 497"/>
                <a:gd name="T63" fmla="*/ 80 h 444"/>
                <a:gd name="T64" fmla="*/ 151 w 497"/>
                <a:gd name="T65" fmla="*/ 80 h 444"/>
                <a:gd name="T66" fmla="*/ 151 w 497"/>
                <a:gd name="T67" fmla="*/ 53 h 444"/>
                <a:gd name="T68" fmla="*/ 443 w 497"/>
                <a:gd name="T69" fmla="*/ 53 h 444"/>
                <a:gd name="T70" fmla="*/ 443 w 497"/>
                <a:gd name="T71" fmla="*/ 80 h 444"/>
                <a:gd name="T72" fmla="*/ 248 w 497"/>
                <a:gd name="T73" fmla="*/ 177 h 444"/>
                <a:gd name="T74" fmla="*/ 248 w 497"/>
                <a:gd name="T75" fmla="*/ 177 h 444"/>
                <a:gd name="T76" fmla="*/ 124 w 497"/>
                <a:gd name="T77" fmla="*/ 301 h 444"/>
                <a:gd name="T78" fmla="*/ 204 w 497"/>
                <a:gd name="T79" fmla="*/ 301 h 444"/>
                <a:gd name="T80" fmla="*/ 204 w 497"/>
                <a:gd name="T81" fmla="*/ 443 h 444"/>
                <a:gd name="T82" fmla="*/ 292 w 497"/>
                <a:gd name="T83" fmla="*/ 443 h 444"/>
                <a:gd name="T84" fmla="*/ 292 w 497"/>
                <a:gd name="T85" fmla="*/ 301 h 444"/>
                <a:gd name="T86" fmla="*/ 363 w 497"/>
                <a:gd name="T87" fmla="*/ 301 h 444"/>
                <a:gd name="T88" fmla="*/ 248 w 497"/>
                <a:gd name="T89" fmla="*/ 17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44">
                  <a:moveTo>
                    <a:pt x="443" y="0"/>
                  </a:moveTo>
                  <a:lnTo>
                    <a:pt x="443" y="0"/>
                  </a:lnTo>
                  <a:cubicBezTo>
                    <a:pt x="53" y="0"/>
                    <a:pt x="53" y="0"/>
                    <a:pt x="53" y="0"/>
                  </a:cubicBezTo>
                  <a:cubicBezTo>
                    <a:pt x="17" y="0"/>
                    <a:pt x="0" y="26"/>
                    <a:pt x="0" y="53"/>
                  </a:cubicBezTo>
                  <a:cubicBezTo>
                    <a:pt x="0" y="345"/>
                    <a:pt x="0" y="345"/>
                    <a:pt x="0" y="345"/>
                  </a:cubicBezTo>
                  <a:cubicBezTo>
                    <a:pt x="0" y="373"/>
                    <a:pt x="17" y="399"/>
                    <a:pt x="53" y="399"/>
                  </a:cubicBezTo>
                  <a:cubicBezTo>
                    <a:pt x="151" y="399"/>
                    <a:pt x="151" y="399"/>
                    <a:pt x="151" y="399"/>
                  </a:cubicBezTo>
                  <a:cubicBezTo>
                    <a:pt x="151" y="345"/>
                    <a:pt x="151" y="345"/>
                    <a:pt x="151" y="345"/>
                  </a:cubicBezTo>
                  <a:cubicBezTo>
                    <a:pt x="44" y="345"/>
                    <a:pt x="44" y="345"/>
                    <a:pt x="44" y="345"/>
                  </a:cubicBezTo>
                  <a:cubicBezTo>
                    <a:pt x="44" y="124"/>
                    <a:pt x="44" y="124"/>
                    <a:pt x="44" y="124"/>
                  </a:cubicBezTo>
                  <a:cubicBezTo>
                    <a:pt x="443" y="124"/>
                    <a:pt x="443" y="124"/>
                    <a:pt x="443" y="124"/>
                  </a:cubicBezTo>
                  <a:cubicBezTo>
                    <a:pt x="443" y="345"/>
                    <a:pt x="443" y="345"/>
                    <a:pt x="443" y="345"/>
                  </a:cubicBezTo>
                  <a:cubicBezTo>
                    <a:pt x="345" y="345"/>
                    <a:pt x="345" y="345"/>
                    <a:pt x="345" y="345"/>
                  </a:cubicBezTo>
                  <a:cubicBezTo>
                    <a:pt x="345" y="399"/>
                    <a:pt x="345" y="399"/>
                    <a:pt x="345" y="399"/>
                  </a:cubicBezTo>
                  <a:cubicBezTo>
                    <a:pt x="443" y="399"/>
                    <a:pt x="443" y="399"/>
                    <a:pt x="443" y="399"/>
                  </a:cubicBezTo>
                  <a:cubicBezTo>
                    <a:pt x="470" y="399"/>
                    <a:pt x="496" y="373"/>
                    <a:pt x="496" y="345"/>
                  </a:cubicBezTo>
                  <a:cubicBezTo>
                    <a:pt x="496" y="53"/>
                    <a:pt x="496" y="53"/>
                    <a:pt x="496" y="53"/>
                  </a:cubicBezTo>
                  <a:cubicBezTo>
                    <a:pt x="496" y="26"/>
                    <a:pt x="470" y="0"/>
                    <a:pt x="443" y="0"/>
                  </a:cubicBezTo>
                  <a:close/>
                  <a:moveTo>
                    <a:pt x="62" y="80"/>
                  </a:moveTo>
                  <a:lnTo>
                    <a:pt x="62" y="80"/>
                  </a:lnTo>
                  <a:cubicBezTo>
                    <a:pt x="53" y="80"/>
                    <a:pt x="44" y="71"/>
                    <a:pt x="44" y="62"/>
                  </a:cubicBezTo>
                  <a:cubicBezTo>
                    <a:pt x="44" y="53"/>
                    <a:pt x="53" y="45"/>
                    <a:pt x="62" y="45"/>
                  </a:cubicBezTo>
                  <a:cubicBezTo>
                    <a:pt x="71" y="45"/>
                    <a:pt x="79" y="53"/>
                    <a:pt x="79" y="62"/>
                  </a:cubicBezTo>
                  <a:cubicBezTo>
                    <a:pt x="79" y="71"/>
                    <a:pt x="71" y="80"/>
                    <a:pt x="62" y="80"/>
                  </a:cubicBezTo>
                  <a:close/>
                  <a:moveTo>
                    <a:pt x="116" y="80"/>
                  </a:moveTo>
                  <a:lnTo>
                    <a:pt x="116" y="80"/>
                  </a:lnTo>
                  <a:cubicBezTo>
                    <a:pt x="107" y="80"/>
                    <a:pt x="97" y="71"/>
                    <a:pt x="97" y="62"/>
                  </a:cubicBezTo>
                  <a:cubicBezTo>
                    <a:pt x="97" y="53"/>
                    <a:pt x="107" y="45"/>
                    <a:pt x="116" y="45"/>
                  </a:cubicBezTo>
                  <a:cubicBezTo>
                    <a:pt x="124" y="45"/>
                    <a:pt x="132" y="53"/>
                    <a:pt x="132" y="62"/>
                  </a:cubicBezTo>
                  <a:cubicBezTo>
                    <a:pt x="132" y="71"/>
                    <a:pt x="124" y="80"/>
                    <a:pt x="116" y="80"/>
                  </a:cubicBezTo>
                  <a:close/>
                  <a:moveTo>
                    <a:pt x="443" y="80"/>
                  </a:moveTo>
                  <a:lnTo>
                    <a:pt x="443" y="80"/>
                  </a:lnTo>
                  <a:cubicBezTo>
                    <a:pt x="151" y="80"/>
                    <a:pt x="151" y="80"/>
                    <a:pt x="151" y="80"/>
                  </a:cubicBezTo>
                  <a:cubicBezTo>
                    <a:pt x="151" y="53"/>
                    <a:pt x="151" y="53"/>
                    <a:pt x="151" y="53"/>
                  </a:cubicBezTo>
                  <a:cubicBezTo>
                    <a:pt x="443" y="53"/>
                    <a:pt x="443" y="53"/>
                    <a:pt x="443" y="53"/>
                  </a:cubicBezTo>
                  <a:lnTo>
                    <a:pt x="443" y="80"/>
                  </a:lnTo>
                  <a:close/>
                  <a:moveTo>
                    <a:pt x="248" y="177"/>
                  </a:moveTo>
                  <a:lnTo>
                    <a:pt x="248" y="177"/>
                  </a:lnTo>
                  <a:cubicBezTo>
                    <a:pt x="124" y="301"/>
                    <a:pt x="124" y="301"/>
                    <a:pt x="124" y="301"/>
                  </a:cubicBezTo>
                  <a:cubicBezTo>
                    <a:pt x="204" y="301"/>
                    <a:pt x="204" y="301"/>
                    <a:pt x="204" y="301"/>
                  </a:cubicBezTo>
                  <a:cubicBezTo>
                    <a:pt x="204" y="443"/>
                    <a:pt x="204" y="443"/>
                    <a:pt x="204" y="443"/>
                  </a:cubicBezTo>
                  <a:cubicBezTo>
                    <a:pt x="292" y="443"/>
                    <a:pt x="292" y="443"/>
                    <a:pt x="292" y="443"/>
                  </a:cubicBezTo>
                  <a:cubicBezTo>
                    <a:pt x="292" y="301"/>
                    <a:pt x="292" y="301"/>
                    <a:pt x="292" y="301"/>
                  </a:cubicBezTo>
                  <a:cubicBezTo>
                    <a:pt x="363" y="301"/>
                    <a:pt x="363" y="301"/>
                    <a:pt x="363" y="301"/>
                  </a:cubicBezTo>
                  <a:lnTo>
                    <a:pt x="248" y="177"/>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6" name="Freeform 83"/>
            <p:cNvSpPr>
              <a:spLocks noChangeArrowheads="1"/>
            </p:cNvSpPr>
            <p:nvPr/>
          </p:nvSpPr>
          <p:spPr bwMode="auto">
            <a:xfrm>
              <a:off x="4448961" y="5256654"/>
              <a:ext cx="187562" cy="182931"/>
            </a:xfrm>
            <a:custGeom>
              <a:avLst/>
              <a:gdLst>
                <a:gd name="T0" fmla="*/ 177 w 356"/>
                <a:gd name="T1" fmla="*/ 89 h 347"/>
                <a:gd name="T2" fmla="*/ 177 w 356"/>
                <a:gd name="T3" fmla="*/ 89 h 347"/>
                <a:gd name="T4" fmla="*/ 98 w 356"/>
                <a:gd name="T5" fmla="*/ 169 h 347"/>
                <a:gd name="T6" fmla="*/ 177 w 356"/>
                <a:gd name="T7" fmla="*/ 248 h 347"/>
                <a:gd name="T8" fmla="*/ 257 w 356"/>
                <a:gd name="T9" fmla="*/ 169 h 347"/>
                <a:gd name="T10" fmla="*/ 177 w 356"/>
                <a:gd name="T11" fmla="*/ 89 h 347"/>
                <a:gd name="T12" fmla="*/ 177 w 356"/>
                <a:gd name="T13" fmla="*/ 222 h 347"/>
                <a:gd name="T14" fmla="*/ 177 w 356"/>
                <a:gd name="T15" fmla="*/ 222 h 347"/>
                <a:gd name="T16" fmla="*/ 124 w 356"/>
                <a:gd name="T17" fmla="*/ 169 h 347"/>
                <a:gd name="T18" fmla="*/ 177 w 356"/>
                <a:gd name="T19" fmla="*/ 124 h 347"/>
                <a:gd name="T20" fmla="*/ 230 w 356"/>
                <a:gd name="T21" fmla="*/ 169 h 347"/>
                <a:gd name="T22" fmla="*/ 177 w 356"/>
                <a:gd name="T23" fmla="*/ 222 h 347"/>
                <a:gd name="T24" fmla="*/ 26 w 356"/>
                <a:gd name="T25" fmla="*/ 151 h 347"/>
                <a:gd name="T26" fmla="*/ 26 w 356"/>
                <a:gd name="T27" fmla="*/ 151 h 347"/>
                <a:gd name="T28" fmla="*/ 0 w 356"/>
                <a:gd name="T29" fmla="*/ 169 h 347"/>
                <a:gd name="T30" fmla="*/ 26 w 356"/>
                <a:gd name="T31" fmla="*/ 195 h 347"/>
                <a:gd name="T32" fmla="*/ 53 w 356"/>
                <a:gd name="T33" fmla="*/ 169 h 347"/>
                <a:gd name="T34" fmla="*/ 26 w 356"/>
                <a:gd name="T35" fmla="*/ 151 h 347"/>
                <a:gd name="T36" fmla="*/ 301 w 356"/>
                <a:gd name="T37" fmla="*/ 53 h 347"/>
                <a:gd name="T38" fmla="*/ 301 w 356"/>
                <a:gd name="T39" fmla="*/ 53 h 347"/>
                <a:gd name="T40" fmla="*/ 266 w 356"/>
                <a:gd name="T41" fmla="*/ 53 h 347"/>
                <a:gd name="T42" fmla="*/ 266 w 356"/>
                <a:gd name="T43" fmla="*/ 89 h 347"/>
                <a:gd name="T44" fmla="*/ 292 w 356"/>
                <a:gd name="T45" fmla="*/ 80 h 347"/>
                <a:gd name="T46" fmla="*/ 301 w 356"/>
                <a:gd name="T47" fmla="*/ 53 h 347"/>
                <a:gd name="T48" fmla="*/ 328 w 356"/>
                <a:gd name="T49" fmla="*/ 151 h 347"/>
                <a:gd name="T50" fmla="*/ 328 w 356"/>
                <a:gd name="T51" fmla="*/ 151 h 347"/>
                <a:gd name="T52" fmla="*/ 301 w 356"/>
                <a:gd name="T53" fmla="*/ 169 h 347"/>
                <a:gd name="T54" fmla="*/ 328 w 356"/>
                <a:gd name="T55" fmla="*/ 195 h 347"/>
                <a:gd name="T56" fmla="*/ 355 w 356"/>
                <a:gd name="T57" fmla="*/ 169 h 347"/>
                <a:gd name="T58" fmla="*/ 328 w 356"/>
                <a:gd name="T59" fmla="*/ 151 h 347"/>
                <a:gd name="T60" fmla="*/ 177 w 356"/>
                <a:gd name="T61" fmla="*/ 292 h 347"/>
                <a:gd name="T62" fmla="*/ 177 w 356"/>
                <a:gd name="T63" fmla="*/ 292 h 347"/>
                <a:gd name="T64" fmla="*/ 159 w 356"/>
                <a:gd name="T65" fmla="*/ 320 h 347"/>
                <a:gd name="T66" fmla="*/ 177 w 356"/>
                <a:gd name="T67" fmla="*/ 346 h 347"/>
                <a:gd name="T68" fmla="*/ 195 w 356"/>
                <a:gd name="T69" fmla="*/ 320 h 347"/>
                <a:gd name="T70" fmla="*/ 177 w 356"/>
                <a:gd name="T71" fmla="*/ 292 h 347"/>
                <a:gd name="T72" fmla="*/ 61 w 356"/>
                <a:gd name="T73" fmla="*/ 266 h 347"/>
                <a:gd name="T74" fmla="*/ 61 w 356"/>
                <a:gd name="T75" fmla="*/ 266 h 347"/>
                <a:gd name="T76" fmla="*/ 53 w 356"/>
                <a:gd name="T77" fmla="*/ 292 h 347"/>
                <a:gd name="T78" fmla="*/ 89 w 356"/>
                <a:gd name="T79" fmla="*/ 292 h 347"/>
                <a:gd name="T80" fmla="*/ 89 w 356"/>
                <a:gd name="T81" fmla="*/ 257 h 347"/>
                <a:gd name="T82" fmla="*/ 61 w 356"/>
                <a:gd name="T83" fmla="*/ 266 h 347"/>
                <a:gd name="T84" fmla="*/ 53 w 356"/>
                <a:gd name="T85" fmla="*/ 53 h 347"/>
                <a:gd name="T86" fmla="*/ 53 w 356"/>
                <a:gd name="T87" fmla="*/ 53 h 347"/>
                <a:gd name="T88" fmla="*/ 53 w 356"/>
                <a:gd name="T89" fmla="*/ 80 h 347"/>
                <a:gd name="T90" fmla="*/ 89 w 356"/>
                <a:gd name="T91" fmla="*/ 89 h 347"/>
                <a:gd name="T92" fmla="*/ 89 w 356"/>
                <a:gd name="T93" fmla="*/ 53 h 347"/>
                <a:gd name="T94" fmla="*/ 53 w 356"/>
                <a:gd name="T95" fmla="*/ 53 h 347"/>
                <a:gd name="T96" fmla="*/ 266 w 356"/>
                <a:gd name="T97" fmla="*/ 292 h 347"/>
                <a:gd name="T98" fmla="*/ 266 w 356"/>
                <a:gd name="T99" fmla="*/ 292 h 347"/>
                <a:gd name="T100" fmla="*/ 301 w 356"/>
                <a:gd name="T101" fmla="*/ 292 h 347"/>
                <a:gd name="T102" fmla="*/ 292 w 356"/>
                <a:gd name="T103" fmla="*/ 266 h 347"/>
                <a:gd name="T104" fmla="*/ 266 w 356"/>
                <a:gd name="T105" fmla="*/ 257 h 347"/>
                <a:gd name="T106" fmla="*/ 266 w 356"/>
                <a:gd name="T107" fmla="*/ 292 h 347"/>
                <a:gd name="T108" fmla="*/ 177 w 356"/>
                <a:gd name="T109" fmla="*/ 45 h 347"/>
                <a:gd name="T110" fmla="*/ 177 w 356"/>
                <a:gd name="T111" fmla="*/ 45 h 347"/>
                <a:gd name="T112" fmla="*/ 195 w 356"/>
                <a:gd name="T113" fmla="*/ 18 h 347"/>
                <a:gd name="T114" fmla="*/ 177 w 356"/>
                <a:gd name="T115" fmla="*/ 0 h 347"/>
                <a:gd name="T116" fmla="*/ 159 w 356"/>
                <a:gd name="T117" fmla="*/ 18 h 347"/>
                <a:gd name="T118" fmla="*/ 177 w 356"/>
                <a:gd name="T11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6" h="347">
                  <a:moveTo>
                    <a:pt x="177" y="89"/>
                  </a:moveTo>
                  <a:lnTo>
                    <a:pt x="177" y="89"/>
                  </a:lnTo>
                  <a:cubicBezTo>
                    <a:pt x="133" y="89"/>
                    <a:pt x="98" y="124"/>
                    <a:pt x="98" y="169"/>
                  </a:cubicBezTo>
                  <a:cubicBezTo>
                    <a:pt x="98" y="213"/>
                    <a:pt x="133" y="248"/>
                    <a:pt x="177" y="248"/>
                  </a:cubicBezTo>
                  <a:cubicBezTo>
                    <a:pt x="221" y="248"/>
                    <a:pt x="257" y="213"/>
                    <a:pt x="257" y="169"/>
                  </a:cubicBezTo>
                  <a:cubicBezTo>
                    <a:pt x="257" y="124"/>
                    <a:pt x="221" y="89"/>
                    <a:pt x="177" y="89"/>
                  </a:cubicBezTo>
                  <a:close/>
                  <a:moveTo>
                    <a:pt x="177" y="222"/>
                  </a:moveTo>
                  <a:lnTo>
                    <a:pt x="177" y="222"/>
                  </a:lnTo>
                  <a:cubicBezTo>
                    <a:pt x="151" y="222"/>
                    <a:pt x="124" y="195"/>
                    <a:pt x="124" y="169"/>
                  </a:cubicBezTo>
                  <a:cubicBezTo>
                    <a:pt x="124" y="142"/>
                    <a:pt x="151" y="124"/>
                    <a:pt x="177" y="124"/>
                  </a:cubicBezTo>
                  <a:cubicBezTo>
                    <a:pt x="204" y="124"/>
                    <a:pt x="230" y="142"/>
                    <a:pt x="230" y="169"/>
                  </a:cubicBezTo>
                  <a:cubicBezTo>
                    <a:pt x="230" y="195"/>
                    <a:pt x="204" y="222"/>
                    <a:pt x="177" y="222"/>
                  </a:cubicBezTo>
                  <a:close/>
                  <a:moveTo>
                    <a:pt x="26" y="151"/>
                  </a:moveTo>
                  <a:lnTo>
                    <a:pt x="26" y="151"/>
                  </a:lnTo>
                  <a:cubicBezTo>
                    <a:pt x="17" y="151"/>
                    <a:pt x="0" y="160"/>
                    <a:pt x="0" y="169"/>
                  </a:cubicBezTo>
                  <a:cubicBezTo>
                    <a:pt x="0" y="186"/>
                    <a:pt x="17" y="195"/>
                    <a:pt x="26" y="195"/>
                  </a:cubicBezTo>
                  <a:cubicBezTo>
                    <a:pt x="45" y="195"/>
                    <a:pt x="53" y="186"/>
                    <a:pt x="53" y="169"/>
                  </a:cubicBezTo>
                  <a:cubicBezTo>
                    <a:pt x="53" y="160"/>
                    <a:pt x="45" y="151"/>
                    <a:pt x="26" y="151"/>
                  </a:cubicBezTo>
                  <a:close/>
                  <a:moveTo>
                    <a:pt x="301" y="53"/>
                  </a:moveTo>
                  <a:lnTo>
                    <a:pt x="301" y="53"/>
                  </a:lnTo>
                  <a:cubicBezTo>
                    <a:pt x="292" y="45"/>
                    <a:pt x="274" y="45"/>
                    <a:pt x="266" y="53"/>
                  </a:cubicBezTo>
                  <a:cubicBezTo>
                    <a:pt x="257" y="63"/>
                    <a:pt x="257" y="80"/>
                    <a:pt x="266" y="89"/>
                  </a:cubicBezTo>
                  <a:cubicBezTo>
                    <a:pt x="274" y="89"/>
                    <a:pt x="283" y="89"/>
                    <a:pt x="292" y="80"/>
                  </a:cubicBezTo>
                  <a:cubicBezTo>
                    <a:pt x="301" y="71"/>
                    <a:pt x="310" y="53"/>
                    <a:pt x="301" y="53"/>
                  </a:cubicBezTo>
                  <a:close/>
                  <a:moveTo>
                    <a:pt x="328" y="151"/>
                  </a:moveTo>
                  <a:lnTo>
                    <a:pt x="328" y="151"/>
                  </a:lnTo>
                  <a:cubicBezTo>
                    <a:pt x="310" y="151"/>
                    <a:pt x="301" y="160"/>
                    <a:pt x="301" y="169"/>
                  </a:cubicBezTo>
                  <a:cubicBezTo>
                    <a:pt x="301" y="186"/>
                    <a:pt x="310" y="195"/>
                    <a:pt x="328" y="195"/>
                  </a:cubicBezTo>
                  <a:cubicBezTo>
                    <a:pt x="336" y="195"/>
                    <a:pt x="355" y="186"/>
                    <a:pt x="355" y="169"/>
                  </a:cubicBezTo>
                  <a:cubicBezTo>
                    <a:pt x="355" y="160"/>
                    <a:pt x="336" y="151"/>
                    <a:pt x="328" y="151"/>
                  </a:cubicBezTo>
                  <a:close/>
                  <a:moveTo>
                    <a:pt x="177" y="292"/>
                  </a:moveTo>
                  <a:lnTo>
                    <a:pt x="177" y="292"/>
                  </a:lnTo>
                  <a:cubicBezTo>
                    <a:pt x="168" y="292"/>
                    <a:pt x="159" y="311"/>
                    <a:pt x="159" y="320"/>
                  </a:cubicBezTo>
                  <a:cubicBezTo>
                    <a:pt x="159" y="337"/>
                    <a:pt x="168" y="346"/>
                    <a:pt x="177" y="346"/>
                  </a:cubicBezTo>
                  <a:cubicBezTo>
                    <a:pt x="186" y="346"/>
                    <a:pt x="195" y="337"/>
                    <a:pt x="195" y="320"/>
                  </a:cubicBezTo>
                  <a:cubicBezTo>
                    <a:pt x="195" y="311"/>
                    <a:pt x="186" y="292"/>
                    <a:pt x="177" y="292"/>
                  </a:cubicBezTo>
                  <a:close/>
                  <a:moveTo>
                    <a:pt x="61" y="266"/>
                  </a:moveTo>
                  <a:lnTo>
                    <a:pt x="61" y="266"/>
                  </a:lnTo>
                  <a:cubicBezTo>
                    <a:pt x="53" y="275"/>
                    <a:pt x="45" y="284"/>
                    <a:pt x="53" y="292"/>
                  </a:cubicBezTo>
                  <a:cubicBezTo>
                    <a:pt x="61" y="301"/>
                    <a:pt x="80" y="301"/>
                    <a:pt x="89" y="292"/>
                  </a:cubicBezTo>
                  <a:cubicBezTo>
                    <a:pt x="98" y="284"/>
                    <a:pt x="98" y="266"/>
                    <a:pt x="89" y="257"/>
                  </a:cubicBezTo>
                  <a:cubicBezTo>
                    <a:pt x="80" y="248"/>
                    <a:pt x="71" y="257"/>
                    <a:pt x="61" y="266"/>
                  </a:cubicBezTo>
                  <a:close/>
                  <a:moveTo>
                    <a:pt x="53" y="53"/>
                  </a:moveTo>
                  <a:lnTo>
                    <a:pt x="53" y="53"/>
                  </a:lnTo>
                  <a:cubicBezTo>
                    <a:pt x="45" y="63"/>
                    <a:pt x="45" y="71"/>
                    <a:pt x="53" y="80"/>
                  </a:cubicBezTo>
                  <a:cubicBezTo>
                    <a:pt x="71" y="89"/>
                    <a:pt x="80" y="98"/>
                    <a:pt x="89" y="89"/>
                  </a:cubicBezTo>
                  <a:cubicBezTo>
                    <a:pt x="98" y="80"/>
                    <a:pt x="98" y="63"/>
                    <a:pt x="89" y="53"/>
                  </a:cubicBezTo>
                  <a:cubicBezTo>
                    <a:pt x="80" y="45"/>
                    <a:pt x="61" y="45"/>
                    <a:pt x="53" y="53"/>
                  </a:cubicBezTo>
                  <a:close/>
                  <a:moveTo>
                    <a:pt x="266" y="292"/>
                  </a:moveTo>
                  <a:lnTo>
                    <a:pt x="266" y="292"/>
                  </a:lnTo>
                  <a:cubicBezTo>
                    <a:pt x="274" y="301"/>
                    <a:pt x="292" y="301"/>
                    <a:pt x="301" y="292"/>
                  </a:cubicBezTo>
                  <a:cubicBezTo>
                    <a:pt x="310" y="284"/>
                    <a:pt x="310" y="275"/>
                    <a:pt x="292" y="266"/>
                  </a:cubicBezTo>
                  <a:cubicBezTo>
                    <a:pt x="283" y="257"/>
                    <a:pt x="274" y="248"/>
                    <a:pt x="266" y="257"/>
                  </a:cubicBezTo>
                  <a:cubicBezTo>
                    <a:pt x="257" y="266"/>
                    <a:pt x="257" y="284"/>
                    <a:pt x="266" y="292"/>
                  </a:cubicBezTo>
                  <a:close/>
                  <a:moveTo>
                    <a:pt x="177" y="45"/>
                  </a:moveTo>
                  <a:lnTo>
                    <a:pt x="177" y="45"/>
                  </a:lnTo>
                  <a:cubicBezTo>
                    <a:pt x="186" y="45"/>
                    <a:pt x="195" y="36"/>
                    <a:pt x="195" y="18"/>
                  </a:cubicBezTo>
                  <a:cubicBezTo>
                    <a:pt x="195" y="9"/>
                    <a:pt x="186" y="0"/>
                    <a:pt x="177" y="0"/>
                  </a:cubicBezTo>
                  <a:cubicBezTo>
                    <a:pt x="168" y="0"/>
                    <a:pt x="159" y="9"/>
                    <a:pt x="159" y="18"/>
                  </a:cubicBezTo>
                  <a:cubicBezTo>
                    <a:pt x="159" y="36"/>
                    <a:pt x="168" y="45"/>
                    <a:pt x="177" y="45"/>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7" name="Freeform 84"/>
            <p:cNvSpPr>
              <a:spLocks noChangeArrowheads="1"/>
            </p:cNvSpPr>
            <p:nvPr/>
          </p:nvSpPr>
          <p:spPr bwMode="auto">
            <a:xfrm>
              <a:off x="4932917" y="5214975"/>
              <a:ext cx="261659" cy="261661"/>
            </a:xfrm>
            <a:custGeom>
              <a:avLst/>
              <a:gdLst>
                <a:gd name="T0" fmla="*/ 469 w 497"/>
                <a:gd name="T1" fmla="*/ 231 h 498"/>
                <a:gd name="T2" fmla="*/ 425 w 497"/>
                <a:gd name="T3" fmla="*/ 249 h 498"/>
                <a:gd name="T4" fmla="*/ 469 w 497"/>
                <a:gd name="T5" fmla="*/ 275 h 498"/>
                <a:gd name="T6" fmla="*/ 469 w 497"/>
                <a:gd name="T7" fmla="*/ 231 h 498"/>
                <a:gd name="T8" fmla="*/ 247 w 497"/>
                <a:gd name="T9" fmla="*/ 116 h 498"/>
                <a:gd name="T10" fmla="*/ 247 w 497"/>
                <a:gd name="T11" fmla="*/ 391 h 498"/>
                <a:gd name="T12" fmla="*/ 247 w 497"/>
                <a:gd name="T13" fmla="*/ 116 h 498"/>
                <a:gd name="T14" fmla="*/ 247 w 497"/>
                <a:gd name="T15" fmla="*/ 346 h 498"/>
                <a:gd name="T16" fmla="*/ 247 w 497"/>
                <a:gd name="T17" fmla="*/ 151 h 498"/>
                <a:gd name="T18" fmla="*/ 247 w 497"/>
                <a:gd name="T19" fmla="*/ 346 h 498"/>
                <a:gd name="T20" fmla="*/ 71 w 497"/>
                <a:gd name="T21" fmla="*/ 249 h 498"/>
                <a:gd name="T22" fmla="*/ 26 w 497"/>
                <a:gd name="T23" fmla="*/ 231 h 498"/>
                <a:gd name="T24" fmla="*/ 26 w 497"/>
                <a:gd name="T25" fmla="*/ 275 h 498"/>
                <a:gd name="T26" fmla="*/ 71 w 497"/>
                <a:gd name="T27" fmla="*/ 249 h 498"/>
                <a:gd name="T28" fmla="*/ 247 w 497"/>
                <a:gd name="T29" fmla="*/ 80 h 498"/>
                <a:gd name="T30" fmla="*/ 265 w 497"/>
                <a:gd name="T31" fmla="*/ 27 h 498"/>
                <a:gd name="T32" fmla="*/ 230 w 497"/>
                <a:gd name="T33" fmla="*/ 27 h 498"/>
                <a:gd name="T34" fmla="*/ 247 w 497"/>
                <a:gd name="T35" fmla="*/ 80 h 498"/>
                <a:gd name="T36" fmla="*/ 247 w 497"/>
                <a:gd name="T37" fmla="*/ 426 h 498"/>
                <a:gd name="T38" fmla="*/ 230 w 497"/>
                <a:gd name="T39" fmla="*/ 470 h 498"/>
                <a:gd name="T40" fmla="*/ 265 w 497"/>
                <a:gd name="T41" fmla="*/ 470 h 498"/>
                <a:gd name="T42" fmla="*/ 247 w 497"/>
                <a:gd name="T43" fmla="*/ 426 h 498"/>
                <a:gd name="T44" fmla="*/ 434 w 497"/>
                <a:gd name="T45" fmla="*/ 98 h 498"/>
                <a:gd name="T46" fmla="*/ 398 w 497"/>
                <a:gd name="T47" fmla="*/ 72 h 498"/>
                <a:gd name="T48" fmla="*/ 380 w 497"/>
                <a:gd name="T49" fmla="*/ 116 h 498"/>
                <a:gd name="T50" fmla="*/ 434 w 497"/>
                <a:gd name="T51" fmla="*/ 98 h 498"/>
                <a:gd name="T52" fmla="*/ 79 w 497"/>
                <a:gd name="T53" fmla="*/ 391 h 498"/>
                <a:gd name="T54" fmla="*/ 61 w 497"/>
                <a:gd name="T55" fmla="*/ 435 h 498"/>
                <a:gd name="T56" fmla="*/ 106 w 497"/>
                <a:gd name="T57" fmla="*/ 417 h 498"/>
                <a:gd name="T58" fmla="*/ 79 w 497"/>
                <a:gd name="T59" fmla="*/ 391 h 498"/>
                <a:gd name="T60" fmla="*/ 97 w 497"/>
                <a:gd name="T61" fmla="*/ 72 h 498"/>
                <a:gd name="T62" fmla="*/ 61 w 497"/>
                <a:gd name="T63" fmla="*/ 98 h 498"/>
                <a:gd name="T64" fmla="*/ 115 w 497"/>
                <a:gd name="T65" fmla="*/ 116 h 498"/>
                <a:gd name="T66" fmla="*/ 97 w 497"/>
                <a:gd name="T67" fmla="*/ 72 h 498"/>
                <a:gd name="T68" fmla="*/ 380 w 497"/>
                <a:gd name="T69" fmla="*/ 417 h 498"/>
                <a:gd name="T70" fmla="*/ 434 w 497"/>
                <a:gd name="T71" fmla="*/ 435 h 498"/>
                <a:gd name="T72" fmla="*/ 416 w 497"/>
                <a:gd name="T73" fmla="*/ 391 h 498"/>
                <a:gd name="T74" fmla="*/ 380 w 497"/>
                <a:gd name="T75" fmla="*/ 41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98">
                  <a:moveTo>
                    <a:pt x="469" y="231"/>
                  </a:moveTo>
                  <a:lnTo>
                    <a:pt x="469" y="231"/>
                  </a:lnTo>
                  <a:cubicBezTo>
                    <a:pt x="469" y="231"/>
                    <a:pt x="451" y="231"/>
                    <a:pt x="443" y="231"/>
                  </a:cubicBezTo>
                  <a:cubicBezTo>
                    <a:pt x="434" y="231"/>
                    <a:pt x="425" y="240"/>
                    <a:pt x="425" y="249"/>
                  </a:cubicBezTo>
                  <a:cubicBezTo>
                    <a:pt x="425" y="266"/>
                    <a:pt x="434" y="275"/>
                    <a:pt x="443" y="275"/>
                  </a:cubicBezTo>
                  <a:cubicBezTo>
                    <a:pt x="451" y="275"/>
                    <a:pt x="469" y="275"/>
                    <a:pt x="469" y="275"/>
                  </a:cubicBezTo>
                  <a:cubicBezTo>
                    <a:pt x="487" y="275"/>
                    <a:pt x="496" y="266"/>
                    <a:pt x="496" y="249"/>
                  </a:cubicBezTo>
                  <a:cubicBezTo>
                    <a:pt x="496" y="240"/>
                    <a:pt x="487" y="231"/>
                    <a:pt x="469" y="231"/>
                  </a:cubicBezTo>
                  <a:close/>
                  <a:moveTo>
                    <a:pt x="247" y="116"/>
                  </a:moveTo>
                  <a:lnTo>
                    <a:pt x="247" y="116"/>
                  </a:lnTo>
                  <a:cubicBezTo>
                    <a:pt x="168" y="116"/>
                    <a:pt x="115" y="178"/>
                    <a:pt x="115" y="249"/>
                  </a:cubicBezTo>
                  <a:cubicBezTo>
                    <a:pt x="115" y="328"/>
                    <a:pt x="168" y="391"/>
                    <a:pt x="247" y="391"/>
                  </a:cubicBezTo>
                  <a:cubicBezTo>
                    <a:pt x="327" y="391"/>
                    <a:pt x="380" y="328"/>
                    <a:pt x="380" y="249"/>
                  </a:cubicBezTo>
                  <a:cubicBezTo>
                    <a:pt x="380" y="178"/>
                    <a:pt x="327" y="116"/>
                    <a:pt x="247" y="116"/>
                  </a:cubicBezTo>
                  <a:close/>
                  <a:moveTo>
                    <a:pt x="247" y="346"/>
                  </a:moveTo>
                  <a:lnTo>
                    <a:pt x="247" y="346"/>
                  </a:lnTo>
                  <a:cubicBezTo>
                    <a:pt x="194" y="346"/>
                    <a:pt x="150" y="302"/>
                    <a:pt x="150" y="249"/>
                  </a:cubicBezTo>
                  <a:cubicBezTo>
                    <a:pt x="150" y="196"/>
                    <a:pt x="194" y="151"/>
                    <a:pt x="247" y="151"/>
                  </a:cubicBezTo>
                  <a:cubicBezTo>
                    <a:pt x="300" y="151"/>
                    <a:pt x="345" y="196"/>
                    <a:pt x="345" y="249"/>
                  </a:cubicBezTo>
                  <a:cubicBezTo>
                    <a:pt x="345" y="302"/>
                    <a:pt x="300" y="346"/>
                    <a:pt x="247" y="346"/>
                  </a:cubicBezTo>
                  <a:close/>
                  <a:moveTo>
                    <a:pt x="71" y="249"/>
                  </a:moveTo>
                  <a:lnTo>
                    <a:pt x="71" y="249"/>
                  </a:lnTo>
                  <a:cubicBezTo>
                    <a:pt x="71" y="240"/>
                    <a:pt x="61" y="231"/>
                    <a:pt x="53" y="231"/>
                  </a:cubicBezTo>
                  <a:cubicBezTo>
                    <a:pt x="44" y="231"/>
                    <a:pt x="26" y="231"/>
                    <a:pt x="26" y="231"/>
                  </a:cubicBezTo>
                  <a:cubicBezTo>
                    <a:pt x="8" y="231"/>
                    <a:pt x="0" y="240"/>
                    <a:pt x="0" y="249"/>
                  </a:cubicBezTo>
                  <a:cubicBezTo>
                    <a:pt x="0" y="266"/>
                    <a:pt x="8" y="275"/>
                    <a:pt x="26" y="275"/>
                  </a:cubicBezTo>
                  <a:cubicBezTo>
                    <a:pt x="26" y="275"/>
                    <a:pt x="44" y="275"/>
                    <a:pt x="53" y="275"/>
                  </a:cubicBezTo>
                  <a:cubicBezTo>
                    <a:pt x="61" y="275"/>
                    <a:pt x="71" y="266"/>
                    <a:pt x="71" y="249"/>
                  </a:cubicBezTo>
                  <a:close/>
                  <a:moveTo>
                    <a:pt x="247" y="80"/>
                  </a:moveTo>
                  <a:lnTo>
                    <a:pt x="247" y="80"/>
                  </a:lnTo>
                  <a:cubicBezTo>
                    <a:pt x="256" y="80"/>
                    <a:pt x="265" y="62"/>
                    <a:pt x="265" y="53"/>
                  </a:cubicBezTo>
                  <a:cubicBezTo>
                    <a:pt x="265" y="45"/>
                    <a:pt x="265" y="36"/>
                    <a:pt x="265" y="27"/>
                  </a:cubicBezTo>
                  <a:cubicBezTo>
                    <a:pt x="265" y="18"/>
                    <a:pt x="256" y="0"/>
                    <a:pt x="247" y="0"/>
                  </a:cubicBezTo>
                  <a:cubicBezTo>
                    <a:pt x="239" y="0"/>
                    <a:pt x="230" y="18"/>
                    <a:pt x="230" y="27"/>
                  </a:cubicBezTo>
                  <a:cubicBezTo>
                    <a:pt x="230" y="36"/>
                    <a:pt x="230" y="45"/>
                    <a:pt x="230" y="53"/>
                  </a:cubicBezTo>
                  <a:cubicBezTo>
                    <a:pt x="230" y="62"/>
                    <a:pt x="239" y="80"/>
                    <a:pt x="247" y="80"/>
                  </a:cubicBezTo>
                  <a:close/>
                  <a:moveTo>
                    <a:pt x="247" y="426"/>
                  </a:moveTo>
                  <a:lnTo>
                    <a:pt x="247" y="426"/>
                  </a:lnTo>
                  <a:cubicBezTo>
                    <a:pt x="239" y="426"/>
                    <a:pt x="230" y="435"/>
                    <a:pt x="230" y="453"/>
                  </a:cubicBezTo>
                  <a:lnTo>
                    <a:pt x="230" y="470"/>
                  </a:lnTo>
                  <a:cubicBezTo>
                    <a:pt x="230" y="488"/>
                    <a:pt x="239" y="497"/>
                    <a:pt x="247" y="497"/>
                  </a:cubicBezTo>
                  <a:cubicBezTo>
                    <a:pt x="256" y="497"/>
                    <a:pt x="265" y="488"/>
                    <a:pt x="265" y="470"/>
                  </a:cubicBezTo>
                  <a:lnTo>
                    <a:pt x="265" y="453"/>
                  </a:lnTo>
                  <a:cubicBezTo>
                    <a:pt x="265" y="435"/>
                    <a:pt x="256" y="426"/>
                    <a:pt x="247" y="426"/>
                  </a:cubicBezTo>
                  <a:close/>
                  <a:moveTo>
                    <a:pt x="434" y="98"/>
                  </a:moveTo>
                  <a:lnTo>
                    <a:pt x="434" y="98"/>
                  </a:lnTo>
                  <a:cubicBezTo>
                    <a:pt x="443" y="89"/>
                    <a:pt x="443" y="72"/>
                    <a:pt x="434" y="62"/>
                  </a:cubicBezTo>
                  <a:cubicBezTo>
                    <a:pt x="425" y="53"/>
                    <a:pt x="416" y="62"/>
                    <a:pt x="398" y="72"/>
                  </a:cubicBezTo>
                  <a:cubicBezTo>
                    <a:pt x="398" y="72"/>
                    <a:pt x="390" y="80"/>
                    <a:pt x="380" y="89"/>
                  </a:cubicBezTo>
                  <a:cubicBezTo>
                    <a:pt x="372" y="98"/>
                    <a:pt x="372" y="107"/>
                    <a:pt x="380" y="116"/>
                  </a:cubicBezTo>
                  <a:cubicBezTo>
                    <a:pt x="390" y="125"/>
                    <a:pt x="407" y="125"/>
                    <a:pt x="416" y="116"/>
                  </a:cubicBezTo>
                  <a:cubicBezTo>
                    <a:pt x="416" y="107"/>
                    <a:pt x="425" y="98"/>
                    <a:pt x="434" y="98"/>
                  </a:cubicBezTo>
                  <a:close/>
                  <a:moveTo>
                    <a:pt x="79" y="391"/>
                  </a:moveTo>
                  <a:lnTo>
                    <a:pt x="79" y="391"/>
                  </a:lnTo>
                  <a:cubicBezTo>
                    <a:pt x="79" y="391"/>
                    <a:pt x="71" y="400"/>
                    <a:pt x="61" y="408"/>
                  </a:cubicBezTo>
                  <a:cubicBezTo>
                    <a:pt x="53" y="417"/>
                    <a:pt x="53" y="426"/>
                    <a:pt x="61" y="435"/>
                  </a:cubicBezTo>
                  <a:cubicBezTo>
                    <a:pt x="71" y="444"/>
                    <a:pt x="79" y="444"/>
                    <a:pt x="97" y="435"/>
                  </a:cubicBezTo>
                  <a:lnTo>
                    <a:pt x="106" y="417"/>
                  </a:lnTo>
                  <a:cubicBezTo>
                    <a:pt x="124" y="408"/>
                    <a:pt x="124" y="391"/>
                    <a:pt x="115" y="381"/>
                  </a:cubicBezTo>
                  <a:cubicBezTo>
                    <a:pt x="106" y="381"/>
                    <a:pt x="88" y="381"/>
                    <a:pt x="79" y="391"/>
                  </a:cubicBezTo>
                  <a:close/>
                  <a:moveTo>
                    <a:pt x="97" y="72"/>
                  </a:moveTo>
                  <a:lnTo>
                    <a:pt x="97" y="72"/>
                  </a:lnTo>
                  <a:cubicBezTo>
                    <a:pt x="79" y="62"/>
                    <a:pt x="71" y="53"/>
                    <a:pt x="61" y="62"/>
                  </a:cubicBezTo>
                  <a:cubicBezTo>
                    <a:pt x="53" y="72"/>
                    <a:pt x="53" y="89"/>
                    <a:pt x="61" y="98"/>
                  </a:cubicBezTo>
                  <a:cubicBezTo>
                    <a:pt x="71" y="98"/>
                    <a:pt x="79" y="107"/>
                    <a:pt x="79" y="116"/>
                  </a:cubicBezTo>
                  <a:cubicBezTo>
                    <a:pt x="88" y="125"/>
                    <a:pt x="106" y="125"/>
                    <a:pt x="115" y="116"/>
                  </a:cubicBezTo>
                  <a:cubicBezTo>
                    <a:pt x="124" y="107"/>
                    <a:pt x="124" y="98"/>
                    <a:pt x="106" y="89"/>
                  </a:cubicBezTo>
                  <a:cubicBezTo>
                    <a:pt x="106" y="80"/>
                    <a:pt x="97" y="72"/>
                    <a:pt x="97" y="72"/>
                  </a:cubicBezTo>
                  <a:close/>
                  <a:moveTo>
                    <a:pt x="380" y="417"/>
                  </a:moveTo>
                  <a:lnTo>
                    <a:pt x="380" y="417"/>
                  </a:lnTo>
                  <a:cubicBezTo>
                    <a:pt x="390" y="417"/>
                    <a:pt x="398" y="435"/>
                    <a:pt x="398" y="435"/>
                  </a:cubicBezTo>
                  <a:cubicBezTo>
                    <a:pt x="416" y="444"/>
                    <a:pt x="425" y="444"/>
                    <a:pt x="434" y="435"/>
                  </a:cubicBezTo>
                  <a:cubicBezTo>
                    <a:pt x="443" y="426"/>
                    <a:pt x="443" y="417"/>
                    <a:pt x="434" y="408"/>
                  </a:cubicBezTo>
                  <a:cubicBezTo>
                    <a:pt x="425" y="400"/>
                    <a:pt x="416" y="391"/>
                    <a:pt x="416" y="391"/>
                  </a:cubicBezTo>
                  <a:cubicBezTo>
                    <a:pt x="407" y="381"/>
                    <a:pt x="390" y="381"/>
                    <a:pt x="380" y="381"/>
                  </a:cubicBezTo>
                  <a:cubicBezTo>
                    <a:pt x="372" y="391"/>
                    <a:pt x="372" y="408"/>
                    <a:pt x="380" y="417"/>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8" name="Freeform 85"/>
            <p:cNvSpPr>
              <a:spLocks noChangeArrowheads="1"/>
            </p:cNvSpPr>
            <p:nvPr/>
          </p:nvSpPr>
          <p:spPr bwMode="auto">
            <a:xfrm>
              <a:off x="1299781" y="3149482"/>
              <a:ext cx="233874" cy="229242"/>
            </a:xfrm>
            <a:custGeom>
              <a:avLst/>
              <a:gdLst>
                <a:gd name="T0" fmla="*/ 443 w 444"/>
                <a:gd name="T1" fmla="*/ 159 h 435"/>
                <a:gd name="T2" fmla="*/ 284 w 444"/>
                <a:gd name="T3" fmla="*/ 159 h 435"/>
                <a:gd name="T4" fmla="*/ 222 w 444"/>
                <a:gd name="T5" fmla="*/ 0 h 435"/>
                <a:gd name="T6" fmla="*/ 160 w 444"/>
                <a:gd name="T7" fmla="*/ 159 h 435"/>
                <a:gd name="T8" fmla="*/ 0 w 444"/>
                <a:gd name="T9" fmla="*/ 159 h 435"/>
                <a:gd name="T10" fmla="*/ 133 w 444"/>
                <a:gd name="T11" fmla="*/ 256 h 435"/>
                <a:gd name="T12" fmla="*/ 88 w 444"/>
                <a:gd name="T13" fmla="*/ 434 h 435"/>
                <a:gd name="T14" fmla="*/ 222 w 444"/>
                <a:gd name="T15" fmla="*/ 327 h 435"/>
                <a:gd name="T16" fmla="*/ 354 w 444"/>
                <a:gd name="T17" fmla="*/ 434 h 435"/>
                <a:gd name="T18" fmla="*/ 310 w 444"/>
                <a:gd name="T19" fmla="*/ 256 h 435"/>
                <a:gd name="T20" fmla="*/ 443 w 444"/>
                <a:gd name="T21" fmla="*/ 159 h 435"/>
                <a:gd name="T22" fmla="*/ 222 w 444"/>
                <a:gd name="T23" fmla="*/ 283 h 435"/>
                <a:gd name="T24" fmla="*/ 141 w 444"/>
                <a:gd name="T25" fmla="*/ 344 h 435"/>
                <a:gd name="T26" fmla="*/ 177 w 444"/>
                <a:gd name="T27" fmla="*/ 256 h 435"/>
                <a:gd name="T28" fmla="*/ 106 w 444"/>
                <a:gd name="T29" fmla="*/ 194 h 435"/>
                <a:gd name="T30" fmla="*/ 195 w 444"/>
                <a:gd name="T31" fmla="*/ 203 h 435"/>
                <a:gd name="T32" fmla="*/ 222 w 444"/>
                <a:gd name="T33" fmla="*/ 97 h 435"/>
                <a:gd name="T34" fmla="*/ 248 w 444"/>
                <a:gd name="T35" fmla="*/ 203 h 435"/>
                <a:gd name="T36" fmla="*/ 337 w 444"/>
                <a:gd name="T37" fmla="*/ 194 h 435"/>
                <a:gd name="T38" fmla="*/ 266 w 444"/>
                <a:gd name="T39" fmla="*/ 256 h 435"/>
                <a:gd name="T40" fmla="*/ 293 w 444"/>
                <a:gd name="T41" fmla="*/ 344 h 435"/>
                <a:gd name="T42" fmla="*/ 222 w 444"/>
                <a:gd name="T43" fmla="*/ 28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4" h="435">
                  <a:moveTo>
                    <a:pt x="443" y="159"/>
                  </a:moveTo>
                  <a:lnTo>
                    <a:pt x="284" y="159"/>
                  </a:lnTo>
                  <a:lnTo>
                    <a:pt x="222" y="0"/>
                  </a:lnTo>
                  <a:lnTo>
                    <a:pt x="160" y="159"/>
                  </a:lnTo>
                  <a:lnTo>
                    <a:pt x="0" y="159"/>
                  </a:lnTo>
                  <a:lnTo>
                    <a:pt x="133" y="256"/>
                  </a:lnTo>
                  <a:lnTo>
                    <a:pt x="88" y="434"/>
                  </a:lnTo>
                  <a:lnTo>
                    <a:pt x="222" y="327"/>
                  </a:lnTo>
                  <a:lnTo>
                    <a:pt x="354" y="434"/>
                  </a:lnTo>
                  <a:lnTo>
                    <a:pt x="310" y="256"/>
                  </a:lnTo>
                  <a:lnTo>
                    <a:pt x="443" y="159"/>
                  </a:lnTo>
                  <a:close/>
                  <a:moveTo>
                    <a:pt x="222" y="283"/>
                  </a:moveTo>
                  <a:lnTo>
                    <a:pt x="141" y="344"/>
                  </a:lnTo>
                  <a:lnTo>
                    <a:pt x="177" y="256"/>
                  </a:lnTo>
                  <a:lnTo>
                    <a:pt x="106" y="194"/>
                  </a:lnTo>
                  <a:lnTo>
                    <a:pt x="195" y="203"/>
                  </a:lnTo>
                  <a:lnTo>
                    <a:pt x="222" y="97"/>
                  </a:lnTo>
                  <a:lnTo>
                    <a:pt x="248" y="203"/>
                  </a:lnTo>
                  <a:lnTo>
                    <a:pt x="337" y="194"/>
                  </a:lnTo>
                  <a:lnTo>
                    <a:pt x="266" y="256"/>
                  </a:lnTo>
                  <a:lnTo>
                    <a:pt x="293" y="344"/>
                  </a:lnTo>
                  <a:lnTo>
                    <a:pt x="222" y="283"/>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9" name="Freeform 86"/>
            <p:cNvSpPr>
              <a:spLocks noChangeArrowheads="1"/>
            </p:cNvSpPr>
            <p:nvPr/>
          </p:nvSpPr>
          <p:spPr bwMode="auto">
            <a:xfrm>
              <a:off x="8072834" y="2647004"/>
              <a:ext cx="231558" cy="187561"/>
            </a:xfrm>
            <a:custGeom>
              <a:avLst/>
              <a:gdLst>
                <a:gd name="T0" fmla="*/ 398 w 443"/>
                <a:gd name="T1" fmla="*/ 36 h 356"/>
                <a:gd name="T2" fmla="*/ 398 w 443"/>
                <a:gd name="T3" fmla="*/ 36 h 356"/>
                <a:gd name="T4" fmla="*/ 247 w 443"/>
                <a:gd name="T5" fmla="*/ 36 h 356"/>
                <a:gd name="T6" fmla="*/ 221 w 443"/>
                <a:gd name="T7" fmla="*/ 62 h 356"/>
                <a:gd name="T8" fmla="*/ 194 w 443"/>
                <a:gd name="T9" fmla="*/ 36 h 356"/>
                <a:gd name="T10" fmla="*/ 44 w 443"/>
                <a:gd name="T11" fmla="*/ 36 h 356"/>
                <a:gd name="T12" fmla="*/ 44 w 443"/>
                <a:gd name="T13" fmla="*/ 186 h 356"/>
                <a:gd name="T14" fmla="*/ 221 w 443"/>
                <a:gd name="T15" fmla="*/ 355 h 356"/>
                <a:gd name="T16" fmla="*/ 398 w 443"/>
                <a:gd name="T17" fmla="*/ 186 h 356"/>
                <a:gd name="T18" fmla="*/ 398 w 443"/>
                <a:gd name="T19" fmla="*/ 36 h 356"/>
                <a:gd name="T20" fmla="*/ 372 w 443"/>
                <a:gd name="T21" fmla="*/ 160 h 356"/>
                <a:gd name="T22" fmla="*/ 372 w 443"/>
                <a:gd name="T23" fmla="*/ 160 h 356"/>
                <a:gd name="T24" fmla="*/ 221 w 443"/>
                <a:gd name="T25" fmla="*/ 301 h 356"/>
                <a:gd name="T26" fmla="*/ 70 w 443"/>
                <a:gd name="T27" fmla="*/ 160 h 356"/>
                <a:gd name="T28" fmla="*/ 44 w 443"/>
                <a:gd name="T29" fmla="*/ 116 h 356"/>
                <a:gd name="T30" fmla="*/ 70 w 443"/>
                <a:gd name="T31" fmla="*/ 62 h 356"/>
                <a:gd name="T32" fmla="*/ 115 w 443"/>
                <a:gd name="T33" fmla="*/ 45 h 356"/>
                <a:gd name="T34" fmla="*/ 168 w 443"/>
                <a:gd name="T35" fmla="*/ 71 h 356"/>
                <a:gd name="T36" fmla="*/ 221 w 443"/>
                <a:gd name="T37" fmla="*/ 116 h 356"/>
                <a:gd name="T38" fmla="*/ 275 w 443"/>
                <a:gd name="T39" fmla="*/ 71 h 356"/>
                <a:gd name="T40" fmla="*/ 328 w 443"/>
                <a:gd name="T41" fmla="*/ 45 h 356"/>
                <a:gd name="T42" fmla="*/ 372 w 443"/>
                <a:gd name="T43" fmla="*/ 62 h 356"/>
                <a:gd name="T44" fmla="*/ 398 w 443"/>
                <a:gd name="T45" fmla="*/ 116 h 356"/>
                <a:gd name="T46" fmla="*/ 372 w 443"/>
                <a:gd name="T47" fmla="*/ 16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3" h="356">
                  <a:moveTo>
                    <a:pt x="398" y="36"/>
                  </a:moveTo>
                  <a:lnTo>
                    <a:pt x="398" y="36"/>
                  </a:lnTo>
                  <a:cubicBezTo>
                    <a:pt x="354" y="0"/>
                    <a:pt x="292" y="0"/>
                    <a:pt x="247" y="36"/>
                  </a:cubicBezTo>
                  <a:cubicBezTo>
                    <a:pt x="221" y="62"/>
                    <a:pt x="221" y="62"/>
                    <a:pt x="221" y="62"/>
                  </a:cubicBezTo>
                  <a:cubicBezTo>
                    <a:pt x="194" y="36"/>
                    <a:pt x="194" y="36"/>
                    <a:pt x="194" y="36"/>
                  </a:cubicBezTo>
                  <a:cubicBezTo>
                    <a:pt x="150" y="0"/>
                    <a:pt x="88" y="0"/>
                    <a:pt x="44" y="36"/>
                  </a:cubicBezTo>
                  <a:cubicBezTo>
                    <a:pt x="0" y="80"/>
                    <a:pt x="0" y="151"/>
                    <a:pt x="44" y="186"/>
                  </a:cubicBezTo>
                  <a:cubicBezTo>
                    <a:pt x="221" y="355"/>
                    <a:pt x="221" y="355"/>
                    <a:pt x="221" y="355"/>
                  </a:cubicBezTo>
                  <a:cubicBezTo>
                    <a:pt x="398" y="186"/>
                    <a:pt x="398" y="186"/>
                    <a:pt x="398" y="186"/>
                  </a:cubicBezTo>
                  <a:cubicBezTo>
                    <a:pt x="442" y="151"/>
                    <a:pt x="442" y="80"/>
                    <a:pt x="398" y="36"/>
                  </a:cubicBezTo>
                  <a:close/>
                  <a:moveTo>
                    <a:pt x="372" y="160"/>
                  </a:moveTo>
                  <a:lnTo>
                    <a:pt x="372" y="160"/>
                  </a:lnTo>
                  <a:cubicBezTo>
                    <a:pt x="221" y="301"/>
                    <a:pt x="221" y="301"/>
                    <a:pt x="221" y="301"/>
                  </a:cubicBezTo>
                  <a:cubicBezTo>
                    <a:pt x="70" y="160"/>
                    <a:pt x="70" y="160"/>
                    <a:pt x="70" y="160"/>
                  </a:cubicBezTo>
                  <a:cubicBezTo>
                    <a:pt x="53" y="151"/>
                    <a:pt x="44" y="133"/>
                    <a:pt x="44" y="116"/>
                  </a:cubicBezTo>
                  <a:cubicBezTo>
                    <a:pt x="44" y="89"/>
                    <a:pt x="53" y="80"/>
                    <a:pt x="70" y="62"/>
                  </a:cubicBezTo>
                  <a:cubicBezTo>
                    <a:pt x="79" y="53"/>
                    <a:pt x="97" y="45"/>
                    <a:pt x="115" y="45"/>
                  </a:cubicBezTo>
                  <a:cubicBezTo>
                    <a:pt x="141" y="45"/>
                    <a:pt x="159" y="53"/>
                    <a:pt x="168" y="71"/>
                  </a:cubicBezTo>
                  <a:cubicBezTo>
                    <a:pt x="221" y="116"/>
                    <a:pt x="221" y="116"/>
                    <a:pt x="221" y="116"/>
                  </a:cubicBezTo>
                  <a:cubicBezTo>
                    <a:pt x="275" y="71"/>
                    <a:pt x="275" y="71"/>
                    <a:pt x="275" y="71"/>
                  </a:cubicBezTo>
                  <a:cubicBezTo>
                    <a:pt x="283" y="53"/>
                    <a:pt x="301" y="45"/>
                    <a:pt x="328" y="45"/>
                  </a:cubicBezTo>
                  <a:cubicBezTo>
                    <a:pt x="345" y="45"/>
                    <a:pt x="363" y="53"/>
                    <a:pt x="372" y="62"/>
                  </a:cubicBezTo>
                  <a:cubicBezTo>
                    <a:pt x="389" y="80"/>
                    <a:pt x="398" y="89"/>
                    <a:pt x="398" y="116"/>
                  </a:cubicBezTo>
                  <a:cubicBezTo>
                    <a:pt x="398" y="133"/>
                    <a:pt x="389" y="151"/>
                    <a:pt x="372" y="160"/>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0" name="Freeform 87"/>
            <p:cNvSpPr>
              <a:spLocks noChangeArrowheads="1"/>
            </p:cNvSpPr>
            <p:nvPr/>
          </p:nvSpPr>
          <p:spPr bwMode="auto">
            <a:xfrm>
              <a:off x="2337158" y="4707865"/>
              <a:ext cx="243136" cy="238503"/>
            </a:xfrm>
            <a:custGeom>
              <a:avLst/>
              <a:gdLst>
                <a:gd name="T0" fmla="*/ 115 w 462"/>
                <a:gd name="T1" fmla="*/ 151 h 452"/>
                <a:gd name="T2" fmla="*/ 186 w 462"/>
                <a:gd name="T3" fmla="*/ 97 h 452"/>
                <a:gd name="T4" fmla="*/ 186 w 462"/>
                <a:gd name="T5" fmla="*/ 70 h 452"/>
                <a:gd name="T6" fmla="*/ 44 w 462"/>
                <a:gd name="T7" fmla="*/ 88 h 452"/>
                <a:gd name="T8" fmla="*/ 115 w 462"/>
                <a:gd name="T9" fmla="*/ 151 h 452"/>
                <a:gd name="T10" fmla="*/ 62 w 462"/>
                <a:gd name="T11" fmla="*/ 195 h 452"/>
                <a:gd name="T12" fmla="*/ 26 w 462"/>
                <a:gd name="T13" fmla="*/ 124 h 452"/>
                <a:gd name="T14" fmla="*/ 35 w 462"/>
                <a:gd name="T15" fmla="*/ 336 h 452"/>
                <a:gd name="T16" fmla="*/ 62 w 462"/>
                <a:gd name="T17" fmla="*/ 195 h 452"/>
                <a:gd name="T18" fmla="*/ 230 w 462"/>
                <a:gd name="T19" fmla="*/ 35 h 452"/>
                <a:gd name="T20" fmla="*/ 346 w 462"/>
                <a:gd name="T21" fmla="*/ 26 h 452"/>
                <a:gd name="T22" fmla="*/ 151 w 462"/>
                <a:gd name="T23" fmla="*/ 8 h 452"/>
                <a:gd name="T24" fmla="*/ 230 w 462"/>
                <a:gd name="T25" fmla="*/ 35 h 452"/>
                <a:gd name="T26" fmla="*/ 301 w 462"/>
                <a:gd name="T27" fmla="*/ 266 h 452"/>
                <a:gd name="T28" fmla="*/ 248 w 462"/>
                <a:gd name="T29" fmla="*/ 132 h 452"/>
                <a:gd name="T30" fmla="*/ 204 w 462"/>
                <a:gd name="T31" fmla="*/ 124 h 452"/>
                <a:gd name="T32" fmla="*/ 160 w 462"/>
                <a:gd name="T33" fmla="*/ 195 h 452"/>
                <a:gd name="T34" fmla="*/ 301 w 462"/>
                <a:gd name="T35" fmla="*/ 266 h 452"/>
                <a:gd name="T36" fmla="*/ 363 w 462"/>
                <a:gd name="T37" fmla="*/ 327 h 452"/>
                <a:gd name="T38" fmla="*/ 363 w 462"/>
                <a:gd name="T39" fmla="*/ 407 h 452"/>
                <a:gd name="T40" fmla="*/ 390 w 462"/>
                <a:gd name="T41" fmla="*/ 301 h 452"/>
                <a:gd name="T42" fmla="*/ 292 w 462"/>
                <a:gd name="T43" fmla="*/ 301 h 452"/>
                <a:gd name="T44" fmla="*/ 142 w 462"/>
                <a:gd name="T45" fmla="*/ 239 h 452"/>
                <a:gd name="T46" fmla="*/ 107 w 462"/>
                <a:gd name="T47" fmla="*/ 239 h 452"/>
                <a:gd name="T48" fmla="*/ 142 w 462"/>
                <a:gd name="T49" fmla="*/ 434 h 452"/>
                <a:gd name="T50" fmla="*/ 381 w 462"/>
                <a:gd name="T51" fmla="*/ 53 h 452"/>
                <a:gd name="T52" fmla="*/ 275 w 462"/>
                <a:gd name="T53" fmla="*/ 79 h 452"/>
                <a:gd name="T54" fmla="*/ 275 w 462"/>
                <a:gd name="T55" fmla="*/ 106 h 452"/>
                <a:gd name="T56" fmla="*/ 390 w 462"/>
                <a:gd name="T57" fmla="*/ 266 h 452"/>
                <a:gd name="T58" fmla="*/ 461 w 462"/>
                <a:gd name="T59" fmla="*/ 221 h 452"/>
                <a:gd name="T60" fmla="*/ 319 w 462"/>
                <a:gd name="T61" fmla="*/ 327 h 452"/>
                <a:gd name="T62" fmla="*/ 177 w 462"/>
                <a:gd name="T63" fmla="*/ 443 h 452"/>
                <a:gd name="T64" fmla="*/ 328 w 462"/>
                <a:gd name="T65" fmla="*/ 434 h 452"/>
                <a:gd name="T66" fmla="*/ 328 w 462"/>
                <a:gd name="T67" fmla="*/ 33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2" h="452">
                  <a:moveTo>
                    <a:pt x="115" y="151"/>
                  </a:moveTo>
                  <a:lnTo>
                    <a:pt x="115" y="151"/>
                  </a:lnTo>
                  <a:lnTo>
                    <a:pt x="124" y="151"/>
                  </a:lnTo>
                  <a:cubicBezTo>
                    <a:pt x="142" y="132"/>
                    <a:pt x="160" y="115"/>
                    <a:pt x="186" y="97"/>
                  </a:cubicBezTo>
                  <a:lnTo>
                    <a:pt x="186" y="88"/>
                  </a:lnTo>
                  <a:cubicBezTo>
                    <a:pt x="186" y="79"/>
                    <a:pt x="186" y="79"/>
                    <a:pt x="186" y="70"/>
                  </a:cubicBezTo>
                  <a:cubicBezTo>
                    <a:pt x="160" y="53"/>
                    <a:pt x="133" y="44"/>
                    <a:pt x="107" y="26"/>
                  </a:cubicBezTo>
                  <a:cubicBezTo>
                    <a:pt x="89" y="44"/>
                    <a:pt x="62" y="62"/>
                    <a:pt x="44" y="88"/>
                  </a:cubicBezTo>
                  <a:cubicBezTo>
                    <a:pt x="62" y="115"/>
                    <a:pt x="71" y="132"/>
                    <a:pt x="89" y="151"/>
                  </a:cubicBezTo>
                  <a:cubicBezTo>
                    <a:pt x="98" y="151"/>
                    <a:pt x="107" y="151"/>
                    <a:pt x="115" y="151"/>
                  </a:cubicBezTo>
                  <a:close/>
                  <a:moveTo>
                    <a:pt x="62" y="195"/>
                  </a:moveTo>
                  <a:lnTo>
                    <a:pt x="62" y="195"/>
                  </a:lnTo>
                  <a:cubicBezTo>
                    <a:pt x="62" y="186"/>
                    <a:pt x="62" y="186"/>
                    <a:pt x="71" y="177"/>
                  </a:cubicBezTo>
                  <a:cubicBezTo>
                    <a:pt x="54" y="160"/>
                    <a:pt x="35" y="141"/>
                    <a:pt x="26" y="124"/>
                  </a:cubicBezTo>
                  <a:cubicBezTo>
                    <a:pt x="9" y="151"/>
                    <a:pt x="0" y="186"/>
                    <a:pt x="0" y="221"/>
                  </a:cubicBezTo>
                  <a:cubicBezTo>
                    <a:pt x="0" y="266"/>
                    <a:pt x="9" y="310"/>
                    <a:pt x="35" y="336"/>
                  </a:cubicBezTo>
                  <a:cubicBezTo>
                    <a:pt x="44" y="301"/>
                    <a:pt x="54" y="257"/>
                    <a:pt x="71" y="221"/>
                  </a:cubicBezTo>
                  <a:cubicBezTo>
                    <a:pt x="71" y="221"/>
                    <a:pt x="62" y="204"/>
                    <a:pt x="62" y="195"/>
                  </a:cubicBezTo>
                  <a:close/>
                  <a:moveTo>
                    <a:pt x="230" y="35"/>
                  </a:moveTo>
                  <a:lnTo>
                    <a:pt x="230" y="35"/>
                  </a:lnTo>
                  <a:cubicBezTo>
                    <a:pt x="239" y="35"/>
                    <a:pt x="257" y="44"/>
                    <a:pt x="266" y="53"/>
                  </a:cubicBezTo>
                  <a:cubicBezTo>
                    <a:pt x="292" y="35"/>
                    <a:pt x="319" y="35"/>
                    <a:pt x="346" y="26"/>
                  </a:cubicBezTo>
                  <a:cubicBezTo>
                    <a:pt x="310" y="8"/>
                    <a:pt x="275" y="0"/>
                    <a:pt x="230" y="0"/>
                  </a:cubicBezTo>
                  <a:cubicBezTo>
                    <a:pt x="204" y="0"/>
                    <a:pt x="177" y="0"/>
                    <a:pt x="151" y="8"/>
                  </a:cubicBezTo>
                  <a:cubicBezTo>
                    <a:pt x="168" y="17"/>
                    <a:pt x="186" y="35"/>
                    <a:pt x="204" y="44"/>
                  </a:cubicBezTo>
                  <a:cubicBezTo>
                    <a:pt x="213" y="44"/>
                    <a:pt x="221" y="35"/>
                    <a:pt x="230" y="35"/>
                  </a:cubicBezTo>
                  <a:close/>
                  <a:moveTo>
                    <a:pt x="301" y="266"/>
                  </a:moveTo>
                  <a:lnTo>
                    <a:pt x="301" y="266"/>
                  </a:lnTo>
                  <a:cubicBezTo>
                    <a:pt x="310" y="257"/>
                    <a:pt x="310" y="257"/>
                    <a:pt x="319" y="248"/>
                  </a:cubicBezTo>
                  <a:cubicBezTo>
                    <a:pt x="301" y="204"/>
                    <a:pt x="275" y="168"/>
                    <a:pt x="248" y="132"/>
                  </a:cubicBezTo>
                  <a:cubicBezTo>
                    <a:pt x="248" y="132"/>
                    <a:pt x="239" y="132"/>
                    <a:pt x="230" y="132"/>
                  </a:cubicBezTo>
                  <a:cubicBezTo>
                    <a:pt x="221" y="132"/>
                    <a:pt x="213" y="132"/>
                    <a:pt x="204" y="124"/>
                  </a:cubicBezTo>
                  <a:cubicBezTo>
                    <a:pt x="186" y="141"/>
                    <a:pt x="168" y="151"/>
                    <a:pt x="151" y="168"/>
                  </a:cubicBezTo>
                  <a:cubicBezTo>
                    <a:pt x="160" y="177"/>
                    <a:pt x="160" y="186"/>
                    <a:pt x="160" y="195"/>
                  </a:cubicBezTo>
                  <a:cubicBezTo>
                    <a:pt x="160" y="204"/>
                    <a:pt x="160" y="204"/>
                    <a:pt x="160" y="213"/>
                  </a:cubicBezTo>
                  <a:cubicBezTo>
                    <a:pt x="204" y="239"/>
                    <a:pt x="248" y="257"/>
                    <a:pt x="301" y="266"/>
                  </a:cubicBezTo>
                  <a:close/>
                  <a:moveTo>
                    <a:pt x="363" y="327"/>
                  </a:moveTo>
                  <a:lnTo>
                    <a:pt x="363" y="327"/>
                  </a:lnTo>
                  <a:cubicBezTo>
                    <a:pt x="363" y="336"/>
                    <a:pt x="363" y="354"/>
                    <a:pt x="363" y="363"/>
                  </a:cubicBezTo>
                  <a:cubicBezTo>
                    <a:pt x="363" y="372"/>
                    <a:pt x="363" y="389"/>
                    <a:pt x="363" y="407"/>
                  </a:cubicBezTo>
                  <a:cubicBezTo>
                    <a:pt x="399" y="380"/>
                    <a:pt x="434" y="336"/>
                    <a:pt x="443" y="292"/>
                  </a:cubicBezTo>
                  <a:cubicBezTo>
                    <a:pt x="426" y="301"/>
                    <a:pt x="408" y="301"/>
                    <a:pt x="390" y="301"/>
                  </a:cubicBezTo>
                  <a:cubicBezTo>
                    <a:pt x="390" y="319"/>
                    <a:pt x="381" y="327"/>
                    <a:pt x="363" y="327"/>
                  </a:cubicBezTo>
                  <a:close/>
                  <a:moveTo>
                    <a:pt x="292" y="301"/>
                  </a:moveTo>
                  <a:lnTo>
                    <a:pt x="292" y="301"/>
                  </a:lnTo>
                  <a:cubicBezTo>
                    <a:pt x="239" y="292"/>
                    <a:pt x="186" y="266"/>
                    <a:pt x="142" y="239"/>
                  </a:cubicBezTo>
                  <a:cubicBezTo>
                    <a:pt x="133" y="239"/>
                    <a:pt x="124" y="248"/>
                    <a:pt x="115" y="248"/>
                  </a:cubicBezTo>
                  <a:cubicBezTo>
                    <a:pt x="107" y="248"/>
                    <a:pt x="107" y="248"/>
                    <a:pt x="107" y="239"/>
                  </a:cubicBezTo>
                  <a:cubicBezTo>
                    <a:pt x="79" y="283"/>
                    <a:pt x="71" y="327"/>
                    <a:pt x="62" y="380"/>
                  </a:cubicBezTo>
                  <a:cubicBezTo>
                    <a:pt x="89" y="398"/>
                    <a:pt x="115" y="425"/>
                    <a:pt x="142" y="434"/>
                  </a:cubicBezTo>
                  <a:cubicBezTo>
                    <a:pt x="177" y="380"/>
                    <a:pt x="230" y="327"/>
                    <a:pt x="292" y="301"/>
                  </a:cubicBezTo>
                  <a:close/>
                  <a:moveTo>
                    <a:pt x="381" y="53"/>
                  </a:moveTo>
                  <a:lnTo>
                    <a:pt x="381" y="53"/>
                  </a:lnTo>
                  <a:cubicBezTo>
                    <a:pt x="346" y="62"/>
                    <a:pt x="310" y="70"/>
                    <a:pt x="275" y="79"/>
                  </a:cubicBezTo>
                  <a:lnTo>
                    <a:pt x="283" y="88"/>
                  </a:lnTo>
                  <a:cubicBezTo>
                    <a:pt x="283" y="97"/>
                    <a:pt x="275" y="97"/>
                    <a:pt x="275" y="106"/>
                  </a:cubicBezTo>
                  <a:cubicBezTo>
                    <a:pt x="310" y="141"/>
                    <a:pt x="328" y="186"/>
                    <a:pt x="346" y="239"/>
                  </a:cubicBezTo>
                  <a:cubicBezTo>
                    <a:pt x="363" y="239"/>
                    <a:pt x="381" y="248"/>
                    <a:pt x="390" y="266"/>
                  </a:cubicBezTo>
                  <a:cubicBezTo>
                    <a:pt x="417" y="266"/>
                    <a:pt x="434" y="266"/>
                    <a:pt x="452" y="257"/>
                  </a:cubicBezTo>
                  <a:cubicBezTo>
                    <a:pt x="461" y="248"/>
                    <a:pt x="461" y="230"/>
                    <a:pt x="461" y="221"/>
                  </a:cubicBezTo>
                  <a:cubicBezTo>
                    <a:pt x="461" y="160"/>
                    <a:pt x="426" y="97"/>
                    <a:pt x="381" y="53"/>
                  </a:cubicBezTo>
                  <a:close/>
                  <a:moveTo>
                    <a:pt x="319" y="327"/>
                  </a:moveTo>
                  <a:lnTo>
                    <a:pt x="319" y="327"/>
                  </a:lnTo>
                  <a:cubicBezTo>
                    <a:pt x="257" y="354"/>
                    <a:pt x="213" y="389"/>
                    <a:pt x="177" y="443"/>
                  </a:cubicBezTo>
                  <a:cubicBezTo>
                    <a:pt x="195" y="451"/>
                    <a:pt x="213" y="451"/>
                    <a:pt x="230" y="451"/>
                  </a:cubicBezTo>
                  <a:cubicBezTo>
                    <a:pt x="266" y="451"/>
                    <a:pt x="292" y="443"/>
                    <a:pt x="328" y="434"/>
                  </a:cubicBezTo>
                  <a:cubicBezTo>
                    <a:pt x="328" y="407"/>
                    <a:pt x="337" y="380"/>
                    <a:pt x="337" y="363"/>
                  </a:cubicBezTo>
                  <a:cubicBezTo>
                    <a:pt x="337" y="354"/>
                    <a:pt x="337" y="345"/>
                    <a:pt x="328" y="336"/>
                  </a:cubicBezTo>
                  <a:cubicBezTo>
                    <a:pt x="328" y="327"/>
                    <a:pt x="319" y="327"/>
                    <a:pt x="319" y="327"/>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1" name="Freeform 88"/>
            <p:cNvSpPr>
              <a:spLocks noChangeArrowheads="1"/>
            </p:cNvSpPr>
            <p:nvPr/>
          </p:nvSpPr>
          <p:spPr bwMode="auto">
            <a:xfrm>
              <a:off x="5974925" y="5265917"/>
              <a:ext cx="261659" cy="159776"/>
            </a:xfrm>
            <a:custGeom>
              <a:avLst/>
              <a:gdLst>
                <a:gd name="T0" fmla="*/ 186 w 498"/>
                <a:gd name="T1" fmla="*/ 9 h 303"/>
                <a:gd name="T2" fmla="*/ 186 w 498"/>
                <a:gd name="T3" fmla="*/ 9 h 303"/>
                <a:gd name="T4" fmla="*/ 160 w 498"/>
                <a:gd name="T5" fmla="*/ 9 h 303"/>
                <a:gd name="T6" fmla="*/ 0 w 498"/>
                <a:gd name="T7" fmla="*/ 151 h 303"/>
                <a:gd name="T8" fmla="*/ 160 w 498"/>
                <a:gd name="T9" fmla="*/ 293 h 303"/>
                <a:gd name="T10" fmla="*/ 186 w 498"/>
                <a:gd name="T11" fmla="*/ 293 h 303"/>
                <a:gd name="T12" fmla="*/ 186 w 498"/>
                <a:gd name="T13" fmla="*/ 266 h 303"/>
                <a:gd name="T14" fmla="*/ 62 w 498"/>
                <a:gd name="T15" fmla="*/ 151 h 303"/>
                <a:gd name="T16" fmla="*/ 186 w 498"/>
                <a:gd name="T17" fmla="*/ 45 h 303"/>
                <a:gd name="T18" fmla="*/ 186 w 498"/>
                <a:gd name="T19" fmla="*/ 9 h 303"/>
                <a:gd name="T20" fmla="*/ 337 w 498"/>
                <a:gd name="T21" fmla="*/ 9 h 303"/>
                <a:gd name="T22" fmla="*/ 337 w 498"/>
                <a:gd name="T23" fmla="*/ 9 h 303"/>
                <a:gd name="T24" fmla="*/ 311 w 498"/>
                <a:gd name="T25" fmla="*/ 9 h 303"/>
                <a:gd name="T26" fmla="*/ 311 w 498"/>
                <a:gd name="T27" fmla="*/ 45 h 303"/>
                <a:gd name="T28" fmla="*/ 434 w 498"/>
                <a:gd name="T29" fmla="*/ 151 h 303"/>
                <a:gd name="T30" fmla="*/ 311 w 498"/>
                <a:gd name="T31" fmla="*/ 266 h 303"/>
                <a:gd name="T32" fmla="*/ 311 w 498"/>
                <a:gd name="T33" fmla="*/ 293 h 303"/>
                <a:gd name="T34" fmla="*/ 337 w 498"/>
                <a:gd name="T35" fmla="*/ 293 h 303"/>
                <a:gd name="T36" fmla="*/ 497 w 498"/>
                <a:gd name="T37" fmla="*/ 151 h 303"/>
                <a:gd name="T38" fmla="*/ 337 w 498"/>
                <a:gd name="T39" fmla="*/ 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303">
                  <a:moveTo>
                    <a:pt x="186" y="9"/>
                  </a:moveTo>
                  <a:lnTo>
                    <a:pt x="186" y="9"/>
                  </a:lnTo>
                  <a:cubicBezTo>
                    <a:pt x="178" y="0"/>
                    <a:pt x="168" y="0"/>
                    <a:pt x="160" y="9"/>
                  </a:cubicBezTo>
                  <a:cubicBezTo>
                    <a:pt x="0" y="151"/>
                    <a:pt x="0" y="151"/>
                    <a:pt x="0" y="151"/>
                  </a:cubicBezTo>
                  <a:cubicBezTo>
                    <a:pt x="160" y="293"/>
                    <a:pt x="160" y="293"/>
                    <a:pt x="160" y="293"/>
                  </a:cubicBezTo>
                  <a:cubicBezTo>
                    <a:pt x="168" y="302"/>
                    <a:pt x="178" y="302"/>
                    <a:pt x="186" y="293"/>
                  </a:cubicBezTo>
                  <a:cubicBezTo>
                    <a:pt x="195" y="283"/>
                    <a:pt x="195" y="274"/>
                    <a:pt x="186" y="266"/>
                  </a:cubicBezTo>
                  <a:cubicBezTo>
                    <a:pt x="62" y="151"/>
                    <a:pt x="62" y="151"/>
                    <a:pt x="62" y="151"/>
                  </a:cubicBezTo>
                  <a:cubicBezTo>
                    <a:pt x="186" y="45"/>
                    <a:pt x="186" y="45"/>
                    <a:pt x="186" y="45"/>
                  </a:cubicBezTo>
                  <a:cubicBezTo>
                    <a:pt x="195" y="35"/>
                    <a:pt x="195" y="18"/>
                    <a:pt x="186" y="9"/>
                  </a:cubicBezTo>
                  <a:close/>
                  <a:moveTo>
                    <a:pt x="337" y="9"/>
                  </a:moveTo>
                  <a:lnTo>
                    <a:pt x="337" y="9"/>
                  </a:lnTo>
                  <a:cubicBezTo>
                    <a:pt x="328" y="0"/>
                    <a:pt x="319" y="0"/>
                    <a:pt x="311" y="9"/>
                  </a:cubicBezTo>
                  <a:cubicBezTo>
                    <a:pt x="302" y="18"/>
                    <a:pt x="302" y="35"/>
                    <a:pt x="311" y="45"/>
                  </a:cubicBezTo>
                  <a:cubicBezTo>
                    <a:pt x="434" y="151"/>
                    <a:pt x="434" y="151"/>
                    <a:pt x="434" y="151"/>
                  </a:cubicBezTo>
                  <a:cubicBezTo>
                    <a:pt x="311" y="266"/>
                    <a:pt x="311" y="266"/>
                    <a:pt x="311" y="266"/>
                  </a:cubicBezTo>
                  <a:cubicBezTo>
                    <a:pt x="302" y="274"/>
                    <a:pt x="302" y="283"/>
                    <a:pt x="311" y="293"/>
                  </a:cubicBezTo>
                  <a:cubicBezTo>
                    <a:pt x="319" y="302"/>
                    <a:pt x="328" y="302"/>
                    <a:pt x="337" y="293"/>
                  </a:cubicBezTo>
                  <a:cubicBezTo>
                    <a:pt x="497" y="151"/>
                    <a:pt x="497" y="151"/>
                    <a:pt x="497" y="151"/>
                  </a:cubicBezTo>
                  <a:lnTo>
                    <a:pt x="337" y="9"/>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2" name="Freeform 89"/>
            <p:cNvSpPr>
              <a:spLocks noChangeArrowheads="1"/>
            </p:cNvSpPr>
            <p:nvPr/>
          </p:nvSpPr>
          <p:spPr bwMode="auto">
            <a:xfrm>
              <a:off x="7026195" y="4186860"/>
              <a:ext cx="243134" cy="238505"/>
            </a:xfrm>
            <a:custGeom>
              <a:avLst/>
              <a:gdLst>
                <a:gd name="T0" fmla="*/ 230 w 462"/>
                <a:gd name="T1" fmla="*/ 0 h 453"/>
                <a:gd name="T2" fmla="*/ 230 w 462"/>
                <a:gd name="T3" fmla="*/ 0 h 453"/>
                <a:gd name="T4" fmla="*/ 0 w 462"/>
                <a:gd name="T5" fmla="*/ 222 h 453"/>
                <a:gd name="T6" fmla="*/ 230 w 462"/>
                <a:gd name="T7" fmla="*/ 452 h 453"/>
                <a:gd name="T8" fmla="*/ 461 w 462"/>
                <a:gd name="T9" fmla="*/ 222 h 453"/>
                <a:gd name="T10" fmla="*/ 230 w 462"/>
                <a:gd name="T11" fmla="*/ 0 h 453"/>
                <a:gd name="T12" fmla="*/ 230 w 462"/>
                <a:gd name="T13" fmla="*/ 302 h 453"/>
                <a:gd name="T14" fmla="*/ 230 w 462"/>
                <a:gd name="T15" fmla="*/ 302 h 453"/>
                <a:gd name="T16" fmla="*/ 159 w 462"/>
                <a:gd name="T17" fmla="*/ 222 h 453"/>
                <a:gd name="T18" fmla="*/ 230 w 462"/>
                <a:gd name="T19" fmla="*/ 151 h 453"/>
                <a:gd name="T20" fmla="*/ 301 w 462"/>
                <a:gd name="T21" fmla="*/ 222 h 453"/>
                <a:gd name="T22" fmla="*/ 230 w 462"/>
                <a:gd name="T23" fmla="*/ 30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0" y="0"/>
                  </a:moveTo>
                  <a:lnTo>
                    <a:pt x="230" y="0"/>
                  </a:lnTo>
                  <a:cubicBezTo>
                    <a:pt x="106" y="0"/>
                    <a:pt x="0" y="98"/>
                    <a:pt x="0" y="222"/>
                  </a:cubicBezTo>
                  <a:cubicBezTo>
                    <a:pt x="0" y="346"/>
                    <a:pt x="106" y="452"/>
                    <a:pt x="230" y="452"/>
                  </a:cubicBezTo>
                  <a:cubicBezTo>
                    <a:pt x="354" y="452"/>
                    <a:pt x="461" y="346"/>
                    <a:pt x="461" y="222"/>
                  </a:cubicBezTo>
                  <a:cubicBezTo>
                    <a:pt x="461" y="98"/>
                    <a:pt x="354" y="0"/>
                    <a:pt x="230" y="0"/>
                  </a:cubicBezTo>
                  <a:close/>
                  <a:moveTo>
                    <a:pt x="230" y="302"/>
                  </a:moveTo>
                  <a:lnTo>
                    <a:pt x="230" y="302"/>
                  </a:lnTo>
                  <a:cubicBezTo>
                    <a:pt x="186" y="302"/>
                    <a:pt x="159" y="266"/>
                    <a:pt x="159" y="222"/>
                  </a:cubicBezTo>
                  <a:cubicBezTo>
                    <a:pt x="159" y="187"/>
                    <a:pt x="186" y="151"/>
                    <a:pt x="230" y="151"/>
                  </a:cubicBezTo>
                  <a:cubicBezTo>
                    <a:pt x="274" y="151"/>
                    <a:pt x="301" y="187"/>
                    <a:pt x="301" y="222"/>
                  </a:cubicBezTo>
                  <a:cubicBezTo>
                    <a:pt x="301" y="266"/>
                    <a:pt x="274" y="302"/>
                    <a:pt x="230" y="302"/>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3" name="Freeform 90"/>
            <p:cNvSpPr>
              <a:spLocks noChangeArrowheads="1"/>
            </p:cNvSpPr>
            <p:nvPr/>
          </p:nvSpPr>
          <p:spPr bwMode="auto">
            <a:xfrm>
              <a:off x="2327896" y="5279810"/>
              <a:ext cx="261661" cy="129673"/>
            </a:xfrm>
            <a:custGeom>
              <a:avLst/>
              <a:gdLst>
                <a:gd name="T0" fmla="*/ 444 w 498"/>
                <a:gd name="T1" fmla="*/ 0 h 248"/>
                <a:gd name="T2" fmla="*/ 444 w 498"/>
                <a:gd name="T3" fmla="*/ 0 h 248"/>
                <a:gd name="T4" fmla="*/ 53 w 498"/>
                <a:gd name="T5" fmla="*/ 0 h 248"/>
                <a:gd name="T6" fmla="*/ 0 w 498"/>
                <a:gd name="T7" fmla="*/ 53 h 248"/>
                <a:gd name="T8" fmla="*/ 0 w 498"/>
                <a:gd name="T9" fmla="*/ 203 h 248"/>
                <a:gd name="T10" fmla="*/ 53 w 498"/>
                <a:gd name="T11" fmla="*/ 247 h 248"/>
                <a:gd name="T12" fmla="*/ 444 w 498"/>
                <a:gd name="T13" fmla="*/ 247 h 248"/>
                <a:gd name="T14" fmla="*/ 497 w 498"/>
                <a:gd name="T15" fmla="*/ 203 h 248"/>
                <a:gd name="T16" fmla="*/ 497 w 498"/>
                <a:gd name="T17" fmla="*/ 53 h 248"/>
                <a:gd name="T18" fmla="*/ 444 w 498"/>
                <a:gd name="T19" fmla="*/ 0 h 248"/>
                <a:gd name="T20" fmla="*/ 444 w 498"/>
                <a:gd name="T21" fmla="*/ 203 h 248"/>
                <a:gd name="T22" fmla="*/ 444 w 498"/>
                <a:gd name="T23" fmla="*/ 203 h 248"/>
                <a:gd name="T24" fmla="*/ 53 w 498"/>
                <a:gd name="T25" fmla="*/ 203 h 248"/>
                <a:gd name="T26" fmla="*/ 53 w 498"/>
                <a:gd name="T27" fmla="*/ 53 h 248"/>
                <a:gd name="T28" fmla="*/ 444 w 498"/>
                <a:gd name="T29" fmla="*/ 53 h 248"/>
                <a:gd name="T30" fmla="*/ 444 w 498"/>
                <a:gd name="T31" fmla="*/ 203 h 248"/>
                <a:gd name="T32" fmla="*/ 426 w 498"/>
                <a:gd name="T33" fmla="*/ 79 h 248"/>
                <a:gd name="T34" fmla="*/ 426 w 498"/>
                <a:gd name="T35" fmla="*/ 79 h 248"/>
                <a:gd name="T36" fmla="*/ 319 w 498"/>
                <a:gd name="T37" fmla="*/ 79 h 248"/>
                <a:gd name="T38" fmla="*/ 319 w 498"/>
                <a:gd name="T39" fmla="*/ 177 h 248"/>
                <a:gd name="T40" fmla="*/ 426 w 498"/>
                <a:gd name="T41" fmla="*/ 177 h 248"/>
                <a:gd name="T42" fmla="*/ 426 w 498"/>
                <a:gd name="T43" fmla="*/ 79 h 248"/>
                <a:gd name="T44" fmla="*/ 178 w 498"/>
                <a:gd name="T45" fmla="*/ 79 h 248"/>
                <a:gd name="T46" fmla="*/ 178 w 498"/>
                <a:gd name="T47" fmla="*/ 79 h 248"/>
                <a:gd name="T48" fmla="*/ 72 w 498"/>
                <a:gd name="T49" fmla="*/ 79 h 248"/>
                <a:gd name="T50" fmla="*/ 72 w 498"/>
                <a:gd name="T51" fmla="*/ 177 h 248"/>
                <a:gd name="T52" fmla="*/ 178 w 498"/>
                <a:gd name="T53" fmla="*/ 177 h 248"/>
                <a:gd name="T54" fmla="*/ 178 w 498"/>
                <a:gd name="T55" fmla="*/ 79 h 248"/>
                <a:gd name="T56" fmla="*/ 301 w 498"/>
                <a:gd name="T57" fmla="*/ 79 h 248"/>
                <a:gd name="T58" fmla="*/ 301 w 498"/>
                <a:gd name="T59" fmla="*/ 79 h 248"/>
                <a:gd name="T60" fmla="*/ 195 w 498"/>
                <a:gd name="T61" fmla="*/ 79 h 248"/>
                <a:gd name="T62" fmla="*/ 195 w 498"/>
                <a:gd name="T63" fmla="*/ 177 h 248"/>
                <a:gd name="T64" fmla="*/ 301 w 498"/>
                <a:gd name="T65" fmla="*/ 177 h 248"/>
                <a:gd name="T66" fmla="*/ 301 w 498"/>
                <a:gd name="T67"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8" h="248">
                  <a:moveTo>
                    <a:pt x="444" y="0"/>
                  </a:moveTo>
                  <a:lnTo>
                    <a:pt x="444" y="0"/>
                  </a:lnTo>
                  <a:cubicBezTo>
                    <a:pt x="53" y="0"/>
                    <a:pt x="53" y="0"/>
                    <a:pt x="53" y="0"/>
                  </a:cubicBezTo>
                  <a:cubicBezTo>
                    <a:pt x="18" y="0"/>
                    <a:pt x="0" y="26"/>
                    <a:pt x="0" y="53"/>
                  </a:cubicBezTo>
                  <a:cubicBezTo>
                    <a:pt x="0" y="203"/>
                    <a:pt x="0" y="203"/>
                    <a:pt x="0" y="203"/>
                  </a:cubicBezTo>
                  <a:cubicBezTo>
                    <a:pt x="0" y="230"/>
                    <a:pt x="18" y="247"/>
                    <a:pt x="53" y="247"/>
                  </a:cubicBezTo>
                  <a:cubicBezTo>
                    <a:pt x="444" y="247"/>
                    <a:pt x="444" y="247"/>
                    <a:pt x="444" y="247"/>
                  </a:cubicBezTo>
                  <a:cubicBezTo>
                    <a:pt x="470" y="247"/>
                    <a:pt x="497" y="230"/>
                    <a:pt x="497" y="203"/>
                  </a:cubicBezTo>
                  <a:cubicBezTo>
                    <a:pt x="497" y="53"/>
                    <a:pt x="497" y="53"/>
                    <a:pt x="497" y="53"/>
                  </a:cubicBezTo>
                  <a:cubicBezTo>
                    <a:pt x="497" y="26"/>
                    <a:pt x="470" y="0"/>
                    <a:pt x="444" y="0"/>
                  </a:cubicBezTo>
                  <a:close/>
                  <a:moveTo>
                    <a:pt x="444" y="203"/>
                  </a:moveTo>
                  <a:lnTo>
                    <a:pt x="444" y="203"/>
                  </a:lnTo>
                  <a:cubicBezTo>
                    <a:pt x="53" y="203"/>
                    <a:pt x="53" y="203"/>
                    <a:pt x="53" y="203"/>
                  </a:cubicBezTo>
                  <a:cubicBezTo>
                    <a:pt x="53" y="53"/>
                    <a:pt x="53" y="53"/>
                    <a:pt x="53" y="53"/>
                  </a:cubicBezTo>
                  <a:cubicBezTo>
                    <a:pt x="444" y="53"/>
                    <a:pt x="444" y="53"/>
                    <a:pt x="444" y="53"/>
                  </a:cubicBezTo>
                  <a:lnTo>
                    <a:pt x="444" y="203"/>
                  </a:lnTo>
                  <a:close/>
                  <a:moveTo>
                    <a:pt x="426" y="79"/>
                  </a:moveTo>
                  <a:lnTo>
                    <a:pt x="426" y="79"/>
                  </a:lnTo>
                  <a:cubicBezTo>
                    <a:pt x="319" y="79"/>
                    <a:pt x="319" y="79"/>
                    <a:pt x="319" y="79"/>
                  </a:cubicBezTo>
                  <a:cubicBezTo>
                    <a:pt x="319" y="177"/>
                    <a:pt x="319" y="177"/>
                    <a:pt x="319" y="177"/>
                  </a:cubicBezTo>
                  <a:cubicBezTo>
                    <a:pt x="426" y="177"/>
                    <a:pt x="426" y="177"/>
                    <a:pt x="426" y="177"/>
                  </a:cubicBezTo>
                  <a:lnTo>
                    <a:pt x="426" y="79"/>
                  </a:lnTo>
                  <a:close/>
                  <a:moveTo>
                    <a:pt x="178" y="79"/>
                  </a:moveTo>
                  <a:lnTo>
                    <a:pt x="178" y="79"/>
                  </a:lnTo>
                  <a:cubicBezTo>
                    <a:pt x="72" y="79"/>
                    <a:pt x="72" y="79"/>
                    <a:pt x="72" y="79"/>
                  </a:cubicBezTo>
                  <a:cubicBezTo>
                    <a:pt x="72" y="177"/>
                    <a:pt x="72" y="177"/>
                    <a:pt x="72" y="177"/>
                  </a:cubicBezTo>
                  <a:cubicBezTo>
                    <a:pt x="178" y="177"/>
                    <a:pt x="178" y="177"/>
                    <a:pt x="178" y="177"/>
                  </a:cubicBezTo>
                  <a:lnTo>
                    <a:pt x="178"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4" name="Freeform 91"/>
            <p:cNvSpPr>
              <a:spLocks noChangeArrowheads="1"/>
            </p:cNvSpPr>
            <p:nvPr/>
          </p:nvSpPr>
          <p:spPr bwMode="auto">
            <a:xfrm>
              <a:off x="2848901" y="5279810"/>
              <a:ext cx="261659" cy="129673"/>
            </a:xfrm>
            <a:custGeom>
              <a:avLst/>
              <a:gdLst>
                <a:gd name="T0" fmla="*/ 443 w 497"/>
                <a:gd name="T1" fmla="*/ 0 h 248"/>
                <a:gd name="T2" fmla="*/ 443 w 497"/>
                <a:gd name="T3" fmla="*/ 0 h 248"/>
                <a:gd name="T4" fmla="*/ 53 w 497"/>
                <a:gd name="T5" fmla="*/ 0 h 248"/>
                <a:gd name="T6" fmla="*/ 0 w 497"/>
                <a:gd name="T7" fmla="*/ 53 h 248"/>
                <a:gd name="T8" fmla="*/ 0 w 497"/>
                <a:gd name="T9" fmla="*/ 203 h 248"/>
                <a:gd name="T10" fmla="*/ 53 w 497"/>
                <a:gd name="T11" fmla="*/ 247 h 248"/>
                <a:gd name="T12" fmla="*/ 443 w 497"/>
                <a:gd name="T13" fmla="*/ 247 h 248"/>
                <a:gd name="T14" fmla="*/ 496 w 497"/>
                <a:gd name="T15" fmla="*/ 203 h 248"/>
                <a:gd name="T16" fmla="*/ 496 w 497"/>
                <a:gd name="T17" fmla="*/ 53 h 248"/>
                <a:gd name="T18" fmla="*/ 443 w 497"/>
                <a:gd name="T19" fmla="*/ 0 h 248"/>
                <a:gd name="T20" fmla="*/ 443 w 497"/>
                <a:gd name="T21" fmla="*/ 203 h 248"/>
                <a:gd name="T22" fmla="*/ 443 w 497"/>
                <a:gd name="T23" fmla="*/ 203 h 248"/>
                <a:gd name="T24" fmla="*/ 53 w 497"/>
                <a:gd name="T25" fmla="*/ 203 h 248"/>
                <a:gd name="T26" fmla="*/ 53 w 497"/>
                <a:gd name="T27" fmla="*/ 53 h 248"/>
                <a:gd name="T28" fmla="*/ 443 w 497"/>
                <a:gd name="T29" fmla="*/ 53 h 248"/>
                <a:gd name="T30" fmla="*/ 443 w 497"/>
                <a:gd name="T31" fmla="*/ 203 h 248"/>
                <a:gd name="T32" fmla="*/ 177 w 497"/>
                <a:gd name="T33" fmla="*/ 79 h 248"/>
                <a:gd name="T34" fmla="*/ 177 w 497"/>
                <a:gd name="T35" fmla="*/ 79 h 248"/>
                <a:gd name="T36" fmla="*/ 71 w 497"/>
                <a:gd name="T37" fmla="*/ 79 h 248"/>
                <a:gd name="T38" fmla="*/ 71 w 497"/>
                <a:gd name="T39" fmla="*/ 177 h 248"/>
                <a:gd name="T40" fmla="*/ 177 w 497"/>
                <a:gd name="T41" fmla="*/ 177 h 248"/>
                <a:gd name="T42" fmla="*/ 177 w 497"/>
                <a:gd name="T43" fmla="*/ 79 h 248"/>
                <a:gd name="T44" fmla="*/ 301 w 497"/>
                <a:gd name="T45" fmla="*/ 79 h 248"/>
                <a:gd name="T46" fmla="*/ 301 w 497"/>
                <a:gd name="T47" fmla="*/ 79 h 248"/>
                <a:gd name="T48" fmla="*/ 195 w 497"/>
                <a:gd name="T49" fmla="*/ 79 h 248"/>
                <a:gd name="T50" fmla="*/ 195 w 497"/>
                <a:gd name="T51" fmla="*/ 177 h 248"/>
                <a:gd name="T52" fmla="*/ 301 w 497"/>
                <a:gd name="T53" fmla="*/ 177 h 248"/>
                <a:gd name="T54" fmla="*/ 301 w 497"/>
                <a:gd name="T55"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7" h="248">
                  <a:moveTo>
                    <a:pt x="443" y="0"/>
                  </a:moveTo>
                  <a:lnTo>
                    <a:pt x="443" y="0"/>
                  </a:lnTo>
                  <a:cubicBezTo>
                    <a:pt x="53" y="0"/>
                    <a:pt x="53" y="0"/>
                    <a:pt x="53" y="0"/>
                  </a:cubicBezTo>
                  <a:cubicBezTo>
                    <a:pt x="18" y="0"/>
                    <a:pt x="0" y="26"/>
                    <a:pt x="0" y="53"/>
                  </a:cubicBezTo>
                  <a:cubicBezTo>
                    <a:pt x="0" y="203"/>
                    <a:pt x="0" y="203"/>
                    <a:pt x="0" y="203"/>
                  </a:cubicBezTo>
                  <a:cubicBezTo>
                    <a:pt x="0" y="230"/>
                    <a:pt x="18" y="247"/>
                    <a:pt x="53" y="247"/>
                  </a:cubicBezTo>
                  <a:cubicBezTo>
                    <a:pt x="443" y="247"/>
                    <a:pt x="443" y="247"/>
                    <a:pt x="443" y="247"/>
                  </a:cubicBezTo>
                  <a:cubicBezTo>
                    <a:pt x="469" y="247"/>
                    <a:pt x="496" y="230"/>
                    <a:pt x="496" y="203"/>
                  </a:cubicBezTo>
                  <a:cubicBezTo>
                    <a:pt x="496" y="53"/>
                    <a:pt x="496" y="53"/>
                    <a:pt x="496" y="53"/>
                  </a:cubicBezTo>
                  <a:cubicBezTo>
                    <a:pt x="496" y="26"/>
                    <a:pt x="469" y="0"/>
                    <a:pt x="443" y="0"/>
                  </a:cubicBezTo>
                  <a:close/>
                  <a:moveTo>
                    <a:pt x="443" y="203"/>
                  </a:moveTo>
                  <a:lnTo>
                    <a:pt x="443" y="203"/>
                  </a:lnTo>
                  <a:cubicBezTo>
                    <a:pt x="53" y="203"/>
                    <a:pt x="53" y="203"/>
                    <a:pt x="53" y="203"/>
                  </a:cubicBezTo>
                  <a:cubicBezTo>
                    <a:pt x="53" y="53"/>
                    <a:pt x="53" y="53"/>
                    <a:pt x="53" y="53"/>
                  </a:cubicBezTo>
                  <a:cubicBezTo>
                    <a:pt x="443" y="53"/>
                    <a:pt x="443" y="53"/>
                    <a:pt x="443" y="53"/>
                  </a:cubicBezTo>
                  <a:lnTo>
                    <a:pt x="443" y="203"/>
                  </a:lnTo>
                  <a:close/>
                  <a:moveTo>
                    <a:pt x="177" y="79"/>
                  </a:moveTo>
                  <a:lnTo>
                    <a:pt x="177" y="79"/>
                  </a:lnTo>
                  <a:cubicBezTo>
                    <a:pt x="71" y="79"/>
                    <a:pt x="71" y="79"/>
                    <a:pt x="71" y="79"/>
                  </a:cubicBezTo>
                  <a:cubicBezTo>
                    <a:pt x="71" y="177"/>
                    <a:pt x="71" y="177"/>
                    <a:pt x="71" y="177"/>
                  </a:cubicBezTo>
                  <a:cubicBezTo>
                    <a:pt x="177" y="177"/>
                    <a:pt x="177" y="177"/>
                    <a:pt x="177" y="177"/>
                  </a:cubicBezTo>
                  <a:lnTo>
                    <a:pt x="177"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5" name="Freeform 92"/>
            <p:cNvSpPr>
              <a:spLocks noChangeArrowheads="1"/>
            </p:cNvSpPr>
            <p:nvPr/>
          </p:nvSpPr>
          <p:spPr bwMode="auto">
            <a:xfrm>
              <a:off x="3369904" y="5279810"/>
              <a:ext cx="261661" cy="129673"/>
            </a:xfrm>
            <a:custGeom>
              <a:avLst/>
              <a:gdLst>
                <a:gd name="T0" fmla="*/ 443 w 497"/>
                <a:gd name="T1" fmla="*/ 0 h 248"/>
                <a:gd name="T2" fmla="*/ 443 w 497"/>
                <a:gd name="T3" fmla="*/ 0 h 248"/>
                <a:gd name="T4" fmla="*/ 53 w 497"/>
                <a:gd name="T5" fmla="*/ 0 h 248"/>
                <a:gd name="T6" fmla="*/ 0 w 497"/>
                <a:gd name="T7" fmla="*/ 53 h 248"/>
                <a:gd name="T8" fmla="*/ 0 w 497"/>
                <a:gd name="T9" fmla="*/ 203 h 248"/>
                <a:gd name="T10" fmla="*/ 53 w 497"/>
                <a:gd name="T11" fmla="*/ 247 h 248"/>
                <a:gd name="T12" fmla="*/ 443 w 497"/>
                <a:gd name="T13" fmla="*/ 247 h 248"/>
                <a:gd name="T14" fmla="*/ 496 w 497"/>
                <a:gd name="T15" fmla="*/ 203 h 248"/>
                <a:gd name="T16" fmla="*/ 496 w 497"/>
                <a:gd name="T17" fmla="*/ 53 h 248"/>
                <a:gd name="T18" fmla="*/ 443 w 497"/>
                <a:gd name="T19" fmla="*/ 0 h 248"/>
                <a:gd name="T20" fmla="*/ 443 w 497"/>
                <a:gd name="T21" fmla="*/ 203 h 248"/>
                <a:gd name="T22" fmla="*/ 443 w 497"/>
                <a:gd name="T23" fmla="*/ 203 h 248"/>
                <a:gd name="T24" fmla="*/ 53 w 497"/>
                <a:gd name="T25" fmla="*/ 203 h 248"/>
                <a:gd name="T26" fmla="*/ 53 w 497"/>
                <a:gd name="T27" fmla="*/ 53 h 248"/>
                <a:gd name="T28" fmla="*/ 443 w 497"/>
                <a:gd name="T29" fmla="*/ 53 h 248"/>
                <a:gd name="T30" fmla="*/ 443 w 497"/>
                <a:gd name="T31" fmla="*/ 203 h 248"/>
                <a:gd name="T32" fmla="*/ 177 w 497"/>
                <a:gd name="T33" fmla="*/ 79 h 248"/>
                <a:gd name="T34" fmla="*/ 177 w 497"/>
                <a:gd name="T35" fmla="*/ 79 h 248"/>
                <a:gd name="T36" fmla="*/ 71 w 497"/>
                <a:gd name="T37" fmla="*/ 79 h 248"/>
                <a:gd name="T38" fmla="*/ 71 w 497"/>
                <a:gd name="T39" fmla="*/ 177 h 248"/>
                <a:gd name="T40" fmla="*/ 177 w 497"/>
                <a:gd name="T41" fmla="*/ 177 h 248"/>
                <a:gd name="T42" fmla="*/ 177 w 497"/>
                <a:gd name="T43"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7" h="248">
                  <a:moveTo>
                    <a:pt x="443" y="0"/>
                  </a:moveTo>
                  <a:lnTo>
                    <a:pt x="443" y="0"/>
                  </a:lnTo>
                  <a:cubicBezTo>
                    <a:pt x="53" y="0"/>
                    <a:pt x="53" y="0"/>
                    <a:pt x="53" y="0"/>
                  </a:cubicBezTo>
                  <a:cubicBezTo>
                    <a:pt x="18" y="0"/>
                    <a:pt x="0" y="26"/>
                    <a:pt x="0" y="53"/>
                  </a:cubicBezTo>
                  <a:cubicBezTo>
                    <a:pt x="0" y="203"/>
                    <a:pt x="0" y="203"/>
                    <a:pt x="0" y="203"/>
                  </a:cubicBezTo>
                  <a:cubicBezTo>
                    <a:pt x="0" y="230"/>
                    <a:pt x="18" y="247"/>
                    <a:pt x="53" y="247"/>
                  </a:cubicBezTo>
                  <a:cubicBezTo>
                    <a:pt x="443" y="247"/>
                    <a:pt x="443" y="247"/>
                    <a:pt x="443" y="247"/>
                  </a:cubicBezTo>
                  <a:cubicBezTo>
                    <a:pt x="470" y="247"/>
                    <a:pt x="496" y="230"/>
                    <a:pt x="496" y="203"/>
                  </a:cubicBezTo>
                  <a:cubicBezTo>
                    <a:pt x="496" y="53"/>
                    <a:pt x="496" y="53"/>
                    <a:pt x="496" y="53"/>
                  </a:cubicBezTo>
                  <a:cubicBezTo>
                    <a:pt x="496" y="26"/>
                    <a:pt x="470" y="0"/>
                    <a:pt x="443" y="0"/>
                  </a:cubicBezTo>
                  <a:close/>
                  <a:moveTo>
                    <a:pt x="443" y="203"/>
                  </a:moveTo>
                  <a:lnTo>
                    <a:pt x="443" y="203"/>
                  </a:lnTo>
                  <a:cubicBezTo>
                    <a:pt x="53" y="203"/>
                    <a:pt x="53" y="203"/>
                    <a:pt x="53" y="203"/>
                  </a:cubicBezTo>
                  <a:cubicBezTo>
                    <a:pt x="53" y="53"/>
                    <a:pt x="53" y="53"/>
                    <a:pt x="53" y="53"/>
                  </a:cubicBezTo>
                  <a:cubicBezTo>
                    <a:pt x="443" y="53"/>
                    <a:pt x="443" y="53"/>
                    <a:pt x="443" y="53"/>
                  </a:cubicBezTo>
                  <a:lnTo>
                    <a:pt x="443" y="203"/>
                  </a:lnTo>
                  <a:close/>
                  <a:moveTo>
                    <a:pt x="177" y="79"/>
                  </a:moveTo>
                  <a:lnTo>
                    <a:pt x="177" y="79"/>
                  </a:lnTo>
                  <a:cubicBezTo>
                    <a:pt x="71" y="79"/>
                    <a:pt x="71" y="79"/>
                    <a:pt x="71" y="79"/>
                  </a:cubicBezTo>
                  <a:cubicBezTo>
                    <a:pt x="71" y="177"/>
                    <a:pt x="71" y="177"/>
                    <a:pt x="71" y="177"/>
                  </a:cubicBezTo>
                  <a:cubicBezTo>
                    <a:pt x="177" y="177"/>
                    <a:pt x="177" y="177"/>
                    <a:pt x="177" y="177"/>
                  </a:cubicBezTo>
                  <a:lnTo>
                    <a:pt x="177" y="79"/>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6" name="Freeform 93"/>
            <p:cNvSpPr>
              <a:spLocks noChangeArrowheads="1"/>
            </p:cNvSpPr>
            <p:nvPr/>
          </p:nvSpPr>
          <p:spPr bwMode="auto">
            <a:xfrm>
              <a:off x="3890908" y="5279810"/>
              <a:ext cx="261659" cy="129673"/>
            </a:xfrm>
            <a:custGeom>
              <a:avLst/>
              <a:gdLst>
                <a:gd name="T0" fmla="*/ 442 w 497"/>
                <a:gd name="T1" fmla="*/ 0 h 248"/>
                <a:gd name="T2" fmla="*/ 442 w 497"/>
                <a:gd name="T3" fmla="*/ 0 h 248"/>
                <a:gd name="T4" fmla="*/ 53 w 497"/>
                <a:gd name="T5" fmla="*/ 0 h 248"/>
                <a:gd name="T6" fmla="*/ 0 w 497"/>
                <a:gd name="T7" fmla="*/ 53 h 248"/>
                <a:gd name="T8" fmla="*/ 0 w 497"/>
                <a:gd name="T9" fmla="*/ 203 h 248"/>
                <a:gd name="T10" fmla="*/ 53 w 497"/>
                <a:gd name="T11" fmla="*/ 247 h 248"/>
                <a:gd name="T12" fmla="*/ 442 w 497"/>
                <a:gd name="T13" fmla="*/ 247 h 248"/>
                <a:gd name="T14" fmla="*/ 496 w 497"/>
                <a:gd name="T15" fmla="*/ 203 h 248"/>
                <a:gd name="T16" fmla="*/ 496 w 497"/>
                <a:gd name="T17" fmla="*/ 53 h 248"/>
                <a:gd name="T18" fmla="*/ 442 w 497"/>
                <a:gd name="T19" fmla="*/ 0 h 248"/>
                <a:gd name="T20" fmla="*/ 442 w 497"/>
                <a:gd name="T21" fmla="*/ 203 h 248"/>
                <a:gd name="T22" fmla="*/ 442 w 497"/>
                <a:gd name="T23" fmla="*/ 203 h 248"/>
                <a:gd name="T24" fmla="*/ 53 w 497"/>
                <a:gd name="T25" fmla="*/ 203 h 248"/>
                <a:gd name="T26" fmla="*/ 53 w 497"/>
                <a:gd name="T27" fmla="*/ 53 h 248"/>
                <a:gd name="T28" fmla="*/ 442 w 497"/>
                <a:gd name="T29" fmla="*/ 53 h 248"/>
                <a:gd name="T30" fmla="*/ 442 w 497"/>
                <a:gd name="T31" fmla="*/ 20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7" h="248">
                  <a:moveTo>
                    <a:pt x="442" y="0"/>
                  </a:moveTo>
                  <a:lnTo>
                    <a:pt x="442" y="0"/>
                  </a:lnTo>
                  <a:cubicBezTo>
                    <a:pt x="53" y="0"/>
                    <a:pt x="53" y="0"/>
                    <a:pt x="53" y="0"/>
                  </a:cubicBezTo>
                  <a:cubicBezTo>
                    <a:pt x="17" y="0"/>
                    <a:pt x="0" y="26"/>
                    <a:pt x="0" y="53"/>
                  </a:cubicBezTo>
                  <a:cubicBezTo>
                    <a:pt x="0" y="203"/>
                    <a:pt x="0" y="203"/>
                    <a:pt x="0" y="203"/>
                  </a:cubicBezTo>
                  <a:cubicBezTo>
                    <a:pt x="0" y="230"/>
                    <a:pt x="17" y="247"/>
                    <a:pt x="53" y="247"/>
                  </a:cubicBezTo>
                  <a:cubicBezTo>
                    <a:pt x="442" y="247"/>
                    <a:pt x="442" y="247"/>
                    <a:pt x="442" y="247"/>
                  </a:cubicBezTo>
                  <a:cubicBezTo>
                    <a:pt x="470" y="247"/>
                    <a:pt x="496" y="230"/>
                    <a:pt x="496" y="203"/>
                  </a:cubicBezTo>
                  <a:cubicBezTo>
                    <a:pt x="496" y="53"/>
                    <a:pt x="496" y="53"/>
                    <a:pt x="496" y="53"/>
                  </a:cubicBezTo>
                  <a:cubicBezTo>
                    <a:pt x="496" y="26"/>
                    <a:pt x="470" y="0"/>
                    <a:pt x="442" y="0"/>
                  </a:cubicBezTo>
                  <a:close/>
                  <a:moveTo>
                    <a:pt x="442" y="203"/>
                  </a:moveTo>
                  <a:lnTo>
                    <a:pt x="442" y="203"/>
                  </a:lnTo>
                  <a:cubicBezTo>
                    <a:pt x="53" y="203"/>
                    <a:pt x="53" y="203"/>
                    <a:pt x="53" y="203"/>
                  </a:cubicBezTo>
                  <a:cubicBezTo>
                    <a:pt x="53" y="53"/>
                    <a:pt x="53" y="53"/>
                    <a:pt x="53" y="53"/>
                  </a:cubicBezTo>
                  <a:cubicBezTo>
                    <a:pt x="442" y="53"/>
                    <a:pt x="442" y="53"/>
                    <a:pt x="442" y="53"/>
                  </a:cubicBezTo>
                  <a:lnTo>
                    <a:pt x="442" y="203"/>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7" name="Freeform 94"/>
            <p:cNvSpPr>
              <a:spLocks noChangeArrowheads="1"/>
            </p:cNvSpPr>
            <p:nvPr/>
          </p:nvSpPr>
          <p:spPr bwMode="auto">
            <a:xfrm>
              <a:off x="5974925" y="2163048"/>
              <a:ext cx="261659" cy="118095"/>
            </a:xfrm>
            <a:custGeom>
              <a:avLst/>
              <a:gdLst>
                <a:gd name="T0" fmla="*/ 478 w 498"/>
                <a:gd name="T1" fmla="*/ 90 h 223"/>
                <a:gd name="T2" fmla="*/ 478 w 498"/>
                <a:gd name="T3" fmla="*/ 90 h 223"/>
                <a:gd name="T4" fmla="*/ 399 w 498"/>
                <a:gd name="T5" fmla="*/ 9 h 223"/>
                <a:gd name="T6" fmla="*/ 372 w 498"/>
                <a:gd name="T7" fmla="*/ 0 h 223"/>
                <a:gd name="T8" fmla="*/ 249 w 498"/>
                <a:gd name="T9" fmla="*/ 0 h 223"/>
                <a:gd name="T10" fmla="*/ 124 w 498"/>
                <a:gd name="T11" fmla="*/ 0 h 223"/>
                <a:gd name="T12" fmla="*/ 98 w 498"/>
                <a:gd name="T13" fmla="*/ 9 h 223"/>
                <a:gd name="T14" fmla="*/ 18 w 498"/>
                <a:gd name="T15" fmla="*/ 90 h 223"/>
                <a:gd name="T16" fmla="*/ 0 w 498"/>
                <a:gd name="T17" fmla="*/ 125 h 223"/>
                <a:gd name="T18" fmla="*/ 18 w 498"/>
                <a:gd name="T19" fmla="*/ 196 h 223"/>
                <a:gd name="T20" fmla="*/ 45 w 498"/>
                <a:gd name="T21" fmla="*/ 222 h 223"/>
                <a:gd name="T22" fmla="*/ 452 w 498"/>
                <a:gd name="T23" fmla="*/ 222 h 223"/>
                <a:gd name="T24" fmla="*/ 478 w 498"/>
                <a:gd name="T25" fmla="*/ 196 h 223"/>
                <a:gd name="T26" fmla="*/ 497 w 498"/>
                <a:gd name="T27" fmla="*/ 125 h 223"/>
                <a:gd name="T28" fmla="*/ 478 w 498"/>
                <a:gd name="T29" fmla="*/ 90 h 223"/>
                <a:gd name="T30" fmla="*/ 346 w 498"/>
                <a:gd name="T31" fmla="*/ 98 h 223"/>
                <a:gd name="T32" fmla="*/ 346 w 498"/>
                <a:gd name="T33" fmla="*/ 98 h 223"/>
                <a:gd name="T34" fmla="*/ 346 w 498"/>
                <a:gd name="T35" fmla="*/ 107 h 223"/>
                <a:gd name="T36" fmla="*/ 319 w 498"/>
                <a:gd name="T37" fmla="*/ 151 h 223"/>
                <a:gd name="T38" fmla="*/ 178 w 498"/>
                <a:gd name="T39" fmla="*/ 151 h 223"/>
                <a:gd name="T40" fmla="*/ 151 w 498"/>
                <a:gd name="T41" fmla="*/ 107 h 223"/>
                <a:gd name="T42" fmla="*/ 151 w 498"/>
                <a:gd name="T43" fmla="*/ 98 h 223"/>
                <a:gd name="T44" fmla="*/ 62 w 498"/>
                <a:gd name="T45" fmla="*/ 98 h 223"/>
                <a:gd name="T46" fmla="*/ 106 w 498"/>
                <a:gd name="T47" fmla="*/ 45 h 223"/>
                <a:gd name="T48" fmla="*/ 390 w 498"/>
                <a:gd name="T49" fmla="*/ 45 h 223"/>
                <a:gd name="T50" fmla="*/ 434 w 498"/>
                <a:gd name="T51" fmla="*/ 98 h 223"/>
                <a:gd name="T52" fmla="*/ 346 w 498"/>
                <a:gd name="T5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8" h="223">
                  <a:moveTo>
                    <a:pt x="478" y="90"/>
                  </a:moveTo>
                  <a:lnTo>
                    <a:pt x="478" y="90"/>
                  </a:lnTo>
                  <a:cubicBezTo>
                    <a:pt x="470" y="72"/>
                    <a:pt x="425" y="27"/>
                    <a:pt x="399" y="9"/>
                  </a:cubicBezTo>
                  <a:cubicBezTo>
                    <a:pt x="399" y="0"/>
                    <a:pt x="390" y="0"/>
                    <a:pt x="372" y="0"/>
                  </a:cubicBezTo>
                  <a:cubicBezTo>
                    <a:pt x="364" y="0"/>
                    <a:pt x="249" y="0"/>
                    <a:pt x="249" y="0"/>
                  </a:cubicBezTo>
                  <a:cubicBezTo>
                    <a:pt x="249" y="0"/>
                    <a:pt x="133" y="0"/>
                    <a:pt x="124" y="0"/>
                  </a:cubicBezTo>
                  <a:cubicBezTo>
                    <a:pt x="106" y="0"/>
                    <a:pt x="98" y="0"/>
                    <a:pt x="98" y="9"/>
                  </a:cubicBezTo>
                  <a:cubicBezTo>
                    <a:pt x="71" y="27"/>
                    <a:pt x="27" y="72"/>
                    <a:pt x="18" y="90"/>
                  </a:cubicBezTo>
                  <a:cubicBezTo>
                    <a:pt x="0" y="98"/>
                    <a:pt x="0" y="107"/>
                    <a:pt x="0" y="125"/>
                  </a:cubicBezTo>
                  <a:cubicBezTo>
                    <a:pt x="18" y="196"/>
                    <a:pt x="18" y="196"/>
                    <a:pt x="18" y="196"/>
                  </a:cubicBezTo>
                  <a:cubicBezTo>
                    <a:pt x="18" y="213"/>
                    <a:pt x="36" y="222"/>
                    <a:pt x="45" y="222"/>
                  </a:cubicBezTo>
                  <a:cubicBezTo>
                    <a:pt x="452" y="222"/>
                    <a:pt x="452" y="222"/>
                    <a:pt x="452" y="222"/>
                  </a:cubicBezTo>
                  <a:cubicBezTo>
                    <a:pt x="461" y="222"/>
                    <a:pt x="478" y="213"/>
                    <a:pt x="478" y="196"/>
                  </a:cubicBezTo>
                  <a:cubicBezTo>
                    <a:pt x="497" y="125"/>
                    <a:pt x="497" y="125"/>
                    <a:pt x="497" y="125"/>
                  </a:cubicBezTo>
                  <a:cubicBezTo>
                    <a:pt x="497" y="107"/>
                    <a:pt x="497" y="98"/>
                    <a:pt x="478" y="90"/>
                  </a:cubicBezTo>
                  <a:close/>
                  <a:moveTo>
                    <a:pt x="346" y="98"/>
                  </a:moveTo>
                  <a:lnTo>
                    <a:pt x="346" y="98"/>
                  </a:lnTo>
                  <a:lnTo>
                    <a:pt x="346" y="107"/>
                  </a:lnTo>
                  <a:cubicBezTo>
                    <a:pt x="319" y="151"/>
                    <a:pt x="319" y="151"/>
                    <a:pt x="319" y="151"/>
                  </a:cubicBezTo>
                  <a:cubicBezTo>
                    <a:pt x="178" y="151"/>
                    <a:pt x="178" y="151"/>
                    <a:pt x="178" y="151"/>
                  </a:cubicBezTo>
                  <a:cubicBezTo>
                    <a:pt x="151" y="107"/>
                    <a:pt x="151" y="107"/>
                    <a:pt x="151" y="107"/>
                  </a:cubicBezTo>
                  <a:lnTo>
                    <a:pt x="151" y="98"/>
                  </a:lnTo>
                  <a:cubicBezTo>
                    <a:pt x="62" y="98"/>
                    <a:pt x="62" y="98"/>
                    <a:pt x="62" y="98"/>
                  </a:cubicBezTo>
                  <a:cubicBezTo>
                    <a:pt x="106" y="45"/>
                    <a:pt x="106" y="45"/>
                    <a:pt x="106" y="45"/>
                  </a:cubicBezTo>
                  <a:cubicBezTo>
                    <a:pt x="390" y="45"/>
                    <a:pt x="390" y="45"/>
                    <a:pt x="390" y="45"/>
                  </a:cubicBezTo>
                  <a:cubicBezTo>
                    <a:pt x="434" y="98"/>
                    <a:pt x="434" y="98"/>
                    <a:pt x="434" y="98"/>
                  </a:cubicBezTo>
                  <a:lnTo>
                    <a:pt x="346" y="98"/>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8" name="Freeform 96"/>
            <p:cNvSpPr>
              <a:spLocks noChangeArrowheads="1"/>
            </p:cNvSpPr>
            <p:nvPr/>
          </p:nvSpPr>
          <p:spPr bwMode="auto">
            <a:xfrm>
              <a:off x="6495928" y="5233499"/>
              <a:ext cx="261661" cy="229242"/>
            </a:xfrm>
            <a:custGeom>
              <a:avLst/>
              <a:gdLst>
                <a:gd name="T0" fmla="*/ 442 w 497"/>
                <a:gd name="T1" fmla="*/ 0 h 435"/>
                <a:gd name="T2" fmla="*/ 442 w 497"/>
                <a:gd name="T3" fmla="*/ 0 h 435"/>
                <a:gd name="T4" fmla="*/ 53 w 497"/>
                <a:gd name="T5" fmla="*/ 0 h 435"/>
                <a:gd name="T6" fmla="*/ 0 w 497"/>
                <a:gd name="T7" fmla="*/ 44 h 435"/>
                <a:gd name="T8" fmla="*/ 0 w 497"/>
                <a:gd name="T9" fmla="*/ 319 h 435"/>
                <a:gd name="T10" fmla="*/ 44 w 497"/>
                <a:gd name="T11" fmla="*/ 381 h 435"/>
                <a:gd name="T12" fmla="*/ 160 w 497"/>
                <a:gd name="T13" fmla="*/ 399 h 435"/>
                <a:gd name="T14" fmla="*/ 123 w 497"/>
                <a:gd name="T15" fmla="*/ 434 h 435"/>
                <a:gd name="T16" fmla="*/ 372 w 497"/>
                <a:gd name="T17" fmla="*/ 434 h 435"/>
                <a:gd name="T18" fmla="*/ 336 w 497"/>
                <a:gd name="T19" fmla="*/ 399 h 435"/>
                <a:gd name="T20" fmla="*/ 451 w 497"/>
                <a:gd name="T21" fmla="*/ 381 h 435"/>
                <a:gd name="T22" fmla="*/ 496 w 497"/>
                <a:gd name="T23" fmla="*/ 319 h 435"/>
                <a:gd name="T24" fmla="*/ 496 w 497"/>
                <a:gd name="T25" fmla="*/ 44 h 435"/>
                <a:gd name="T26" fmla="*/ 442 w 497"/>
                <a:gd name="T27" fmla="*/ 0 h 435"/>
                <a:gd name="T28" fmla="*/ 442 w 497"/>
                <a:gd name="T29" fmla="*/ 319 h 435"/>
                <a:gd name="T30" fmla="*/ 442 w 497"/>
                <a:gd name="T31" fmla="*/ 319 h 435"/>
                <a:gd name="T32" fmla="*/ 53 w 497"/>
                <a:gd name="T33" fmla="*/ 319 h 435"/>
                <a:gd name="T34" fmla="*/ 53 w 497"/>
                <a:gd name="T35" fmla="*/ 44 h 435"/>
                <a:gd name="T36" fmla="*/ 442 w 497"/>
                <a:gd name="T37" fmla="*/ 44 h 435"/>
                <a:gd name="T38" fmla="*/ 442 w 497"/>
                <a:gd name="T39" fmla="*/ 3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9" name="Freeform 97"/>
            <p:cNvSpPr>
              <a:spLocks noChangeArrowheads="1"/>
            </p:cNvSpPr>
            <p:nvPr/>
          </p:nvSpPr>
          <p:spPr bwMode="auto">
            <a:xfrm>
              <a:off x="7537936" y="4191491"/>
              <a:ext cx="261661" cy="224611"/>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0" name="Freeform 99"/>
            <p:cNvSpPr>
              <a:spLocks noChangeArrowheads="1"/>
            </p:cNvSpPr>
            <p:nvPr/>
          </p:nvSpPr>
          <p:spPr bwMode="auto">
            <a:xfrm>
              <a:off x="3369904" y="4744913"/>
              <a:ext cx="261661" cy="159773"/>
            </a:xfrm>
            <a:custGeom>
              <a:avLst/>
              <a:gdLst>
                <a:gd name="T0" fmla="*/ 381 w 497"/>
                <a:gd name="T1" fmla="*/ 151 h 303"/>
                <a:gd name="T2" fmla="*/ 381 w 497"/>
                <a:gd name="T3" fmla="*/ 151 h 303"/>
                <a:gd name="T4" fmla="*/ 434 w 497"/>
                <a:gd name="T5" fmla="*/ 45 h 303"/>
                <a:gd name="T6" fmla="*/ 470 w 497"/>
                <a:gd name="T7" fmla="*/ 45 h 303"/>
                <a:gd name="T8" fmla="*/ 381 w 497"/>
                <a:gd name="T9" fmla="*/ 0 h 303"/>
                <a:gd name="T10" fmla="*/ 133 w 497"/>
                <a:gd name="T11" fmla="*/ 0 h 303"/>
                <a:gd name="T12" fmla="*/ 0 w 497"/>
                <a:gd name="T13" fmla="*/ 151 h 303"/>
                <a:gd name="T14" fmla="*/ 133 w 497"/>
                <a:gd name="T15" fmla="*/ 302 h 303"/>
                <a:gd name="T16" fmla="*/ 381 w 497"/>
                <a:gd name="T17" fmla="*/ 302 h 303"/>
                <a:gd name="T18" fmla="*/ 470 w 497"/>
                <a:gd name="T19" fmla="*/ 257 h 303"/>
                <a:gd name="T20" fmla="*/ 434 w 497"/>
                <a:gd name="T21" fmla="*/ 257 h 303"/>
                <a:gd name="T22" fmla="*/ 381 w 497"/>
                <a:gd name="T23" fmla="*/ 151 h 303"/>
                <a:gd name="T24" fmla="*/ 310 w 497"/>
                <a:gd name="T25" fmla="*/ 196 h 303"/>
                <a:gd name="T26" fmla="*/ 310 w 497"/>
                <a:gd name="T27" fmla="*/ 196 h 303"/>
                <a:gd name="T28" fmla="*/ 302 w 497"/>
                <a:gd name="T29" fmla="*/ 196 h 303"/>
                <a:gd name="T30" fmla="*/ 221 w 497"/>
                <a:gd name="T31" fmla="*/ 169 h 303"/>
                <a:gd name="T32" fmla="*/ 212 w 497"/>
                <a:gd name="T33" fmla="*/ 196 h 303"/>
                <a:gd name="T34" fmla="*/ 186 w 497"/>
                <a:gd name="T35" fmla="*/ 204 h 303"/>
                <a:gd name="T36" fmla="*/ 98 w 497"/>
                <a:gd name="T37" fmla="*/ 125 h 303"/>
                <a:gd name="T38" fmla="*/ 89 w 497"/>
                <a:gd name="T39" fmla="*/ 107 h 303"/>
                <a:gd name="T40" fmla="*/ 106 w 497"/>
                <a:gd name="T41" fmla="*/ 107 h 303"/>
                <a:gd name="T42" fmla="*/ 177 w 497"/>
                <a:gd name="T43" fmla="*/ 143 h 303"/>
                <a:gd name="T44" fmla="*/ 195 w 497"/>
                <a:gd name="T45" fmla="*/ 116 h 303"/>
                <a:gd name="T46" fmla="*/ 221 w 497"/>
                <a:gd name="T47" fmla="*/ 107 h 303"/>
                <a:gd name="T48" fmla="*/ 310 w 497"/>
                <a:gd name="T49" fmla="*/ 187 h 303"/>
                <a:gd name="T50" fmla="*/ 310 w 497"/>
                <a:gd name="T51" fmla="*/ 196 h 303"/>
                <a:gd name="T52" fmla="*/ 470 w 497"/>
                <a:gd name="T53" fmla="*/ 98 h 303"/>
                <a:gd name="T54" fmla="*/ 470 w 497"/>
                <a:gd name="T55" fmla="*/ 98 h 303"/>
                <a:gd name="T56" fmla="*/ 452 w 497"/>
                <a:gd name="T57" fmla="*/ 98 h 303"/>
                <a:gd name="T58" fmla="*/ 425 w 497"/>
                <a:gd name="T59" fmla="*/ 151 h 303"/>
                <a:gd name="T60" fmla="*/ 452 w 497"/>
                <a:gd name="T61" fmla="*/ 204 h 303"/>
                <a:gd name="T62" fmla="*/ 470 w 497"/>
                <a:gd name="T63" fmla="*/ 204 h 303"/>
                <a:gd name="T64" fmla="*/ 496 w 497"/>
                <a:gd name="T65" fmla="*/ 151 h 303"/>
                <a:gd name="T66" fmla="*/ 470 w 497"/>
                <a:gd name="T67"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303">
                  <a:moveTo>
                    <a:pt x="381" y="151"/>
                  </a:moveTo>
                  <a:lnTo>
                    <a:pt x="381" y="151"/>
                  </a:lnTo>
                  <a:cubicBezTo>
                    <a:pt x="381" y="90"/>
                    <a:pt x="417" y="45"/>
                    <a:pt x="434" y="45"/>
                  </a:cubicBezTo>
                  <a:cubicBezTo>
                    <a:pt x="443" y="45"/>
                    <a:pt x="470" y="45"/>
                    <a:pt x="470" y="45"/>
                  </a:cubicBezTo>
                  <a:cubicBezTo>
                    <a:pt x="452" y="18"/>
                    <a:pt x="443" y="0"/>
                    <a:pt x="381" y="0"/>
                  </a:cubicBezTo>
                  <a:cubicBezTo>
                    <a:pt x="133" y="0"/>
                    <a:pt x="133" y="0"/>
                    <a:pt x="133" y="0"/>
                  </a:cubicBezTo>
                  <a:cubicBezTo>
                    <a:pt x="36" y="0"/>
                    <a:pt x="0" y="90"/>
                    <a:pt x="0" y="151"/>
                  </a:cubicBezTo>
                  <a:cubicBezTo>
                    <a:pt x="0" y="213"/>
                    <a:pt x="36" y="302"/>
                    <a:pt x="133" y="302"/>
                  </a:cubicBezTo>
                  <a:cubicBezTo>
                    <a:pt x="381" y="302"/>
                    <a:pt x="381" y="302"/>
                    <a:pt x="381" y="302"/>
                  </a:cubicBezTo>
                  <a:cubicBezTo>
                    <a:pt x="443" y="302"/>
                    <a:pt x="452" y="284"/>
                    <a:pt x="470" y="257"/>
                  </a:cubicBezTo>
                  <a:cubicBezTo>
                    <a:pt x="470" y="257"/>
                    <a:pt x="461" y="257"/>
                    <a:pt x="434" y="257"/>
                  </a:cubicBezTo>
                  <a:cubicBezTo>
                    <a:pt x="417" y="257"/>
                    <a:pt x="381" y="222"/>
                    <a:pt x="381" y="151"/>
                  </a:cubicBezTo>
                  <a:close/>
                  <a:moveTo>
                    <a:pt x="310" y="196"/>
                  </a:moveTo>
                  <a:lnTo>
                    <a:pt x="310" y="196"/>
                  </a:lnTo>
                  <a:cubicBezTo>
                    <a:pt x="310" y="204"/>
                    <a:pt x="302" y="196"/>
                    <a:pt x="302" y="196"/>
                  </a:cubicBezTo>
                  <a:cubicBezTo>
                    <a:pt x="221" y="169"/>
                    <a:pt x="221" y="169"/>
                    <a:pt x="221" y="169"/>
                  </a:cubicBezTo>
                  <a:cubicBezTo>
                    <a:pt x="221" y="169"/>
                    <a:pt x="221" y="178"/>
                    <a:pt x="212" y="196"/>
                  </a:cubicBezTo>
                  <a:cubicBezTo>
                    <a:pt x="204" y="204"/>
                    <a:pt x="204" y="222"/>
                    <a:pt x="186" y="204"/>
                  </a:cubicBezTo>
                  <a:cubicBezTo>
                    <a:pt x="159" y="187"/>
                    <a:pt x="98" y="125"/>
                    <a:pt x="98" y="125"/>
                  </a:cubicBezTo>
                  <a:cubicBezTo>
                    <a:pt x="98" y="125"/>
                    <a:pt x="89" y="116"/>
                    <a:pt x="89" y="107"/>
                  </a:cubicBezTo>
                  <a:cubicBezTo>
                    <a:pt x="98" y="107"/>
                    <a:pt x="106" y="107"/>
                    <a:pt x="106" y="107"/>
                  </a:cubicBezTo>
                  <a:cubicBezTo>
                    <a:pt x="177" y="143"/>
                    <a:pt x="177" y="143"/>
                    <a:pt x="177" y="143"/>
                  </a:cubicBezTo>
                  <a:cubicBezTo>
                    <a:pt x="177" y="143"/>
                    <a:pt x="186" y="125"/>
                    <a:pt x="195" y="116"/>
                  </a:cubicBezTo>
                  <a:cubicBezTo>
                    <a:pt x="195" y="98"/>
                    <a:pt x="204" y="90"/>
                    <a:pt x="221" y="107"/>
                  </a:cubicBezTo>
                  <a:cubicBezTo>
                    <a:pt x="239" y="116"/>
                    <a:pt x="310" y="187"/>
                    <a:pt x="310" y="187"/>
                  </a:cubicBezTo>
                  <a:cubicBezTo>
                    <a:pt x="310" y="187"/>
                    <a:pt x="319" y="196"/>
                    <a:pt x="310" y="196"/>
                  </a:cubicBezTo>
                  <a:close/>
                  <a:moveTo>
                    <a:pt x="470" y="98"/>
                  </a:moveTo>
                  <a:lnTo>
                    <a:pt x="470" y="98"/>
                  </a:lnTo>
                  <a:cubicBezTo>
                    <a:pt x="452" y="98"/>
                    <a:pt x="452" y="98"/>
                    <a:pt x="452" y="98"/>
                  </a:cubicBezTo>
                  <a:cubicBezTo>
                    <a:pt x="434" y="98"/>
                    <a:pt x="425" y="125"/>
                    <a:pt x="425" y="151"/>
                  </a:cubicBezTo>
                  <a:cubicBezTo>
                    <a:pt x="425" y="178"/>
                    <a:pt x="434" y="204"/>
                    <a:pt x="452" y="204"/>
                  </a:cubicBezTo>
                  <a:cubicBezTo>
                    <a:pt x="470" y="204"/>
                    <a:pt x="470" y="204"/>
                    <a:pt x="470" y="204"/>
                  </a:cubicBezTo>
                  <a:cubicBezTo>
                    <a:pt x="478" y="204"/>
                    <a:pt x="496" y="178"/>
                    <a:pt x="496" y="151"/>
                  </a:cubicBezTo>
                  <a:cubicBezTo>
                    <a:pt x="496" y="125"/>
                    <a:pt x="478" y="98"/>
                    <a:pt x="470" y="98"/>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1" name="Freeform 100"/>
            <p:cNvSpPr>
              <a:spLocks noChangeArrowheads="1"/>
            </p:cNvSpPr>
            <p:nvPr/>
          </p:nvSpPr>
          <p:spPr bwMode="auto">
            <a:xfrm>
              <a:off x="5974925" y="4219278"/>
              <a:ext cx="261659" cy="169038"/>
            </a:xfrm>
            <a:custGeom>
              <a:avLst/>
              <a:gdLst>
                <a:gd name="T0" fmla="*/ 381 w 498"/>
                <a:gd name="T1" fmla="*/ 89 h 320"/>
                <a:gd name="T2" fmla="*/ 381 w 498"/>
                <a:gd name="T3" fmla="*/ 89 h 320"/>
                <a:gd name="T4" fmla="*/ 355 w 498"/>
                <a:gd name="T5" fmla="*/ 89 h 320"/>
                <a:gd name="T6" fmla="*/ 231 w 498"/>
                <a:gd name="T7" fmla="*/ 0 h 320"/>
                <a:gd name="T8" fmla="*/ 98 w 498"/>
                <a:gd name="T9" fmla="*/ 134 h 320"/>
                <a:gd name="T10" fmla="*/ 98 w 498"/>
                <a:gd name="T11" fmla="*/ 150 h 320"/>
                <a:gd name="T12" fmla="*/ 89 w 498"/>
                <a:gd name="T13" fmla="*/ 150 h 320"/>
                <a:gd name="T14" fmla="*/ 0 w 498"/>
                <a:gd name="T15" fmla="*/ 240 h 320"/>
                <a:gd name="T16" fmla="*/ 89 w 498"/>
                <a:gd name="T17" fmla="*/ 319 h 320"/>
                <a:gd name="T18" fmla="*/ 381 w 498"/>
                <a:gd name="T19" fmla="*/ 319 h 320"/>
                <a:gd name="T20" fmla="*/ 497 w 498"/>
                <a:gd name="T21" fmla="*/ 204 h 320"/>
                <a:gd name="T22" fmla="*/ 381 w 498"/>
                <a:gd name="T23" fmla="*/ 89 h 320"/>
                <a:gd name="T24" fmla="*/ 284 w 498"/>
                <a:gd name="T25" fmla="*/ 195 h 320"/>
                <a:gd name="T26" fmla="*/ 284 w 498"/>
                <a:gd name="T27" fmla="*/ 195 h 320"/>
                <a:gd name="T28" fmla="*/ 213 w 498"/>
                <a:gd name="T29" fmla="*/ 275 h 320"/>
                <a:gd name="T30" fmla="*/ 195 w 498"/>
                <a:gd name="T31" fmla="*/ 275 h 320"/>
                <a:gd name="T32" fmla="*/ 195 w 498"/>
                <a:gd name="T33" fmla="*/ 266 h 320"/>
                <a:gd name="T34" fmla="*/ 195 w 498"/>
                <a:gd name="T35" fmla="*/ 257 h 320"/>
                <a:gd name="T36" fmla="*/ 222 w 498"/>
                <a:gd name="T37" fmla="*/ 204 h 320"/>
                <a:gd name="T38" fmla="*/ 204 w 498"/>
                <a:gd name="T39" fmla="*/ 195 h 320"/>
                <a:gd name="T40" fmla="*/ 204 w 498"/>
                <a:gd name="T41" fmla="*/ 195 h 320"/>
                <a:gd name="T42" fmla="*/ 186 w 498"/>
                <a:gd name="T43" fmla="*/ 178 h 320"/>
                <a:gd name="T44" fmla="*/ 195 w 498"/>
                <a:gd name="T45" fmla="*/ 160 h 320"/>
                <a:gd name="T46" fmla="*/ 258 w 498"/>
                <a:gd name="T47" fmla="*/ 89 h 320"/>
                <a:gd name="T48" fmla="*/ 275 w 498"/>
                <a:gd name="T49" fmla="*/ 80 h 320"/>
                <a:gd name="T50" fmla="*/ 284 w 498"/>
                <a:gd name="T51" fmla="*/ 89 h 320"/>
                <a:gd name="T52" fmla="*/ 275 w 498"/>
                <a:gd name="T53" fmla="*/ 106 h 320"/>
                <a:gd name="T54" fmla="*/ 249 w 498"/>
                <a:gd name="T55" fmla="*/ 160 h 320"/>
                <a:gd name="T56" fmla="*/ 275 w 498"/>
                <a:gd name="T57" fmla="*/ 169 h 320"/>
                <a:gd name="T58" fmla="*/ 275 w 498"/>
                <a:gd name="T59" fmla="*/ 169 h 320"/>
                <a:gd name="T60" fmla="*/ 293 w 498"/>
                <a:gd name="T61" fmla="*/ 187 h 320"/>
                <a:gd name="T62" fmla="*/ 284 w 498"/>
                <a:gd name="T63" fmla="*/ 19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lnTo>
                    <a:pt x="204" y="195"/>
                  </a:ln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lnTo>
                    <a:pt x="275" y="169"/>
                  </a:lnTo>
                  <a:cubicBezTo>
                    <a:pt x="284" y="169"/>
                    <a:pt x="293" y="178"/>
                    <a:pt x="293" y="187"/>
                  </a:cubicBezTo>
                  <a:lnTo>
                    <a:pt x="284" y="195"/>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2" name="Freeform 101"/>
            <p:cNvSpPr>
              <a:spLocks noChangeArrowheads="1"/>
            </p:cNvSpPr>
            <p:nvPr/>
          </p:nvSpPr>
          <p:spPr bwMode="auto">
            <a:xfrm>
              <a:off x="8058941" y="3684381"/>
              <a:ext cx="261659" cy="201454"/>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3" name="Freeform 102"/>
            <p:cNvSpPr>
              <a:spLocks noChangeArrowheads="1"/>
            </p:cNvSpPr>
            <p:nvPr/>
          </p:nvSpPr>
          <p:spPr bwMode="auto">
            <a:xfrm>
              <a:off x="2327896" y="3665856"/>
              <a:ext cx="261661" cy="233872"/>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4" name="Freeform 103"/>
            <p:cNvSpPr>
              <a:spLocks noChangeArrowheads="1"/>
            </p:cNvSpPr>
            <p:nvPr/>
          </p:nvSpPr>
          <p:spPr bwMode="auto">
            <a:xfrm>
              <a:off x="7044720" y="3656595"/>
              <a:ext cx="201454" cy="257028"/>
            </a:xfrm>
            <a:custGeom>
              <a:avLst/>
              <a:gdLst>
                <a:gd name="T0" fmla="*/ 116 w 383"/>
                <a:gd name="T1" fmla="*/ 62 h 488"/>
                <a:gd name="T2" fmla="*/ 116 w 383"/>
                <a:gd name="T3" fmla="*/ 62 h 488"/>
                <a:gd name="T4" fmla="*/ 116 w 383"/>
                <a:gd name="T5" fmla="*/ 355 h 488"/>
                <a:gd name="T6" fmla="*/ 63 w 383"/>
                <a:gd name="T7" fmla="*/ 364 h 488"/>
                <a:gd name="T8" fmla="*/ 18 w 383"/>
                <a:gd name="T9" fmla="*/ 443 h 488"/>
                <a:gd name="T10" fmla="*/ 98 w 383"/>
                <a:gd name="T11" fmla="*/ 470 h 488"/>
                <a:gd name="T12" fmla="*/ 160 w 383"/>
                <a:gd name="T13" fmla="*/ 399 h 488"/>
                <a:gd name="T14" fmla="*/ 160 w 383"/>
                <a:gd name="T15" fmla="*/ 160 h 488"/>
                <a:gd name="T16" fmla="*/ 337 w 383"/>
                <a:gd name="T17" fmla="*/ 115 h 488"/>
                <a:gd name="T18" fmla="*/ 337 w 383"/>
                <a:gd name="T19" fmla="*/ 311 h 488"/>
                <a:gd name="T20" fmla="*/ 284 w 383"/>
                <a:gd name="T21" fmla="*/ 311 h 488"/>
                <a:gd name="T22" fmla="*/ 239 w 383"/>
                <a:gd name="T23" fmla="*/ 399 h 488"/>
                <a:gd name="T24" fmla="*/ 319 w 383"/>
                <a:gd name="T25" fmla="*/ 425 h 488"/>
                <a:gd name="T26" fmla="*/ 382 w 383"/>
                <a:gd name="T27" fmla="*/ 355 h 488"/>
                <a:gd name="T28" fmla="*/ 382 w 383"/>
                <a:gd name="T29" fmla="*/ 0 h 488"/>
                <a:gd name="T30" fmla="*/ 116 w 383"/>
                <a:gd name="T31" fmla="*/ 6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5" name="Freeform 104"/>
            <p:cNvSpPr>
              <a:spLocks noChangeArrowheads="1"/>
            </p:cNvSpPr>
            <p:nvPr/>
          </p:nvSpPr>
          <p:spPr bwMode="auto">
            <a:xfrm>
              <a:off x="1285887" y="4735651"/>
              <a:ext cx="261661" cy="175984"/>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6" name="Freeform 105"/>
            <p:cNvSpPr>
              <a:spLocks noChangeArrowheads="1"/>
            </p:cNvSpPr>
            <p:nvPr/>
          </p:nvSpPr>
          <p:spPr bwMode="auto">
            <a:xfrm>
              <a:off x="1806892" y="4726389"/>
              <a:ext cx="266290" cy="201454"/>
            </a:xfrm>
            <a:custGeom>
              <a:avLst/>
              <a:gdLst>
                <a:gd name="T0" fmla="*/ 488 w 506"/>
                <a:gd name="T1" fmla="*/ 213 h 382"/>
                <a:gd name="T2" fmla="*/ 363 w 506"/>
                <a:gd name="T3" fmla="*/ 142 h 382"/>
                <a:gd name="T4" fmla="*/ 451 w 506"/>
                <a:gd name="T5" fmla="*/ 80 h 382"/>
                <a:gd name="T6" fmla="*/ 451 w 506"/>
                <a:gd name="T7" fmla="*/ 44 h 382"/>
                <a:gd name="T8" fmla="*/ 363 w 506"/>
                <a:gd name="T9" fmla="*/ 53 h 382"/>
                <a:gd name="T10" fmla="*/ 363 w 506"/>
                <a:gd name="T11" fmla="*/ 0 h 382"/>
                <a:gd name="T12" fmla="*/ 328 w 506"/>
                <a:gd name="T13" fmla="*/ 0 h 382"/>
                <a:gd name="T14" fmla="*/ 257 w 506"/>
                <a:gd name="T15" fmla="*/ 71 h 382"/>
                <a:gd name="T16" fmla="*/ 257 w 506"/>
                <a:gd name="T17" fmla="*/ 106 h 382"/>
                <a:gd name="T18" fmla="*/ 336 w 506"/>
                <a:gd name="T19" fmla="*/ 97 h 382"/>
                <a:gd name="T20" fmla="*/ 275 w 506"/>
                <a:gd name="T21" fmla="*/ 178 h 382"/>
                <a:gd name="T22" fmla="*/ 310 w 506"/>
                <a:gd name="T23" fmla="*/ 319 h 382"/>
                <a:gd name="T24" fmla="*/ 398 w 506"/>
                <a:gd name="T25" fmla="*/ 354 h 382"/>
                <a:gd name="T26" fmla="*/ 407 w 506"/>
                <a:gd name="T27" fmla="*/ 372 h 382"/>
                <a:gd name="T28" fmla="*/ 488 w 506"/>
                <a:gd name="T29" fmla="*/ 213 h 382"/>
                <a:gd name="T30" fmla="*/ 310 w 506"/>
                <a:gd name="T31" fmla="*/ 292 h 382"/>
                <a:gd name="T32" fmla="*/ 301 w 506"/>
                <a:gd name="T33" fmla="*/ 204 h 382"/>
                <a:gd name="T34" fmla="*/ 336 w 506"/>
                <a:gd name="T35" fmla="*/ 284 h 382"/>
                <a:gd name="T36" fmla="*/ 363 w 506"/>
                <a:gd name="T37" fmla="*/ 275 h 382"/>
                <a:gd name="T38" fmla="*/ 363 w 506"/>
                <a:gd name="T39" fmla="*/ 178 h 382"/>
                <a:gd name="T40" fmla="*/ 416 w 506"/>
                <a:gd name="T41" fmla="*/ 186 h 382"/>
                <a:gd name="T42" fmla="*/ 142 w 506"/>
                <a:gd name="T43" fmla="*/ 89 h 382"/>
                <a:gd name="T44" fmla="*/ 142 w 506"/>
                <a:gd name="T45" fmla="*/ 80 h 382"/>
                <a:gd name="T46" fmla="*/ 88 w 506"/>
                <a:gd name="T47" fmla="*/ 89 h 382"/>
                <a:gd name="T48" fmla="*/ 0 w 506"/>
                <a:gd name="T49" fmla="*/ 363 h 382"/>
                <a:gd name="T50" fmla="*/ 44 w 506"/>
                <a:gd name="T51" fmla="*/ 363 h 382"/>
                <a:gd name="T52" fmla="*/ 160 w 506"/>
                <a:gd name="T53" fmla="*/ 275 h 382"/>
                <a:gd name="T54" fmla="*/ 186 w 506"/>
                <a:gd name="T55" fmla="*/ 363 h 382"/>
                <a:gd name="T56" fmla="*/ 230 w 506"/>
                <a:gd name="T57" fmla="*/ 363 h 382"/>
                <a:gd name="T58" fmla="*/ 79 w 506"/>
                <a:gd name="T59" fmla="*/ 239 h 382"/>
                <a:gd name="T60" fmla="*/ 116 w 506"/>
                <a:gd name="T61" fmla="*/ 116 h 382"/>
                <a:gd name="T62" fmla="*/ 79 w 506"/>
                <a:gd name="T63" fmla="*/ 239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6" h="382">
                  <a:moveTo>
                    <a:pt x="488" y="213"/>
                  </a:moveTo>
                  <a:lnTo>
                    <a:pt x="488" y="213"/>
                  </a:lnTo>
                  <a:cubicBezTo>
                    <a:pt x="470" y="169"/>
                    <a:pt x="434" y="142"/>
                    <a:pt x="372" y="142"/>
                  </a:cubicBezTo>
                  <a:cubicBezTo>
                    <a:pt x="372" y="142"/>
                    <a:pt x="372" y="142"/>
                    <a:pt x="363" y="142"/>
                  </a:cubicBezTo>
                  <a:cubicBezTo>
                    <a:pt x="363" y="89"/>
                    <a:pt x="363" y="89"/>
                    <a:pt x="363" y="89"/>
                  </a:cubicBezTo>
                  <a:lnTo>
                    <a:pt x="451" y="80"/>
                  </a:lnTo>
                  <a:cubicBezTo>
                    <a:pt x="461" y="80"/>
                    <a:pt x="461" y="71"/>
                    <a:pt x="461" y="71"/>
                  </a:cubicBezTo>
                  <a:cubicBezTo>
                    <a:pt x="461" y="71"/>
                    <a:pt x="451" y="53"/>
                    <a:pt x="451" y="44"/>
                  </a:cubicBezTo>
                  <a:cubicBezTo>
                    <a:pt x="451" y="44"/>
                    <a:pt x="451" y="44"/>
                    <a:pt x="443" y="44"/>
                  </a:cubicBezTo>
                  <a:lnTo>
                    <a:pt x="363" y="53"/>
                  </a:lnTo>
                  <a:cubicBezTo>
                    <a:pt x="363" y="53"/>
                    <a:pt x="363" y="9"/>
                    <a:pt x="363" y="0"/>
                  </a:cubicBezTo>
                  <a:lnTo>
                    <a:pt x="363" y="0"/>
                  </a:lnTo>
                  <a:cubicBezTo>
                    <a:pt x="354" y="0"/>
                    <a:pt x="336" y="0"/>
                    <a:pt x="336" y="0"/>
                  </a:cubicBezTo>
                  <a:lnTo>
                    <a:pt x="328" y="0"/>
                  </a:lnTo>
                  <a:cubicBezTo>
                    <a:pt x="328" y="9"/>
                    <a:pt x="336" y="62"/>
                    <a:pt x="336" y="62"/>
                  </a:cubicBezTo>
                  <a:lnTo>
                    <a:pt x="257" y="71"/>
                  </a:lnTo>
                  <a:lnTo>
                    <a:pt x="248" y="80"/>
                  </a:lnTo>
                  <a:lnTo>
                    <a:pt x="257" y="106"/>
                  </a:lnTo>
                  <a:lnTo>
                    <a:pt x="257" y="106"/>
                  </a:lnTo>
                  <a:cubicBezTo>
                    <a:pt x="266" y="106"/>
                    <a:pt x="336" y="97"/>
                    <a:pt x="336" y="97"/>
                  </a:cubicBezTo>
                  <a:cubicBezTo>
                    <a:pt x="336" y="151"/>
                    <a:pt x="336" y="151"/>
                    <a:pt x="336" y="151"/>
                  </a:cubicBezTo>
                  <a:cubicBezTo>
                    <a:pt x="310" y="151"/>
                    <a:pt x="292" y="169"/>
                    <a:pt x="275" y="178"/>
                  </a:cubicBezTo>
                  <a:cubicBezTo>
                    <a:pt x="257" y="204"/>
                    <a:pt x="248" y="231"/>
                    <a:pt x="248" y="257"/>
                  </a:cubicBezTo>
                  <a:cubicBezTo>
                    <a:pt x="248" y="292"/>
                    <a:pt x="275" y="319"/>
                    <a:pt x="310" y="319"/>
                  </a:cubicBezTo>
                  <a:cubicBezTo>
                    <a:pt x="381" y="328"/>
                    <a:pt x="434" y="248"/>
                    <a:pt x="451" y="204"/>
                  </a:cubicBezTo>
                  <a:cubicBezTo>
                    <a:pt x="479" y="239"/>
                    <a:pt x="451" y="310"/>
                    <a:pt x="398" y="354"/>
                  </a:cubicBezTo>
                  <a:lnTo>
                    <a:pt x="398" y="354"/>
                  </a:lnTo>
                  <a:lnTo>
                    <a:pt x="407" y="372"/>
                  </a:lnTo>
                  <a:cubicBezTo>
                    <a:pt x="416" y="381"/>
                    <a:pt x="416" y="381"/>
                    <a:pt x="416" y="372"/>
                  </a:cubicBezTo>
                  <a:cubicBezTo>
                    <a:pt x="479" y="337"/>
                    <a:pt x="505" y="266"/>
                    <a:pt x="488" y="213"/>
                  </a:cubicBezTo>
                  <a:close/>
                  <a:moveTo>
                    <a:pt x="310" y="292"/>
                  </a:moveTo>
                  <a:lnTo>
                    <a:pt x="310" y="292"/>
                  </a:lnTo>
                  <a:cubicBezTo>
                    <a:pt x="283" y="284"/>
                    <a:pt x="283" y="266"/>
                    <a:pt x="283" y="257"/>
                  </a:cubicBezTo>
                  <a:cubicBezTo>
                    <a:pt x="283" y="231"/>
                    <a:pt x="292" y="213"/>
                    <a:pt x="301" y="204"/>
                  </a:cubicBezTo>
                  <a:cubicBezTo>
                    <a:pt x="310" y="195"/>
                    <a:pt x="319" y="186"/>
                    <a:pt x="336" y="178"/>
                  </a:cubicBezTo>
                  <a:cubicBezTo>
                    <a:pt x="336" y="284"/>
                    <a:pt x="336" y="284"/>
                    <a:pt x="336" y="284"/>
                  </a:cubicBezTo>
                  <a:cubicBezTo>
                    <a:pt x="328" y="292"/>
                    <a:pt x="319" y="292"/>
                    <a:pt x="310" y="292"/>
                  </a:cubicBezTo>
                  <a:close/>
                  <a:moveTo>
                    <a:pt x="363" y="275"/>
                  </a:moveTo>
                  <a:lnTo>
                    <a:pt x="363" y="275"/>
                  </a:lnTo>
                  <a:cubicBezTo>
                    <a:pt x="363" y="178"/>
                    <a:pt x="363" y="178"/>
                    <a:pt x="363" y="178"/>
                  </a:cubicBezTo>
                  <a:cubicBezTo>
                    <a:pt x="372" y="178"/>
                    <a:pt x="372" y="178"/>
                    <a:pt x="372" y="178"/>
                  </a:cubicBezTo>
                  <a:cubicBezTo>
                    <a:pt x="389" y="178"/>
                    <a:pt x="407" y="178"/>
                    <a:pt x="416" y="186"/>
                  </a:cubicBezTo>
                  <a:cubicBezTo>
                    <a:pt x="434" y="186"/>
                    <a:pt x="398" y="248"/>
                    <a:pt x="363" y="275"/>
                  </a:cubicBezTo>
                  <a:close/>
                  <a:moveTo>
                    <a:pt x="142" y="89"/>
                  </a:moveTo>
                  <a:lnTo>
                    <a:pt x="142" y="89"/>
                  </a:lnTo>
                  <a:cubicBezTo>
                    <a:pt x="142" y="80"/>
                    <a:pt x="142" y="80"/>
                    <a:pt x="142" y="80"/>
                  </a:cubicBezTo>
                  <a:cubicBezTo>
                    <a:pt x="88" y="80"/>
                    <a:pt x="88" y="80"/>
                    <a:pt x="88" y="80"/>
                  </a:cubicBezTo>
                  <a:cubicBezTo>
                    <a:pt x="88" y="80"/>
                    <a:pt x="88" y="80"/>
                    <a:pt x="88" y="89"/>
                  </a:cubicBezTo>
                  <a:cubicBezTo>
                    <a:pt x="79" y="116"/>
                    <a:pt x="0" y="354"/>
                    <a:pt x="0" y="363"/>
                  </a:cubicBezTo>
                  <a:lnTo>
                    <a:pt x="0" y="363"/>
                  </a:lnTo>
                  <a:cubicBezTo>
                    <a:pt x="44" y="363"/>
                    <a:pt x="44" y="363"/>
                    <a:pt x="44" y="363"/>
                  </a:cubicBezTo>
                  <a:lnTo>
                    <a:pt x="44" y="363"/>
                  </a:lnTo>
                  <a:cubicBezTo>
                    <a:pt x="44" y="354"/>
                    <a:pt x="71" y="275"/>
                    <a:pt x="71" y="275"/>
                  </a:cubicBezTo>
                  <a:cubicBezTo>
                    <a:pt x="160" y="275"/>
                    <a:pt x="160" y="275"/>
                    <a:pt x="160" y="275"/>
                  </a:cubicBezTo>
                  <a:cubicBezTo>
                    <a:pt x="160" y="275"/>
                    <a:pt x="186" y="354"/>
                    <a:pt x="186" y="363"/>
                  </a:cubicBezTo>
                  <a:lnTo>
                    <a:pt x="186" y="363"/>
                  </a:lnTo>
                  <a:cubicBezTo>
                    <a:pt x="230" y="363"/>
                    <a:pt x="230" y="363"/>
                    <a:pt x="230" y="363"/>
                  </a:cubicBezTo>
                  <a:lnTo>
                    <a:pt x="230" y="363"/>
                  </a:lnTo>
                  <a:cubicBezTo>
                    <a:pt x="230" y="354"/>
                    <a:pt x="151" y="116"/>
                    <a:pt x="142" y="89"/>
                  </a:cubicBezTo>
                  <a:close/>
                  <a:moveTo>
                    <a:pt x="79" y="239"/>
                  </a:moveTo>
                  <a:lnTo>
                    <a:pt x="79" y="239"/>
                  </a:lnTo>
                  <a:cubicBezTo>
                    <a:pt x="116" y="116"/>
                    <a:pt x="116" y="116"/>
                    <a:pt x="116" y="116"/>
                  </a:cubicBezTo>
                  <a:cubicBezTo>
                    <a:pt x="151" y="239"/>
                    <a:pt x="151" y="239"/>
                    <a:pt x="151" y="239"/>
                  </a:cubicBezTo>
                  <a:lnTo>
                    <a:pt x="79" y="239"/>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7" name="Freeform 106"/>
            <p:cNvSpPr>
              <a:spLocks noChangeArrowheads="1"/>
            </p:cNvSpPr>
            <p:nvPr/>
          </p:nvSpPr>
          <p:spPr bwMode="auto">
            <a:xfrm>
              <a:off x="4969966" y="2088950"/>
              <a:ext cx="187561" cy="266292"/>
            </a:xfrm>
            <a:custGeom>
              <a:avLst/>
              <a:gdLst>
                <a:gd name="T0" fmla="*/ 35 w 355"/>
                <a:gd name="T1" fmla="*/ 497 h 506"/>
                <a:gd name="T2" fmla="*/ 35 w 355"/>
                <a:gd name="T3" fmla="*/ 497 h 506"/>
                <a:gd name="T4" fmla="*/ 70 w 355"/>
                <a:gd name="T5" fmla="*/ 381 h 506"/>
                <a:gd name="T6" fmla="*/ 203 w 355"/>
                <a:gd name="T7" fmla="*/ 310 h 506"/>
                <a:gd name="T8" fmla="*/ 132 w 355"/>
                <a:gd name="T9" fmla="*/ 284 h 506"/>
                <a:gd name="T10" fmla="*/ 292 w 355"/>
                <a:gd name="T11" fmla="*/ 194 h 506"/>
                <a:gd name="T12" fmla="*/ 194 w 355"/>
                <a:gd name="T13" fmla="*/ 168 h 506"/>
                <a:gd name="T14" fmla="*/ 327 w 355"/>
                <a:gd name="T15" fmla="*/ 133 h 506"/>
                <a:gd name="T16" fmla="*/ 345 w 355"/>
                <a:gd name="T17" fmla="*/ 44 h 506"/>
                <a:gd name="T18" fmla="*/ 248 w 355"/>
                <a:gd name="T19" fmla="*/ 0 h 506"/>
                <a:gd name="T20" fmla="*/ 159 w 355"/>
                <a:gd name="T21" fmla="*/ 124 h 506"/>
                <a:gd name="T22" fmla="*/ 168 w 355"/>
                <a:gd name="T23" fmla="*/ 18 h 506"/>
                <a:gd name="T24" fmla="*/ 70 w 355"/>
                <a:gd name="T25" fmla="*/ 106 h 506"/>
                <a:gd name="T26" fmla="*/ 61 w 355"/>
                <a:gd name="T27" fmla="*/ 301 h 506"/>
                <a:gd name="T28" fmla="*/ 8 w 355"/>
                <a:gd name="T29" fmla="*/ 213 h 506"/>
                <a:gd name="T30" fmla="*/ 35 w 355"/>
                <a:gd name="T31" fmla="*/ 363 h 506"/>
                <a:gd name="T32" fmla="*/ 8 w 355"/>
                <a:gd name="T33" fmla="*/ 478 h 506"/>
                <a:gd name="T34" fmla="*/ 35 w 355"/>
                <a:gd name="T35" fmla="*/ 497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5" h="506">
                  <a:moveTo>
                    <a:pt x="35" y="497"/>
                  </a:moveTo>
                  <a:lnTo>
                    <a:pt x="35" y="497"/>
                  </a:lnTo>
                  <a:cubicBezTo>
                    <a:pt x="44" y="469"/>
                    <a:pt x="53" y="434"/>
                    <a:pt x="70" y="381"/>
                  </a:cubicBezTo>
                  <a:cubicBezTo>
                    <a:pt x="132" y="372"/>
                    <a:pt x="168" y="390"/>
                    <a:pt x="203" y="310"/>
                  </a:cubicBezTo>
                  <a:cubicBezTo>
                    <a:pt x="168" y="328"/>
                    <a:pt x="132" y="292"/>
                    <a:pt x="132" y="284"/>
                  </a:cubicBezTo>
                  <a:cubicBezTo>
                    <a:pt x="132" y="266"/>
                    <a:pt x="229" y="292"/>
                    <a:pt x="292" y="194"/>
                  </a:cubicBezTo>
                  <a:cubicBezTo>
                    <a:pt x="212" y="213"/>
                    <a:pt x="185" y="178"/>
                    <a:pt x="194" y="168"/>
                  </a:cubicBezTo>
                  <a:cubicBezTo>
                    <a:pt x="221" y="159"/>
                    <a:pt x="292" y="168"/>
                    <a:pt x="327" y="133"/>
                  </a:cubicBezTo>
                  <a:cubicBezTo>
                    <a:pt x="345" y="115"/>
                    <a:pt x="354" y="62"/>
                    <a:pt x="345" y="44"/>
                  </a:cubicBezTo>
                  <a:cubicBezTo>
                    <a:pt x="336" y="27"/>
                    <a:pt x="283" y="0"/>
                    <a:pt x="248" y="0"/>
                  </a:cubicBezTo>
                  <a:cubicBezTo>
                    <a:pt x="221" y="9"/>
                    <a:pt x="168" y="124"/>
                    <a:pt x="159" y="124"/>
                  </a:cubicBezTo>
                  <a:cubicBezTo>
                    <a:pt x="141" y="124"/>
                    <a:pt x="141" y="71"/>
                    <a:pt x="168" y="18"/>
                  </a:cubicBezTo>
                  <a:cubicBezTo>
                    <a:pt x="132" y="35"/>
                    <a:pt x="88" y="71"/>
                    <a:pt x="70" y="106"/>
                  </a:cubicBezTo>
                  <a:cubicBezTo>
                    <a:pt x="44" y="159"/>
                    <a:pt x="79" y="301"/>
                    <a:pt x="61" y="301"/>
                  </a:cubicBezTo>
                  <a:cubicBezTo>
                    <a:pt x="53" y="310"/>
                    <a:pt x="17" y="239"/>
                    <a:pt x="8" y="213"/>
                  </a:cubicBezTo>
                  <a:cubicBezTo>
                    <a:pt x="0" y="257"/>
                    <a:pt x="0" y="301"/>
                    <a:pt x="35" y="363"/>
                  </a:cubicBezTo>
                  <a:cubicBezTo>
                    <a:pt x="26" y="407"/>
                    <a:pt x="17" y="452"/>
                    <a:pt x="8" y="478"/>
                  </a:cubicBezTo>
                  <a:cubicBezTo>
                    <a:pt x="8" y="497"/>
                    <a:pt x="35" y="505"/>
                    <a:pt x="35" y="497"/>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8" name="Freeform 107"/>
            <p:cNvSpPr>
              <a:spLocks noChangeArrowheads="1"/>
            </p:cNvSpPr>
            <p:nvPr/>
          </p:nvSpPr>
          <p:spPr bwMode="auto">
            <a:xfrm>
              <a:off x="7016932" y="5289073"/>
              <a:ext cx="261659" cy="115778"/>
            </a:xfrm>
            <a:custGeom>
              <a:avLst/>
              <a:gdLst>
                <a:gd name="T0" fmla="*/ 399 w 497"/>
                <a:gd name="T1" fmla="*/ 0 h 222"/>
                <a:gd name="T2" fmla="*/ 399 w 497"/>
                <a:gd name="T3" fmla="*/ 0 h 222"/>
                <a:gd name="T4" fmla="*/ 248 w 497"/>
                <a:gd name="T5" fmla="*/ 70 h 222"/>
                <a:gd name="T6" fmla="*/ 97 w 497"/>
                <a:gd name="T7" fmla="*/ 0 h 222"/>
                <a:gd name="T8" fmla="*/ 0 w 497"/>
                <a:gd name="T9" fmla="*/ 106 h 222"/>
                <a:gd name="T10" fmla="*/ 97 w 497"/>
                <a:gd name="T11" fmla="*/ 221 h 222"/>
                <a:gd name="T12" fmla="*/ 97 w 497"/>
                <a:gd name="T13" fmla="*/ 221 h 222"/>
                <a:gd name="T14" fmla="*/ 248 w 497"/>
                <a:gd name="T15" fmla="*/ 141 h 222"/>
                <a:gd name="T16" fmla="*/ 399 w 497"/>
                <a:gd name="T17" fmla="*/ 221 h 222"/>
                <a:gd name="T18" fmla="*/ 496 w 497"/>
                <a:gd name="T19" fmla="*/ 106 h 222"/>
                <a:gd name="T20" fmla="*/ 399 w 497"/>
                <a:gd name="T21" fmla="*/ 0 h 222"/>
                <a:gd name="T22" fmla="*/ 97 w 497"/>
                <a:gd name="T23" fmla="*/ 176 h 222"/>
                <a:gd name="T24" fmla="*/ 97 w 497"/>
                <a:gd name="T25" fmla="*/ 176 h 222"/>
                <a:gd name="T26" fmla="*/ 44 w 497"/>
                <a:gd name="T27" fmla="*/ 106 h 222"/>
                <a:gd name="T28" fmla="*/ 97 w 497"/>
                <a:gd name="T29" fmla="*/ 44 h 222"/>
                <a:gd name="T30" fmla="*/ 222 w 497"/>
                <a:gd name="T31" fmla="*/ 106 h 222"/>
                <a:gd name="T32" fmla="*/ 97 w 497"/>
                <a:gd name="T33" fmla="*/ 176 h 222"/>
                <a:gd name="T34" fmla="*/ 399 w 497"/>
                <a:gd name="T35" fmla="*/ 176 h 222"/>
                <a:gd name="T36" fmla="*/ 399 w 497"/>
                <a:gd name="T37" fmla="*/ 176 h 222"/>
                <a:gd name="T38" fmla="*/ 275 w 497"/>
                <a:gd name="T39" fmla="*/ 106 h 222"/>
                <a:gd name="T40" fmla="*/ 399 w 497"/>
                <a:gd name="T41" fmla="*/ 44 h 222"/>
                <a:gd name="T42" fmla="*/ 452 w 497"/>
                <a:gd name="T43" fmla="*/ 106 h 222"/>
                <a:gd name="T44" fmla="*/ 399 w 497"/>
                <a:gd name="T45" fmla="*/ 17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7" h="222">
                  <a:moveTo>
                    <a:pt x="399" y="0"/>
                  </a:moveTo>
                  <a:lnTo>
                    <a:pt x="399" y="0"/>
                  </a:lnTo>
                  <a:cubicBezTo>
                    <a:pt x="345" y="0"/>
                    <a:pt x="284" y="26"/>
                    <a:pt x="248" y="70"/>
                  </a:cubicBezTo>
                  <a:cubicBezTo>
                    <a:pt x="213" y="26"/>
                    <a:pt x="151" y="0"/>
                    <a:pt x="97" y="0"/>
                  </a:cubicBezTo>
                  <a:cubicBezTo>
                    <a:pt x="53" y="0"/>
                    <a:pt x="0" y="26"/>
                    <a:pt x="0" y="106"/>
                  </a:cubicBezTo>
                  <a:cubicBezTo>
                    <a:pt x="0" y="185"/>
                    <a:pt x="53" y="221"/>
                    <a:pt x="97" y="221"/>
                  </a:cubicBezTo>
                  <a:lnTo>
                    <a:pt x="97" y="221"/>
                  </a:lnTo>
                  <a:cubicBezTo>
                    <a:pt x="151" y="221"/>
                    <a:pt x="213" y="185"/>
                    <a:pt x="248" y="141"/>
                  </a:cubicBezTo>
                  <a:cubicBezTo>
                    <a:pt x="284" y="185"/>
                    <a:pt x="345" y="221"/>
                    <a:pt x="399" y="221"/>
                  </a:cubicBezTo>
                  <a:cubicBezTo>
                    <a:pt x="443" y="221"/>
                    <a:pt x="496" y="185"/>
                    <a:pt x="496" y="106"/>
                  </a:cubicBezTo>
                  <a:cubicBezTo>
                    <a:pt x="496" y="26"/>
                    <a:pt x="443" y="0"/>
                    <a:pt x="399" y="0"/>
                  </a:cubicBezTo>
                  <a:close/>
                  <a:moveTo>
                    <a:pt x="97" y="176"/>
                  </a:moveTo>
                  <a:lnTo>
                    <a:pt x="97" y="176"/>
                  </a:lnTo>
                  <a:cubicBezTo>
                    <a:pt x="62" y="176"/>
                    <a:pt x="44" y="150"/>
                    <a:pt x="44" y="106"/>
                  </a:cubicBezTo>
                  <a:cubicBezTo>
                    <a:pt x="44" y="61"/>
                    <a:pt x="62" y="44"/>
                    <a:pt x="97" y="44"/>
                  </a:cubicBezTo>
                  <a:cubicBezTo>
                    <a:pt x="142" y="44"/>
                    <a:pt x="195" y="70"/>
                    <a:pt x="222" y="106"/>
                  </a:cubicBezTo>
                  <a:cubicBezTo>
                    <a:pt x="195" y="150"/>
                    <a:pt x="142" y="176"/>
                    <a:pt x="97" y="176"/>
                  </a:cubicBezTo>
                  <a:close/>
                  <a:moveTo>
                    <a:pt x="399" y="176"/>
                  </a:moveTo>
                  <a:lnTo>
                    <a:pt x="399" y="176"/>
                  </a:lnTo>
                  <a:cubicBezTo>
                    <a:pt x="354" y="176"/>
                    <a:pt x="301" y="150"/>
                    <a:pt x="275" y="106"/>
                  </a:cubicBezTo>
                  <a:cubicBezTo>
                    <a:pt x="301" y="70"/>
                    <a:pt x="354" y="44"/>
                    <a:pt x="399" y="44"/>
                  </a:cubicBezTo>
                  <a:cubicBezTo>
                    <a:pt x="435" y="44"/>
                    <a:pt x="452" y="61"/>
                    <a:pt x="452" y="106"/>
                  </a:cubicBezTo>
                  <a:cubicBezTo>
                    <a:pt x="452" y="150"/>
                    <a:pt x="435" y="176"/>
                    <a:pt x="399" y="176"/>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9" name="Freeform 108"/>
            <p:cNvSpPr>
              <a:spLocks noChangeArrowheads="1"/>
            </p:cNvSpPr>
            <p:nvPr/>
          </p:nvSpPr>
          <p:spPr bwMode="auto">
            <a:xfrm>
              <a:off x="5453920" y="5214975"/>
              <a:ext cx="261661" cy="261661"/>
            </a:xfrm>
            <a:custGeom>
              <a:avLst/>
              <a:gdLst>
                <a:gd name="T0" fmla="*/ 469 w 497"/>
                <a:gd name="T1" fmla="*/ 231 h 498"/>
                <a:gd name="T2" fmla="*/ 425 w 497"/>
                <a:gd name="T3" fmla="*/ 249 h 498"/>
                <a:gd name="T4" fmla="*/ 469 w 497"/>
                <a:gd name="T5" fmla="*/ 275 h 498"/>
                <a:gd name="T6" fmla="*/ 469 w 497"/>
                <a:gd name="T7" fmla="*/ 231 h 498"/>
                <a:gd name="T8" fmla="*/ 248 w 497"/>
                <a:gd name="T9" fmla="*/ 116 h 498"/>
                <a:gd name="T10" fmla="*/ 248 w 497"/>
                <a:gd name="T11" fmla="*/ 391 h 498"/>
                <a:gd name="T12" fmla="*/ 248 w 497"/>
                <a:gd name="T13" fmla="*/ 116 h 498"/>
                <a:gd name="T14" fmla="*/ 248 w 497"/>
                <a:gd name="T15" fmla="*/ 346 h 498"/>
                <a:gd name="T16" fmla="*/ 248 w 497"/>
                <a:gd name="T17" fmla="*/ 151 h 498"/>
                <a:gd name="T18" fmla="*/ 71 w 497"/>
                <a:gd name="T19" fmla="*/ 249 h 498"/>
                <a:gd name="T20" fmla="*/ 53 w 497"/>
                <a:gd name="T21" fmla="*/ 231 h 498"/>
                <a:gd name="T22" fmla="*/ 0 w 497"/>
                <a:gd name="T23" fmla="*/ 249 h 498"/>
                <a:gd name="T24" fmla="*/ 53 w 497"/>
                <a:gd name="T25" fmla="*/ 275 h 498"/>
                <a:gd name="T26" fmla="*/ 248 w 497"/>
                <a:gd name="T27" fmla="*/ 80 h 498"/>
                <a:gd name="T28" fmla="*/ 265 w 497"/>
                <a:gd name="T29" fmla="*/ 53 h 498"/>
                <a:gd name="T30" fmla="*/ 248 w 497"/>
                <a:gd name="T31" fmla="*/ 0 h 498"/>
                <a:gd name="T32" fmla="*/ 230 w 497"/>
                <a:gd name="T33" fmla="*/ 53 h 498"/>
                <a:gd name="T34" fmla="*/ 248 w 497"/>
                <a:gd name="T35" fmla="*/ 426 h 498"/>
                <a:gd name="T36" fmla="*/ 230 w 497"/>
                <a:gd name="T37" fmla="*/ 453 h 498"/>
                <a:gd name="T38" fmla="*/ 248 w 497"/>
                <a:gd name="T39" fmla="*/ 497 h 498"/>
                <a:gd name="T40" fmla="*/ 265 w 497"/>
                <a:gd name="T41" fmla="*/ 453 h 498"/>
                <a:gd name="T42" fmla="*/ 434 w 497"/>
                <a:gd name="T43" fmla="*/ 98 h 498"/>
                <a:gd name="T44" fmla="*/ 434 w 497"/>
                <a:gd name="T45" fmla="*/ 62 h 498"/>
                <a:gd name="T46" fmla="*/ 381 w 497"/>
                <a:gd name="T47" fmla="*/ 89 h 498"/>
                <a:gd name="T48" fmla="*/ 416 w 497"/>
                <a:gd name="T49" fmla="*/ 116 h 498"/>
                <a:gd name="T50" fmla="*/ 80 w 497"/>
                <a:gd name="T51" fmla="*/ 391 h 498"/>
                <a:gd name="T52" fmla="*/ 62 w 497"/>
                <a:gd name="T53" fmla="*/ 408 h 498"/>
                <a:gd name="T54" fmla="*/ 97 w 497"/>
                <a:gd name="T55" fmla="*/ 435 h 498"/>
                <a:gd name="T56" fmla="*/ 115 w 497"/>
                <a:gd name="T57" fmla="*/ 381 h 498"/>
                <a:gd name="T58" fmla="*/ 97 w 497"/>
                <a:gd name="T59" fmla="*/ 72 h 498"/>
                <a:gd name="T60" fmla="*/ 62 w 497"/>
                <a:gd name="T61" fmla="*/ 62 h 498"/>
                <a:gd name="T62" fmla="*/ 80 w 497"/>
                <a:gd name="T63" fmla="*/ 116 h 498"/>
                <a:gd name="T64" fmla="*/ 106 w 497"/>
                <a:gd name="T65" fmla="*/ 89 h 498"/>
                <a:gd name="T66" fmla="*/ 381 w 497"/>
                <a:gd name="T67" fmla="*/ 417 h 498"/>
                <a:gd name="T68" fmla="*/ 399 w 497"/>
                <a:gd name="T69" fmla="*/ 435 h 498"/>
                <a:gd name="T70" fmla="*/ 434 w 497"/>
                <a:gd name="T71" fmla="*/ 408 h 498"/>
                <a:gd name="T72" fmla="*/ 381 w 497"/>
                <a:gd name="T73" fmla="*/ 381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98">
                  <a:moveTo>
                    <a:pt x="469" y="231"/>
                  </a:moveTo>
                  <a:lnTo>
                    <a:pt x="469" y="231"/>
                  </a:lnTo>
                  <a:cubicBezTo>
                    <a:pt x="469" y="231"/>
                    <a:pt x="452" y="231"/>
                    <a:pt x="443" y="231"/>
                  </a:cubicBezTo>
                  <a:cubicBezTo>
                    <a:pt x="434" y="231"/>
                    <a:pt x="425" y="240"/>
                    <a:pt x="425" y="249"/>
                  </a:cubicBezTo>
                  <a:cubicBezTo>
                    <a:pt x="425" y="266"/>
                    <a:pt x="434" y="275"/>
                    <a:pt x="443" y="275"/>
                  </a:cubicBezTo>
                  <a:cubicBezTo>
                    <a:pt x="452" y="275"/>
                    <a:pt x="469" y="275"/>
                    <a:pt x="469" y="275"/>
                  </a:cubicBezTo>
                  <a:cubicBezTo>
                    <a:pt x="487" y="275"/>
                    <a:pt x="496" y="266"/>
                    <a:pt x="496" y="249"/>
                  </a:cubicBezTo>
                  <a:cubicBezTo>
                    <a:pt x="496" y="240"/>
                    <a:pt x="487" y="231"/>
                    <a:pt x="469" y="231"/>
                  </a:cubicBezTo>
                  <a:close/>
                  <a:moveTo>
                    <a:pt x="248" y="116"/>
                  </a:moveTo>
                  <a:lnTo>
                    <a:pt x="248" y="116"/>
                  </a:lnTo>
                  <a:cubicBezTo>
                    <a:pt x="168" y="116"/>
                    <a:pt x="115" y="178"/>
                    <a:pt x="115" y="249"/>
                  </a:cubicBezTo>
                  <a:cubicBezTo>
                    <a:pt x="115" y="328"/>
                    <a:pt x="168" y="391"/>
                    <a:pt x="248" y="391"/>
                  </a:cubicBezTo>
                  <a:cubicBezTo>
                    <a:pt x="328" y="391"/>
                    <a:pt x="381" y="328"/>
                    <a:pt x="381" y="249"/>
                  </a:cubicBezTo>
                  <a:cubicBezTo>
                    <a:pt x="381" y="178"/>
                    <a:pt x="328" y="116"/>
                    <a:pt x="248" y="116"/>
                  </a:cubicBezTo>
                  <a:close/>
                  <a:moveTo>
                    <a:pt x="248" y="346"/>
                  </a:moveTo>
                  <a:lnTo>
                    <a:pt x="248" y="346"/>
                  </a:lnTo>
                  <a:cubicBezTo>
                    <a:pt x="195" y="346"/>
                    <a:pt x="150" y="302"/>
                    <a:pt x="150" y="249"/>
                  </a:cubicBezTo>
                  <a:cubicBezTo>
                    <a:pt x="150" y="196"/>
                    <a:pt x="195" y="151"/>
                    <a:pt x="248" y="151"/>
                  </a:cubicBezTo>
                  <a:lnTo>
                    <a:pt x="248" y="346"/>
                  </a:lnTo>
                  <a:close/>
                  <a:moveTo>
                    <a:pt x="71" y="249"/>
                  </a:moveTo>
                  <a:lnTo>
                    <a:pt x="71" y="249"/>
                  </a:lnTo>
                  <a:cubicBezTo>
                    <a:pt x="71" y="240"/>
                    <a:pt x="62" y="231"/>
                    <a:pt x="53" y="231"/>
                  </a:cubicBezTo>
                  <a:cubicBezTo>
                    <a:pt x="44" y="231"/>
                    <a:pt x="27" y="231"/>
                    <a:pt x="27" y="231"/>
                  </a:cubicBezTo>
                  <a:cubicBezTo>
                    <a:pt x="9" y="231"/>
                    <a:pt x="0" y="240"/>
                    <a:pt x="0" y="249"/>
                  </a:cubicBezTo>
                  <a:cubicBezTo>
                    <a:pt x="0" y="266"/>
                    <a:pt x="9" y="275"/>
                    <a:pt x="27" y="275"/>
                  </a:cubicBezTo>
                  <a:cubicBezTo>
                    <a:pt x="27" y="275"/>
                    <a:pt x="44" y="275"/>
                    <a:pt x="53" y="275"/>
                  </a:cubicBezTo>
                  <a:cubicBezTo>
                    <a:pt x="62" y="275"/>
                    <a:pt x="71" y="266"/>
                    <a:pt x="71" y="249"/>
                  </a:cubicBezTo>
                  <a:close/>
                  <a:moveTo>
                    <a:pt x="248" y="80"/>
                  </a:moveTo>
                  <a:lnTo>
                    <a:pt x="248" y="80"/>
                  </a:lnTo>
                  <a:cubicBezTo>
                    <a:pt x="256" y="80"/>
                    <a:pt x="265" y="62"/>
                    <a:pt x="265" y="53"/>
                  </a:cubicBezTo>
                  <a:cubicBezTo>
                    <a:pt x="265" y="45"/>
                    <a:pt x="265" y="36"/>
                    <a:pt x="265" y="27"/>
                  </a:cubicBezTo>
                  <a:cubicBezTo>
                    <a:pt x="265" y="18"/>
                    <a:pt x="256" y="0"/>
                    <a:pt x="248" y="0"/>
                  </a:cubicBezTo>
                  <a:cubicBezTo>
                    <a:pt x="239" y="0"/>
                    <a:pt x="230" y="18"/>
                    <a:pt x="230" y="27"/>
                  </a:cubicBezTo>
                  <a:cubicBezTo>
                    <a:pt x="230" y="36"/>
                    <a:pt x="230" y="45"/>
                    <a:pt x="230" y="53"/>
                  </a:cubicBezTo>
                  <a:cubicBezTo>
                    <a:pt x="230" y="62"/>
                    <a:pt x="239" y="80"/>
                    <a:pt x="248" y="80"/>
                  </a:cubicBezTo>
                  <a:close/>
                  <a:moveTo>
                    <a:pt x="248" y="426"/>
                  </a:moveTo>
                  <a:lnTo>
                    <a:pt x="248" y="426"/>
                  </a:lnTo>
                  <a:cubicBezTo>
                    <a:pt x="239" y="426"/>
                    <a:pt x="230" y="435"/>
                    <a:pt x="230" y="453"/>
                  </a:cubicBezTo>
                  <a:lnTo>
                    <a:pt x="230" y="470"/>
                  </a:lnTo>
                  <a:cubicBezTo>
                    <a:pt x="230" y="488"/>
                    <a:pt x="239" y="497"/>
                    <a:pt x="248" y="497"/>
                  </a:cubicBezTo>
                  <a:cubicBezTo>
                    <a:pt x="256" y="497"/>
                    <a:pt x="265" y="488"/>
                    <a:pt x="265" y="470"/>
                  </a:cubicBezTo>
                  <a:lnTo>
                    <a:pt x="265" y="453"/>
                  </a:lnTo>
                  <a:cubicBezTo>
                    <a:pt x="265" y="435"/>
                    <a:pt x="256" y="426"/>
                    <a:pt x="248" y="426"/>
                  </a:cubicBezTo>
                  <a:close/>
                  <a:moveTo>
                    <a:pt x="434" y="98"/>
                  </a:moveTo>
                  <a:lnTo>
                    <a:pt x="434" y="98"/>
                  </a:lnTo>
                  <a:cubicBezTo>
                    <a:pt x="443" y="89"/>
                    <a:pt x="443" y="72"/>
                    <a:pt x="434" y="62"/>
                  </a:cubicBezTo>
                  <a:cubicBezTo>
                    <a:pt x="425" y="53"/>
                    <a:pt x="416" y="62"/>
                    <a:pt x="399" y="72"/>
                  </a:cubicBezTo>
                  <a:cubicBezTo>
                    <a:pt x="399" y="72"/>
                    <a:pt x="390" y="80"/>
                    <a:pt x="381" y="89"/>
                  </a:cubicBezTo>
                  <a:cubicBezTo>
                    <a:pt x="372" y="98"/>
                    <a:pt x="372" y="107"/>
                    <a:pt x="381" y="116"/>
                  </a:cubicBezTo>
                  <a:cubicBezTo>
                    <a:pt x="390" y="125"/>
                    <a:pt x="408" y="125"/>
                    <a:pt x="416" y="116"/>
                  </a:cubicBezTo>
                  <a:cubicBezTo>
                    <a:pt x="416" y="107"/>
                    <a:pt x="425" y="98"/>
                    <a:pt x="434" y="98"/>
                  </a:cubicBezTo>
                  <a:close/>
                  <a:moveTo>
                    <a:pt x="80" y="391"/>
                  </a:moveTo>
                  <a:lnTo>
                    <a:pt x="80" y="391"/>
                  </a:lnTo>
                  <a:cubicBezTo>
                    <a:pt x="80" y="391"/>
                    <a:pt x="71" y="400"/>
                    <a:pt x="62" y="408"/>
                  </a:cubicBezTo>
                  <a:cubicBezTo>
                    <a:pt x="53" y="417"/>
                    <a:pt x="53" y="426"/>
                    <a:pt x="62" y="435"/>
                  </a:cubicBezTo>
                  <a:cubicBezTo>
                    <a:pt x="71" y="444"/>
                    <a:pt x="80" y="444"/>
                    <a:pt x="97" y="435"/>
                  </a:cubicBezTo>
                  <a:lnTo>
                    <a:pt x="106" y="417"/>
                  </a:lnTo>
                  <a:cubicBezTo>
                    <a:pt x="124" y="408"/>
                    <a:pt x="124" y="391"/>
                    <a:pt x="115" y="381"/>
                  </a:cubicBezTo>
                  <a:cubicBezTo>
                    <a:pt x="106" y="381"/>
                    <a:pt x="89" y="381"/>
                    <a:pt x="80" y="391"/>
                  </a:cubicBezTo>
                  <a:close/>
                  <a:moveTo>
                    <a:pt x="97" y="72"/>
                  </a:moveTo>
                  <a:lnTo>
                    <a:pt x="97" y="72"/>
                  </a:lnTo>
                  <a:cubicBezTo>
                    <a:pt x="80" y="62"/>
                    <a:pt x="71" y="53"/>
                    <a:pt x="62" y="62"/>
                  </a:cubicBezTo>
                  <a:cubicBezTo>
                    <a:pt x="53" y="72"/>
                    <a:pt x="53" y="89"/>
                    <a:pt x="62" y="98"/>
                  </a:cubicBezTo>
                  <a:cubicBezTo>
                    <a:pt x="71" y="98"/>
                    <a:pt x="80" y="107"/>
                    <a:pt x="80" y="116"/>
                  </a:cubicBezTo>
                  <a:cubicBezTo>
                    <a:pt x="89" y="125"/>
                    <a:pt x="106" y="125"/>
                    <a:pt x="115" y="116"/>
                  </a:cubicBezTo>
                  <a:cubicBezTo>
                    <a:pt x="124" y="107"/>
                    <a:pt x="124" y="98"/>
                    <a:pt x="106" y="89"/>
                  </a:cubicBezTo>
                  <a:cubicBezTo>
                    <a:pt x="106" y="80"/>
                    <a:pt x="97" y="72"/>
                    <a:pt x="97" y="72"/>
                  </a:cubicBezTo>
                  <a:close/>
                  <a:moveTo>
                    <a:pt x="381" y="417"/>
                  </a:moveTo>
                  <a:lnTo>
                    <a:pt x="381" y="417"/>
                  </a:lnTo>
                  <a:cubicBezTo>
                    <a:pt x="390" y="417"/>
                    <a:pt x="399" y="435"/>
                    <a:pt x="399" y="435"/>
                  </a:cubicBezTo>
                  <a:cubicBezTo>
                    <a:pt x="416" y="444"/>
                    <a:pt x="425" y="444"/>
                    <a:pt x="434" y="435"/>
                  </a:cubicBezTo>
                  <a:cubicBezTo>
                    <a:pt x="443" y="426"/>
                    <a:pt x="443" y="417"/>
                    <a:pt x="434" y="408"/>
                  </a:cubicBezTo>
                  <a:cubicBezTo>
                    <a:pt x="425" y="400"/>
                    <a:pt x="416" y="391"/>
                    <a:pt x="416" y="391"/>
                  </a:cubicBezTo>
                  <a:cubicBezTo>
                    <a:pt x="408" y="381"/>
                    <a:pt x="390" y="381"/>
                    <a:pt x="381" y="381"/>
                  </a:cubicBezTo>
                  <a:cubicBezTo>
                    <a:pt x="372" y="391"/>
                    <a:pt x="372" y="408"/>
                    <a:pt x="381" y="417"/>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0" name="Freeform 109"/>
            <p:cNvSpPr>
              <a:spLocks noChangeArrowheads="1"/>
            </p:cNvSpPr>
            <p:nvPr/>
          </p:nvSpPr>
          <p:spPr bwMode="auto">
            <a:xfrm>
              <a:off x="8058941" y="5256654"/>
              <a:ext cx="261659" cy="182931"/>
            </a:xfrm>
            <a:custGeom>
              <a:avLst/>
              <a:gdLst>
                <a:gd name="T0" fmla="*/ 443 w 497"/>
                <a:gd name="T1" fmla="*/ 0 h 347"/>
                <a:gd name="T2" fmla="*/ 0 w 497"/>
                <a:gd name="T3" fmla="*/ 45 h 347"/>
                <a:gd name="T4" fmla="*/ 53 w 497"/>
                <a:gd name="T5" fmla="*/ 346 h 347"/>
                <a:gd name="T6" fmla="*/ 496 w 497"/>
                <a:gd name="T7" fmla="*/ 292 h 347"/>
                <a:gd name="T8" fmla="*/ 443 w 497"/>
                <a:gd name="T9" fmla="*/ 0 h 347"/>
                <a:gd name="T10" fmla="*/ 443 w 497"/>
                <a:gd name="T11" fmla="*/ 292 h 347"/>
                <a:gd name="T12" fmla="*/ 53 w 497"/>
                <a:gd name="T13" fmla="*/ 142 h 347"/>
                <a:gd name="T14" fmla="*/ 443 w 497"/>
                <a:gd name="T15" fmla="*/ 292 h 347"/>
                <a:gd name="T16" fmla="*/ 443 w 497"/>
                <a:gd name="T17" fmla="*/ 71 h 347"/>
                <a:gd name="T18" fmla="*/ 53 w 497"/>
                <a:gd name="T19" fmla="*/ 45 h 347"/>
                <a:gd name="T20" fmla="*/ 443 w 497"/>
                <a:gd name="T21" fmla="*/ 71 h 347"/>
                <a:gd name="T22" fmla="*/ 97 w 497"/>
                <a:gd name="T23" fmla="*/ 195 h 347"/>
                <a:gd name="T24" fmla="*/ 115 w 497"/>
                <a:gd name="T25" fmla="*/ 213 h 347"/>
                <a:gd name="T26" fmla="*/ 97 w 497"/>
                <a:gd name="T27" fmla="*/ 195 h 347"/>
                <a:gd name="T28" fmla="*/ 186 w 497"/>
                <a:gd name="T29" fmla="*/ 231 h 347"/>
                <a:gd name="T30" fmla="*/ 221 w 497"/>
                <a:gd name="T31" fmla="*/ 239 h 347"/>
                <a:gd name="T32" fmla="*/ 230 w 497"/>
                <a:gd name="T33" fmla="*/ 231 h 347"/>
                <a:gd name="T34" fmla="*/ 248 w 497"/>
                <a:gd name="T35" fmla="*/ 213 h 347"/>
                <a:gd name="T36" fmla="*/ 221 w 497"/>
                <a:gd name="T37" fmla="*/ 195 h 347"/>
                <a:gd name="T38" fmla="*/ 203 w 497"/>
                <a:gd name="T39" fmla="*/ 213 h 347"/>
                <a:gd name="T40" fmla="*/ 186 w 497"/>
                <a:gd name="T41" fmla="*/ 231 h 347"/>
                <a:gd name="T42" fmla="*/ 248 w 497"/>
                <a:gd name="T43" fmla="*/ 239 h 347"/>
                <a:gd name="T44" fmla="*/ 230 w 497"/>
                <a:gd name="T45" fmla="*/ 231 h 347"/>
                <a:gd name="T46" fmla="*/ 248 w 497"/>
                <a:gd name="T47" fmla="*/ 239 h 347"/>
                <a:gd name="T48" fmla="*/ 177 w 497"/>
                <a:gd name="T49" fmla="*/ 239 h 347"/>
                <a:gd name="T50" fmla="*/ 142 w 497"/>
                <a:gd name="T51" fmla="*/ 231 h 347"/>
                <a:gd name="T52" fmla="*/ 177 w 497"/>
                <a:gd name="T53" fmla="*/ 239 h 347"/>
                <a:gd name="T54" fmla="*/ 186 w 497"/>
                <a:gd name="T55" fmla="*/ 213 h 347"/>
                <a:gd name="T56" fmla="*/ 203 w 497"/>
                <a:gd name="T57" fmla="*/ 195 h 347"/>
                <a:gd name="T58" fmla="*/ 177 w 497"/>
                <a:gd name="T59" fmla="*/ 231 h 347"/>
                <a:gd name="T60" fmla="*/ 186 w 497"/>
                <a:gd name="T61" fmla="*/ 213 h 347"/>
                <a:gd name="T62" fmla="*/ 133 w 497"/>
                <a:gd name="T63" fmla="*/ 231 h 347"/>
                <a:gd name="T64" fmla="*/ 142 w 497"/>
                <a:gd name="T65" fmla="*/ 213 h 347"/>
                <a:gd name="T66" fmla="*/ 159 w 497"/>
                <a:gd name="T67" fmla="*/ 195 h 347"/>
                <a:gd name="T68" fmla="*/ 133 w 497"/>
                <a:gd name="T69" fmla="*/ 213 h 347"/>
                <a:gd name="T70" fmla="*/ 115 w 497"/>
                <a:gd name="T71" fmla="*/ 231 h 347"/>
                <a:gd name="T72" fmla="*/ 97 w 497"/>
                <a:gd name="T73" fmla="*/ 239 h 347"/>
                <a:gd name="T74" fmla="*/ 133 w 497"/>
                <a:gd name="T75" fmla="*/ 231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347">
                  <a:moveTo>
                    <a:pt x="443" y="0"/>
                  </a:moveTo>
                  <a:lnTo>
                    <a:pt x="443" y="0"/>
                  </a:lnTo>
                  <a:cubicBezTo>
                    <a:pt x="53" y="0"/>
                    <a:pt x="53" y="0"/>
                    <a:pt x="53" y="0"/>
                  </a:cubicBezTo>
                  <a:cubicBezTo>
                    <a:pt x="27" y="0"/>
                    <a:pt x="0" y="18"/>
                    <a:pt x="0" y="45"/>
                  </a:cubicBezTo>
                  <a:cubicBezTo>
                    <a:pt x="0" y="292"/>
                    <a:pt x="0" y="292"/>
                    <a:pt x="0" y="292"/>
                  </a:cubicBezTo>
                  <a:cubicBezTo>
                    <a:pt x="0" y="320"/>
                    <a:pt x="27" y="346"/>
                    <a:pt x="53" y="346"/>
                  </a:cubicBezTo>
                  <a:cubicBezTo>
                    <a:pt x="443" y="346"/>
                    <a:pt x="443" y="346"/>
                    <a:pt x="443" y="346"/>
                  </a:cubicBezTo>
                  <a:cubicBezTo>
                    <a:pt x="478" y="346"/>
                    <a:pt x="496" y="320"/>
                    <a:pt x="496" y="292"/>
                  </a:cubicBezTo>
                  <a:cubicBezTo>
                    <a:pt x="496" y="45"/>
                    <a:pt x="496" y="45"/>
                    <a:pt x="496" y="45"/>
                  </a:cubicBezTo>
                  <a:cubicBezTo>
                    <a:pt x="496" y="18"/>
                    <a:pt x="478" y="0"/>
                    <a:pt x="443" y="0"/>
                  </a:cubicBezTo>
                  <a:close/>
                  <a:moveTo>
                    <a:pt x="443" y="292"/>
                  </a:moveTo>
                  <a:lnTo>
                    <a:pt x="443" y="292"/>
                  </a:lnTo>
                  <a:cubicBezTo>
                    <a:pt x="53" y="292"/>
                    <a:pt x="53" y="292"/>
                    <a:pt x="53" y="292"/>
                  </a:cubicBezTo>
                  <a:cubicBezTo>
                    <a:pt x="53" y="142"/>
                    <a:pt x="53" y="142"/>
                    <a:pt x="53" y="142"/>
                  </a:cubicBezTo>
                  <a:cubicBezTo>
                    <a:pt x="443" y="142"/>
                    <a:pt x="443" y="142"/>
                    <a:pt x="443" y="142"/>
                  </a:cubicBezTo>
                  <a:lnTo>
                    <a:pt x="443" y="292"/>
                  </a:lnTo>
                  <a:close/>
                  <a:moveTo>
                    <a:pt x="443" y="71"/>
                  </a:moveTo>
                  <a:lnTo>
                    <a:pt x="443" y="71"/>
                  </a:lnTo>
                  <a:cubicBezTo>
                    <a:pt x="53" y="71"/>
                    <a:pt x="53" y="71"/>
                    <a:pt x="53" y="71"/>
                  </a:cubicBezTo>
                  <a:cubicBezTo>
                    <a:pt x="53" y="45"/>
                    <a:pt x="53" y="45"/>
                    <a:pt x="53" y="45"/>
                  </a:cubicBezTo>
                  <a:cubicBezTo>
                    <a:pt x="443" y="45"/>
                    <a:pt x="443" y="45"/>
                    <a:pt x="443" y="45"/>
                  </a:cubicBezTo>
                  <a:lnTo>
                    <a:pt x="443" y="71"/>
                  </a:lnTo>
                  <a:close/>
                  <a:moveTo>
                    <a:pt x="97" y="195"/>
                  </a:moveTo>
                  <a:lnTo>
                    <a:pt x="97" y="195"/>
                  </a:lnTo>
                  <a:cubicBezTo>
                    <a:pt x="97" y="213"/>
                    <a:pt x="97" y="213"/>
                    <a:pt x="97" y="213"/>
                  </a:cubicBezTo>
                  <a:cubicBezTo>
                    <a:pt x="115" y="213"/>
                    <a:pt x="115" y="213"/>
                    <a:pt x="115" y="213"/>
                  </a:cubicBezTo>
                  <a:cubicBezTo>
                    <a:pt x="115" y="195"/>
                    <a:pt x="115" y="195"/>
                    <a:pt x="115" y="195"/>
                  </a:cubicBezTo>
                  <a:lnTo>
                    <a:pt x="97" y="195"/>
                  </a:lnTo>
                  <a:close/>
                  <a:moveTo>
                    <a:pt x="186" y="231"/>
                  </a:moveTo>
                  <a:lnTo>
                    <a:pt x="186" y="231"/>
                  </a:lnTo>
                  <a:cubicBezTo>
                    <a:pt x="186" y="239"/>
                    <a:pt x="186" y="239"/>
                    <a:pt x="186" y="239"/>
                  </a:cubicBezTo>
                  <a:cubicBezTo>
                    <a:pt x="221" y="239"/>
                    <a:pt x="221" y="239"/>
                    <a:pt x="221" y="239"/>
                  </a:cubicBezTo>
                  <a:cubicBezTo>
                    <a:pt x="221" y="231"/>
                    <a:pt x="221" y="231"/>
                    <a:pt x="221" y="231"/>
                  </a:cubicBezTo>
                  <a:cubicBezTo>
                    <a:pt x="230" y="231"/>
                    <a:pt x="230" y="231"/>
                    <a:pt x="230" y="231"/>
                  </a:cubicBezTo>
                  <a:cubicBezTo>
                    <a:pt x="230" y="213"/>
                    <a:pt x="230" y="213"/>
                    <a:pt x="230" y="213"/>
                  </a:cubicBezTo>
                  <a:cubicBezTo>
                    <a:pt x="248" y="213"/>
                    <a:pt x="248" y="213"/>
                    <a:pt x="248" y="213"/>
                  </a:cubicBezTo>
                  <a:cubicBezTo>
                    <a:pt x="248" y="195"/>
                    <a:pt x="248" y="195"/>
                    <a:pt x="248" y="195"/>
                  </a:cubicBezTo>
                  <a:cubicBezTo>
                    <a:pt x="221" y="195"/>
                    <a:pt x="221" y="195"/>
                    <a:pt x="221" y="195"/>
                  </a:cubicBezTo>
                  <a:cubicBezTo>
                    <a:pt x="221" y="213"/>
                    <a:pt x="221" y="213"/>
                    <a:pt x="221" y="213"/>
                  </a:cubicBezTo>
                  <a:cubicBezTo>
                    <a:pt x="203" y="213"/>
                    <a:pt x="203" y="213"/>
                    <a:pt x="203" y="213"/>
                  </a:cubicBezTo>
                  <a:cubicBezTo>
                    <a:pt x="203" y="231"/>
                    <a:pt x="203" y="231"/>
                    <a:pt x="203" y="231"/>
                  </a:cubicBezTo>
                  <a:lnTo>
                    <a:pt x="186" y="231"/>
                  </a:lnTo>
                  <a:close/>
                  <a:moveTo>
                    <a:pt x="248" y="239"/>
                  </a:moveTo>
                  <a:lnTo>
                    <a:pt x="248" y="239"/>
                  </a:lnTo>
                  <a:cubicBezTo>
                    <a:pt x="248" y="231"/>
                    <a:pt x="248" y="231"/>
                    <a:pt x="248" y="231"/>
                  </a:cubicBezTo>
                  <a:cubicBezTo>
                    <a:pt x="230" y="231"/>
                    <a:pt x="230" y="231"/>
                    <a:pt x="230" y="231"/>
                  </a:cubicBezTo>
                  <a:cubicBezTo>
                    <a:pt x="230" y="239"/>
                    <a:pt x="230" y="239"/>
                    <a:pt x="230" y="239"/>
                  </a:cubicBezTo>
                  <a:lnTo>
                    <a:pt x="248" y="239"/>
                  </a:lnTo>
                  <a:close/>
                  <a:moveTo>
                    <a:pt x="177" y="239"/>
                  </a:moveTo>
                  <a:lnTo>
                    <a:pt x="177" y="239"/>
                  </a:lnTo>
                  <a:cubicBezTo>
                    <a:pt x="177" y="231"/>
                    <a:pt x="177" y="231"/>
                    <a:pt x="177" y="231"/>
                  </a:cubicBezTo>
                  <a:cubicBezTo>
                    <a:pt x="142" y="231"/>
                    <a:pt x="142" y="231"/>
                    <a:pt x="142" y="231"/>
                  </a:cubicBezTo>
                  <a:cubicBezTo>
                    <a:pt x="142" y="239"/>
                    <a:pt x="142" y="239"/>
                    <a:pt x="142" y="239"/>
                  </a:cubicBezTo>
                  <a:lnTo>
                    <a:pt x="177" y="239"/>
                  </a:lnTo>
                  <a:close/>
                  <a:moveTo>
                    <a:pt x="186" y="213"/>
                  </a:moveTo>
                  <a:lnTo>
                    <a:pt x="186" y="213"/>
                  </a:lnTo>
                  <a:cubicBezTo>
                    <a:pt x="203" y="213"/>
                    <a:pt x="203" y="213"/>
                    <a:pt x="203" y="213"/>
                  </a:cubicBezTo>
                  <a:cubicBezTo>
                    <a:pt x="203" y="195"/>
                    <a:pt x="203" y="195"/>
                    <a:pt x="203" y="195"/>
                  </a:cubicBezTo>
                  <a:cubicBezTo>
                    <a:pt x="177" y="195"/>
                    <a:pt x="177" y="195"/>
                    <a:pt x="177" y="195"/>
                  </a:cubicBezTo>
                  <a:cubicBezTo>
                    <a:pt x="177" y="231"/>
                    <a:pt x="177" y="231"/>
                    <a:pt x="177" y="231"/>
                  </a:cubicBezTo>
                  <a:cubicBezTo>
                    <a:pt x="186" y="231"/>
                    <a:pt x="186" y="231"/>
                    <a:pt x="186" y="231"/>
                  </a:cubicBezTo>
                  <a:lnTo>
                    <a:pt x="186" y="213"/>
                  </a:lnTo>
                  <a:close/>
                  <a:moveTo>
                    <a:pt x="133" y="231"/>
                  </a:moveTo>
                  <a:lnTo>
                    <a:pt x="133" y="231"/>
                  </a:lnTo>
                  <a:cubicBezTo>
                    <a:pt x="142" y="231"/>
                    <a:pt x="142" y="231"/>
                    <a:pt x="142" y="231"/>
                  </a:cubicBezTo>
                  <a:cubicBezTo>
                    <a:pt x="142" y="213"/>
                    <a:pt x="142" y="213"/>
                    <a:pt x="142" y="213"/>
                  </a:cubicBezTo>
                  <a:cubicBezTo>
                    <a:pt x="159" y="213"/>
                    <a:pt x="159" y="213"/>
                    <a:pt x="159" y="213"/>
                  </a:cubicBezTo>
                  <a:cubicBezTo>
                    <a:pt x="159" y="195"/>
                    <a:pt x="159" y="195"/>
                    <a:pt x="159" y="195"/>
                  </a:cubicBezTo>
                  <a:cubicBezTo>
                    <a:pt x="133" y="195"/>
                    <a:pt x="133" y="195"/>
                    <a:pt x="133" y="195"/>
                  </a:cubicBezTo>
                  <a:cubicBezTo>
                    <a:pt x="133" y="213"/>
                    <a:pt x="133" y="213"/>
                    <a:pt x="133" y="213"/>
                  </a:cubicBezTo>
                  <a:cubicBezTo>
                    <a:pt x="115" y="213"/>
                    <a:pt x="115" y="213"/>
                    <a:pt x="115" y="213"/>
                  </a:cubicBezTo>
                  <a:cubicBezTo>
                    <a:pt x="115" y="231"/>
                    <a:pt x="115" y="231"/>
                    <a:pt x="115" y="231"/>
                  </a:cubicBezTo>
                  <a:cubicBezTo>
                    <a:pt x="97" y="231"/>
                    <a:pt x="97" y="231"/>
                    <a:pt x="97" y="231"/>
                  </a:cubicBezTo>
                  <a:cubicBezTo>
                    <a:pt x="97" y="239"/>
                    <a:pt x="97" y="239"/>
                    <a:pt x="97" y="239"/>
                  </a:cubicBezTo>
                  <a:cubicBezTo>
                    <a:pt x="133" y="239"/>
                    <a:pt x="133" y="239"/>
                    <a:pt x="133" y="239"/>
                  </a:cubicBezTo>
                  <a:lnTo>
                    <a:pt x="133" y="231"/>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1" name="Freeform 110"/>
            <p:cNvSpPr>
              <a:spLocks noChangeArrowheads="1"/>
            </p:cNvSpPr>
            <p:nvPr/>
          </p:nvSpPr>
          <p:spPr bwMode="auto">
            <a:xfrm>
              <a:off x="3900171" y="2121367"/>
              <a:ext cx="243134" cy="196825"/>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2" name="Freeform 111"/>
            <p:cNvSpPr>
              <a:spLocks noChangeArrowheads="1"/>
            </p:cNvSpPr>
            <p:nvPr/>
          </p:nvSpPr>
          <p:spPr bwMode="auto">
            <a:xfrm>
              <a:off x="8616993" y="5233499"/>
              <a:ext cx="187562" cy="229242"/>
            </a:xfrm>
            <a:custGeom>
              <a:avLst/>
              <a:gdLst>
                <a:gd name="T0" fmla="*/ 346 w 355"/>
                <a:gd name="T1" fmla="*/ 283 h 435"/>
                <a:gd name="T2" fmla="*/ 346 w 355"/>
                <a:gd name="T3" fmla="*/ 283 h 435"/>
                <a:gd name="T4" fmla="*/ 178 w 355"/>
                <a:gd name="T5" fmla="*/ 345 h 435"/>
                <a:gd name="T6" fmla="*/ 9 w 355"/>
                <a:gd name="T7" fmla="*/ 283 h 435"/>
                <a:gd name="T8" fmla="*/ 0 w 355"/>
                <a:gd name="T9" fmla="*/ 283 h 435"/>
                <a:gd name="T10" fmla="*/ 0 w 355"/>
                <a:gd name="T11" fmla="*/ 336 h 435"/>
                <a:gd name="T12" fmla="*/ 178 w 355"/>
                <a:gd name="T13" fmla="*/ 434 h 435"/>
                <a:gd name="T14" fmla="*/ 354 w 355"/>
                <a:gd name="T15" fmla="*/ 336 h 435"/>
                <a:gd name="T16" fmla="*/ 354 w 355"/>
                <a:gd name="T17" fmla="*/ 283 h 435"/>
                <a:gd name="T18" fmla="*/ 346 w 355"/>
                <a:gd name="T19" fmla="*/ 283 h 435"/>
                <a:gd name="T20" fmla="*/ 346 w 355"/>
                <a:gd name="T21" fmla="*/ 160 h 435"/>
                <a:gd name="T22" fmla="*/ 346 w 355"/>
                <a:gd name="T23" fmla="*/ 160 h 435"/>
                <a:gd name="T24" fmla="*/ 178 w 355"/>
                <a:gd name="T25" fmla="*/ 213 h 435"/>
                <a:gd name="T26" fmla="*/ 9 w 355"/>
                <a:gd name="T27" fmla="*/ 160 h 435"/>
                <a:gd name="T28" fmla="*/ 0 w 355"/>
                <a:gd name="T29" fmla="*/ 160 h 435"/>
                <a:gd name="T30" fmla="*/ 0 w 355"/>
                <a:gd name="T31" fmla="*/ 222 h 435"/>
                <a:gd name="T32" fmla="*/ 178 w 355"/>
                <a:gd name="T33" fmla="*/ 292 h 435"/>
                <a:gd name="T34" fmla="*/ 354 w 355"/>
                <a:gd name="T35" fmla="*/ 222 h 435"/>
                <a:gd name="T36" fmla="*/ 354 w 355"/>
                <a:gd name="T37" fmla="*/ 160 h 435"/>
                <a:gd name="T38" fmla="*/ 346 w 355"/>
                <a:gd name="T39" fmla="*/ 160 h 435"/>
                <a:gd name="T40" fmla="*/ 178 w 355"/>
                <a:gd name="T41" fmla="*/ 0 h 435"/>
                <a:gd name="T42" fmla="*/ 178 w 355"/>
                <a:gd name="T43" fmla="*/ 0 h 435"/>
                <a:gd name="T44" fmla="*/ 0 w 355"/>
                <a:gd name="T45" fmla="*/ 62 h 435"/>
                <a:gd name="T46" fmla="*/ 0 w 355"/>
                <a:gd name="T47" fmla="*/ 97 h 435"/>
                <a:gd name="T48" fmla="*/ 178 w 355"/>
                <a:gd name="T49" fmla="*/ 160 h 435"/>
                <a:gd name="T50" fmla="*/ 354 w 355"/>
                <a:gd name="T51" fmla="*/ 97 h 435"/>
                <a:gd name="T52" fmla="*/ 354 w 355"/>
                <a:gd name="T53" fmla="*/ 62 h 435"/>
                <a:gd name="T54" fmla="*/ 178 w 355"/>
                <a:gd name="T55"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3" name="Freeform 112"/>
            <p:cNvSpPr>
              <a:spLocks noChangeArrowheads="1"/>
            </p:cNvSpPr>
            <p:nvPr/>
          </p:nvSpPr>
          <p:spPr bwMode="auto">
            <a:xfrm>
              <a:off x="1313674" y="4186860"/>
              <a:ext cx="203770" cy="233874"/>
            </a:xfrm>
            <a:custGeom>
              <a:avLst/>
              <a:gdLst>
                <a:gd name="T0" fmla="*/ 345 w 390"/>
                <a:gd name="T1" fmla="*/ 0 h 444"/>
                <a:gd name="T2" fmla="*/ 0 w 390"/>
                <a:gd name="T3" fmla="*/ 53 h 444"/>
                <a:gd name="T4" fmla="*/ 44 w 390"/>
                <a:gd name="T5" fmla="*/ 443 h 444"/>
                <a:gd name="T6" fmla="*/ 389 w 390"/>
                <a:gd name="T7" fmla="*/ 399 h 444"/>
                <a:gd name="T8" fmla="*/ 345 w 390"/>
                <a:gd name="T9" fmla="*/ 0 h 444"/>
                <a:gd name="T10" fmla="*/ 345 w 390"/>
                <a:gd name="T11" fmla="*/ 399 h 444"/>
                <a:gd name="T12" fmla="*/ 44 w 390"/>
                <a:gd name="T13" fmla="*/ 53 h 444"/>
                <a:gd name="T14" fmla="*/ 345 w 390"/>
                <a:gd name="T15" fmla="*/ 399 h 444"/>
                <a:gd name="T16" fmla="*/ 221 w 390"/>
                <a:gd name="T17" fmla="*/ 275 h 444"/>
                <a:gd name="T18" fmla="*/ 97 w 390"/>
                <a:gd name="T19" fmla="*/ 302 h 444"/>
                <a:gd name="T20" fmla="*/ 221 w 390"/>
                <a:gd name="T21" fmla="*/ 275 h 444"/>
                <a:gd name="T22" fmla="*/ 292 w 390"/>
                <a:gd name="T23" fmla="*/ 177 h 444"/>
                <a:gd name="T24" fmla="*/ 195 w 390"/>
                <a:gd name="T25" fmla="*/ 196 h 444"/>
                <a:gd name="T26" fmla="*/ 292 w 390"/>
                <a:gd name="T27" fmla="*/ 177 h 444"/>
                <a:gd name="T28" fmla="*/ 195 w 390"/>
                <a:gd name="T29" fmla="*/ 151 h 444"/>
                <a:gd name="T30" fmla="*/ 292 w 390"/>
                <a:gd name="T31" fmla="*/ 98 h 444"/>
                <a:gd name="T32" fmla="*/ 195 w 390"/>
                <a:gd name="T33" fmla="*/ 151 h 444"/>
                <a:gd name="T34" fmla="*/ 168 w 390"/>
                <a:gd name="T35" fmla="*/ 98 h 444"/>
                <a:gd name="T36" fmla="*/ 97 w 390"/>
                <a:gd name="T37" fmla="*/ 196 h 444"/>
                <a:gd name="T38" fmla="*/ 168 w 390"/>
                <a:gd name="T39" fmla="*/ 98 h 444"/>
                <a:gd name="T40" fmla="*/ 141 w 390"/>
                <a:gd name="T41" fmla="*/ 222 h 444"/>
                <a:gd name="T42" fmla="*/ 97 w 390"/>
                <a:gd name="T43" fmla="*/ 249 h 444"/>
                <a:gd name="T44" fmla="*/ 141 w 390"/>
                <a:gd name="T45" fmla="*/ 222 h 444"/>
                <a:gd name="T46" fmla="*/ 168 w 390"/>
                <a:gd name="T47" fmla="*/ 249 h 444"/>
                <a:gd name="T48" fmla="*/ 292 w 390"/>
                <a:gd name="T49" fmla="*/ 222 h 444"/>
                <a:gd name="T50" fmla="*/ 168 w 390"/>
                <a:gd name="T51" fmla="*/ 249 h 444"/>
                <a:gd name="T52" fmla="*/ 292 w 390"/>
                <a:gd name="T53" fmla="*/ 319 h 444"/>
                <a:gd name="T54" fmla="*/ 97 w 390"/>
                <a:gd name="T55" fmla="*/ 346 h 444"/>
                <a:gd name="T56" fmla="*/ 292 w 390"/>
                <a:gd name="T57" fmla="*/ 319 h 444"/>
                <a:gd name="T58" fmla="*/ 248 w 390"/>
                <a:gd name="T59" fmla="*/ 302 h 444"/>
                <a:gd name="T60" fmla="*/ 292 w 390"/>
                <a:gd name="T61" fmla="*/ 275 h 444"/>
                <a:gd name="T62" fmla="*/ 248 w 390"/>
                <a:gd name="T63" fmla="*/ 30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444">
                  <a:moveTo>
                    <a:pt x="345" y="0"/>
                  </a:moveTo>
                  <a:lnTo>
                    <a:pt x="345" y="0"/>
                  </a:lnTo>
                  <a:cubicBezTo>
                    <a:pt x="44" y="0"/>
                    <a:pt x="44" y="0"/>
                    <a:pt x="44" y="0"/>
                  </a:cubicBezTo>
                  <a:cubicBezTo>
                    <a:pt x="17" y="0"/>
                    <a:pt x="0" y="27"/>
                    <a:pt x="0" y="53"/>
                  </a:cubicBezTo>
                  <a:cubicBezTo>
                    <a:pt x="0" y="399"/>
                    <a:pt x="0" y="399"/>
                    <a:pt x="0" y="399"/>
                  </a:cubicBezTo>
                  <a:cubicBezTo>
                    <a:pt x="0" y="425"/>
                    <a:pt x="17" y="443"/>
                    <a:pt x="44" y="443"/>
                  </a:cubicBezTo>
                  <a:cubicBezTo>
                    <a:pt x="345" y="443"/>
                    <a:pt x="345" y="443"/>
                    <a:pt x="345" y="443"/>
                  </a:cubicBezTo>
                  <a:cubicBezTo>
                    <a:pt x="372" y="443"/>
                    <a:pt x="389" y="425"/>
                    <a:pt x="389" y="399"/>
                  </a:cubicBezTo>
                  <a:cubicBezTo>
                    <a:pt x="389" y="53"/>
                    <a:pt x="389" y="53"/>
                    <a:pt x="389" y="53"/>
                  </a:cubicBezTo>
                  <a:cubicBezTo>
                    <a:pt x="389" y="27"/>
                    <a:pt x="372" y="0"/>
                    <a:pt x="345" y="0"/>
                  </a:cubicBezTo>
                  <a:close/>
                  <a:moveTo>
                    <a:pt x="345" y="399"/>
                  </a:moveTo>
                  <a:lnTo>
                    <a:pt x="345" y="399"/>
                  </a:lnTo>
                  <a:cubicBezTo>
                    <a:pt x="44" y="399"/>
                    <a:pt x="44" y="399"/>
                    <a:pt x="44" y="399"/>
                  </a:cubicBezTo>
                  <a:cubicBezTo>
                    <a:pt x="44" y="53"/>
                    <a:pt x="44" y="53"/>
                    <a:pt x="44" y="53"/>
                  </a:cubicBezTo>
                  <a:cubicBezTo>
                    <a:pt x="345" y="53"/>
                    <a:pt x="345" y="53"/>
                    <a:pt x="345" y="53"/>
                  </a:cubicBezTo>
                  <a:lnTo>
                    <a:pt x="345" y="399"/>
                  </a:lnTo>
                  <a:close/>
                  <a:moveTo>
                    <a:pt x="221" y="275"/>
                  </a:moveTo>
                  <a:lnTo>
                    <a:pt x="221" y="275"/>
                  </a:lnTo>
                  <a:cubicBezTo>
                    <a:pt x="97" y="275"/>
                    <a:pt x="97" y="275"/>
                    <a:pt x="97" y="275"/>
                  </a:cubicBezTo>
                  <a:cubicBezTo>
                    <a:pt x="97" y="302"/>
                    <a:pt x="97" y="302"/>
                    <a:pt x="97" y="302"/>
                  </a:cubicBezTo>
                  <a:cubicBezTo>
                    <a:pt x="221" y="302"/>
                    <a:pt x="221" y="302"/>
                    <a:pt x="221" y="302"/>
                  </a:cubicBezTo>
                  <a:lnTo>
                    <a:pt x="221" y="275"/>
                  </a:lnTo>
                  <a:close/>
                  <a:moveTo>
                    <a:pt x="292" y="177"/>
                  </a:moveTo>
                  <a:lnTo>
                    <a:pt x="292" y="177"/>
                  </a:lnTo>
                  <a:cubicBezTo>
                    <a:pt x="195" y="177"/>
                    <a:pt x="195" y="177"/>
                    <a:pt x="195" y="177"/>
                  </a:cubicBezTo>
                  <a:cubicBezTo>
                    <a:pt x="195" y="196"/>
                    <a:pt x="195" y="196"/>
                    <a:pt x="195" y="196"/>
                  </a:cubicBezTo>
                  <a:cubicBezTo>
                    <a:pt x="292" y="196"/>
                    <a:pt x="292" y="196"/>
                    <a:pt x="292" y="196"/>
                  </a:cubicBezTo>
                  <a:lnTo>
                    <a:pt x="292" y="177"/>
                  </a:lnTo>
                  <a:close/>
                  <a:moveTo>
                    <a:pt x="195" y="151"/>
                  </a:moveTo>
                  <a:lnTo>
                    <a:pt x="195" y="151"/>
                  </a:lnTo>
                  <a:cubicBezTo>
                    <a:pt x="292" y="151"/>
                    <a:pt x="292" y="151"/>
                    <a:pt x="292" y="151"/>
                  </a:cubicBezTo>
                  <a:cubicBezTo>
                    <a:pt x="292" y="98"/>
                    <a:pt x="292" y="98"/>
                    <a:pt x="292" y="98"/>
                  </a:cubicBezTo>
                  <a:cubicBezTo>
                    <a:pt x="195" y="98"/>
                    <a:pt x="195" y="98"/>
                    <a:pt x="195" y="98"/>
                  </a:cubicBezTo>
                  <a:lnTo>
                    <a:pt x="195" y="151"/>
                  </a:lnTo>
                  <a:close/>
                  <a:moveTo>
                    <a:pt x="168" y="98"/>
                  </a:moveTo>
                  <a:lnTo>
                    <a:pt x="168" y="98"/>
                  </a:lnTo>
                  <a:cubicBezTo>
                    <a:pt x="97" y="98"/>
                    <a:pt x="97" y="98"/>
                    <a:pt x="97" y="98"/>
                  </a:cubicBezTo>
                  <a:cubicBezTo>
                    <a:pt x="97" y="196"/>
                    <a:pt x="97" y="196"/>
                    <a:pt x="97" y="196"/>
                  </a:cubicBezTo>
                  <a:cubicBezTo>
                    <a:pt x="168" y="196"/>
                    <a:pt x="168" y="196"/>
                    <a:pt x="168" y="196"/>
                  </a:cubicBezTo>
                  <a:lnTo>
                    <a:pt x="168" y="98"/>
                  </a:lnTo>
                  <a:close/>
                  <a:moveTo>
                    <a:pt x="141" y="222"/>
                  </a:moveTo>
                  <a:lnTo>
                    <a:pt x="141" y="222"/>
                  </a:lnTo>
                  <a:cubicBezTo>
                    <a:pt x="97" y="222"/>
                    <a:pt x="97" y="222"/>
                    <a:pt x="97" y="222"/>
                  </a:cubicBezTo>
                  <a:cubicBezTo>
                    <a:pt x="97" y="249"/>
                    <a:pt x="97" y="249"/>
                    <a:pt x="97" y="249"/>
                  </a:cubicBezTo>
                  <a:cubicBezTo>
                    <a:pt x="141" y="249"/>
                    <a:pt x="141" y="249"/>
                    <a:pt x="141" y="249"/>
                  </a:cubicBezTo>
                  <a:lnTo>
                    <a:pt x="141" y="222"/>
                  </a:lnTo>
                  <a:close/>
                  <a:moveTo>
                    <a:pt x="168" y="249"/>
                  </a:moveTo>
                  <a:lnTo>
                    <a:pt x="168" y="249"/>
                  </a:lnTo>
                  <a:cubicBezTo>
                    <a:pt x="292" y="249"/>
                    <a:pt x="292" y="249"/>
                    <a:pt x="292" y="249"/>
                  </a:cubicBezTo>
                  <a:cubicBezTo>
                    <a:pt x="292" y="222"/>
                    <a:pt x="292" y="222"/>
                    <a:pt x="292" y="222"/>
                  </a:cubicBezTo>
                  <a:cubicBezTo>
                    <a:pt x="168" y="222"/>
                    <a:pt x="168" y="222"/>
                    <a:pt x="168" y="222"/>
                  </a:cubicBezTo>
                  <a:lnTo>
                    <a:pt x="168" y="249"/>
                  </a:lnTo>
                  <a:close/>
                  <a:moveTo>
                    <a:pt x="292" y="319"/>
                  </a:moveTo>
                  <a:lnTo>
                    <a:pt x="292" y="319"/>
                  </a:lnTo>
                  <a:cubicBezTo>
                    <a:pt x="97" y="319"/>
                    <a:pt x="97" y="319"/>
                    <a:pt x="97" y="319"/>
                  </a:cubicBezTo>
                  <a:cubicBezTo>
                    <a:pt x="97" y="346"/>
                    <a:pt x="97" y="346"/>
                    <a:pt x="97" y="346"/>
                  </a:cubicBezTo>
                  <a:cubicBezTo>
                    <a:pt x="292" y="346"/>
                    <a:pt x="292" y="346"/>
                    <a:pt x="292" y="346"/>
                  </a:cubicBezTo>
                  <a:lnTo>
                    <a:pt x="292" y="319"/>
                  </a:lnTo>
                  <a:close/>
                  <a:moveTo>
                    <a:pt x="248" y="302"/>
                  </a:moveTo>
                  <a:lnTo>
                    <a:pt x="248" y="302"/>
                  </a:lnTo>
                  <a:cubicBezTo>
                    <a:pt x="292" y="302"/>
                    <a:pt x="292" y="302"/>
                    <a:pt x="292" y="302"/>
                  </a:cubicBezTo>
                  <a:cubicBezTo>
                    <a:pt x="292" y="275"/>
                    <a:pt x="292" y="275"/>
                    <a:pt x="292" y="275"/>
                  </a:cubicBezTo>
                  <a:cubicBezTo>
                    <a:pt x="248" y="275"/>
                    <a:pt x="248" y="275"/>
                    <a:pt x="248" y="275"/>
                  </a:cubicBezTo>
                  <a:lnTo>
                    <a:pt x="248" y="302"/>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4" name="Freeform 114"/>
            <p:cNvSpPr>
              <a:spLocks noChangeArrowheads="1"/>
            </p:cNvSpPr>
            <p:nvPr/>
          </p:nvSpPr>
          <p:spPr bwMode="auto">
            <a:xfrm>
              <a:off x="7547198" y="3656595"/>
              <a:ext cx="243136" cy="257028"/>
            </a:xfrm>
            <a:custGeom>
              <a:avLst/>
              <a:gdLst>
                <a:gd name="T0" fmla="*/ 443 w 462"/>
                <a:gd name="T1" fmla="*/ 301 h 488"/>
                <a:gd name="T2" fmla="*/ 443 w 462"/>
                <a:gd name="T3" fmla="*/ 301 h 488"/>
                <a:gd name="T4" fmla="*/ 408 w 462"/>
                <a:gd name="T5" fmla="*/ 266 h 488"/>
                <a:gd name="T6" fmla="*/ 408 w 462"/>
                <a:gd name="T7" fmla="*/ 221 h 488"/>
                <a:gd name="T8" fmla="*/ 443 w 462"/>
                <a:gd name="T9" fmla="*/ 186 h 488"/>
                <a:gd name="T10" fmla="*/ 443 w 462"/>
                <a:gd name="T11" fmla="*/ 160 h 488"/>
                <a:gd name="T12" fmla="*/ 381 w 462"/>
                <a:gd name="T13" fmla="*/ 151 h 488"/>
                <a:gd name="T14" fmla="*/ 364 w 462"/>
                <a:gd name="T15" fmla="*/ 124 h 488"/>
                <a:gd name="T16" fmla="*/ 390 w 462"/>
                <a:gd name="T17" fmla="*/ 36 h 488"/>
                <a:gd name="T18" fmla="*/ 381 w 462"/>
                <a:gd name="T19" fmla="*/ 27 h 488"/>
                <a:gd name="T20" fmla="*/ 311 w 462"/>
                <a:gd name="T21" fmla="*/ 71 h 488"/>
                <a:gd name="T22" fmla="*/ 267 w 462"/>
                <a:gd name="T23" fmla="*/ 53 h 488"/>
                <a:gd name="T24" fmla="*/ 248 w 462"/>
                <a:gd name="T25" fmla="*/ 17 h 488"/>
                <a:gd name="T26" fmla="*/ 213 w 462"/>
                <a:gd name="T27" fmla="*/ 17 h 488"/>
                <a:gd name="T28" fmla="*/ 195 w 462"/>
                <a:gd name="T29" fmla="*/ 53 h 488"/>
                <a:gd name="T30" fmla="*/ 151 w 462"/>
                <a:gd name="T31" fmla="*/ 71 h 488"/>
                <a:gd name="T32" fmla="*/ 116 w 462"/>
                <a:gd name="T33" fmla="*/ 53 h 488"/>
                <a:gd name="T34" fmla="*/ 89 w 462"/>
                <a:gd name="T35" fmla="*/ 71 h 488"/>
                <a:gd name="T36" fmla="*/ 89 w 462"/>
                <a:gd name="T37" fmla="*/ 106 h 488"/>
                <a:gd name="T38" fmla="*/ 63 w 462"/>
                <a:gd name="T39" fmla="*/ 142 h 488"/>
                <a:gd name="T40" fmla="*/ 18 w 462"/>
                <a:gd name="T41" fmla="*/ 160 h 488"/>
                <a:gd name="T42" fmla="*/ 18 w 462"/>
                <a:gd name="T43" fmla="*/ 186 h 488"/>
                <a:gd name="T44" fmla="*/ 63 w 462"/>
                <a:gd name="T45" fmla="*/ 221 h 488"/>
                <a:gd name="T46" fmla="*/ 63 w 462"/>
                <a:gd name="T47" fmla="*/ 266 h 488"/>
                <a:gd name="T48" fmla="*/ 18 w 462"/>
                <a:gd name="T49" fmla="*/ 301 h 488"/>
                <a:gd name="T50" fmla="*/ 27 w 462"/>
                <a:gd name="T51" fmla="*/ 319 h 488"/>
                <a:gd name="T52" fmla="*/ 71 w 462"/>
                <a:gd name="T53" fmla="*/ 328 h 488"/>
                <a:gd name="T54" fmla="*/ 98 w 462"/>
                <a:gd name="T55" fmla="*/ 364 h 488"/>
                <a:gd name="T56" fmla="*/ 71 w 462"/>
                <a:gd name="T57" fmla="*/ 443 h 488"/>
                <a:gd name="T58" fmla="*/ 89 w 462"/>
                <a:gd name="T59" fmla="*/ 461 h 488"/>
                <a:gd name="T60" fmla="*/ 142 w 462"/>
                <a:gd name="T61" fmla="*/ 425 h 488"/>
                <a:gd name="T62" fmla="*/ 186 w 462"/>
                <a:gd name="T63" fmla="*/ 434 h 488"/>
                <a:gd name="T64" fmla="*/ 213 w 462"/>
                <a:gd name="T65" fmla="*/ 470 h 488"/>
                <a:gd name="T66" fmla="*/ 248 w 462"/>
                <a:gd name="T67" fmla="*/ 470 h 488"/>
                <a:gd name="T68" fmla="*/ 267 w 462"/>
                <a:gd name="T69" fmla="*/ 425 h 488"/>
                <a:gd name="T70" fmla="*/ 311 w 462"/>
                <a:gd name="T71" fmla="*/ 408 h 488"/>
                <a:gd name="T72" fmla="*/ 355 w 462"/>
                <a:gd name="T73" fmla="*/ 434 h 488"/>
                <a:gd name="T74" fmla="*/ 373 w 462"/>
                <a:gd name="T75" fmla="*/ 417 h 488"/>
                <a:gd name="T76" fmla="*/ 373 w 462"/>
                <a:gd name="T77" fmla="*/ 372 h 488"/>
                <a:gd name="T78" fmla="*/ 399 w 462"/>
                <a:gd name="T79" fmla="*/ 337 h 488"/>
                <a:gd name="T80" fmla="*/ 443 w 462"/>
                <a:gd name="T81" fmla="*/ 328 h 488"/>
                <a:gd name="T82" fmla="*/ 443 w 462"/>
                <a:gd name="T83" fmla="*/ 301 h 488"/>
                <a:gd name="T84" fmla="*/ 257 w 462"/>
                <a:gd name="T85" fmla="*/ 346 h 488"/>
                <a:gd name="T86" fmla="*/ 257 w 462"/>
                <a:gd name="T87" fmla="*/ 346 h 488"/>
                <a:gd name="T88" fmla="*/ 204 w 462"/>
                <a:gd name="T89" fmla="*/ 346 h 488"/>
                <a:gd name="T90" fmla="*/ 204 w 462"/>
                <a:gd name="T91" fmla="*/ 292 h 488"/>
                <a:gd name="T92" fmla="*/ 257 w 462"/>
                <a:gd name="T93" fmla="*/ 292 h 488"/>
                <a:gd name="T94" fmla="*/ 257 w 462"/>
                <a:gd name="T95" fmla="*/ 346 h 488"/>
                <a:gd name="T96" fmla="*/ 257 w 462"/>
                <a:gd name="T97" fmla="*/ 266 h 488"/>
                <a:gd name="T98" fmla="*/ 257 w 462"/>
                <a:gd name="T99" fmla="*/ 266 h 488"/>
                <a:gd name="T100" fmla="*/ 204 w 462"/>
                <a:gd name="T101" fmla="*/ 266 h 488"/>
                <a:gd name="T102" fmla="*/ 204 w 462"/>
                <a:gd name="T103" fmla="*/ 133 h 488"/>
                <a:gd name="T104" fmla="*/ 257 w 462"/>
                <a:gd name="T105" fmla="*/ 133 h 488"/>
                <a:gd name="T106" fmla="*/ 257 w 462"/>
                <a:gd name="T107" fmla="*/ 26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5" name="Freeform 115"/>
            <p:cNvSpPr>
              <a:spLocks noChangeArrowheads="1"/>
            </p:cNvSpPr>
            <p:nvPr/>
          </p:nvSpPr>
          <p:spPr bwMode="auto">
            <a:xfrm>
              <a:off x="2876688" y="4693971"/>
              <a:ext cx="210716" cy="261659"/>
            </a:xfrm>
            <a:custGeom>
              <a:avLst/>
              <a:gdLst>
                <a:gd name="T0" fmla="*/ 381 w 400"/>
                <a:gd name="T1" fmla="*/ 124 h 498"/>
                <a:gd name="T2" fmla="*/ 381 w 400"/>
                <a:gd name="T3" fmla="*/ 124 h 498"/>
                <a:gd name="T4" fmla="*/ 231 w 400"/>
                <a:gd name="T5" fmla="*/ 9 h 498"/>
                <a:gd name="T6" fmla="*/ 115 w 400"/>
                <a:gd name="T7" fmla="*/ 151 h 498"/>
                <a:gd name="T8" fmla="*/ 133 w 400"/>
                <a:gd name="T9" fmla="*/ 213 h 498"/>
                <a:gd name="T10" fmla="*/ 9 w 400"/>
                <a:gd name="T11" fmla="*/ 407 h 498"/>
                <a:gd name="T12" fmla="*/ 0 w 400"/>
                <a:gd name="T13" fmla="*/ 434 h 498"/>
                <a:gd name="T14" fmla="*/ 9 w 400"/>
                <a:gd name="T15" fmla="*/ 478 h 498"/>
                <a:gd name="T16" fmla="*/ 27 w 400"/>
                <a:gd name="T17" fmla="*/ 497 h 498"/>
                <a:gd name="T18" fmla="*/ 62 w 400"/>
                <a:gd name="T19" fmla="*/ 487 h 498"/>
                <a:gd name="T20" fmla="*/ 89 w 400"/>
                <a:gd name="T21" fmla="*/ 470 h 498"/>
                <a:gd name="T22" fmla="*/ 142 w 400"/>
                <a:gd name="T23" fmla="*/ 390 h 498"/>
                <a:gd name="T24" fmla="*/ 142 w 400"/>
                <a:gd name="T25" fmla="*/ 390 h 498"/>
                <a:gd name="T26" fmla="*/ 177 w 400"/>
                <a:gd name="T27" fmla="*/ 381 h 498"/>
                <a:gd name="T28" fmla="*/ 231 w 400"/>
                <a:gd name="T29" fmla="*/ 284 h 498"/>
                <a:gd name="T30" fmla="*/ 293 w 400"/>
                <a:gd name="T31" fmla="*/ 284 h 498"/>
                <a:gd name="T32" fmla="*/ 381 w 400"/>
                <a:gd name="T33" fmla="*/ 124 h 498"/>
                <a:gd name="T34" fmla="*/ 319 w 400"/>
                <a:gd name="T35" fmla="*/ 159 h 498"/>
                <a:gd name="T36" fmla="*/ 319 w 400"/>
                <a:gd name="T37" fmla="*/ 159 h 498"/>
                <a:gd name="T38" fmla="*/ 256 w 400"/>
                <a:gd name="T39" fmla="*/ 142 h 498"/>
                <a:gd name="T40" fmla="*/ 221 w 400"/>
                <a:gd name="T41" fmla="*/ 80 h 498"/>
                <a:gd name="T42" fmla="*/ 310 w 400"/>
                <a:gd name="T43" fmla="*/ 71 h 498"/>
                <a:gd name="T44" fmla="*/ 319 w 400"/>
                <a:gd name="T45" fmla="*/ 15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lnTo>
                    <a:pt x="142" y="390"/>
                  </a:ln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6" name="Freeform 116"/>
            <p:cNvSpPr>
              <a:spLocks noChangeArrowheads="1"/>
            </p:cNvSpPr>
            <p:nvPr/>
          </p:nvSpPr>
          <p:spPr bwMode="auto">
            <a:xfrm>
              <a:off x="4425805" y="3661225"/>
              <a:ext cx="233874" cy="243134"/>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7" name="Freeform 117"/>
            <p:cNvSpPr>
              <a:spLocks noChangeArrowheads="1"/>
            </p:cNvSpPr>
            <p:nvPr/>
          </p:nvSpPr>
          <p:spPr bwMode="auto">
            <a:xfrm>
              <a:off x="3900171" y="4712496"/>
              <a:ext cx="243134" cy="224610"/>
            </a:xfrm>
            <a:custGeom>
              <a:avLst/>
              <a:gdLst>
                <a:gd name="T0" fmla="*/ 266 w 462"/>
                <a:gd name="T1" fmla="*/ 0 h 427"/>
                <a:gd name="T2" fmla="*/ 266 w 462"/>
                <a:gd name="T3" fmla="*/ 0 h 427"/>
                <a:gd name="T4" fmla="*/ 266 w 462"/>
                <a:gd name="T5" fmla="*/ 0 h 427"/>
                <a:gd name="T6" fmla="*/ 71 w 462"/>
                <a:gd name="T7" fmla="*/ 80 h 427"/>
                <a:gd name="T8" fmla="*/ 80 w 462"/>
                <a:gd name="T9" fmla="*/ 143 h 427"/>
                <a:gd name="T10" fmla="*/ 0 w 462"/>
                <a:gd name="T11" fmla="*/ 240 h 427"/>
                <a:gd name="T12" fmla="*/ 115 w 462"/>
                <a:gd name="T13" fmla="*/ 319 h 427"/>
                <a:gd name="T14" fmla="*/ 231 w 462"/>
                <a:gd name="T15" fmla="*/ 266 h 427"/>
                <a:gd name="T16" fmla="*/ 231 w 462"/>
                <a:gd name="T17" fmla="*/ 249 h 427"/>
                <a:gd name="T18" fmla="*/ 266 w 462"/>
                <a:gd name="T19" fmla="*/ 213 h 427"/>
                <a:gd name="T20" fmla="*/ 302 w 462"/>
                <a:gd name="T21" fmla="*/ 249 h 427"/>
                <a:gd name="T22" fmla="*/ 266 w 462"/>
                <a:gd name="T23" fmla="*/ 284 h 427"/>
                <a:gd name="T24" fmla="*/ 115 w 462"/>
                <a:gd name="T25" fmla="*/ 355 h 427"/>
                <a:gd name="T26" fmla="*/ 115 w 462"/>
                <a:gd name="T27" fmla="*/ 372 h 427"/>
                <a:gd name="T28" fmla="*/ 266 w 462"/>
                <a:gd name="T29" fmla="*/ 426 h 427"/>
                <a:gd name="T30" fmla="*/ 266 w 462"/>
                <a:gd name="T31" fmla="*/ 426 h 427"/>
                <a:gd name="T32" fmla="*/ 408 w 462"/>
                <a:gd name="T33" fmla="*/ 372 h 427"/>
                <a:gd name="T34" fmla="*/ 453 w 462"/>
                <a:gd name="T35" fmla="*/ 80 h 427"/>
                <a:gd name="T36" fmla="*/ 266 w 462"/>
                <a:gd name="T37" fmla="*/ 0 h 427"/>
                <a:gd name="T38" fmla="*/ 36 w 462"/>
                <a:gd name="T39" fmla="*/ 231 h 427"/>
                <a:gd name="T40" fmla="*/ 36 w 462"/>
                <a:gd name="T41" fmla="*/ 231 h 427"/>
                <a:gd name="T42" fmla="*/ 89 w 462"/>
                <a:gd name="T43" fmla="*/ 178 h 427"/>
                <a:gd name="T44" fmla="*/ 106 w 462"/>
                <a:gd name="T45" fmla="*/ 284 h 427"/>
                <a:gd name="T46" fmla="*/ 36 w 462"/>
                <a:gd name="T47" fmla="*/ 231 h 427"/>
                <a:gd name="T48" fmla="*/ 266 w 462"/>
                <a:gd name="T49" fmla="*/ 133 h 427"/>
                <a:gd name="T50" fmla="*/ 266 w 462"/>
                <a:gd name="T51" fmla="*/ 133 h 427"/>
                <a:gd name="T52" fmla="*/ 106 w 462"/>
                <a:gd name="T53" fmla="*/ 80 h 427"/>
                <a:gd name="T54" fmla="*/ 266 w 462"/>
                <a:gd name="T55" fmla="*/ 36 h 427"/>
                <a:gd name="T56" fmla="*/ 416 w 462"/>
                <a:gd name="T57" fmla="*/ 80 h 427"/>
                <a:gd name="T58" fmla="*/ 266 w 462"/>
                <a:gd name="T59" fmla="*/ 133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2" h="427">
                  <a:moveTo>
                    <a:pt x="266" y="0"/>
                  </a:moveTo>
                  <a:lnTo>
                    <a:pt x="266" y="0"/>
                  </a:lnTo>
                  <a:lnTo>
                    <a:pt x="266" y="0"/>
                  </a:lnTo>
                  <a:cubicBezTo>
                    <a:pt x="142" y="0"/>
                    <a:pt x="62" y="45"/>
                    <a:pt x="71" y="80"/>
                  </a:cubicBezTo>
                  <a:cubicBezTo>
                    <a:pt x="71" y="89"/>
                    <a:pt x="71" y="116"/>
                    <a:pt x="80" y="143"/>
                  </a:cubicBezTo>
                  <a:cubicBezTo>
                    <a:pt x="18" y="169"/>
                    <a:pt x="0" y="205"/>
                    <a:pt x="0" y="240"/>
                  </a:cubicBezTo>
                  <a:cubicBezTo>
                    <a:pt x="9" y="275"/>
                    <a:pt x="36" y="311"/>
                    <a:pt x="115" y="319"/>
                  </a:cubicBezTo>
                  <a:cubicBezTo>
                    <a:pt x="151" y="319"/>
                    <a:pt x="204" y="302"/>
                    <a:pt x="231" y="266"/>
                  </a:cubicBezTo>
                  <a:cubicBezTo>
                    <a:pt x="231" y="258"/>
                    <a:pt x="231" y="249"/>
                    <a:pt x="231" y="249"/>
                  </a:cubicBezTo>
                  <a:cubicBezTo>
                    <a:pt x="231" y="222"/>
                    <a:pt x="249" y="213"/>
                    <a:pt x="266" y="213"/>
                  </a:cubicBezTo>
                  <a:cubicBezTo>
                    <a:pt x="284" y="213"/>
                    <a:pt x="302" y="222"/>
                    <a:pt x="302" y="249"/>
                  </a:cubicBezTo>
                  <a:cubicBezTo>
                    <a:pt x="302" y="266"/>
                    <a:pt x="284" y="284"/>
                    <a:pt x="266" y="284"/>
                  </a:cubicBezTo>
                  <a:cubicBezTo>
                    <a:pt x="222" y="328"/>
                    <a:pt x="169" y="355"/>
                    <a:pt x="115" y="355"/>
                  </a:cubicBezTo>
                  <a:cubicBezTo>
                    <a:pt x="115" y="364"/>
                    <a:pt x="115" y="364"/>
                    <a:pt x="115" y="372"/>
                  </a:cubicBezTo>
                  <a:cubicBezTo>
                    <a:pt x="115" y="381"/>
                    <a:pt x="178" y="426"/>
                    <a:pt x="266" y="426"/>
                  </a:cubicBezTo>
                  <a:lnTo>
                    <a:pt x="266" y="426"/>
                  </a:lnTo>
                  <a:cubicBezTo>
                    <a:pt x="355" y="426"/>
                    <a:pt x="408" y="381"/>
                    <a:pt x="408" y="372"/>
                  </a:cubicBezTo>
                  <a:cubicBezTo>
                    <a:pt x="416" y="355"/>
                    <a:pt x="453" y="116"/>
                    <a:pt x="453" y="80"/>
                  </a:cubicBezTo>
                  <a:cubicBezTo>
                    <a:pt x="461" y="45"/>
                    <a:pt x="381" y="0"/>
                    <a:pt x="266" y="0"/>
                  </a:cubicBezTo>
                  <a:close/>
                  <a:moveTo>
                    <a:pt x="36" y="231"/>
                  </a:moveTo>
                  <a:lnTo>
                    <a:pt x="36" y="231"/>
                  </a:lnTo>
                  <a:cubicBezTo>
                    <a:pt x="36" y="222"/>
                    <a:pt x="53" y="196"/>
                    <a:pt x="89" y="178"/>
                  </a:cubicBezTo>
                  <a:cubicBezTo>
                    <a:pt x="89" y="213"/>
                    <a:pt x="98" y="249"/>
                    <a:pt x="106" y="284"/>
                  </a:cubicBezTo>
                  <a:cubicBezTo>
                    <a:pt x="62" y="275"/>
                    <a:pt x="44" y="258"/>
                    <a:pt x="36" y="231"/>
                  </a:cubicBezTo>
                  <a:close/>
                  <a:moveTo>
                    <a:pt x="266" y="133"/>
                  </a:moveTo>
                  <a:lnTo>
                    <a:pt x="266" y="133"/>
                  </a:lnTo>
                  <a:cubicBezTo>
                    <a:pt x="178" y="133"/>
                    <a:pt x="106" y="98"/>
                    <a:pt x="106" y="80"/>
                  </a:cubicBezTo>
                  <a:cubicBezTo>
                    <a:pt x="106" y="71"/>
                    <a:pt x="178" y="36"/>
                    <a:pt x="266" y="36"/>
                  </a:cubicBezTo>
                  <a:cubicBezTo>
                    <a:pt x="355" y="36"/>
                    <a:pt x="416" y="71"/>
                    <a:pt x="416" y="80"/>
                  </a:cubicBezTo>
                  <a:cubicBezTo>
                    <a:pt x="416" y="98"/>
                    <a:pt x="355" y="133"/>
                    <a:pt x="266" y="133"/>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8" name="Freeform 118"/>
            <p:cNvSpPr>
              <a:spLocks noChangeArrowheads="1"/>
            </p:cNvSpPr>
            <p:nvPr/>
          </p:nvSpPr>
          <p:spPr bwMode="auto">
            <a:xfrm>
              <a:off x="4435067" y="4712496"/>
              <a:ext cx="215349" cy="229241"/>
            </a:xfrm>
            <a:custGeom>
              <a:avLst/>
              <a:gdLst>
                <a:gd name="T0" fmla="*/ 257 w 409"/>
                <a:gd name="T1" fmla="*/ 408 h 436"/>
                <a:gd name="T2" fmla="*/ 257 w 409"/>
                <a:gd name="T3" fmla="*/ 408 h 436"/>
                <a:gd name="T4" fmla="*/ 275 w 409"/>
                <a:gd name="T5" fmla="*/ 426 h 436"/>
                <a:gd name="T6" fmla="*/ 372 w 409"/>
                <a:gd name="T7" fmla="*/ 435 h 436"/>
                <a:gd name="T8" fmla="*/ 391 w 409"/>
                <a:gd name="T9" fmla="*/ 417 h 436"/>
                <a:gd name="T10" fmla="*/ 391 w 409"/>
                <a:gd name="T11" fmla="*/ 337 h 436"/>
                <a:gd name="T12" fmla="*/ 266 w 409"/>
                <a:gd name="T13" fmla="*/ 328 h 436"/>
                <a:gd name="T14" fmla="*/ 257 w 409"/>
                <a:gd name="T15" fmla="*/ 408 h 436"/>
                <a:gd name="T16" fmla="*/ 18 w 409"/>
                <a:gd name="T17" fmla="*/ 337 h 436"/>
                <a:gd name="T18" fmla="*/ 18 w 409"/>
                <a:gd name="T19" fmla="*/ 337 h 436"/>
                <a:gd name="T20" fmla="*/ 18 w 409"/>
                <a:gd name="T21" fmla="*/ 417 h 436"/>
                <a:gd name="T22" fmla="*/ 35 w 409"/>
                <a:gd name="T23" fmla="*/ 435 h 436"/>
                <a:gd name="T24" fmla="*/ 133 w 409"/>
                <a:gd name="T25" fmla="*/ 426 h 436"/>
                <a:gd name="T26" fmla="*/ 151 w 409"/>
                <a:gd name="T27" fmla="*/ 408 h 436"/>
                <a:gd name="T28" fmla="*/ 142 w 409"/>
                <a:gd name="T29" fmla="*/ 328 h 436"/>
                <a:gd name="T30" fmla="*/ 18 w 409"/>
                <a:gd name="T31" fmla="*/ 337 h 436"/>
                <a:gd name="T32" fmla="*/ 0 w 409"/>
                <a:gd name="T33" fmla="*/ 205 h 436"/>
                <a:gd name="T34" fmla="*/ 0 w 409"/>
                <a:gd name="T35" fmla="*/ 205 h 436"/>
                <a:gd name="T36" fmla="*/ 9 w 409"/>
                <a:gd name="T37" fmla="*/ 293 h 436"/>
                <a:gd name="T38" fmla="*/ 133 w 409"/>
                <a:gd name="T39" fmla="*/ 275 h 436"/>
                <a:gd name="T40" fmla="*/ 133 w 409"/>
                <a:gd name="T41" fmla="*/ 196 h 436"/>
                <a:gd name="T42" fmla="*/ 133 w 409"/>
                <a:gd name="T43" fmla="*/ 187 h 436"/>
                <a:gd name="T44" fmla="*/ 204 w 409"/>
                <a:gd name="T45" fmla="*/ 116 h 436"/>
                <a:gd name="T46" fmla="*/ 275 w 409"/>
                <a:gd name="T47" fmla="*/ 187 h 436"/>
                <a:gd name="T48" fmla="*/ 275 w 409"/>
                <a:gd name="T49" fmla="*/ 196 h 436"/>
                <a:gd name="T50" fmla="*/ 266 w 409"/>
                <a:gd name="T51" fmla="*/ 275 h 436"/>
                <a:gd name="T52" fmla="*/ 399 w 409"/>
                <a:gd name="T53" fmla="*/ 293 h 436"/>
                <a:gd name="T54" fmla="*/ 408 w 409"/>
                <a:gd name="T55" fmla="*/ 205 h 436"/>
                <a:gd name="T56" fmla="*/ 408 w 409"/>
                <a:gd name="T57" fmla="*/ 187 h 436"/>
                <a:gd name="T58" fmla="*/ 204 w 409"/>
                <a:gd name="T59" fmla="*/ 0 h 436"/>
                <a:gd name="T60" fmla="*/ 0 w 409"/>
                <a:gd name="T61" fmla="*/ 187 h 436"/>
                <a:gd name="T62" fmla="*/ 0 w 409"/>
                <a:gd name="T63" fmla="*/ 20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9" h="436">
                  <a:moveTo>
                    <a:pt x="257" y="408"/>
                  </a:moveTo>
                  <a:lnTo>
                    <a:pt x="257" y="408"/>
                  </a:lnTo>
                  <a:cubicBezTo>
                    <a:pt x="257" y="417"/>
                    <a:pt x="266" y="426"/>
                    <a:pt x="275" y="426"/>
                  </a:cubicBezTo>
                  <a:cubicBezTo>
                    <a:pt x="372" y="435"/>
                    <a:pt x="372" y="435"/>
                    <a:pt x="372" y="435"/>
                  </a:cubicBezTo>
                  <a:cubicBezTo>
                    <a:pt x="382" y="435"/>
                    <a:pt x="382" y="426"/>
                    <a:pt x="391" y="417"/>
                  </a:cubicBezTo>
                  <a:cubicBezTo>
                    <a:pt x="391" y="337"/>
                    <a:pt x="391" y="337"/>
                    <a:pt x="391" y="337"/>
                  </a:cubicBezTo>
                  <a:cubicBezTo>
                    <a:pt x="266" y="328"/>
                    <a:pt x="266" y="328"/>
                    <a:pt x="266" y="328"/>
                  </a:cubicBezTo>
                  <a:lnTo>
                    <a:pt x="257" y="408"/>
                  </a:lnTo>
                  <a:close/>
                  <a:moveTo>
                    <a:pt x="18" y="337"/>
                  </a:moveTo>
                  <a:lnTo>
                    <a:pt x="18" y="337"/>
                  </a:lnTo>
                  <a:cubicBezTo>
                    <a:pt x="18" y="417"/>
                    <a:pt x="18" y="417"/>
                    <a:pt x="18" y="417"/>
                  </a:cubicBezTo>
                  <a:cubicBezTo>
                    <a:pt x="18" y="426"/>
                    <a:pt x="27" y="435"/>
                    <a:pt x="35" y="435"/>
                  </a:cubicBezTo>
                  <a:cubicBezTo>
                    <a:pt x="133" y="426"/>
                    <a:pt x="133" y="426"/>
                    <a:pt x="133" y="426"/>
                  </a:cubicBezTo>
                  <a:cubicBezTo>
                    <a:pt x="142" y="426"/>
                    <a:pt x="151" y="417"/>
                    <a:pt x="151" y="408"/>
                  </a:cubicBezTo>
                  <a:cubicBezTo>
                    <a:pt x="142" y="328"/>
                    <a:pt x="142" y="328"/>
                    <a:pt x="142" y="328"/>
                  </a:cubicBezTo>
                  <a:lnTo>
                    <a:pt x="18" y="337"/>
                  </a:lnTo>
                  <a:close/>
                  <a:moveTo>
                    <a:pt x="0" y="205"/>
                  </a:moveTo>
                  <a:lnTo>
                    <a:pt x="0" y="205"/>
                  </a:lnTo>
                  <a:cubicBezTo>
                    <a:pt x="9" y="293"/>
                    <a:pt x="9" y="293"/>
                    <a:pt x="9" y="293"/>
                  </a:cubicBezTo>
                  <a:cubicBezTo>
                    <a:pt x="133" y="275"/>
                    <a:pt x="133" y="275"/>
                    <a:pt x="133" y="275"/>
                  </a:cubicBezTo>
                  <a:cubicBezTo>
                    <a:pt x="133" y="196"/>
                    <a:pt x="133" y="196"/>
                    <a:pt x="133" y="196"/>
                  </a:cubicBezTo>
                  <a:lnTo>
                    <a:pt x="133" y="187"/>
                  </a:lnTo>
                  <a:cubicBezTo>
                    <a:pt x="133" y="152"/>
                    <a:pt x="160" y="116"/>
                    <a:pt x="204" y="116"/>
                  </a:cubicBezTo>
                  <a:cubicBezTo>
                    <a:pt x="248" y="116"/>
                    <a:pt x="275" y="152"/>
                    <a:pt x="275" y="187"/>
                  </a:cubicBezTo>
                  <a:lnTo>
                    <a:pt x="275" y="196"/>
                  </a:lnTo>
                  <a:cubicBezTo>
                    <a:pt x="266" y="275"/>
                    <a:pt x="266" y="275"/>
                    <a:pt x="266" y="275"/>
                  </a:cubicBezTo>
                  <a:cubicBezTo>
                    <a:pt x="399" y="293"/>
                    <a:pt x="399" y="293"/>
                    <a:pt x="399" y="293"/>
                  </a:cubicBezTo>
                  <a:cubicBezTo>
                    <a:pt x="408" y="205"/>
                    <a:pt x="408" y="205"/>
                    <a:pt x="408" y="205"/>
                  </a:cubicBezTo>
                  <a:cubicBezTo>
                    <a:pt x="408" y="196"/>
                    <a:pt x="408" y="196"/>
                    <a:pt x="408" y="187"/>
                  </a:cubicBezTo>
                  <a:cubicBezTo>
                    <a:pt x="408" y="80"/>
                    <a:pt x="319" y="0"/>
                    <a:pt x="204" y="0"/>
                  </a:cubicBezTo>
                  <a:cubicBezTo>
                    <a:pt x="88" y="0"/>
                    <a:pt x="0" y="80"/>
                    <a:pt x="0" y="187"/>
                  </a:cubicBezTo>
                  <a:cubicBezTo>
                    <a:pt x="0" y="196"/>
                    <a:pt x="0" y="196"/>
                    <a:pt x="0" y="205"/>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9" name="Freeform 119"/>
            <p:cNvSpPr>
              <a:spLocks noChangeArrowheads="1"/>
            </p:cNvSpPr>
            <p:nvPr/>
          </p:nvSpPr>
          <p:spPr bwMode="auto">
            <a:xfrm>
              <a:off x="7016932" y="4707865"/>
              <a:ext cx="261659" cy="233872"/>
            </a:xfrm>
            <a:custGeom>
              <a:avLst/>
              <a:gdLst>
                <a:gd name="T0" fmla="*/ 443 w 497"/>
                <a:gd name="T1" fmla="*/ 70 h 444"/>
                <a:gd name="T2" fmla="*/ 443 w 497"/>
                <a:gd name="T3" fmla="*/ 70 h 444"/>
                <a:gd name="T4" fmla="*/ 426 w 497"/>
                <a:gd name="T5" fmla="*/ 70 h 444"/>
                <a:gd name="T6" fmla="*/ 426 w 497"/>
                <a:gd name="T7" fmla="*/ 443 h 444"/>
                <a:gd name="T8" fmla="*/ 443 w 497"/>
                <a:gd name="T9" fmla="*/ 443 h 444"/>
                <a:gd name="T10" fmla="*/ 496 w 497"/>
                <a:gd name="T11" fmla="*/ 398 h 444"/>
                <a:gd name="T12" fmla="*/ 496 w 497"/>
                <a:gd name="T13" fmla="*/ 124 h 444"/>
                <a:gd name="T14" fmla="*/ 443 w 497"/>
                <a:gd name="T15" fmla="*/ 70 h 444"/>
                <a:gd name="T16" fmla="*/ 0 w 497"/>
                <a:gd name="T17" fmla="*/ 124 h 444"/>
                <a:gd name="T18" fmla="*/ 0 w 497"/>
                <a:gd name="T19" fmla="*/ 124 h 444"/>
                <a:gd name="T20" fmla="*/ 0 w 497"/>
                <a:gd name="T21" fmla="*/ 398 h 444"/>
                <a:gd name="T22" fmla="*/ 53 w 497"/>
                <a:gd name="T23" fmla="*/ 443 h 444"/>
                <a:gd name="T24" fmla="*/ 71 w 497"/>
                <a:gd name="T25" fmla="*/ 443 h 444"/>
                <a:gd name="T26" fmla="*/ 71 w 497"/>
                <a:gd name="T27" fmla="*/ 70 h 444"/>
                <a:gd name="T28" fmla="*/ 53 w 497"/>
                <a:gd name="T29" fmla="*/ 70 h 444"/>
                <a:gd name="T30" fmla="*/ 0 w 497"/>
                <a:gd name="T31" fmla="*/ 124 h 444"/>
                <a:gd name="T32" fmla="*/ 337 w 497"/>
                <a:gd name="T33" fmla="*/ 26 h 444"/>
                <a:gd name="T34" fmla="*/ 337 w 497"/>
                <a:gd name="T35" fmla="*/ 26 h 444"/>
                <a:gd name="T36" fmla="*/ 248 w 497"/>
                <a:gd name="T37" fmla="*/ 0 h 444"/>
                <a:gd name="T38" fmla="*/ 160 w 497"/>
                <a:gd name="T39" fmla="*/ 26 h 444"/>
                <a:gd name="T40" fmla="*/ 160 w 497"/>
                <a:gd name="T41" fmla="*/ 70 h 444"/>
                <a:gd name="T42" fmla="*/ 107 w 497"/>
                <a:gd name="T43" fmla="*/ 70 h 444"/>
                <a:gd name="T44" fmla="*/ 107 w 497"/>
                <a:gd name="T45" fmla="*/ 443 h 444"/>
                <a:gd name="T46" fmla="*/ 390 w 497"/>
                <a:gd name="T47" fmla="*/ 443 h 444"/>
                <a:gd name="T48" fmla="*/ 390 w 497"/>
                <a:gd name="T49" fmla="*/ 70 h 444"/>
                <a:gd name="T50" fmla="*/ 337 w 497"/>
                <a:gd name="T51" fmla="*/ 70 h 444"/>
                <a:gd name="T52" fmla="*/ 337 w 497"/>
                <a:gd name="T53" fmla="*/ 26 h 444"/>
                <a:gd name="T54" fmla="*/ 301 w 497"/>
                <a:gd name="T55" fmla="*/ 70 h 444"/>
                <a:gd name="T56" fmla="*/ 301 w 497"/>
                <a:gd name="T57" fmla="*/ 70 h 444"/>
                <a:gd name="T58" fmla="*/ 195 w 497"/>
                <a:gd name="T59" fmla="*/ 70 h 444"/>
                <a:gd name="T60" fmla="*/ 195 w 497"/>
                <a:gd name="T61" fmla="*/ 44 h 444"/>
                <a:gd name="T62" fmla="*/ 248 w 497"/>
                <a:gd name="T63" fmla="*/ 26 h 444"/>
                <a:gd name="T64" fmla="*/ 301 w 497"/>
                <a:gd name="T65" fmla="*/ 44 h 444"/>
                <a:gd name="T66" fmla="*/ 301 w 497"/>
                <a:gd name="T67" fmla="*/ 7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0" name="Freeform 120"/>
            <p:cNvSpPr>
              <a:spLocks noChangeArrowheads="1"/>
            </p:cNvSpPr>
            <p:nvPr/>
          </p:nvSpPr>
          <p:spPr bwMode="auto">
            <a:xfrm>
              <a:off x="6551501" y="4177597"/>
              <a:ext cx="148197" cy="252398"/>
            </a:xfrm>
            <a:custGeom>
              <a:avLst/>
              <a:gdLst>
                <a:gd name="T0" fmla="*/ 150 w 283"/>
                <a:gd name="T1" fmla="*/ 9 h 479"/>
                <a:gd name="T2" fmla="*/ 150 w 283"/>
                <a:gd name="T3" fmla="*/ 9 h 479"/>
                <a:gd name="T4" fmla="*/ 132 w 283"/>
                <a:gd name="T5" fmla="*/ 9 h 479"/>
                <a:gd name="T6" fmla="*/ 0 w 283"/>
                <a:gd name="T7" fmla="*/ 345 h 479"/>
                <a:gd name="T8" fmla="*/ 141 w 283"/>
                <a:gd name="T9" fmla="*/ 478 h 479"/>
                <a:gd name="T10" fmla="*/ 282 w 283"/>
                <a:gd name="T11" fmla="*/ 345 h 479"/>
                <a:gd name="T12" fmla="*/ 150 w 283"/>
                <a:gd name="T13" fmla="*/ 9 h 479"/>
                <a:gd name="T14" fmla="*/ 123 w 283"/>
                <a:gd name="T15" fmla="*/ 204 h 479"/>
                <a:gd name="T16" fmla="*/ 123 w 283"/>
                <a:gd name="T17" fmla="*/ 204 h 479"/>
                <a:gd name="T18" fmla="*/ 123 w 283"/>
                <a:gd name="T19" fmla="*/ 221 h 479"/>
                <a:gd name="T20" fmla="*/ 97 w 283"/>
                <a:gd name="T21" fmla="*/ 336 h 479"/>
                <a:gd name="T22" fmla="*/ 70 w 283"/>
                <a:gd name="T23" fmla="*/ 372 h 479"/>
                <a:gd name="T24" fmla="*/ 44 w 283"/>
                <a:gd name="T25" fmla="*/ 345 h 479"/>
                <a:gd name="T26" fmla="*/ 88 w 283"/>
                <a:gd name="T27" fmla="*/ 221 h 479"/>
                <a:gd name="T28" fmla="*/ 114 w 283"/>
                <a:gd name="T29" fmla="*/ 194 h 479"/>
                <a:gd name="T30" fmla="*/ 123 w 283"/>
                <a:gd name="T31" fmla="*/ 194 h 479"/>
                <a:gd name="T32" fmla="*/ 123 w 283"/>
                <a:gd name="T33" fmla="*/ 20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3" h="479">
                  <a:moveTo>
                    <a:pt x="150" y="9"/>
                  </a:moveTo>
                  <a:lnTo>
                    <a:pt x="150" y="9"/>
                  </a:lnTo>
                  <a:cubicBezTo>
                    <a:pt x="150" y="0"/>
                    <a:pt x="141" y="0"/>
                    <a:pt x="132" y="9"/>
                  </a:cubicBezTo>
                  <a:cubicBezTo>
                    <a:pt x="114" y="185"/>
                    <a:pt x="0" y="221"/>
                    <a:pt x="0" y="345"/>
                  </a:cubicBezTo>
                  <a:cubicBezTo>
                    <a:pt x="0" y="416"/>
                    <a:pt x="70" y="478"/>
                    <a:pt x="141" y="478"/>
                  </a:cubicBezTo>
                  <a:cubicBezTo>
                    <a:pt x="220" y="478"/>
                    <a:pt x="282" y="416"/>
                    <a:pt x="282" y="345"/>
                  </a:cubicBezTo>
                  <a:cubicBezTo>
                    <a:pt x="282" y="221"/>
                    <a:pt x="167" y="185"/>
                    <a:pt x="150" y="9"/>
                  </a:cubicBezTo>
                  <a:close/>
                  <a:moveTo>
                    <a:pt x="123" y="204"/>
                  </a:moveTo>
                  <a:lnTo>
                    <a:pt x="123" y="204"/>
                  </a:lnTo>
                  <a:cubicBezTo>
                    <a:pt x="123" y="204"/>
                    <a:pt x="123" y="213"/>
                    <a:pt x="123" y="221"/>
                  </a:cubicBezTo>
                  <a:cubicBezTo>
                    <a:pt x="114" y="257"/>
                    <a:pt x="97" y="292"/>
                    <a:pt x="97" y="336"/>
                  </a:cubicBezTo>
                  <a:cubicBezTo>
                    <a:pt x="97" y="363"/>
                    <a:pt x="88" y="372"/>
                    <a:pt x="70" y="372"/>
                  </a:cubicBezTo>
                  <a:cubicBezTo>
                    <a:pt x="53" y="372"/>
                    <a:pt x="44" y="363"/>
                    <a:pt x="44" y="345"/>
                  </a:cubicBezTo>
                  <a:cubicBezTo>
                    <a:pt x="44" y="292"/>
                    <a:pt x="70" y="257"/>
                    <a:pt x="88" y="221"/>
                  </a:cubicBezTo>
                  <a:cubicBezTo>
                    <a:pt x="97" y="213"/>
                    <a:pt x="106" y="204"/>
                    <a:pt x="114" y="194"/>
                  </a:cubicBezTo>
                  <a:lnTo>
                    <a:pt x="123" y="194"/>
                  </a:lnTo>
                  <a:lnTo>
                    <a:pt x="123" y="204"/>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1" name="Freeform 122"/>
            <p:cNvSpPr>
              <a:spLocks noChangeArrowheads="1"/>
            </p:cNvSpPr>
            <p:nvPr/>
          </p:nvSpPr>
          <p:spPr bwMode="auto">
            <a:xfrm>
              <a:off x="4946810" y="4726390"/>
              <a:ext cx="233872" cy="196823"/>
            </a:xfrm>
            <a:custGeom>
              <a:avLst/>
              <a:gdLst>
                <a:gd name="T0" fmla="*/ 434 w 444"/>
                <a:gd name="T1" fmla="*/ 213 h 373"/>
                <a:gd name="T2" fmla="*/ 434 w 444"/>
                <a:gd name="T3" fmla="*/ 213 h 373"/>
                <a:gd name="T4" fmla="*/ 354 w 444"/>
                <a:gd name="T5" fmla="*/ 27 h 373"/>
                <a:gd name="T6" fmla="*/ 319 w 444"/>
                <a:gd name="T7" fmla="*/ 0 h 373"/>
                <a:gd name="T8" fmla="*/ 124 w 444"/>
                <a:gd name="T9" fmla="*/ 0 h 373"/>
                <a:gd name="T10" fmla="*/ 80 w 444"/>
                <a:gd name="T11" fmla="*/ 27 h 373"/>
                <a:gd name="T12" fmla="*/ 9 w 444"/>
                <a:gd name="T13" fmla="*/ 213 h 373"/>
                <a:gd name="T14" fmla="*/ 0 w 444"/>
                <a:gd name="T15" fmla="*/ 257 h 373"/>
                <a:gd name="T16" fmla="*/ 18 w 444"/>
                <a:gd name="T17" fmla="*/ 345 h 373"/>
                <a:gd name="T18" fmla="*/ 45 w 444"/>
                <a:gd name="T19" fmla="*/ 372 h 373"/>
                <a:gd name="T20" fmla="*/ 399 w 444"/>
                <a:gd name="T21" fmla="*/ 372 h 373"/>
                <a:gd name="T22" fmla="*/ 425 w 444"/>
                <a:gd name="T23" fmla="*/ 345 h 373"/>
                <a:gd name="T24" fmla="*/ 443 w 444"/>
                <a:gd name="T25" fmla="*/ 257 h 373"/>
                <a:gd name="T26" fmla="*/ 434 w 444"/>
                <a:gd name="T27" fmla="*/ 213 h 373"/>
                <a:gd name="T28" fmla="*/ 399 w 444"/>
                <a:gd name="T29" fmla="*/ 275 h 373"/>
                <a:gd name="T30" fmla="*/ 399 w 444"/>
                <a:gd name="T31" fmla="*/ 275 h 373"/>
                <a:gd name="T32" fmla="*/ 399 w 444"/>
                <a:gd name="T33" fmla="*/ 310 h 373"/>
                <a:gd name="T34" fmla="*/ 372 w 444"/>
                <a:gd name="T35" fmla="*/ 337 h 373"/>
                <a:gd name="T36" fmla="*/ 71 w 444"/>
                <a:gd name="T37" fmla="*/ 337 h 373"/>
                <a:gd name="T38" fmla="*/ 45 w 444"/>
                <a:gd name="T39" fmla="*/ 310 h 373"/>
                <a:gd name="T40" fmla="*/ 35 w 444"/>
                <a:gd name="T41" fmla="*/ 275 h 373"/>
                <a:gd name="T42" fmla="*/ 62 w 444"/>
                <a:gd name="T43" fmla="*/ 248 h 373"/>
                <a:gd name="T44" fmla="*/ 381 w 444"/>
                <a:gd name="T45" fmla="*/ 248 h 373"/>
                <a:gd name="T46" fmla="*/ 399 w 444"/>
                <a:gd name="T47" fmla="*/ 27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4" h="373">
                  <a:moveTo>
                    <a:pt x="434" y="213"/>
                  </a:moveTo>
                  <a:lnTo>
                    <a:pt x="434" y="213"/>
                  </a:lnTo>
                  <a:cubicBezTo>
                    <a:pt x="354" y="27"/>
                    <a:pt x="354" y="27"/>
                    <a:pt x="354" y="27"/>
                  </a:cubicBezTo>
                  <a:cubicBezTo>
                    <a:pt x="354" y="9"/>
                    <a:pt x="337" y="0"/>
                    <a:pt x="319" y="0"/>
                  </a:cubicBezTo>
                  <a:cubicBezTo>
                    <a:pt x="124" y="0"/>
                    <a:pt x="124" y="0"/>
                    <a:pt x="124" y="0"/>
                  </a:cubicBezTo>
                  <a:cubicBezTo>
                    <a:pt x="106" y="0"/>
                    <a:pt x="89" y="9"/>
                    <a:pt x="80" y="27"/>
                  </a:cubicBezTo>
                  <a:cubicBezTo>
                    <a:pt x="9" y="213"/>
                    <a:pt x="9" y="213"/>
                    <a:pt x="9" y="213"/>
                  </a:cubicBezTo>
                  <a:cubicBezTo>
                    <a:pt x="0" y="222"/>
                    <a:pt x="0" y="248"/>
                    <a:pt x="0" y="257"/>
                  </a:cubicBezTo>
                  <a:cubicBezTo>
                    <a:pt x="18" y="345"/>
                    <a:pt x="18" y="345"/>
                    <a:pt x="18" y="345"/>
                  </a:cubicBezTo>
                  <a:cubicBezTo>
                    <a:pt x="18" y="363"/>
                    <a:pt x="35" y="372"/>
                    <a:pt x="45" y="372"/>
                  </a:cubicBezTo>
                  <a:cubicBezTo>
                    <a:pt x="399" y="372"/>
                    <a:pt x="399" y="372"/>
                    <a:pt x="399" y="372"/>
                  </a:cubicBezTo>
                  <a:cubicBezTo>
                    <a:pt x="408" y="372"/>
                    <a:pt x="425" y="363"/>
                    <a:pt x="425" y="345"/>
                  </a:cubicBezTo>
                  <a:cubicBezTo>
                    <a:pt x="443" y="257"/>
                    <a:pt x="443" y="257"/>
                    <a:pt x="443" y="257"/>
                  </a:cubicBezTo>
                  <a:cubicBezTo>
                    <a:pt x="443" y="248"/>
                    <a:pt x="443" y="222"/>
                    <a:pt x="434" y="213"/>
                  </a:cubicBezTo>
                  <a:close/>
                  <a:moveTo>
                    <a:pt x="399" y="275"/>
                  </a:moveTo>
                  <a:lnTo>
                    <a:pt x="399" y="275"/>
                  </a:lnTo>
                  <a:cubicBezTo>
                    <a:pt x="399" y="310"/>
                    <a:pt x="399" y="310"/>
                    <a:pt x="399" y="310"/>
                  </a:cubicBezTo>
                  <a:cubicBezTo>
                    <a:pt x="399" y="328"/>
                    <a:pt x="381" y="337"/>
                    <a:pt x="372" y="337"/>
                  </a:cubicBezTo>
                  <a:cubicBezTo>
                    <a:pt x="71" y="337"/>
                    <a:pt x="71" y="337"/>
                    <a:pt x="71" y="337"/>
                  </a:cubicBezTo>
                  <a:cubicBezTo>
                    <a:pt x="62" y="337"/>
                    <a:pt x="45" y="328"/>
                    <a:pt x="45" y="310"/>
                  </a:cubicBezTo>
                  <a:cubicBezTo>
                    <a:pt x="35" y="275"/>
                    <a:pt x="35" y="275"/>
                    <a:pt x="35" y="275"/>
                  </a:cubicBezTo>
                  <a:cubicBezTo>
                    <a:pt x="35" y="266"/>
                    <a:pt x="45" y="248"/>
                    <a:pt x="62" y="248"/>
                  </a:cubicBezTo>
                  <a:cubicBezTo>
                    <a:pt x="381" y="248"/>
                    <a:pt x="381" y="248"/>
                    <a:pt x="381" y="248"/>
                  </a:cubicBezTo>
                  <a:cubicBezTo>
                    <a:pt x="399" y="248"/>
                    <a:pt x="408" y="266"/>
                    <a:pt x="399" y="275"/>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2" name="Freeform 123"/>
            <p:cNvSpPr>
              <a:spLocks noChangeArrowheads="1"/>
            </p:cNvSpPr>
            <p:nvPr/>
          </p:nvSpPr>
          <p:spPr bwMode="auto">
            <a:xfrm>
              <a:off x="5988818" y="4698602"/>
              <a:ext cx="238503" cy="243134"/>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3" name="Freeform 124"/>
            <p:cNvSpPr>
              <a:spLocks noChangeArrowheads="1"/>
            </p:cNvSpPr>
            <p:nvPr/>
          </p:nvSpPr>
          <p:spPr bwMode="auto">
            <a:xfrm>
              <a:off x="6491296" y="4693971"/>
              <a:ext cx="270922" cy="261659"/>
            </a:xfrm>
            <a:custGeom>
              <a:avLst/>
              <a:gdLst>
                <a:gd name="T0" fmla="*/ 79 w 515"/>
                <a:gd name="T1" fmla="*/ 337 h 498"/>
                <a:gd name="T2" fmla="*/ 79 w 515"/>
                <a:gd name="T3" fmla="*/ 337 h 498"/>
                <a:gd name="T4" fmla="*/ 18 w 515"/>
                <a:gd name="T5" fmla="*/ 470 h 498"/>
                <a:gd name="T6" fmla="*/ 169 w 515"/>
                <a:gd name="T7" fmla="*/ 434 h 498"/>
                <a:gd name="T8" fmla="*/ 160 w 515"/>
                <a:gd name="T9" fmla="*/ 346 h 498"/>
                <a:gd name="T10" fmla="*/ 79 w 515"/>
                <a:gd name="T11" fmla="*/ 337 h 498"/>
                <a:gd name="T12" fmla="*/ 496 w 515"/>
                <a:gd name="T13" fmla="*/ 18 h 498"/>
                <a:gd name="T14" fmla="*/ 496 w 515"/>
                <a:gd name="T15" fmla="*/ 18 h 498"/>
                <a:gd name="T16" fmla="*/ 195 w 515"/>
                <a:gd name="T17" fmla="*/ 231 h 498"/>
                <a:gd name="T18" fmla="*/ 141 w 515"/>
                <a:gd name="T19" fmla="*/ 293 h 498"/>
                <a:gd name="T20" fmla="*/ 150 w 515"/>
                <a:gd name="T21" fmla="*/ 301 h 498"/>
                <a:gd name="T22" fmla="*/ 186 w 515"/>
                <a:gd name="T23" fmla="*/ 328 h 498"/>
                <a:gd name="T24" fmla="*/ 204 w 515"/>
                <a:gd name="T25" fmla="*/ 354 h 498"/>
                <a:gd name="T26" fmla="*/ 213 w 515"/>
                <a:gd name="T27" fmla="*/ 363 h 498"/>
                <a:gd name="T28" fmla="*/ 275 w 515"/>
                <a:gd name="T29" fmla="*/ 310 h 498"/>
                <a:gd name="T30" fmla="*/ 496 w 515"/>
                <a:gd name="T31" fmla="*/ 1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4" name="Freeform 126"/>
            <p:cNvSpPr>
              <a:spLocks noChangeArrowheads="1"/>
            </p:cNvSpPr>
            <p:nvPr/>
          </p:nvSpPr>
          <p:spPr bwMode="auto">
            <a:xfrm>
              <a:off x="7537936" y="4707865"/>
              <a:ext cx="261661" cy="238503"/>
            </a:xfrm>
            <a:custGeom>
              <a:avLst/>
              <a:gdLst>
                <a:gd name="T0" fmla="*/ 247 w 497"/>
                <a:gd name="T1" fmla="*/ 274 h 452"/>
                <a:gd name="T2" fmla="*/ 247 w 497"/>
                <a:gd name="T3" fmla="*/ 274 h 452"/>
                <a:gd name="T4" fmla="*/ 363 w 497"/>
                <a:gd name="T5" fmla="*/ 230 h 452"/>
                <a:gd name="T6" fmla="*/ 337 w 497"/>
                <a:gd name="T7" fmla="*/ 151 h 452"/>
                <a:gd name="T8" fmla="*/ 247 w 497"/>
                <a:gd name="T9" fmla="*/ 186 h 452"/>
                <a:gd name="T10" fmla="*/ 168 w 497"/>
                <a:gd name="T11" fmla="*/ 151 h 452"/>
                <a:gd name="T12" fmla="*/ 133 w 497"/>
                <a:gd name="T13" fmla="*/ 230 h 452"/>
                <a:gd name="T14" fmla="*/ 247 w 497"/>
                <a:gd name="T15" fmla="*/ 274 h 452"/>
                <a:gd name="T16" fmla="*/ 247 w 497"/>
                <a:gd name="T17" fmla="*/ 106 h 452"/>
                <a:gd name="T18" fmla="*/ 247 w 497"/>
                <a:gd name="T19" fmla="*/ 106 h 452"/>
                <a:gd name="T20" fmla="*/ 309 w 497"/>
                <a:gd name="T21" fmla="*/ 88 h 452"/>
                <a:gd name="T22" fmla="*/ 284 w 497"/>
                <a:gd name="T23" fmla="*/ 17 h 452"/>
                <a:gd name="T24" fmla="*/ 247 w 497"/>
                <a:gd name="T25" fmla="*/ 0 h 452"/>
                <a:gd name="T26" fmla="*/ 212 w 497"/>
                <a:gd name="T27" fmla="*/ 17 h 452"/>
                <a:gd name="T28" fmla="*/ 186 w 497"/>
                <a:gd name="T29" fmla="*/ 88 h 452"/>
                <a:gd name="T30" fmla="*/ 247 w 497"/>
                <a:gd name="T31" fmla="*/ 106 h 452"/>
                <a:gd name="T32" fmla="*/ 469 w 497"/>
                <a:gd name="T33" fmla="*/ 301 h 452"/>
                <a:gd name="T34" fmla="*/ 469 w 497"/>
                <a:gd name="T35" fmla="*/ 301 h 452"/>
                <a:gd name="T36" fmla="*/ 372 w 497"/>
                <a:gd name="T37" fmla="*/ 266 h 452"/>
                <a:gd name="T38" fmla="*/ 381 w 497"/>
                <a:gd name="T39" fmla="*/ 292 h 452"/>
                <a:gd name="T40" fmla="*/ 247 w 497"/>
                <a:gd name="T41" fmla="*/ 345 h 452"/>
                <a:gd name="T42" fmla="*/ 115 w 497"/>
                <a:gd name="T43" fmla="*/ 292 h 452"/>
                <a:gd name="T44" fmla="*/ 124 w 497"/>
                <a:gd name="T45" fmla="*/ 266 h 452"/>
                <a:gd name="T46" fmla="*/ 26 w 497"/>
                <a:gd name="T47" fmla="*/ 301 h 452"/>
                <a:gd name="T48" fmla="*/ 26 w 497"/>
                <a:gd name="T49" fmla="*/ 345 h 452"/>
                <a:gd name="T50" fmla="*/ 203 w 497"/>
                <a:gd name="T51" fmla="*/ 434 h 452"/>
                <a:gd name="T52" fmla="*/ 292 w 497"/>
                <a:gd name="T53" fmla="*/ 434 h 452"/>
                <a:gd name="T54" fmla="*/ 469 w 497"/>
                <a:gd name="T55" fmla="*/ 345 h 452"/>
                <a:gd name="T56" fmla="*/ 469 w 497"/>
                <a:gd name="T57" fmla="*/ 30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452">
                  <a:moveTo>
                    <a:pt x="247" y="274"/>
                  </a:moveTo>
                  <a:lnTo>
                    <a:pt x="247" y="274"/>
                  </a:lnTo>
                  <a:cubicBezTo>
                    <a:pt x="309" y="274"/>
                    <a:pt x="354" y="257"/>
                    <a:pt x="363" y="230"/>
                  </a:cubicBezTo>
                  <a:cubicBezTo>
                    <a:pt x="354" y="204"/>
                    <a:pt x="345" y="177"/>
                    <a:pt x="337" y="151"/>
                  </a:cubicBezTo>
                  <a:cubicBezTo>
                    <a:pt x="328" y="168"/>
                    <a:pt x="292" y="186"/>
                    <a:pt x="247" y="186"/>
                  </a:cubicBezTo>
                  <a:cubicBezTo>
                    <a:pt x="203" y="186"/>
                    <a:pt x="168" y="168"/>
                    <a:pt x="168" y="151"/>
                  </a:cubicBezTo>
                  <a:cubicBezTo>
                    <a:pt x="150" y="177"/>
                    <a:pt x="141" y="204"/>
                    <a:pt x="133" y="230"/>
                  </a:cubicBezTo>
                  <a:cubicBezTo>
                    <a:pt x="141" y="257"/>
                    <a:pt x="186" y="274"/>
                    <a:pt x="247" y="274"/>
                  </a:cubicBezTo>
                  <a:close/>
                  <a:moveTo>
                    <a:pt x="247" y="106"/>
                  </a:moveTo>
                  <a:lnTo>
                    <a:pt x="247" y="106"/>
                  </a:lnTo>
                  <a:cubicBezTo>
                    <a:pt x="274" y="106"/>
                    <a:pt x="300" y="97"/>
                    <a:pt x="309" y="88"/>
                  </a:cubicBezTo>
                  <a:cubicBezTo>
                    <a:pt x="300" y="62"/>
                    <a:pt x="292" y="35"/>
                    <a:pt x="284" y="17"/>
                  </a:cubicBezTo>
                  <a:cubicBezTo>
                    <a:pt x="284" y="8"/>
                    <a:pt x="265" y="0"/>
                    <a:pt x="247" y="0"/>
                  </a:cubicBezTo>
                  <a:cubicBezTo>
                    <a:pt x="230" y="0"/>
                    <a:pt x="212" y="8"/>
                    <a:pt x="212" y="17"/>
                  </a:cubicBezTo>
                  <a:cubicBezTo>
                    <a:pt x="203" y="35"/>
                    <a:pt x="194" y="62"/>
                    <a:pt x="186" y="88"/>
                  </a:cubicBezTo>
                  <a:cubicBezTo>
                    <a:pt x="194" y="97"/>
                    <a:pt x="221" y="106"/>
                    <a:pt x="247" y="106"/>
                  </a:cubicBezTo>
                  <a:close/>
                  <a:moveTo>
                    <a:pt x="469" y="301"/>
                  </a:moveTo>
                  <a:lnTo>
                    <a:pt x="469" y="301"/>
                  </a:lnTo>
                  <a:cubicBezTo>
                    <a:pt x="372" y="266"/>
                    <a:pt x="372" y="266"/>
                    <a:pt x="372" y="266"/>
                  </a:cubicBezTo>
                  <a:cubicBezTo>
                    <a:pt x="381" y="292"/>
                    <a:pt x="381" y="292"/>
                    <a:pt x="381" y="292"/>
                  </a:cubicBezTo>
                  <a:cubicBezTo>
                    <a:pt x="381" y="327"/>
                    <a:pt x="319" y="345"/>
                    <a:pt x="247" y="345"/>
                  </a:cubicBezTo>
                  <a:cubicBezTo>
                    <a:pt x="177" y="345"/>
                    <a:pt x="115" y="327"/>
                    <a:pt x="115" y="292"/>
                  </a:cubicBezTo>
                  <a:cubicBezTo>
                    <a:pt x="124" y="266"/>
                    <a:pt x="124" y="266"/>
                    <a:pt x="124" y="266"/>
                  </a:cubicBezTo>
                  <a:cubicBezTo>
                    <a:pt x="26" y="301"/>
                    <a:pt x="26" y="301"/>
                    <a:pt x="26" y="301"/>
                  </a:cubicBezTo>
                  <a:cubicBezTo>
                    <a:pt x="0" y="310"/>
                    <a:pt x="0" y="327"/>
                    <a:pt x="26" y="345"/>
                  </a:cubicBezTo>
                  <a:cubicBezTo>
                    <a:pt x="203" y="434"/>
                    <a:pt x="203" y="434"/>
                    <a:pt x="203" y="434"/>
                  </a:cubicBezTo>
                  <a:cubicBezTo>
                    <a:pt x="230" y="451"/>
                    <a:pt x="265" y="451"/>
                    <a:pt x="292" y="434"/>
                  </a:cubicBezTo>
                  <a:cubicBezTo>
                    <a:pt x="469" y="345"/>
                    <a:pt x="469" y="345"/>
                    <a:pt x="469" y="345"/>
                  </a:cubicBezTo>
                  <a:cubicBezTo>
                    <a:pt x="496" y="327"/>
                    <a:pt x="496" y="310"/>
                    <a:pt x="469" y="301"/>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5" name="Freeform 127"/>
            <p:cNvSpPr>
              <a:spLocks noChangeArrowheads="1"/>
            </p:cNvSpPr>
            <p:nvPr/>
          </p:nvSpPr>
          <p:spPr bwMode="auto">
            <a:xfrm>
              <a:off x="7016932" y="2637742"/>
              <a:ext cx="261659" cy="210716"/>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6" name="Freeform 129"/>
            <p:cNvSpPr>
              <a:spLocks noChangeArrowheads="1"/>
            </p:cNvSpPr>
            <p:nvPr/>
          </p:nvSpPr>
          <p:spPr bwMode="auto">
            <a:xfrm>
              <a:off x="5495600" y="4717127"/>
              <a:ext cx="175984" cy="215347"/>
            </a:xfrm>
            <a:custGeom>
              <a:avLst/>
              <a:gdLst>
                <a:gd name="T0" fmla="*/ 168 w 337"/>
                <a:gd name="T1" fmla="*/ 0 h 409"/>
                <a:gd name="T2" fmla="*/ 168 w 337"/>
                <a:gd name="T3" fmla="*/ 0 h 409"/>
                <a:gd name="T4" fmla="*/ 0 w 337"/>
                <a:gd name="T5" fmla="*/ 62 h 409"/>
                <a:gd name="T6" fmla="*/ 35 w 337"/>
                <a:gd name="T7" fmla="*/ 363 h 409"/>
                <a:gd name="T8" fmla="*/ 168 w 337"/>
                <a:gd name="T9" fmla="*/ 408 h 409"/>
                <a:gd name="T10" fmla="*/ 301 w 337"/>
                <a:gd name="T11" fmla="*/ 363 h 409"/>
                <a:gd name="T12" fmla="*/ 336 w 337"/>
                <a:gd name="T13" fmla="*/ 62 h 409"/>
                <a:gd name="T14" fmla="*/ 168 w 337"/>
                <a:gd name="T15" fmla="*/ 0 h 409"/>
                <a:gd name="T16" fmla="*/ 168 w 337"/>
                <a:gd name="T17" fmla="*/ 107 h 409"/>
                <a:gd name="T18" fmla="*/ 168 w 337"/>
                <a:gd name="T19" fmla="*/ 107 h 409"/>
                <a:gd name="T20" fmla="*/ 35 w 337"/>
                <a:gd name="T21" fmla="*/ 71 h 409"/>
                <a:gd name="T22" fmla="*/ 168 w 337"/>
                <a:gd name="T23" fmla="*/ 36 h 409"/>
                <a:gd name="T24" fmla="*/ 301 w 337"/>
                <a:gd name="T25" fmla="*/ 71 h 409"/>
                <a:gd name="T26" fmla="*/ 168 w 337"/>
                <a:gd name="T27" fmla="*/ 107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7" h="409">
                  <a:moveTo>
                    <a:pt x="168" y="0"/>
                  </a:moveTo>
                  <a:lnTo>
                    <a:pt x="168" y="0"/>
                  </a:lnTo>
                  <a:cubicBezTo>
                    <a:pt x="62" y="0"/>
                    <a:pt x="0" y="36"/>
                    <a:pt x="0" y="62"/>
                  </a:cubicBezTo>
                  <a:cubicBezTo>
                    <a:pt x="35" y="363"/>
                    <a:pt x="35" y="363"/>
                    <a:pt x="35" y="363"/>
                  </a:cubicBezTo>
                  <a:cubicBezTo>
                    <a:pt x="35" y="372"/>
                    <a:pt x="88" y="408"/>
                    <a:pt x="168" y="408"/>
                  </a:cubicBezTo>
                  <a:cubicBezTo>
                    <a:pt x="248" y="408"/>
                    <a:pt x="301" y="372"/>
                    <a:pt x="301" y="363"/>
                  </a:cubicBezTo>
                  <a:cubicBezTo>
                    <a:pt x="336" y="62"/>
                    <a:pt x="336" y="62"/>
                    <a:pt x="336" y="62"/>
                  </a:cubicBezTo>
                  <a:cubicBezTo>
                    <a:pt x="336" y="36"/>
                    <a:pt x="274" y="0"/>
                    <a:pt x="168" y="0"/>
                  </a:cubicBezTo>
                  <a:close/>
                  <a:moveTo>
                    <a:pt x="168" y="107"/>
                  </a:moveTo>
                  <a:lnTo>
                    <a:pt x="168" y="107"/>
                  </a:lnTo>
                  <a:cubicBezTo>
                    <a:pt x="88" y="107"/>
                    <a:pt x="35" y="80"/>
                    <a:pt x="35" y="71"/>
                  </a:cubicBezTo>
                  <a:cubicBezTo>
                    <a:pt x="35" y="62"/>
                    <a:pt x="88" y="36"/>
                    <a:pt x="168" y="36"/>
                  </a:cubicBezTo>
                  <a:cubicBezTo>
                    <a:pt x="248" y="36"/>
                    <a:pt x="301" y="62"/>
                    <a:pt x="301" y="71"/>
                  </a:cubicBezTo>
                  <a:cubicBezTo>
                    <a:pt x="301" y="80"/>
                    <a:pt x="248" y="107"/>
                    <a:pt x="168" y="107"/>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7" name="Freeform 133"/>
            <p:cNvSpPr>
              <a:spLocks noChangeArrowheads="1"/>
            </p:cNvSpPr>
            <p:nvPr/>
          </p:nvSpPr>
          <p:spPr bwMode="auto">
            <a:xfrm>
              <a:off x="10644454" y="4194564"/>
              <a:ext cx="261659" cy="252397"/>
            </a:xfrm>
            <a:custGeom>
              <a:avLst/>
              <a:gdLst>
                <a:gd name="T0" fmla="*/ 425 w 497"/>
                <a:gd name="T1" fmla="*/ 160 h 480"/>
                <a:gd name="T2" fmla="*/ 425 w 497"/>
                <a:gd name="T3" fmla="*/ 160 h 480"/>
                <a:gd name="T4" fmla="*/ 372 w 497"/>
                <a:gd name="T5" fmla="*/ 18 h 480"/>
                <a:gd name="T6" fmla="*/ 346 w 497"/>
                <a:gd name="T7" fmla="*/ 9 h 480"/>
                <a:gd name="T8" fmla="*/ 9 w 497"/>
                <a:gd name="T9" fmla="*/ 134 h 480"/>
                <a:gd name="T10" fmla="*/ 0 w 497"/>
                <a:gd name="T11" fmla="*/ 160 h 480"/>
                <a:gd name="T12" fmla="*/ 53 w 497"/>
                <a:gd name="T13" fmla="*/ 302 h 480"/>
                <a:gd name="T14" fmla="*/ 53 w 497"/>
                <a:gd name="T15" fmla="*/ 222 h 480"/>
                <a:gd name="T16" fmla="*/ 115 w 497"/>
                <a:gd name="T17" fmla="*/ 160 h 480"/>
                <a:gd name="T18" fmla="*/ 203 w 497"/>
                <a:gd name="T19" fmla="*/ 160 h 480"/>
                <a:gd name="T20" fmla="*/ 309 w 497"/>
                <a:gd name="T21" fmla="*/ 89 h 480"/>
                <a:gd name="T22" fmla="*/ 372 w 497"/>
                <a:gd name="T23" fmla="*/ 160 h 480"/>
                <a:gd name="T24" fmla="*/ 425 w 497"/>
                <a:gd name="T25" fmla="*/ 160 h 480"/>
                <a:gd name="T26" fmla="*/ 478 w 497"/>
                <a:gd name="T27" fmla="*/ 204 h 480"/>
                <a:gd name="T28" fmla="*/ 478 w 497"/>
                <a:gd name="T29" fmla="*/ 204 h 480"/>
                <a:gd name="T30" fmla="*/ 115 w 497"/>
                <a:gd name="T31" fmla="*/ 204 h 480"/>
                <a:gd name="T32" fmla="*/ 97 w 497"/>
                <a:gd name="T33" fmla="*/ 222 h 480"/>
                <a:gd name="T34" fmla="*/ 97 w 497"/>
                <a:gd name="T35" fmla="*/ 462 h 480"/>
                <a:gd name="T36" fmla="*/ 115 w 497"/>
                <a:gd name="T37" fmla="*/ 479 h 480"/>
                <a:gd name="T38" fmla="*/ 478 w 497"/>
                <a:gd name="T39" fmla="*/ 479 h 480"/>
                <a:gd name="T40" fmla="*/ 496 w 497"/>
                <a:gd name="T41" fmla="*/ 462 h 480"/>
                <a:gd name="T42" fmla="*/ 496 w 497"/>
                <a:gd name="T43" fmla="*/ 222 h 480"/>
                <a:gd name="T44" fmla="*/ 478 w 497"/>
                <a:gd name="T45" fmla="*/ 204 h 480"/>
                <a:gd name="T46" fmla="*/ 452 w 497"/>
                <a:gd name="T47" fmla="*/ 426 h 480"/>
                <a:gd name="T48" fmla="*/ 452 w 497"/>
                <a:gd name="T49" fmla="*/ 426 h 480"/>
                <a:gd name="T50" fmla="*/ 150 w 497"/>
                <a:gd name="T51" fmla="*/ 426 h 480"/>
                <a:gd name="T52" fmla="*/ 150 w 497"/>
                <a:gd name="T53" fmla="*/ 391 h 480"/>
                <a:gd name="T54" fmla="*/ 195 w 497"/>
                <a:gd name="T55" fmla="*/ 275 h 480"/>
                <a:gd name="T56" fmla="*/ 265 w 497"/>
                <a:gd name="T57" fmla="*/ 364 h 480"/>
                <a:gd name="T58" fmla="*/ 328 w 497"/>
                <a:gd name="T59" fmla="*/ 302 h 480"/>
                <a:gd name="T60" fmla="*/ 416 w 497"/>
                <a:gd name="T61" fmla="*/ 266 h 480"/>
                <a:gd name="T62" fmla="*/ 452 w 497"/>
                <a:gd name="T63" fmla="*/ 347 h 480"/>
                <a:gd name="T64" fmla="*/ 452 w 497"/>
                <a:gd name="T65" fmla="*/ 426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8" name="Freeform 135"/>
            <p:cNvSpPr>
              <a:spLocks noChangeArrowheads="1"/>
            </p:cNvSpPr>
            <p:nvPr/>
          </p:nvSpPr>
          <p:spPr bwMode="auto">
            <a:xfrm>
              <a:off x="9118490" y="4203826"/>
              <a:ext cx="187562" cy="238503"/>
            </a:xfrm>
            <a:custGeom>
              <a:avLst/>
              <a:gdLst>
                <a:gd name="T0" fmla="*/ 302 w 356"/>
                <a:gd name="T1" fmla="*/ 0 h 453"/>
                <a:gd name="T2" fmla="*/ 302 w 356"/>
                <a:gd name="T3" fmla="*/ 0 h 453"/>
                <a:gd name="T4" fmla="*/ 53 w 356"/>
                <a:gd name="T5" fmla="*/ 0 h 453"/>
                <a:gd name="T6" fmla="*/ 0 w 356"/>
                <a:gd name="T7" fmla="*/ 54 h 453"/>
                <a:gd name="T8" fmla="*/ 0 w 356"/>
                <a:gd name="T9" fmla="*/ 399 h 453"/>
                <a:gd name="T10" fmla="*/ 53 w 356"/>
                <a:gd name="T11" fmla="*/ 452 h 453"/>
                <a:gd name="T12" fmla="*/ 302 w 356"/>
                <a:gd name="T13" fmla="*/ 452 h 453"/>
                <a:gd name="T14" fmla="*/ 355 w 356"/>
                <a:gd name="T15" fmla="*/ 399 h 453"/>
                <a:gd name="T16" fmla="*/ 355 w 356"/>
                <a:gd name="T17" fmla="*/ 54 h 453"/>
                <a:gd name="T18" fmla="*/ 302 w 356"/>
                <a:gd name="T19" fmla="*/ 0 h 453"/>
                <a:gd name="T20" fmla="*/ 302 w 356"/>
                <a:gd name="T21" fmla="*/ 399 h 453"/>
                <a:gd name="T22" fmla="*/ 302 w 356"/>
                <a:gd name="T23" fmla="*/ 399 h 453"/>
                <a:gd name="T24" fmla="*/ 53 w 356"/>
                <a:gd name="T25" fmla="*/ 399 h 453"/>
                <a:gd name="T26" fmla="*/ 53 w 356"/>
                <a:gd name="T27" fmla="*/ 54 h 453"/>
                <a:gd name="T28" fmla="*/ 302 w 356"/>
                <a:gd name="T29" fmla="*/ 54 h 453"/>
                <a:gd name="T30" fmla="*/ 302 w 356"/>
                <a:gd name="T31"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6" h="453">
                  <a:moveTo>
                    <a:pt x="302" y="0"/>
                  </a:moveTo>
                  <a:lnTo>
                    <a:pt x="302" y="0"/>
                  </a:lnTo>
                  <a:cubicBezTo>
                    <a:pt x="53" y="0"/>
                    <a:pt x="53" y="0"/>
                    <a:pt x="53" y="0"/>
                  </a:cubicBezTo>
                  <a:cubicBezTo>
                    <a:pt x="27" y="0"/>
                    <a:pt x="0" y="27"/>
                    <a:pt x="0" y="54"/>
                  </a:cubicBezTo>
                  <a:cubicBezTo>
                    <a:pt x="0" y="399"/>
                    <a:pt x="0" y="399"/>
                    <a:pt x="0" y="399"/>
                  </a:cubicBezTo>
                  <a:cubicBezTo>
                    <a:pt x="0" y="426"/>
                    <a:pt x="27" y="452"/>
                    <a:pt x="53" y="452"/>
                  </a:cubicBezTo>
                  <a:cubicBezTo>
                    <a:pt x="302" y="452"/>
                    <a:pt x="302" y="452"/>
                    <a:pt x="302" y="452"/>
                  </a:cubicBezTo>
                  <a:cubicBezTo>
                    <a:pt x="328" y="452"/>
                    <a:pt x="355" y="426"/>
                    <a:pt x="355" y="399"/>
                  </a:cubicBezTo>
                  <a:cubicBezTo>
                    <a:pt x="355" y="54"/>
                    <a:pt x="355" y="54"/>
                    <a:pt x="355" y="54"/>
                  </a:cubicBezTo>
                  <a:cubicBezTo>
                    <a:pt x="355" y="27"/>
                    <a:pt x="328" y="0"/>
                    <a:pt x="302" y="0"/>
                  </a:cubicBezTo>
                  <a:close/>
                  <a:moveTo>
                    <a:pt x="302" y="399"/>
                  </a:moveTo>
                  <a:lnTo>
                    <a:pt x="302" y="399"/>
                  </a:lnTo>
                  <a:cubicBezTo>
                    <a:pt x="53" y="399"/>
                    <a:pt x="53" y="399"/>
                    <a:pt x="53" y="399"/>
                  </a:cubicBezTo>
                  <a:cubicBezTo>
                    <a:pt x="53" y="54"/>
                    <a:pt x="53" y="54"/>
                    <a:pt x="53" y="54"/>
                  </a:cubicBezTo>
                  <a:cubicBezTo>
                    <a:pt x="302" y="54"/>
                    <a:pt x="302" y="54"/>
                    <a:pt x="302" y="54"/>
                  </a:cubicBezTo>
                  <a:lnTo>
                    <a:pt x="302" y="399"/>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9" name="Freeform 136"/>
            <p:cNvSpPr>
              <a:spLocks noChangeArrowheads="1"/>
            </p:cNvSpPr>
            <p:nvPr/>
          </p:nvSpPr>
          <p:spPr bwMode="auto">
            <a:xfrm>
              <a:off x="10123448" y="4231613"/>
              <a:ext cx="261661" cy="180614"/>
            </a:xfrm>
            <a:custGeom>
              <a:avLst/>
              <a:gdLst>
                <a:gd name="T0" fmla="*/ 0 w 498"/>
                <a:gd name="T1" fmla="*/ 44 h 346"/>
                <a:gd name="T2" fmla="*/ 0 w 498"/>
                <a:gd name="T3" fmla="*/ 44 h 346"/>
                <a:gd name="T4" fmla="*/ 0 w 498"/>
                <a:gd name="T5" fmla="*/ 292 h 346"/>
                <a:gd name="T6" fmla="*/ 53 w 498"/>
                <a:gd name="T7" fmla="*/ 345 h 346"/>
                <a:gd name="T8" fmla="*/ 444 w 498"/>
                <a:gd name="T9" fmla="*/ 345 h 346"/>
                <a:gd name="T10" fmla="*/ 497 w 498"/>
                <a:gd name="T11" fmla="*/ 292 h 346"/>
                <a:gd name="T12" fmla="*/ 497 w 498"/>
                <a:gd name="T13" fmla="*/ 44 h 346"/>
                <a:gd name="T14" fmla="*/ 444 w 498"/>
                <a:gd name="T15" fmla="*/ 0 h 346"/>
                <a:gd name="T16" fmla="*/ 53 w 498"/>
                <a:gd name="T17" fmla="*/ 0 h 346"/>
                <a:gd name="T18" fmla="*/ 0 w 498"/>
                <a:gd name="T19" fmla="*/ 44 h 346"/>
                <a:gd name="T20" fmla="*/ 444 w 498"/>
                <a:gd name="T21" fmla="*/ 44 h 346"/>
                <a:gd name="T22" fmla="*/ 444 w 498"/>
                <a:gd name="T23" fmla="*/ 44 h 346"/>
                <a:gd name="T24" fmla="*/ 444 w 498"/>
                <a:gd name="T25" fmla="*/ 292 h 346"/>
                <a:gd name="T26" fmla="*/ 53 w 498"/>
                <a:gd name="T27" fmla="*/ 292 h 346"/>
                <a:gd name="T28" fmla="*/ 53 w 498"/>
                <a:gd name="T29" fmla="*/ 44 h 346"/>
                <a:gd name="T30" fmla="*/ 444 w 498"/>
                <a:gd name="T31" fmla="*/ 4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346">
                  <a:moveTo>
                    <a:pt x="0" y="44"/>
                  </a:moveTo>
                  <a:lnTo>
                    <a:pt x="0" y="44"/>
                  </a:lnTo>
                  <a:cubicBezTo>
                    <a:pt x="0" y="292"/>
                    <a:pt x="0" y="292"/>
                    <a:pt x="0" y="292"/>
                  </a:cubicBezTo>
                  <a:cubicBezTo>
                    <a:pt x="0" y="319"/>
                    <a:pt x="18" y="345"/>
                    <a:pt x="53" y="345"/>
                  </a:cubicBezTo>
                  <a:cubicBezTo>
                    <a:pt x="444" y="345"/>
                    <a:pt x="444" y="345"/>
                    <a:pt x="444" y="345"/>
                  </a:cubicBezTo>
                  <a:cubicBezTo>
                    <a:pt x="470" y="345"/>
                    <a:pt x="497" y="319"/>
                    <a:pt x="497" y="292"/>
                  </a:cubicBezTo>
                  <a:cubicBezTo>
                    <a:pt x="497" y="44"/>
                    <a:pt x="497" y="44"/>
                    <a:pt x="497" y="44"/>
                  </a:cubicBezTo>
                  <a:cubicBezTo>
                    <a:pt x="497" y="17"/>
                    <a:pt x="470" y="0"/>
                    <a:pt x="444" y="0"/>
                  </a:cubicBezTo>
                  <a:cubicBezTo>
                    <a:pt x="53" y="0"/>
                    <a:pt x="53" y="0"/>
                    <a:pt x="53" y="0"/>
                  </a:cubicBezTo>
                  <a:cubicBezTo>
                    <a:pt x="18" y="0"/>
                    <a:pt x="0" y="17"/>
                    <a:pt x="0" y="44"/>
                  </a:cubicBezTo>
                  <a:close/>
                  <a:moveTo>
                    <a:pt x="444" y="44"/>
                  </a:moveTo>
                  <a:lnTo>
                    <a:pt x="444" y="44"/>
                  </a:lnTo>
                  <a:cubicBezTo>
                    <a:pt x="444" y="292"/>
                    <a:pt x="444" y="292"/>
                    <a:pt x="444" y="292"/>
                  </a:cubicBezTo>
                  <a:cubicBezTo>
                    <a:pt x="53" y="292"/>
                    <a:pt x="53" y="292"/>
                    <a:pt x="53" y="292"/>
                  </a:cubicBezTo>
                  <a:cubicBezTo>
                    <a:pt x="53" y="44"/>
                    <a:pt x="53" y="44"/>
                    <a:pt x="53" y="44"/>
                  </a:cubicBezTo>
                  <a:lnTo>
                    <a:pt x="444" y="44"/>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0" name="Freeform 141"/>
            <p:cNvSpPr>
              <a:spLocks noChangeArrowheads="1"/>
            </p:cNvSpPr>
            <p:nvPr/>
          </p:nvSpPr>
          <p:spPr bwMode="auto">
            <a:xfrm>
              <a:off x="9602445" y="4189933"/>
              <a:ext cx="261659" cy="266290"/>
            </a:xfrm>
            <a:custGeom>
              <a:avLst/>
              <a:gdLst>
                <a:gd name="T0" fmla="*/ 479 w 497"/>
                <a:gd name="T1" fmla="*/ 186 h 506"/>
                <a:gd name="T2" fmla="*/ 479 w 497"/>
                <a:gd name="T3" fmla="*/ 186 h 506"/>
                <a:gd name="T4" fmla="*/ 292 w 497"/>
                <a:gd name="T5" fmla="*/ 142 h 506"/>
                <a:gd name="T6" fmla="*/ 266 w 497"/>
                <a:gd name="T7" fmla="*/ 17 h 506"/>
                <a:gd name="T8" fmla="*/ 239 w 497"/>
                <a:gd name="T9" fmla="*/ 0 h 506"/>
                <a:gd name="T10" fmla="*/ 17 w 497"/>
                <a:gd name="T11" fmla="*/ 61 h 506"/>
                <a:gd name="T12" fmla="*/ 0 w 497"/>
                <a:gd name="T13" fmla="*/ 89 h 506"/>
                <a:gd name="T14" fmla="*/ 79 w 497"/>
                <a:gd name="T15" fmla="*/ 390 h 506"/>
                <a:gd name="T16" fmla="*/ 107 w 497"/>
                <a:gd name="T17" fmla="*/ 399 h 506"/>
                <a:gd name="T18" fmla="*/ 195 w 497"/>
                <a:gd name="T19" fmla="*/ 372 h 506"/>
                <a:gd name="T20" fmla="*/ 177 w 497"/>
                <a:gd name="T21" fmla="*/ 425 h 506"/>
                <a:gd name="T22" fmla="*/ 195 w 497"/>
                <a:gd name="T23" fmla="*/ 443 h 506"/>
                <a:gd name="T24" fmla="*/ 398 w 497"/>
                <a:gd name="T25" fmla="*/ 496 h 506"/>
                <a:gd name="T26" fmla="*/ 426 w 497"/>
                <a:gd name="T27" fmla="*/ 487 h 506"/>
                <a:gd name="T28" fmla="*/ 496 w 497"/>
                <a:gd name="T29" fmla="*/ 212 h 506"/>
                <a:gd name="T30" fmla="*/ 479 w 497"/>
                <a:gd name="T31" fmla="*/ 186 h 506"/>
                <a:gd name="T32" fmla="*/ 35 w 497"/>
                <a:gd name="T33" fmla="*/ 97 h 506"/>
                <a:gd name="T34" fmla="*/ 35 w 497"/>
                <a:gd name="T35" fmla="*/ 97 h 506"/>
                <a:gd name="T36" fmla="*/ 230 w 497"/>
                <a:gd name="T37" fmla="*/ 44 h 506"/>
                <a:gd name="T38" fmla="*/ 310 w 497"/>
                <a:gd name="T39" fmla="*/ 310 h 506"/>
                <a:gd name="T40" fmla="*/ 116 w 497"/>
                <a:gd name="T41" fmla="*/ 364 h 506"/>
                <a:gd name="T42" fmla="*/ 35 w 497"/>
                <a:gd name="T43" fmla="*/ 97 h 506"/>
                <a:gd name="T44" fmla="*/ 389 w 497"/>
                <a:gd name="T45" fmla="*/ 461 h 506"/>
                <a:gd name="T46" fmla="*/ 389 w 497"/>
                <a:gd name="T47" fmla="*/ 461 h 506"/>
                <a:gd name="T48" fmla="*/ 222 w 497"/>
                <a:gd name="T49" fmla="*/ 417 h 506"/>
                <a:gd name="T50" fmla="*/ 230 w 497"/>
                <a:gd name="T51" fmla="*/ 364 h 506"/>
                <a:gd name="T52" fmla="*/ 328 w 497"/>
                <a:gd name="T53" fmla="*/ 336 h 506"/>
                <a:gd name="T54" fmla="*/ 345 w 497"/>
                <a:gd name="T55" fmla="*/ 319 h 506"/>
                <a:gd name="T56" fmla="*/ 310 w 497"/>
                <a:gd name="T57" fmla="*/ 177 h 506"/>
                <a:gd name="T58" fmla="*/ 451 w 497"/>
                <a:gd name="T59" fmla="*/ 212 h 506"/>
                <a:gd name="T60" fmla="*/ 389 w 497"/>
                <a:gd name="T61" fmla="*/ 46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1" name="Freeform 144"/>
            <p:cNvSpPr>
              <a:spLocks noChangeArrowheads="1"/>
            </p:cNvSpPr>
            <p:nvPr/>
          </p:nvSpPr>
          <p:spPr bwMode="auto">
            <a:xfrm>
              <a:off x="10658347" y="2133703"/>
              <a:ext cx="233872" cy="208402"/>
            </a:xfrm>
            <a:custGeom>
              <a:avLst/>
              <a:gdLst>
                <a:gd name="T0" fmla="*/ 426 w 444"/>
                <a:gd name="T1" fmla="*/ 0 h 399"/>
                <a:gd name="T2" fmla="*/ 426 w 444"/>
                <a:gd name="T3" fmla="*/ 0 h 399"/>
                <a:gd name="T4" fmla="*/ 9 w 444"/>
                <a:gd name="T5" fmla="*/ 0 h 399"/>
                <a:gd name="T6" fmla="*/ 0 w 444"/>
                <a:gd name="T7" fmla="*/ 17 h 399"/>
                <a:gd name="T8" fmla="*/ 0 w 444"/>
                <a:gd name="T9" fmla="*/ 70 h 399"/>
                <a:gd name="T10" fmla="*/ 443 w 444"/>
                <a:gd name="T11" fmla="*/ 70 h 399"/>
                <a:gd name="T12" fmla="*/ 443 w 444"/>
                <a:gd name="T13" fmla="*/ 17 h 399"/>
                <a:gd name="T14" fmla="*/ 426 w 444"/>
                <a:gd name="T15" fmla="*/ 0 h 399"/>
                <a:gd name="T16" fmla="*/ 27 w 444"/>
                <a:gd name="T17" fmla="*/ 363 h 399"/>
                <a:gd name="T18" fmla="*/ 27 w 444"/>
                <a:gd name="T19" fmla="*/ 363 h 399"/>
                <a:gd name="T20" fmla="*/ 54 w 444"/>
                <a:gd name="T21" fmla="*/ 398 h 399"/>
                <a:gd name="T22" fmla="*/ 381 w 444"/>
                <a:gd name="T23" fmla="*/ 398 h 399"/>
                <a:gd name="T24" fmla="*/ 417 w 444"/>
                <a:gd name="T25" fmla="*/ 363 h 399"/>
                <a:gd name="T26" fmla="*/ 417 w 444"/>
                <a:gd name="T27" fmla="*/ 97 h 399"/>
                <a:gd name="T28" fmla="*/ 27 w 444"/>
                <a:gd name="T29" fmla="*/ 97 h 399"/>
                <a:gd name="T30" fmla="*/ 27 w 444"/>
                <a:gd name="T31" fmla="*/ 363 h 399"/>
                <a:gd name="T32" fmla="*/ 151 w 444"/>
                <a:gd name="T33" fmla="*/ 150 h 399"/>
                <a:gd name="T34" fmla="*/ 151 w 444"/>
                <a:gd name="T35" fmla="*/ 150 h 399"/>
                <a:gd name="T36" fmla="*/ 293 w 444"/>
                <a:gd name="T37" fmla="*/ 150 h 399"/>
                <a:gd name="T38" fmla="*/ 293 w 444"/>
                <a:gd name="T39" fmla="*/ 194 h 399"/>
                <a:gd name="T40" fmla="*/ 151 w 444"/>
                <a:gd name="T41" fmla="*/ 194 h 399"/>
                <a:gd name="T42" fmla="*/ 151 w 444"/>
                <a:gd name="T43" fmla="*/ 15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4" h="399">
                  <a:moveTo>
                    <a:pt x="426" y="0"/>
                  </a:moveTo>
                  <a:lnTo>
                    <a:pt x="426" y="0"/>
                  </a:lnTo>
                  <a:cubicBezTo>
                    <a:pt x="9" y="0"/>
                    <a:pt x="9" y="0"/>
                    <a:pt x="9" y="0"/>
                  </a:cubicBezTo>
                  <a:cubicBezTo>
                    <a:pt x="0" y="0"/>
                    <a:pt x="0" y="8"/>
                    <a:pt x="0" y="17"/>
                  </a:cubicBezTo>
                  <a:cubicBezTo>
                    <a:pt x="0" y="70"/>
                    <a:pt x="0" y="70"/>
                    <a:pt x="0" y="70"/>
                  </a:cubicBezTo>
                  <a:cubicBezTo>
                    <a:pt x="443" y="70"/>
                    <a:pt x="443" y="70"/>
                    <a:pt x="443" y="70"/>
                  </a:cubicBezTo>
                  <a:cubicBezTo>
                    <a:pt x="443" y="17"/>
                    <a:pt x="443" y="17"/>
                    <a:pt x="443" y="17"/>
                  </a:cubicBezTo>
                  <a:cubicBezTo>
                    <a:pt x="443" y="8"/>
                    <a:pt x="434" y="0"/>
                    <a:pt x="426" y="0"/>
                  </a:cubicBezTo>
                  <a:close/>
                  <a:moveTo>
                    <a:pt x="27" y="363"/>
                  </a:moveTo>
                  <a:lnTo>
                    <a:pt x="27" y="363"/>
                  </a:lnTo>
                  <a:cubicBezTo>
                    <a:pt x="27" y="380"/>
                    <a:pt x="36" y="398"/>
                    <a:pt x="54" y="398"/>
                  </a:cubicBezTo>
                  <a:cubicBezTo>
                    <a:pt x="381" y="398"/>
                    <a:pt x="381" y="398"/>
                    <a:pt x="381" y="398"/>
                  </a:cubicBezTo>
                  <a:cubicBezTo>
                    <a:pt x="408" y="398"/>
                    <a:pt x="417" y="380"/>
                    <a:pt x="417" y="363"/>
                  </a:cubicBezTo>
                  <a:cubicBezTo>
                    <a:pt x="417" y="97"/>
                    <a:pt x="417" y="97"/>
                    <a:pt x="417" y="97"/>
                  </a:cubicBezTo>
                  <a:cubicBezTo>
                    <a:pt x="27" y="97"/>
                    <a:pt x="27" y="97"/>
                    <a:pt x="27" y="97"/>
                  </a:cubicBezTo>
                  <a:lnTo>
                    <a:pt x="27" y="363"/>
                  </a:lnTo>
                  <a:close/>
                  <a:moveTo>
                    <a:pt x="151" y="150"/>
                  </a:moveTo>
                  <a:lnTo>
                    <a:pt x="151" y="150"/>
                  </a:lnTo>
                  <a:cubicBezTo>
                    <a:pt x="293" y="150"/>
                    <a:pt x="293" y="150"/>
                    <a:pt x="293" y="150"/>
                  </a:cubicBezTo>
                  <a:cubicBezTo>
                    <a:pt x="293" y="194"/>
                    <a:pt x="293" y="194"/>
                    <a:pt x="293" y="194"/>
                  </a:cubicBezTo>
                  <a:cubicBezTo>
                    <a:pt x="151" y="194"/>
                    <a:pt x="151" y="194"/>
                    <a:pt x="151" y="194"/>
                  </a:cubicBezTo>
                  <a:lnTo>
                    <a:pt x="151" y="150"/>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2" name="Freeform 145"/>
            <p:cNvSpPr>
              <a:spLocks noChangeArrowheads="1"/>
            </p:cNvSpPr>
            <p:nvPr/>
          </p:nvSpPr>
          <p:spPr bwMode="auto">
            <a:xfrm>
              <a:off x="10137342" y="2119810"/>
              <a:ext cx="233874" cy="233872"/>
            </a:xfrm>
            <a:custGeom>
              <a:avLst/>
              <a:gdLst>
                <a:gd name="T0" fmla="*/ 70 w 444"/>
                <a:gd name="T1" fmla="*/ 400 h 445"/>
                <a:gd name="T2" fmla="*/ 70 w 444"/>
                <a:gd name="T3" fmla="*/ 400 h 445"/>
                <a:gd name="T4" fmla="*/ 124 w 444"/>
                <a:gd name="T5" fmla="*/ 444 h 445"/>
                <a:gd name="T6" fmla="*/ 168 w 444"/>
                <a:gd name="T7" fmla="*/ 400 h 445"/>
                <a:gd name="T8" fmla="*/ 124 w 444"/>
                <a:gd name="T9" fmla="*/ 346 h 445"/>
                <a:gd name="T10" fmla="*/ 70 w 444"/>
                <a:gd name="T11" fmla="*/ 400 h 445"/>
                <a:gd name="T12" fmla="*/ 319 w 444"/>
                <a:gd name="T13" fmla="*/ 400 h 445"/>
                <a:gd name="T14" fmla="*/ 319 w 444"/>
                <a:gd name="T15" fmla="*/ 400 h 445"/>
                <a:gd name="T16" fmla="*/ 372 w 444"/>
                <a:gd name="T17" fmla="*/ 444 h 445"/>
                <a:gd name="T18" fmla="*/ 417 w 444"/>
                <a:gd name="T19" fmla="*/ 400 h 445"/>
                <a:gd name="T20" fmla="*/ 372 w 444"/>
                <a:gd name="T21" fmla="*/ 346 h 445"/>
                <a:gd name="T22" fmla="*/ 319 w 444"/>
                <a:gd name="T23" fmla="*/ 400 h 445"/>
                <a:gd name="T24" fmla="*/ 159 w 444"/>
                <a:gd name="T25" fmla="*/ 284 h 445"/>
                <a:gd name="T26" fmla="*/ 159 w 444"/>
                <a:gd name="T27" fmla="*/ 284 h 445"/>
                <a:gd name="T28" fmla="*/ 434 w 444"/>
                <a:gd name="T29" fmla="*/ 204 h 445"/>
                <a:gd name="T30" fmla="*/ 443 w 444"/>
                <a:gd name="T31" fmla="*/ 187 h 445"/>
                <a:gd name="T32" fmla="*/ 443 w 444"/>
                <a:gd name="T33" fmla="*/ 54 h 445"/>
                <a:gd name="T34" fmla="*/ 98 w 444"/>
                <a:gd name="T35" fmla="*/ 54 h 445"/>
                <a:gd name="T36" fmla="*/ 98 w 444"/>
                <a:gd name="T37" fmla="*/ 10 h 445"/>
                <a:gd name="T38" fmla="*/ 89 w 444"/>
                <a:gd name="T39" fmla="*/ 0 h 445"/>
                <a:gd name="T40" fmla="*/ 9 w 444"/>
                <a:gd name="T41" fmla="*/ 0 h 445"/>
                <a:gd name="T42" fmla="*/ 0 w 444"/>
                <a:gd name="T43" fmla="*/ 10 h 445"/>
                <a:gd name="T44" fmla="*/ 0 w 444"/>
                <a:gd name="T45" fmla="*/ 54 h 445"/>
                <a:gd name="T46" fmla="*/ 45 w 444"/>
                <a:gd name="T47" fmla="*/ 54 h 445"/>
                <a:gd name="T48" fmla="*/ 98 w 444"/>
                <a:gd name="T49" fmla="*/ 275 h 445"/>
                <a:gd name="T50" fmla="*/ 98 w 444"/>
                <a:gd name="T51" fmla="*/ 302 h 445"/>
                <a:gd name="T52" fmla="*/ 98 w 444"/>
                <a:gd name="T53" fmla="*/ 338 h 445"/>
                <a:gd name="T54" fmla="*/ 106 w 444"/>
                <a:gd name="T55" fmla="*/ 346 h 445"/>
                <a:gd name="T56" fmla="*/ 124 w 444"/>
                <a:gd name="T57" fmla="*/ 346 h 445"/>
                <a:gd name="T58" fmla="*/ 372 w 444"/>
                <a:gd name="T59" fmla="*/ 346 h 445"/>
                <a:gd name="T60" fmla="*/ 434 w 444"/>
                <a:gd name="T61" fmla="*/ 346 h 445"/>
                <a:gd name="T62" fmla="*/ 443 w 444"/>
                <a:gd name="T63" fmla="*/ 338 h 445"/>
                <a:gd name="T64" fmla="*/ 443 w 444"/>
                <a:gd name="T65" fmla="*/ 302 h 445"/>
                <a:gd name="T66" fmla="*/ 168 w 444"/>
                <a:gd name="T67" fmla="*/ 302 h 445"/>
                <a:gd name="T68" fmla="*/ 159 w 444"/>
                <a:gd name="T69" fmla="*/ 28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3" name="Freeform 146"/>
            <p:cNvSpPr>
              <a:spLocks noChangeArrowheads="1"/>
            </p:cNvSpPr>
            <p:nvPr/>
          </p:nvSpPr>
          <p:spPr bwMode="auto">
            <a:xfrm>
              <a:off x="9639495" y="2105917"/>
              <a:ext cx="187561" cy="261659"/>
            </a:xfrm>
            <a:custGeom>
              <a:avLst/>
              <a:gdLst>
                <a:gd name="T0" fmla="*/ 318 w 356"/>
                <a:gd name="T1" fmla="*/ 54 h 497"/>
                <a:gd name="T2" fmla="*/ 318 w 356"/>
                <a:gd name="T3" fmla="*/ 54 h 497"/>
                <a:gd name="T4" fmla="*/ 283 w 356"/>
                <a:gd name="T5" fmla="*/ 124 h 497"/>
                <a:gd name="T6" fmla="*/ 71 w 356"/>
                <a:gd name="T7" fmla="*/ 124 h 497"/>
                <a:gd name="T8" fmla="*/ 36 w 356"/>
                <a:gd name="T9" fmla="*/ 54 h 497"/>
                <a:gd name="T10" fmla="*/ 0 w 356"/>
                <a:gd name="T11" fmla="*/ 89 h 497"/>
                <a:gd name="T12" fmla="*/ 0 w 356"/>
                <a:gd name="T13" fmla="*/ 461 h 497"/>
                <a:gd name="T14" fmla="*/ 36 w 356"/>
                <a:gd name="T15" fmla="*/ 496 h 497"/>
                <a:gd name="T16" fmla="*/ 318 w 356"/>
                <a:gd name="T17" fmla="*/ 496 h 497"/>
                <a:gd name="T18" fmla="*/ 355 w 356"/>
                <a:gd name="T19" fmla="*/ 461 h 497"/>
                <a:gd name="T20" fmla="*/ 355 w 356"/>
                <a:gd name="T21" fmla="*/ 89 h 497"/>
                <a:gd name="T22" fmla="*/ 318 w 356"/>
                <a:gd name="T23" fmla="*/ 54 h 497"/>
                <a:gd name="T24" fmla="*/ 265 w 356"/>
                <a:gd name="T25" fmla="*/ 98 h 497"/>
                <a:gd name="T26" fmla="*/ 265 w 356"/>
                <a:gd name="T27" fmla="*/ 98 h 497"/>
                <a:gd name="T28" fmla="*/ 292 w 356"/>
                <a:gd name="T29" fmla="*/ 54 h 497"/>
                <a:gd name="T30" fmla="*/ 230 w 356"/>
                <a:gd name="T31" fmla="*/ 54 h 497"/>
                <a:gd name="T32" fmla="*/ 212 w 356"/>
                <a:gd name="T33" fmla="*/ 0 h 497"/>
                <a:gd name="T34" fmla="*/ 133 w 356"/>
                <a:gd name="T35" fmla="*/ 0 h 497"/>
                <a:gd name="T36" fmla="*/ 115 w 356"/>
                <a:gd name="T37" fmla="*/ 54 h 497"/>
                <a:gd name="T38" fmla="*/ 61 w 356"/>
                <a:gd name="T39" fmla="*/ 54 h 497"/>
                <a:gd name="T40" fmla="*/ 89 w 356"/>
                <a:gd name="T41" fmla="*/ 98 h 497"/>
                <a:gd name="T42" fmla="*/ 265 w 356"/>
                <a:gd name="T43" fmla="*/ 9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497">
                  <a:moveTo>
                    <a:pt x="318" y="54"/>
                  </a:moveTo>
                  <a:lnTo>
                    <a:pt x="318" y="54"/>
                  </a:lnTo>
                  <a:cubicBezTo>
                    <a:pt x="283" y="124"/>
                    <a:pt x="283" y="124"/>
                    <a:pt x="283" y="124"/>
                  </a:cubicBezTo>
                  <a:cubicBezTo>
                    <a:pt x="71" y="124"/>
                    <a:pt x="71" y="124"/>
                    <a:pt x="71" y="124"/>
                  </a:cubicBezTo>
                  <a:cubicBezTo>
                    <a:pt x="36" y="54"/>
                    <a:pt x="36" y="54"/>
                    <a:pt x="36" y="54"/>
                  </a:cubicBezTo>
                  <a:cubicBezTo>
                    <a:pt x="17" y="54"/>
                    <a:pt x="0" y="71"/>
                    <a:pt x="0" y="89"/>
                  </a:cubicBezTo>
                  <a:cubicBezTo>
                    <a:pt x="0" y="461"/>
                    <a:pt x="0" y="461"/>
                    <a:pt x="0" y="461"/>
                  </a:cubicBezTo>
                  <a:cubicBezTo>
                    <a:pt x="0" y="487"/>
                    <a:pt x="17" y="496"/>
                    <a:pt x="36" y="496"/>
                  </a:cubicBezTo>
                  <a:cubicBezTo>
                    <a:pt x="318" y="496"/>
                    <a:pt x="318" y="496"/>
                    <a:pt x="318" y="496"/>
                  </a:cubicBezTo>
                  <a:cubicBezTo>
                    <a:pt x="336" y="496"/>
                    <a:pt x="355" y="487"/>
                    <a:pt x="355" y="461"/>
                  </a:cubicBezTo>
                  <a:cubicBezTo>
                    <a:pt x="355" y="89"/>
                    <a:pt x="355" y="89"/>
                    <a:pt x="355" y="89"/>
                  </a:cubicBezTo>
                  <a:cubicBezTo>
                    <a:pt x="355" y="71"/>
                    <a:pt x="336" y="54"/>
                    <a:pt x="318" y="54"/>
                  </a:cubicBezTo>
                  <a:close/>
                  <a:moveTo>
                    <a:pt x="265" y="98"/>
                  </a:moveTo>
                  <a:lnTo>
                    <a:pt x="265" y="98"/>
                  </a:lnTo>
                  <a:cubicBezTo>
                    <a:pt x="292" y="54"/>
                    <a:pt x="292" y="54"/>
                    <a:pt x="292" y="54"/>
                  </a:cubicBezTo>
                  <a:cubicBezTo>
                    <a:pt x="230" y="54"/>
                    <a:pt x="230" y="54"/>
                    <a:pt x="230" y="54"/>
                  </a:cubicBezTo>
                  <a:cubicBezTo>
                    <a:pt x="212" y="0"/>
                    <a:pt x="212" y="0"/>
                    <a:pt x="212" y="0"/>
                  </a:cubicBezTo>
                  <a:cubicBezTo>
                    <a:pt x="133" y="0"/>
                    <a:pt x="133" y="0"/>
                    <a:pt x="133" y="0"/>
                  </a:cubicBezTo>
                  <a:cubicBezTo>
                    <a:pt x="115" y="54"/>
                    <a:pt x="115" y="54"/>
                    <a:pt x="115" y="54"/>
                  </a:cubicBezTo>
                  <a:cubicBezTo>
                    <a:pt x="61" y="54"/>
                    <a:pt x="61" y="54"/>
                    <a:pt x="61" y="54"/>
                  </a:cubicBezTo>
                  <a:cubicBezTo>
                    <a:pt x="89" y="98"/>
                    <a:pt x="89" y="98"/>
                    <a:pt x="89" y="98"/>
                  </a:cubicBezTo>
                  <a:lnTo>
                    <a:pt x="265" y="98"/>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4" name="Freeform 149"/>
            <p:cNvSpPr>
              <a:spLocks noChangeArrowheads="1"/>
            </p:cNvSpPr>
            <p:nvPr/>
          </p:nvSpPr>
          <p:spPr bwMode="auto">
            <a:xfrm>
              <a:off x="7574985" y="5214975"/>
              <a:ext cx="192193" cy="261661"/>
            </a:xfrm>
            <a:custGeom>
              <a:avLst/>
              <a:gdLst>
                <a:gd name="T0" fmla="*/ 106 w 364"/>
                <a:gd name="T1" fmla="*/ 479 h 498"/>
                <a:gd name="T2" fmla="*/ 106 w 364"/>
                <a:gd name="T3" fmla="*/ 479 h 498"/>
                <a:gd name="T4" fmla="*/ 176 w 364"/>
                <a:gd name="T5" fmla="*/ 497 h 498"/>
                <a:gd name="T6" fmla="*/ 248 w 364"/>
                <a:gd name="T7" fmla="*/ 479 h 498"/>
                <a:gd name="T8" fmla="*/ 248 w 364"/>
                <a:gd name="T9" fmla="*/ 426 h 498"/>
                <a:gd name="T10" fmla="*/ 106 w 364"/>
                <a:gd name="T11" fmla="*/ 426 h 498"/>
                <a:gd name="T12" fmla="*/ 106 w 364"/>
                <a:gd name="T13" fmla="*/ 479 h 498"/>
                <a:gd name="T14" fmla="*/ 248 w 364"/>
                <a:gd name="T15" fmla="*/ 400 h 498"/>
                <a:gd name="T16" fmla="*/ 248 w 364"/>
                <a:gd name="T17" fmla="*/ 400 h 498"/>
                <a:gd name="T18" fmla="*/ 354 w 364"/>
                <a:gd name="T19" fmla="*/ 151 h 498"/>
                <a:gd name="T20" fmla="*/ 176 w 364"/>
                <a:gd name="T21" fmla="*/ 0 h 498"/>
                <a:gd name="T22" fmla="*/ 0 w 364"/>
                <a:gd name="T23" fmla="*/ 151 h 498"/>
                <a:gd name="T24" fmla="*/ 106 w 364"/>
                <a:gd name="T25" fmla="*/ 400 h 498"/>
                <a:gd name="T26" fmla="*/ 248 w 364"/>
                <a:gd name="T27" fmla="*/ 400 h 498"/>
                <a:gd name="T28" fmla="*/ 53 w 364"/>
                <a:gd name="T29" fmla="*/ 151 h 498"/>
                <a:gd name="T30" fmla="*/ 53 w 364"/>
                <a:gd name="T31" fmla="*/ 151 h 498"/>
                <a:gd name="T32" fmla="*/ 176 w 364"/>
                <a:gd name="T33" fmla="*/ 53 h 498"/>
                <a:gd name="T34" fmla="*/ 301 w 364"/>
                <a:gd name="T35" fmla="*/ 151 h 498"/>
                <a:gd name="T36" fmla="*/ 257 w 364"/>
                <a:gd name="T37" fmla="*/ 249 h 498"/>
                <a:gd name="T38" fmla="*/ 194 w 364"/>
                <a:gd name="T39" fmla="*/ 355 h 498"/>
                <a:gd name="T40" fmla="*/ 159 w 364"/>
                <a:gd name="T41" fmla="*/ 355 h 498"/>
                <a:gd name="T42" fmla="*/ 97 w 364"/>
                <a:gd name="T43" fmla="*/ 249 h 498"/>
                <a:gd name="T44" fmla="*/ 53 w 364"/>
                <a:gd name="T45" fmla="*/ 151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498">
                  <a:moveTo>
                    <a:pt x="106" y="479"/>
                  </a:moveTo>
                  <a:lnTo>
                    <a:pt x="106" y="479"/>
                  </a:lnTo>
                  <a:cubicBezTo>
                    <a:pt x="123" y="488"/>
                    <a:pt x="150" y="497"/>
                    <a:pt x="176" y="497"/>
                  </a:cubicBezTo>
                  <a:cubicBezTo>
                    <a:pt x="203" y="497"/>
                    <a:pt x="229" y="488"/>
                    <a:pt x="248" y="479"/>
                  </a:cubicBezTo>
                  <a:cubicBezTo>
                    <a:pt x="248" y="426"/>
                    <a:pt x="248" y="426"/>
                    <a:pt x="248" y="426"/>
                  </a:cubicBezTo>
                  <a:cubicBezTo>
                    <a:pt x="106" y="426"/>
                    <a:pt x="106" y="426"/>
                    <a:pt x="106" y="426"/>
                  </a:cubicBezTo>
                  <a:lnTo>
                    <a:pt x="106" y="479"/>
                  </a:lnTo>
                  <a:close/>
                  <a:moveTo>
                    <a:pt x="248" y="400"/>
                  </a:moveTo>
                  <a:lnTo>
                    <a:pt x="248" y="400"/>
                  </a:lnTo>
                  <a:cubicBezTo>
                    <a:pt x="248" y="293"/>
                    <a:pt x="363" y="258"/>
                    <a:pt x="354" y="151"/>
                  </a:cubicBezTo>
                  <a:cubicBezTo>
                    <a:pt x="345" y="80"/>
                    <a:pt x="301" y="0"/>
                    <a:pt x="176" y="0"/>
                  </a:cubicBezTo>
                  <a:cubicBezTo>
                    <a:pt x="53" y="0"/>
                    <a:pt x="9" y="80"/>
                    <a:pt x="0" y="151"/>
                  </a:cubicBezTo>
                  <a:cubicBezTo>
                    <a:pt x="0" y="258"/>
                    <a:pt x="106" y="293"/>
                    <a:pt x="106" y="400"/>
                  </a:cubicBezTo>
                  <a:lnTo>
                    <a:pt x="248" y="400"/>
                  </a:lnTo>
                  <a:close/>
                  <a:moveTo>
                    <a:pt x="53" y="151"/>
                  </a:moveTo>
                  <a:lnTo>
                    <a:pt x="53" y="151"/>
                  </a:lnTo>
                  <a:cubicBezTo>
                    <a:pt x="62" y="89"/>
                    <a:pt x="106" y="53"/>
                    <a:pt x="176" y="53"/>
                  </a:cubicBezTo>
                  <a:cubicBezTo>
                    <a:pt x="248" y="53"/>
                    <a:pt x="292" y="89"/>
                    <a:pt x="301" y="151"/>
                  </a:cubicBezTo>
                  <a:cubicBezTo>
                    <a:pt x="301" y="187"/>
                    <a:pt x="283" y="213"/>
                    <a:pt x="257" y="249"/>
                  </a:cubicBezTo>
                  <a:cubicBezTo>
                    <a:pt x="229" y="275"/>
                    <a:pt x="213" y="311"/>
                    <a:pt x="194" y="355"/>
                  </a:cubicBezTo>
                  <a:cubicBezTo>
                    <a:pt x="159" y="355"/>
                    <a:pt x="159" y="355"/>
                    <a:pt x="159" y="355"/>
                  </a:cubicBezTo>
                  <a:cubicBezTo>
                    <a:pt x="141" y="311"/>
                    <a:pt x="123" y="275"/>
                    <a:pt x="97" y="249"/>
                  </a:cubicBezTo>
                  <a:cubicBezTo>
                    <a:pt x="70" y="213"/>
                    <a:pt x="53" y="187"/>
                    <a:pt x="53" y="151"/>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5" name="Freeform 151"/>
            <p:cNvSpPr>
              <a:spLocks noChangeArrowheads="1"/>
            </p:cNvSpPr>
            <p:nvPr/>
          </p:nvSpPr>
          <p:spPr bwMode="auto">
            <a:xfrm>
              <a:off x="10644454" y="3724502"/>
              <a:ext cx="261659" cy="152828"/>
            </a:xfrm>
            <a:custGeom>
              <a:avLst/>
              <a:gdLst>
                <a:gd name="T0" fmla="*/ 124 w 497"/>
                <a:gd name="T1" fmla="*/ 221 h 293"/>
                <a:gd name="T2" fmla="*/ 124 w 497"/>
                <a:gd name="T3" fmla="*/ 221 h 293"/>
                <a:gd name="T4" fmla="*/ 124 w 497"/>
                <a:gd name="T5" fmla="*/ 97 h 293"/>
                <a:gd name="T6" fmla="*/ 177 w 497"/>
                <a:gd name="T7" fmla="*/ 97 h 293"/>
                <a:gd name="T8" fmla="*/ 88 w 497"/>
                <a:gd name="T9" fmla="*/ 0 h 293"/>
                <a:gd name="T10" fmla="*/ 0 w 497"/>
                <a:gd name="T11" fmla="*/ 97 h 293"/>
                <a:gd name="T12" fmla="*/ 53 w 497"/>
                <a:gd name="T13" fmla="*/ 97 h 293"/>
                <a:gd name="T14" fmla="*/ 53 w 497"/>
                <a:gd name="T15" fmla="*/ 248 h 293"/>
                <a:gd name="T16" fmla="*/ 97 w 497"/>
                <a:gd name="T17" fmla="*/ 292 h 293"/>
                <a:gd name="T18" fmla="*/ 319 w 497"/>
                <a:gd name="T19" fmla="*/ 292 h 293"/>
                <a:gd name="T20" fmla="*/ 256 w 497"/>
                <a:gd name="T21" fmla="*/ 221 h 293"/>
                <a:gd name="T22" fmla="*/ 124 w 497"/>
                <a:gd name="T23" fmla="*/ 221 h 293"/>
                <a:gd name="T24" fmla="*/ 443 w 497"/>
                <a:gd name="T25" fmla="*/ 195 h 293"/>
                <a:gd name="T26" fmla="*/ 443 w 497"/>
                <a:gd name="T27" fmla="*/ 195 h 293"/>
                <a:gd name="T28" fmla="*/ 443 w 497"/>
                <a:gd name="T29" fmla="*/ 44 h 293"/>
                <a:gd name="T30" fmla="*/ 399 w 497"/>
                <a:gd name="T31" fmla="*/ 0 h 293"/>
                <a:gd name="T32" fmla="*/ 177 w 497"/>
                <a:gd name="T33" fmla="*/ 0 h 293"/>
                <a:gd name="T34" fmla="*/ 239 w 497"/>
                <a:gd name="T35" fmla="*/ 61 h 293"/>
                <a:gd name="T36" fmla="*/ 372 w 497"/>
                <a:gd name="T37" fmla="*/ 61 h 293"/>
                <a:gd name="T38" fmla="*/ 372 w 497"/>
                <a:gd name="T39" fmla="*/ 195 h 293"/>
                <a:gd name="T40" fmla="*/ 319 w 497"/>
                <a:gd name="T41" fmla="*/ 195 h 293"/>
                <a:gd name="T42" fmla="*/ 407 w 497"/>
                <a:gd name="T43" fmla="*/ 292 h 293"/>
                <a:gd name="T44" fmla="*/ 496 w 497"/>
                <a:gd name="T45" fmla="*/ 195 h 293"/>
                <a:gd name="T46" fmla="*/ 443 w 497"/>
                <a:gd name="T47" fmla="*/ 195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7" h="293">
                  <a:moveTo>
                    <a:pt x="124" y="221"/>
                  </a:moveTo>
                  <a:lnTo>
                    <a:pt x="124" y="221"/>
                  </a:lnTo>
                  <a:cubicBezTo>
                    <a:pt x="124" y="97"/>
                    <a:pt x="124" y="97"/>
                    <a:pt x="124" y="97"/>
                  </a:cubicBezTo>
                  <a:cubicBezTo>
                    <a:pt x="177" y="97"/>
                    <a:pt x="177" y="97"/>
                    <a:pt x="177" y="97"/>
                  </a:cubicBezTo>
                  <a:cubicBezTo>
                    <a:pt x="88" y="0"/>
                    <a:pt x="88" y="0"/>
                    <a:pt x="88" y="0"/>
                  </a:cubicBezTo>
                  <a:cubicBezTo>
                    <a:pt x="0" y="97"/>
                    <a:pt x="0" y="97"/>
                    <a:pt x="0" y="97"/>
                  </a:cubicBezTo>
                  <a:cubicBezTo>
                    <a:pt x="53" y="97"/>
                    <a:pt x="53" y="97"/>
                    <a:pt x="53" y="97"/>
                  </a:cubicBezTo>
                  <a:cubicBezTo>
                    <a:pt x="53" y="248"/>
                    <a:pt x="53" y="248"/>
                    <a:pt x="53" y="248"/>
                  </a:cubicBezTo>
                  <a:cubicBezTo>
                    <a:pt x="53" y="274"/>
                    <a:pt x="71" y="292"/>
                    <a:pt x="97" y="292"/>
                  </a:cubicBezTo>
                  <a:cubicBezTo>
                    <a:pt x="319" y="292"/>
                    <a:pt x="319" y="292"/>
                    <a:pt x="319" y="292"/>
                  </a:cubicBezTo>
                  <a:cubicBezTo>
                    <a:pt x="256" y="221"/>
                    <a:pt x="256" y="221"/>
                    <a:pt x="256" y="221"/>
                  </a:cubicBezTo>
                  <a:lnTo>
                    <a:pt x="124" y="221"/>
                  </a:lnTo>
                  <a:close/>
                  <a:moveTo>
                    <a:pt x="443" y="195"/>
                  </a:moveTo>
                  <a:lnTo>
                    <a:pt x="443" y="195"/>
                  </a:lnTo>
                  <a:cubicBezTo>
                    <a:pt x="443" y="44"/>
                    <a:pt x="443" y="44"/>
                    <a:pt x="443" y="44"/>
                  </a:cubicBezTo>
                  <a:cubicBezTo>
                    <a:pt x="443" y="17"/>
                    <a:pt x="425" y="0"/>
                    <a:pt x="399" y="0"/>
                  </a:cubicBezTo>
                  <a:cubicBezTo>
                    <a:pt x="177" y="0"/>
                    <a:pt x="177" y="0"/>
                    <a:pt x="177" y="0"/>
                  </a:cubicBezTo>
                  <a:cubicBezTo>
                    <a:pt x="239" y="61"/>
                    <a:pt x="239" y="61"/>
                    <a:pt x="239" y="61"/>
                  </a:cubicBezTo>
                  <a:cubicBezTo>
                    <a:pt x="372" y="61"/>
                    <a:pt x="372" y="61"/>
                    <a:pt x="372" y="61"/>
                  </a:cubicBezTo>
                  <a:cubicBezTo>
                    <a:pt x="372" y="195"/>
                    <a:pt x="372" y="195"/>
                    <a:pt x="372" y="195"/>
                  </a:cubicBezTo>
                  <a:cubicBezTo>
                    <a:pt x="319" y="195"/>
                    <a:pt x="319" y="195"/>
                    <a:pt x="319" y="195"/>
                  </a:cubicBezTo>
                  <a:cubicBezTo>
                    <a:pt x="407" y="292"/>
                    <a:pt x="407" y="292"/>
                    <a:pt x="407" y="292"/>
                  </a:cubicBezTo>
                  <a:cubicBezTo>
                    <a:pt x="496" y="195"/>
                    <a:pt x="496" y="195"/>
                    <a:pt x="496" y="195"/>
                  </a:cubicBezTo>
                  <a:lnTo>
                    <a:pt x="443" y="195"/>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6" name="Freeform 154"/>
            <p:cNvSpPr>
              <a:spLocks noChangeArrowheads="1"/>
            </p:cNvSpPr>
            <p:nvPr/>
          </p:nvSpPr>
          <p:spPr bwMode="auto">
            <a:xfrm>
              <a:off x="8616993" y="3651963"/>
              <a:ext cx="187562" cy="254713"/>
            </a:xfrm>
            <a:custGeom>
              <a:avLst/>
              <a:gdLst>
                <a:gd name="T0" fmla="*/ 346 w 355"/>
                <a:gd name="T1" fmla="*/ 132 h 487"/>
                <a:gd name="T2" fmla="*/ 346 w 355"/>
                <a:gd name="T3" fmla="*/ 132 h 487"/>
                <a:gd name="T4" fmla="*/ 116 w 355"/>
                <a:gd name="T5" fmla="*/ 17 h 487"/>
                <a:gd name="T6" fmla="*/ 9 w 355"/>
                <a:gd name="T7" fmla="*/ 53 h 487"/>
                <a:gd name="T8" fmla="*/ 0 w 355"/>
                <a:gd name="T9" fmla="*/ 79 h 487"/>
                <a:gd name="T10" fmla="*/ 9 w 355"/>
                <a:gd name="T11" fmla="*/ 345 h 487"/>
                <a:gd name="T12" fmla="*/ 18 w 355"/>
                <a:gd name="T13" fmla="*/ 363 h 487"/>
                <a:gd name="T14" fmla="*/ 222 w 355"/>
                <a:gd name="T15" fmla="*/ 486 h 487"/>
                <a:gd name="T16" fmla="*/ 231 w 355"/>
                <a:gd name="T17" fmla="*/ 486 h 487"/>
                <a:gd name="T18" fmla="*/ 240 w 355"/>
                <a:gd name="T19" fmla="*/ 486 h 487"/>
                <a:gd name="T20" fmla="*/ 248 w 355"/>
                <a:gd name="T21" fmla="*/ 478 h 487"/>
                <a:gd name="T22" fmla="*/ 248 w 355"/>
                <a:gd name="T23" fmla="*/ 203 h 487"/>
                <a:gd name="T24" fmla="*/ 240 w 355"/>
                <a:gd name="T25" fmla="*/ 185 h 487"/>
                <a:gd name="T26" fmla="*/ 44 w 355"/>
                <a:gd name="T27" fmla="*/ 70 h 487"/>
                <a:gd name="T28" fmla="*/ 71 w 355"/>
                <a:gd name="T29" fmla="*/ 53 h 487"/>
                <a:gd name="T30" fmla="*/ 107 w 355"/>
                <a:gd name="T31" fmla="*/ 44 h 487"/>
                <a:gd name="T32" fmla="*/ 301 w 355"/>
                <a:gd name="T33" fmla="*/ 150 h 487"/>
                <a:gd name="T34" fmla="*/ 310 w 355"/>
                <a:gd name="T35" fmla="*/ 159 h 487"/>
                <a:gd name="T36" fmla="*/ 310 w 355"/>
                <a:gd name="T37" fmla="*/ 425 h 487"/>
                <a:gd name="T38" fmla="*/ 328 w 355"/>
                <a:gd name="T39" fmla="*/ 442 h 487"/>
                <a:gd name="T40" fmla="*/ 354 w 355"/>
                <a:gd name="T41" fmla="*/ 425 h 487"/>
                <a:gd name="T42" fmla="*/ 354 w 355"/>
                <a:gd name="T43" fmla="*/ 141 h 487"/>
                <a:gd name="T44" fmla="*/ 346 w 355"/>
                <a:gd name="T45" fmla="*/ 13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7" name="Freeform 155"/>
            <p:cNvSpPr>
              <a:spLocks noChangeArrowheads="1"/>
            </p:cNvSpPr>
            <p:nvPr/>
          </p:nvSpPr>
          <p:spPr bwMode="auto">
            <a:xfrm>
              <a:off x="10144514" y="4698602"/>
              <a:ext cx="243136" cy="261659"/>
            </a:xfrm>
            <a:custGeom>
              <a:avLst/>
              <a:gdLst>
                <a:gd name="T0" fmla="*/ 79 w 461"/>
                <a:gd name="T1" fmla="*/ 9 h 497"/>
                <a:gd name="T2" fmla="*/ 79 w 461"/>
                <a:gd name="T3" fmla="*/ 9 h 497"/>
                <a:gd name="T4" fmla="*/ 71 w 461"/>
                <a:gd name="T5" fmla="*/ 9 h 497"/>
                <a:gd name="T6" fmla="*/ 0 w 461"/>
                <a:gd name="T7" fmla="*/ 195 h 497"/>
                <a:gd name="T8" fmla="*/ 79 w 461"/>
                <a:gd name="T9" fmla="*/ 274 h 497"/>
                <a:gd name="T10" fmla="*/ 159 w 461"/>
                <a:gd name="T11" fmla="*/ 195 h 497"/>
                <a:gd name="T12" fmla="*/ 79 w 461"/>
                <a:gd name="T13" fmla="*/ 9 h 497"/>
                <a:gd name="T14" fmla="*/ 390 w 461"/>
                <a:gd name="T15" fmla="*/ 9 h 497"/>
                <a:gd name="T16" fmla="*/ 390 w 461"/>
                <a:gd name="T17" fmla="*/ 9 h 497"/>
                <a:gd name="T18" fmla="*/ 381 w 461"/>
                <a:gd name="T19" fmla="*/ 9 h 497"/>
                <a:gd name="T20" fmla="*/ 301 w 461"/>
                <a:gd name="T21" fmla="*/ 195 h 497"/>
                <a:gd name="T22" fmla="*/ 381 w 461"/>
                <a:gd name="T23" fmla="*/ 274 h 497"/>
                <a:gd name="T24" fmla="*/ 460 w 461"/>
                <a:gd name="T25" fmla="*/ 195 h 497"/>
                <a:gd name="T26" fmla="*/ 390 w 461"/>
                <a:gd name="T27" fmla="*/ 9 h 497"/>
                <a:gd name="T28" fmla="*/ 230 w 461"/>
                <a:gd name="T29" fmla="*/ 221 h 497"/>
                <a:gd name="T30" fmla="*/ 230 w 461"/>
                <a:gd name="T31" fmla="*/ 221 h 497"/>
                <a:gd name="T32" fmla="*/ 150 w 461"/>
                <a:gd name="T33" fmla="*/ 417 h 497"/>
                <a:gd name="T34" fmla="*/ 230 w 461"/>
                <a:gd name="T35" fmla="*/ 496 h 497"/>
                <a:gd name="T36" fmla="*/ 310 w 461"/>
                <a:gd name="T37" fmla="*/ 417 h 497"/>
                <a:gd name="T38" fmla="*/ 230 w 461"/>
                <a:gd name="T39" fmla="*/ 22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97">
                  <a:moveTo>
                    <a:pt x="79" y="9"/>
                  </a:moveTo>
                  <a:lnTo>
                    <a:pt x="79" y="9"/>
                  </a:lnTo>
                  <a:cubicBezTo>
                    <a:pt x="79" y="0"/>
                    <a:pt x="71" y="0"/>
                    <a:pt x="71" y="9"/>
                  </a:cubicBezTo>
                  <a:cubicBezTo>
                    <a:pt x="62" y="107"/>
                    <a:pt x="0" y="124"/>
                    <a:pt x="0" y="195"/>
                  </a:cubicBezTo>
                  <a:cubicBezTo>
                    <a:pt x="0" y="239"/>
                    <a:pt x="35" y="274"/>
                    <a:pt x="79" y="274"/>
                  </a:cubicBezTo>
                  <a:cubicBezTo>
                    <a:pt x="124" y="274"/>
                    <a:pt x="159" y="239"/>
                    <a:pt x="159" y="195"/>
                  </a:cubicBezTo>
                  <a:cubicBezTo>
                    <a:pt x="159" y="124"/>
                    <a:pt x="88" y="107"/>
                    <a:pt x="79" y="9"/>
                  </a:cubicBezTo>
                  <a:close/>
                  <a:moveTo>
                    <a:pt x="390" y="9"/>
                  </a:moveTo>
                  <a:lnTo>
                    <a:pt x="390" y="9"/>
                  </a:lnTo>
                  <a:cubicBezTo>
                    <a:pt x="390" y="0"/>
                    <a:pt x="381" y="0"/>
                    <a:pt x="381" y="9"/>
                  </a:cubicBezTo>
                  <a:cubicBezTo>
                    <a:pt x="363" y="107"/>
                    <a:pt x="301" y="124"/>
                    <a:pt x="301" y="195"/>
                  </a:cubicBezTo>
                  <a:cubicBezTo>
                    <a:pt x="301" y="239"/>
                    <a:pt x="336" y="274"/>
                    <a:pt x="381" y="274"/>
                  </a:cubicBezTo>
                  <a:cubicBezTo>
                    <a:pt x="425" y="274"/>
                    <a:pt x="460" y="239"/>
                    <a:pt x="460" y="195"/>
                  </a:cubicBezTo>
                  <a:cubicBezTo>
                    <a:pt x="460" y="124"/>
                    <a:pt x="398" y="107"/>
                    <a:pt x="390" y="9"/>
                  </a:cubicBezTo>
                  <a:close/>
                  <a:moveTo>
                    <a:pt x="230" y="221"/>
                  </a:moveTo>
                  <a:lnTo>
                    <a:pt x="230" y="221"/>
                  </a:lnTo>
                  <a:cubicBezTo>
                    <a:pt x="212" y="328"/>
                    <a:pt x="150" y="345"/>
                    <a:pt x="150" y="417"/>
                  </a:cubicBezTo>
                  <a:cubicBezTo>
                    <a:pt x="150" y="461"/>
                    <a:pt x="185" y="496"/>
                    <a:pt x="230" y="496"/>
                  </a:cubicBezTo>
                  <a:cubicBezTo>
                    <a:pt x="275" y="496"/>
                    <a:pt x="310" y="461"/>
                    <a:pt x="310" y="417"/>
                  </a:cubicBezTo>
                  <a:cubicBezTo>
                    <a:pt x="310" y="345"/>
                    <a:pt x="247" y="328"/>
                    <a:pt x="230" y="221"/>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8" name="Freeform 156"/>
            <p:cNvSpPr>
              <a:spLocks noChangeArrowheads="1"/>
            </p:cNvSpPr>
            <p:nvPr/>
          </p:nvSpPr>
          <p:spPr bwMode="auto">
            <a:xfrm>
              <a:off x="9674454" y="4698602"/>
              <a:ext cx="138934" cy="261659"/>
            </a:xfrm>
            <a:custGeom>
              <a:avLst/>
              <a:gdLst>
                <a:gd name="T0" fmla="*/ 194 w 266"/>
                <a:gd name="T1" fmla="*/ 248 h 497"/>
                <a:gd name="T2" fmla="*/ 194 w 266"/>
                <a:gd name="T3" fmla="*/ 248 h 497"/>
                <a:gd name="T4" fmla="*/ 194 w 266"/>
                <a:gd name="T5" fmla="*/ 26 h 497"/>
                <a:gd name="T6" fmla="*/ 168 w 266"/>
                <a:gd name="T7" fmla="*/ 0 h 497"/>
                <a:gd name="T8" fmla="*/ 88 w 266"/>
                <a:gd name="T9" fmla="*/ 0 h 497"/>
                <a:gd name="T10" fmla="*/ 71 w 266"/>
                <a:gd name="T11" fmla="*/ 26 h 497"/>
                <a:gd name="T12" fmla="*/ 71 w 266"/>
                <a:gd name="T13" fmla="*/ 248 h 497"/>
                <a:gd name="T14" fmla="*/ 0 w 266"/>
                <a:gd name="T15" fmla="*/ 364 h 497"/>
                <a:gd name="T16" fmla="*/ 132 w 266"/>
                <a:gd name="T17" fmla="*/ 496 h 497"/>
                <a:gd name="T18" fmla="*/ 265 w 266"/>
                <a:gd name="T19" fmla="*/ 364 h 497"/>
                <a:gd name="T20" fmla="*/ 194 w 266"/>
                <a:gd name="T21" fmla="*/ 248 h 497"/>
                <a:gd name="T22" fmla="*/ 132 w 266"/>
                <a:gd name="T23" fmla="*/ 452 h 497"/>
                <a:gd name="T24" fmla="*/ 132 w 266"/>
                <a:gd name="T25" fmla="*/ 452 h 497"/>
                <a:gd name="T26" fmla="*/ 44 w 266"/>
                <a:gd name="T27" fmla="*/ 364 h 497"/>
                <a:gd name="T28" fmla="*/ 106 w 266"/>
                <a:gd name="T29" fmla="*/ 283 h 497"/>
                <a:gd name="T30" fmla="*/ 106 w 266"/>
                <a:gd name="T31" fmla="*/ 98 h 497"/>
                <a:gd name="T32" fmla="*/ 159 w 266"/>
                <a:gd name="T33" fmla="*/ 98 h 497"/>
                <a:gd name="T34" fmla="*/ 159 w 266"/>
                <a:gd name="T35" fmla="*/ 283 h 497"/>
                <a:gd name="T36" fmla="*/ 212 w 266"/>
                <a:gd name="T37" fmla="*/ 364 h 497"/>
                <a:gd name="T38" fmla="*/ 132 w 266"/>
                <a:gd name="T39" fmla="*/ 452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6" h="497">
                  <a:moveTo>
                    <a:pt x="194" y="248"/>
                  </a:moveTo>
                  <a:lnTo>
                    <a:pt x="194" y="248"/>
                  </a:lnTo>
                  <a:cubicBezTo>
                    <a:pt x="194" y="26"/>
                    <a:pt x="194" y="26"/>
                    <a:pt x="194" y="26"/>
                  </a:cubicBezTo>
                  <a:cubicBezTo>
                    <a:pt x="194" y="17"/>
                    <a:pt x="185" y="0"/>
                    <a:pt x="168" y="0"/>
                  </a:cubicBezTo>
                  <a:cubicBezTo>
                    <a:pt x="88" y="0"/>
                    <a:pt x="88" y="0"/>
                    <a:pt x="88" y="0"/>
                  </a:cubicBezTo>
                  <a:cubicBezTo>
                    <a:pt x="71" y="0"/>
                    <a:pt x="71" y="17"/>
                    <a:pt x="71" y="26"/>
                  </a:cubicBezTo>
                  <a:cubicBezTo>
                    <a:pt x="71" y="248"/>
                    <a:pt x="71" y="248"/>
                    <a:pt x="71" y="248"/>
                  </a:cubicBezTo>
                  <a:cubicBezTo>
                    <a:pt x="26" y="266"/>
                    <a:pt x="0" y="310"/>
                    <a:pt x="0" y="364"/>
                  </a:cubicBezTo>
                  <a:cubicBezTo>
                    <a:pt x="0" y="443"/>
                    <a:pt x="62" y="496"/>
                    <a:pt x="132" y="496"/>
                  </a:cubicBezTo>
                  <a:cubicBezTo>
                    <a:pt x="204" y="496"/>
                    <a:pt x="265" y="443"/>
                    <a:pt x="265" y="364"/>
                  </a:cubicBezTo>
                  <a:cubicBezTo>
                    <a:pt x="265" y="310"/>
                    <a:pt x="239" y="266"/>
                    <a:pt x="194" y="248"/>
                  </a:cubicBezTo>
                  <a:close/>
                  <a:moveTo>
                    <a:pt x="132" y="452"/>
                  </a:moveTo>
                  <a:lnTo>
                    <a:pt x="132" y="452"/>
                  </a:lnTo>
                  <a:cubicBezTo>
                    <a:pt x="88" y="452"/>
                    <a:pt x="44" y="408"/>
                    <a:pt x="44" y="364"/>
                  </a:cubicBezTo>
                  <a:cubicBezTo>
                    <a:pt x="44" y="328"/>
                    <a:pt x="71" y="292"/>
                    <a:pt x="106" y="283"/>
                  </a:cubicBezTo>
                  <a:cubicBezTo>
                    <a:pt x="106" y="98"/>
                    <a:pt x="106" y="98"/>
                    <a:pt x="106" y="98"/>
                  </a:cubicBezTo>
                  <a:cubicBezTo>
                    <a:pt x="159" y="98"/>
                    <a:pt x="159" y="98"/>
                    <a:pt x="159" y="98"/>
                  </a:cubicBezTo>
                  <a:cubicBezTo>
                    <a:pt x="159" y="283"/>
                    <a:pt x="159" y="283"/>
                    <a:pt x="159" y="283"/>
                  </a:cubicBezTo>
                  <a:cubicBezTo>
                    <a:pt x="194" y="292"/>
                    <a:pt x="212" y="328"/>
                    <a:pt x="212" y="364"/>
                  </a:cubicBezTo>
                  <a:cubicBezTo>
                    <a:pt x="212" y="408"/>
                    <a:pt x="177" y="452"/>
                    <a:pt x="132" y="452"/>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9" name="Freeform 158"/>
            <p:cNvSpPr>
              <a:spLocks noChangeArrowheads="1"/>
            </p:cNvSpPr>
            <p:nvPr/>
          </p:nvSpPr>
          <p:spPr bwMode="auto">
            <a:xfrm>
              <a:off x="9081440" y="2175384"/>
              <a:ext cx="261661" cy="122725"/>
            </a:xfrm>
            <a:custGeom>
              <a:avLst/>
              <a:gdLst>
                <a:gd name="T0" fmla="*/ 380 w 497"/>
                <a:gd name="T1" fmla="*/ 0 h 232"/>
                <a:gd name="T2" fmla="*/ 380 w 497"/>
                <a:gd name="T3" fmla="*/ 0 h 232"/>
                <a:gd name="T4" fmla="*/ 266 w 497"/>
                <a:gd name="T5" fmla="*/ 115 h 232"/>
                <a:gd name="T6" fmla="*/ 283 w 497"/>
                <a:gd name="T7" fmla="*/ 186 h 232"/>
                <a:gd name="T8" fmla="*/ 203 w 497"/>
                <a:gd name="T9" fmla="*/ 186 h 232"/>
                <a:gd name="T10" fmla="*/ 230 w 497"/>
                <a:gd name="T11" fmla="*/ 115 h 232"/>
                <a:gd name="T12" fmla="*/ 114 w 497"/>
                <a:gd name="T13" fmla="*/ 0 h 232"/>
                <a:gd name="T14" fmla="*/ 0 w 497"/>
                <a:gd name="T15" fmla="*/ 115 h 232"/>
                <a:gd name="T16" fmla="*/ 114 w 497"/>
                <a:gd name="T17" fmla="*/ 231 h 232"/>
                <a:gd name="T18" fmla="*/ 380 w 497"/>
                <a:gd name="T19" fmla="*/ 231 h 232"/>
                <a:gd name="T20" fmla="*/ 496 w 497"/>
                <a:gd name="T21" fmla="*/ 115 h 232"/>
                <a:gd name="T22" fmla="*/ 380 w 497"/>
                <a:gd name="T23" fmla="*/ 0 h 232"/>
                <a:gd name="T24" fmla="*/ 53 w 497"/>
                <a:gd name="T25" fmla="*/ 115 h 232"/>
                <a:gd name="T26" fmla="*/ 53 w 497"/>
                <a:gd name="T27" fmla="*/ 115 h 232"/>
                <a:gd name="T28" fmla="*/ 114 w 497"/>
                <a:gd name="T29" fmla="*/ 53 h 232"/>
                <a:gd name="T30" fmla="*/ 177 w 497"/>
                <a:gd name="T31" fmla="*/ 115 h 232"/>
                <a:gd name="T32" fmla="*/ 114 w 497"/>
                <a:gd name="T33" fmla="*/ 186 h 232"/>
                <a:gd name="T34" fmla="*/ 53 w 497"/>
                <a:gd name="T35" fmla="*/ 115 h 232"/>
                <a:gd name="T36" fmla="*/ 380 w 497"/>
                <a:gd name="T37" fmla="*/ 186 h 232"/>
                <a:gd name="T38" fmla="*/ 380 w 497"/>
                <a:gd name="T39" fmla="*/ 186 h 232"/>
                <a:gd name="T40" fmla="*/ 319 w 497"/>
                <a:gd name="T41" fmla="*/ 115 h 232"/>
                <a:gd name="T42" fmla="*/ 380 w 497"/>
                <a:gd name="T43" fmla="*/ 53 h 232"/>
                <a:gd name="T44" fmla="*/ 442 w 497"/>
                <a:gd name="T45" fmla="*/ 115 h 232"/>
                <a:gd name="T46" fmla="*/ 380 w 497"/>
                <a:gd name="T47" fmla="*/ 18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7" h="232">
                  <a:moveTo>
                    <a:pt x="380" y="0"/>
                  </a:moveTo>
                  <a:lnTo>
                    <a:pt x="380" y="0"/>
                  </a:lnTo>
                  <a:cubicBezTo>
                    <a:pt x="319" y="0"/>
                    <a:pt x="266" y="53"/>
                    <a:pt x="266" y="115"/>
                  </a:cubicBezTo>
                  <a:cubicBezTo>
                    <a:pt x="266" y="141"/>
                    <a:pt x="274" y="168"/>
                    <a:pt x="283" y="186"/>
                  </a:cubicBezTo>
                  <a:cubicBezTo>
                    <a:pt x="203" y="186"/>
                    <a:pt x="203" y="186"/>
                    <a:pt x="203" y="186"/>
                  </a:cubicBezTo>
                  <a:cubicBezTo>
                    <a:pt x="221" y="168"/>
                    <a:pt x="230" y="141"/>
                    <a:pt x="230" y="115"/>
                  </a:cubicBezTo>
                  <a:cubicBezTo>
                    <a:pt x="230" y="53"/>
                    <a:pt x="177" y="0"/>
                    <a:pt x="114" y="0"/>
                  </a:cubicBezTo>
                  <a:cubicBezTo>
                    <a:pt x="53" y="0"/>
                    <a:pt x="0" y="53"/>
                    <a:pt x="0" y="115"/>
                  </a:cubicBezTo>
                  <a:cubicBezTo>
                    <a:pt x="0" y="177"/>
                    <a:pt x="53" y="231"/>
                    <a:pt x="114" y="231"/>
                  </a:cubicBezTo>
                  <a:cubicBezTo>
                    <a:pt x="380" y="231"/>
                    <a:pt x="380" y="231"/>
                    <a:pt x="380" y="231"/>
                  </a:cubicBezTo>
                  <a:cubicBezTo>
                    <a:pt x="442" y="231"/>
                    <a:pt x="496" y="177"/>
                    <a:pt x="496" y="115"/>
                  </a:cubicBezTo>
                  <a:cubicBezTo>
                    <a:pt x="496" y="53"/>
                    <a:pt x="442" y="0"/>
                    <a:pt x="380" y="0"/>
                  </a:cubicBezTo>
                  <a:close/>
                  <a:moveTo>
                    <a:pt x="53" y="115"/>
                  </a:moveTo>
                  <a:lnTo>
                    <a:pt x="53" y="115"/>
                  </a:lnTo>
                  <a:cubicBezTo>
                    <a:pt x="53" y="80"/>
                    <a:pt x="79" y="53"/>
                    <a:pt x="114" y="53"/>
                  </a:cubicBezTo>
                  <a:cubicBezTo>
                    <a:pt x="150" y="53"/>
                    <a:pt x="177" y="80"/>
                    <a:pt x="177" y="115"/>
                  </a:cubicBezTo>
                  <a:cubicBezTo>
                    <a:pt x="177" y="150"/>
                    <a:pt x="150" y="186"/>
                    <a:pt x="114" y="186"/>
                  </a:cubicBezTo>
                  <a:cubicBezTo>
                    <a:pt x="79" y="186"/>
                    <a:pt x="53" y="150"/>
                    <a:pt x="53" y="115"/>
                  </a:cubicBezTo>
                  <a:close/>
                  <a:moveTo>
                    <a:pt x="380" y="186"/>
                  </a:moveTo>
                  <a:lnTo>
                    <a:pt x="380" y="186"/>
                  </a:lnTo>
                  <a:cubicBezTo>
                    <a:pt x="345" y="186"/>
                    <a:pt x="319" y="150"/>
                    <a:pt x="319" y="115"/>
                  </a:cubicBezTo>
                  <a:cubicBezTo>
                    <a:pt x="319" y="80"/>
                    <a:pt x="345" y="53"/>
                    <a:pt x="380" y="53"/>
                  </a:cubicBezTo>
                  <a:cubicBezTo>
                    <a:pt x="416" y="53"/>
                    <a:pt x="442" y="80"/>
                    <a:pt x="442" y="115"/>
                  </a:cubicBezTo>
                  <a:cubicBezTo>
                    <a:pt x="442" y="150"/>
                    <a:pt x="416" y="186"/>
                    <a:pt x="380" y="186"/>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0" name="Freeform 159"/>
            <p:cNvSpPr>
              <a:spLocks noChangeArrowheads="1"/>
            </p:cNvSpPr>
            <p:nvPr/>
          </p:nvSpPr>
          <p:spPr bwMode="auto">
            <a:xfrm>
              <a:off x="10644454" y="3189605"/>
              <a:ext cx="261659" cy="180614"/>
            </a:xfrm>
            <a:custGeom>
              <a:avLst/>
              <a:gdLst>
                <a:gd name="T0" fmla="*/ 443 w 497"/>
                <a:gd name="T1" fmla="*/ 0 h 346"/>
                <a:gd name="T2" fmla="*/ 443 w 497"/>
                <a:gd name="T3" fmla="*/ 0 h 346"/>
                <a:gd name="T4" fmla="*/ 212 w 497"/>
                <a:gd name="T5" fmla="*/ 0 h 346"/>
                <a:gd name="T6" fmla="*/ 177 w 497"/>
                <a:gd name="T7" fmla="*/ 8 h 346"/>
                <a:gd name="T8" fmla="*/ 9 w 497"/>
                <a:gd name="T9" fmla="*/ 159 h 346"/>
                <a:gd name="T10" fmla="*/ 9 w 497"/>
                <a:gd name="T11" fmla="*/ 186 h 346"/>
                <a:gd name="T12" fmla="*/ 177 w 497"/>
                <a:gd name="T13" fmla="*/ 327 h 346"/>
                <a:gd name="T14" fmla="*/ 212 w 497"/>
                <a:gd name="T15" fmla="*/ 345 h 346"/>
                <a:gd name="T16" fmla="*/ 443 w 497"/>
                <a:gd name="T17" fmla="*/ 345 h 346"/>
                <a:gd name="T18" fmla="*/ 496 w 497"/>
                <a:gd name="T19" fmla="*/ 292 h 346"/>
                <a:gd name="T20" fmla="*/ 496 w 497"/>
                <a:gd name="T21" fmla="*/ 44 h 346"/>
                <a:gd name="T22" fmla="*/ 443 w 497"/>
                <a:gd name="T23" fmla="*/ 0 h 346"/>
                <a:gd name="T24" fmla="*/ 372 w 497"/>
                <a:gd name="T25" fmla="*/ 274 h 346"/>
                <a:gd name="T26" fmla="*/ 372 w 497"/>
                <a:gd name="T27" fmla="*/ 274 h 346"/>
                <a:gd name="T28" fmla="*/ 309 w 497"/>
                <a:gd name="T29" fmla="*/ 204 h 346"/>
                <a:gd name="T30" fmla="*/ 248 w 497"/>
                <a:gd name="T31" fmla="*/ 274 h 346"/>
                <a:gd name="T32" fmla="*/ 212 w 497"/>
                <a:gd name="T33" fmla="*/ 230 h 346"/>
                <a:gd name="T34" fmla="*/ 274 w 497"/>
                <a:gd name="T35" fmla="*/ 168 h 346"/>
                <a:gd name="T36" fmla="*/ 212 w 497"/>
                <a:gd name="T37" fmla="*/ 106 h 346"/>
                <a:gd name="T38" fmla="*/ 248 w 497"/>
                <a:gd name="T39" fmla="*/ 70 h 346"/>
                <a:gd name="T40" fmla="*/ 309 w 497"/>
                <a:gd name="T41" fmla="*/ 133 h 346"/>
                <a:gd name="T42" fmla="*/ 372 w 497"/>
                <a:gd name="T43" fmla="*/ 70 h 346"/>
                <a:gd name="T44" fmla="*/ 416 w 497"/>
                <a:gd name="T45" fmla="*/ 106 h 346"/>
                <a:gd name="T46" fmla="*/ 346 w 497"/>
                <a:gd name="T47" fmla="*/ 168 h 346"/>
                <a:gd name="T48" fmla="*/ 416 w 497"/>
                <a:gd name="T49" fmla="*/ 230 h 346"/>
                <a:gd name="T50" fmla="*/ 372 w 497"/>
                <a:gd name="T51" fmla="*/ 27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7" h="346">
                  <a:moveTo>
                    <a:pt x="443" y="0"/>
                  </a:moveTo>
                  <a:lnTo>
                    <a:pt x="443" y="0"/>
                  </a:lnTo>
                  <a:cubicBezTo>
                    <a:pt x="212" y="0"/>
                    <a:pt x="212" y="0"/>
                    <a:pt x="212" y="0"/>
                  </a:cubicBezTo>
                  <a:cubicBezTo>
                    <a:pt x="195" y="0"/>
                    <a:pt x="186" y="0"/>
                    <a:pt x="177" y="8"/>
                  </a:cubicBezTo>
                  <a:cubicBezTo>
                    <a:pt x="9" y="159"/>
                    <a:pt x="9" y="159"/>
                    <a:pt x="9" y="159"/>
                  </a:cubicBezTo>
                  <a:cubicBezTo>
                    <a:pt x="0" y="168"/>
                    <a:pt x="0" y="177"/>
                    <a:pt x="9" y="186"/>
                  </a:cubicBezTo>
                  <a:cubicBezTo>
                    <a:pt x="177" y="327"/>
                    <a:pt x="177" y="327"/>
                    <a:pt x="177" y="327"/>
                  </a:cubicBezTo>
                  <a:cubicBezTo>
                    <a:pt x="186" y="336"/>
                    <a:pt x="195" y="345"/>
                    <a:pt x="212" y="345"/>
                  </a:cubicBezTo>
                  <a:cubicBezTo>
                    <a:pt x="443" y="345"/>
                    <a:pt x="443" y="345"/>
                    <a:pt x="443" y="345"/>
                  </a:cubicBezTo>
                  <a:cubicBezTo>
                    <a:pt x="469" y="345"/>
                    <a:pt x="496" y="319"/>
                    <a:pt x="496" y="292"/>
                  </a:cubicBezTo>
                  <a:cubicBezTo>
                    <a:pt x="496" y="44"/>
                    <a:pt x="496" y="44"/>
                    <a:pt x="496" y="44"/>
                  </a:cubicBezTo>
                  <a:cubicBezTo>
                    <a:pt x="496" y="17"/>
                    <a:pt x="469" y="0"/>
                    <a:pt x="443" y="0"/>
                  </a:cubicBezTo>
                  <a:close/>
                  <a:moveTo>
                    <a:pt x="372" y="274"/>
                  </a:moveTo>
                  <a:lnTo>
                    <a:pt x="372" y="274"/>
                  </a:lnTo>
                  <a:cubicBezTo>
                    <a:pt x="309" y="204"/>
                    <a:pt x="309" y="204"/>
                    <a:pt x="309" y="204"/>
                  </a:cubicBezTo>
                  <a:cubicBezTo>
                    <a:pt x="248" y="274"/>
                    <a:pt x="248" y="274"/>
                    <a:pt x="248" y="274"/>
                  </a:cubicBezTo>
                  <a:cubicBezTo>
                    <a:pt x="212" y="230"/>
                    <a:pt x="212" y="230"/>
                    <a:pt x="212" y="230"/>
                  </a:cubicBezTo>
                  <a:cubicBezTo>
                    <a:pt x="274" y="168"/>
                    <a:pt x="274" y="168"/>
                    <a:pt x="274" y="168"/>
                  </a:cubicBezTo>
                  <a:cubicBezTo>
                    <a:pt x="212" y="106"/>
                    <a:pt x="212" y="106"/>
                    <a:pt x="212" y="106"/>
                  </a:cubicBezTo>
                  <a:cubicBezTo>
                    <a:pt x="248" y="70"/>
                    <a:pt x="248" y="70"/>
                    <a:pt x="248" y="70"/>
                  </a:cubicBezTo>
                  <a:cubicBezTo>
                    <a:pt x="309" y="133"/>
                    <a:pt x="309" y="133"/>
                    <a:pt x="309" y="133"/>
                  </a:cubicBezTo>
                  <a:cubicBezTo>
                    <a:pt x="372" y="70"/>
                    <a:pt x="372" y="70"/>
                    <a:pt x="372" y="70"/>
                  </a:cubicBezTo>
                  <a:cubicBezTo>
                    <a:pt x="416" y="106"/>
                    <a:pt x="416" y="106"/>
                    <a:pt x="416" y="106"/>
                  </a:cubicBezTo>
                  <a:cubicBezTo>
                    <a:pt x="346" y="168"/>
                    <a:pt x="346" y="168"/>
                    <a:pt x="346" y="168"/>
                  </a:cubicBezTo>
                  <a:cubicBezTo>
                    <a:pt x="416" y="230"/>
                    <a:pt x="416" y="230"/>
                    <a:pt x="416" y="230"/>
                  </a:cubicBezTo>
                  <a:lnTo>
                    <a:pt x="372" y="274"/>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1" name="Freeform 160"/>
            <p:cNvSpPr>
              <a:spLocks noChangeArrowheads="1"/>
            </p:cNvSpPr>
            <p:nvPr/>
          </p:nvSpPr>
          <p:spPr bwMode="auto">
            <a:xfrm>
              <a:off x="8068203" y="4191491"/>
              <a:ext cx="243134" cy="210718"/>
            </a:xfrm>
            <a:custGeom>
              <a:avLst/>
              <a:gdLst>
                <a:gd name="T0" fmla="*/ 44 w 461"/>
                <a:gd name="T1" fmla="*/ 124 h 400"/>
                <a:gd name="T2" fmla="*/ 44 w 461"/>
                <a:gd name="T3" fmla="*/ 124 h 400"/>
                <a:gd name="T4" fmla="*/ 221 w 461"/>
                <a:gd name="T5" fmla="*/ 106 h 400"/>
                <a:gd name="T6" fmla="*/ 328 w 461"/>
                <a:gd name="T7" fmla="*/ 142 h 400"/>
                <a:gd name="T8" fmla="*/ 443 w 461"/>
                <a:gd name="T9" fmla="*/ 89 h 400"/>
                <a:gd name="T10" fmla="*/ 451 w 461"/>
                <a:gd name="T11" fmla="*/ 53 h 400"/>
                <a:gd name="T12" fmla="*/ 416 w 461"/>
                <a:gd name="T13" fmla="*/ 53 h 400"/>
                <a:gd name="T14" fmla="*/ 239 w 461"/>
                <a:gd name="T15" fmla="*/ 62 h 400"/>
                <a:gd name="T16" fmla="*/ 18 w 461"/>
                <a:gd name="T17" fmla="*/ 89 h 400"/>
                <a:gd name="T18" fmla="*/ 9 w 461"/>
                <a:gd name="T19" fmla="*/ 124 h 400"/>
                <a:gd name="T20" fmla="*/ 44 w 461"/>
                <a:gd name="T21" fmla="*/ 124 h 400"/>
                <a:gd name="T22" fmla="*/ 416 w 461"/>
                <a:gd name="T23" fmla="*/ 178 h 400"/>
                <a:gd name="T24" fmla="*/ 416 w 461"/>
                <a:gd name="T25" fmla="*/ 178 h 400"/>
                <a:gd name="T26" fmla="*/ 239 w 461"/>
                <a:gd name="T27" fmla="*/ 195 h 400"/>
                <a:gd name="T28" fmla="*/ 18 w 461"/>
                <a:gd name="T29" fmla="*/ 213 h 400"/>
                <a:gd name="T30" fmla="*/ 9 w 461"/>
                <a:gd name="T31" fmla="*/ 248 h 400"/>
                <a:gd name="T32" fmla="*/ 44 w 461"/>
                <a:gd name="T33" fmla="*/ 248 h 400"/>
                <a:gd name="T34" fmla="*/ 221 w 461"/>
                <a:gd name="T35" fmla="*/ 240 h 400"/>
                <a:gd name="T36" fmla="*/ 328 w 461"/>
                <a:gd name="T37" fmla="*/ 275 h 400"/>
                <a:gd name="T38" fmla="*/ 443 w 461"/>
                <a:gd name="T39" fmla="*/ 222 h 400"/>
                <a:gd name="T40" fmla="*/ 451 w 461"/>
                <a:gd name="T41" fmla="*/ 187 h 400"/>
                <a:gd name="T42" fmla="*/ 416 w 461"/>
                <a:gd name="T43" fmla="*/ 178 h 400"/>
                <a:gd name="T44" fmla="*/ 416 w 461"/>
                <a:gd name="T45" fmla="*/ 302 h 400"/>
                <a:gd name="T46" fmla="*/ 416 w 461"/>
                <a:gd name="T47" fmla="*/ 302 h 400"/>
                <a:gd name="T48" fmla="*/ 239 w 461"/>
                <a:gd name="T49" fmla="*/ 319 h 400"/>
                <a:gd name="T50" fmla="*/ 18 w 461"/>
                <a:gd name="T51" fmla="*/ 337 h 400"/>
                <a:gd name="T52" fmla="*/ 9 w 461"/>
                <a:gd name="T53" fmla="*/ 372 h 400"/>
                <a:gd name="T54" fmla="*/ 44 w 461"/>
                <a:gd name="T55" fmla="*/ 381 h 400"/>
                <a:gd name="T56" fmla="*/ 221 w 461"/>
                <a:gd name="T57" fmla="*/ 363 h 400"/>
                <a:gd name="T58" fmla="*/ 328 w 461"/>
                <a:gd name="T59" fmla="*/ 399 h 400"/>
                <a:gd name="T60" fmla="*/ 443 w 461"/>
                <a:gd name="T61" fmla="*/ 346 h 400"/>
                <a:gd name="T62" fmla="*/ 451 w 461"/>
                <a:gd name="T63" fmla="*/ 310 h 400"/>
                <a:gd name="T64" fmla="*/ 416 w 461"/>
                <a:gd name="T65" fmla="*/ 302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00">
                  <a:moveTo>
                    <a:pt x="44" y="124"/>
                  </a:moveTo>
                  <a:lnTo>
                    <a:pt x="44" y="124"/>
                  </a:lnTo>
                  <a:cubicBezTo>
                    <a:pt x="88" y="89"/>
                    <a:pt x="124" y="62"/>
                    <a:pt x="221" y="106"/>
                  </a:cubicBezTo>
                  <a:cubicBezTo>
                    <a:pt x="266" y="133"/>
                    <a:pt x="301" y="142"/>
                    <a:pt x="328" y="142"/>
                  </a:cubicBezTo>
                  <a:cubicBezTo>
                    <a:pt x="381" y="142"/>
                    <a:pt x="416" y="115"/>
                    <a:pt x="443" y="89"/>
                  </a:cubicBezTo>
                  <a:cubicBezTo>
                    <a:pt x="451" y="80"/>
                    <a:pt x="460" y="62"/>
                    <a:pt x="451" y="53"/>
                  </a:cubicBezTo>
                  <a:cubicBezTo>
                    <a:pt x="443" y="44"/>
                    <a:pt x="425" y="44"/>
                    <a:pt x="416" y="53"/>
                  </a:cubicBezTo>
                  <a:cubicBezTo>
                    <a:pt x="372" y="89"/>
                    <a:pt x="337" y="115"/>
                    <a:pt x="239" y="62"/>
                  </a:cubicBezTo>
                  <a:cubicBezTo>
                    <a:pt x="124" y="0"/>
                    <a:pt x="62" y="44"/>
                    <a:pt x="18" y="89"/>
                  </a:cubicBezTo>
                  <a:cubicBezTo>
                    <a:pt x="9" y="97"/>
                    <a:pt x="0" y="115"/>
                    <a:pt x="9" y="124"/>
                  </a:cubicBezTo>
                  <a:cubicBezTo>
                    <a:pt x="18" y="133"/>
                    <a:pt x="35" y="133"/>
                    <a:pt x="44" y="124"/>
                  </a:cubicBezTo>
                  <a:close/>
                  <a:moveTo>
                    <a:pt x="416" y="178"/>
                  </a:moveTo>
                  <a:lnTo>
                    <a:pt x="416" y="178"/>
                  </a:lnTo>
                  <a:cubicBezTo>
                    <a:pt x="372" y="213"/>
                    <a:pt x="337" y="248"/>
                    <a:pt x="239" y="195"/>
                  </a:cubicBezTo>
                  <a:cubicBezTo>
                    <a:pt x="124" y="124"/>
                    <a:pt x="62" y="178"/>
                    <a:pt x="18" y="213"/>
                  </a:cubicBezTo>
                  <a:cubicBezTo>
                    <a:pt x="9" y="222"/>
                    <a:pt x="0" y="240"/>
                    <a:pt x="9" y="248"/>
                  </a:cubicBezTo>
                  <a:cubicBezTo>
                    <a:pt x="18" y="257"/>
                    <a:pt x="35" y="257"/>
                    <a:pt x="44" y="248"/>
                  </a:cubicBezTo>
                  <a:cubicBezTo>
                    <a:pt x="88" y="213"/>
                    <a:pt x="124" y="187"/>
                    <a:pt x="221" y="240"/>
                  </a:cubicBezTo>
                  <a:cubicBezTo>
                    <a:pt x="266" y="266"/>
                    <a:pt x="301" y="275"/>
                    <a:pt x="328" y="275"/>
                  </a:cubicBezTo>
                  <a:cubicBezTo>
                    <a:pt x="381" y="275"/>
                    <a:pt x="416" y="240"/>
                    <a:pt x="443" y="222"/>
                  </a:cubicBezTo>
                  <a:cubicBezTo>
                    <a:pt x="451" y="213"/>
                    <a:pt x="460" y="195"/>
                    <a:pt x="451" y="187"/>
                  </a:cubicBezTo>
                  <a:cubicBezTo>
                    <a:pt x="443" y="168"/>
                    <a:pt x="425" y="168"/>
                    <a:pt x="416" y="178"/>
                  </a:cubicBezTo>
                  <a:close/>
                  <a:moveTo>
                    <a:pt x="416" y="302"/>
                  </a:moveTo>
                  <a:lnTo>
                    <a:pt x="416" y="302"/>
                  </a:lnTo>
                  <a:cubicBezTo>
                    <a:pt x="372" y="346"/>
                    <a:pt x="337" y="372"/>
                    <a:pt x="239" y="319"/>
                  </a:cubicBezTo>
                  <a:cubicBezTo>
                    <a:pt x="124" y="248"/>
                    <a:pt x="62" y="302"/>
                    <a:pt x="18" y="337"/>
                  </a:cubicBezTo>
                  <a:cubicBezTo>
                    <a:pt x="9" y="346"/>
                    <a:pt x="0" y="363"/>
                    <a:pt x="9" y="372"/>
                  </a:cubicBezTo>
                  <a:cubicBezTo>
                    <a:pt x="18" y="390"/>
                    <a:pt x="35" y="390"/>
                    <a:pt x="44" y="381"/>
                  </a:cubicBezTo>
                  <a:cubicBezTo>
                    <a:pt x="88" y="337"/>
                    <a:pt x="124" y="310"/>
                    <a:pt x="221" y="363"/>
                  </a:cubicBezTo>
                  <a:cubicBezTo>
                    <a:pt x="266" y="390"/>
                    <a:pt x="301" y="399"/>
                    <a:pt x="328" y="399"/>
                  </a:cubicBezTo>
                  <a:cubicBezTo>
                    <a:pt x="381" y="399"/>
                    <a:pt x="416" y="372"/>
                    <a:pt x="443" y="346"/>
                  </a:cubicBezTo>
                  <a:cubicBezTo>
                    <a:pt x="451" y="337"/>
                    <a:pt x="460" y="319"/>
                    <a:pt x="451" y="310"/>
                  </a:cubicBezTo>
                  <a:cubicBezTo>
                    <a:pt x="443" y="302"/>
                    <a:pt x="425" y="293"/>
                    <a:pt x="416" y="302"/>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2" name="Freeform 161"/>
            <p:cNvSpPr>
              <a:spLocks noChangeArrowheads="1"/>
            </p:cNvSpPr>
            <p:nvPr/>
          </p:nvSpPr>
          <p:spPr bwMode="auto">
            <a:xfrm>
              <a:off x="6027676" y="2579501"/>
              <a:ext cx="252398" cy="219979"/>
            </a:xfrm>
            <a:custGeom>
              <a:avLst/>
              <a:gdLst>
                <a:gd name="T0" fmla="*/ 478 w 479"/>
                <a:gd name="T1" fmla="*/ 390 h 417"/>
                <a:gd name="T2" fmla="*/ 478 w 479"/>
                <a:gd name="T3" fmla="*/ 390 h 417"/>
                <a:gd name="T4" fmla="*/ 257 w 479"/>
                <a:gd name="T5" fmla="*/ 0 h 417"/>
                <a:gd name="T6" fmla="*/ 239 w 479"/>
                <a:gd name="T7" fmla="*/ 0 h 417"/>
                <a:gd name="T8" fmla="*/ 221 w 479"/>
                <a:gd name="T9" fmla="*/ 0 h 417"/>
                <a:gd name="T10" fmla="*/ 0 w 479"/>
                <a:gd name="T11" fmla="*/ 390 h 417"/>
                <a:gd name="T12" fmla="*/ 0 w 479"/>
                <a:gd name="T13" fmla="*/ 408 h 417"/>
                <a:gd name="T14" fmla="*/ 17 w 479"/>
                <a:gd name="T15" fmla="*/ 416 h 417"/>
                <a:gd name="T16" fmla="*/ 461 w 479"/>
                <a:gd name="T17" fmla="*/ 416 h 417"/>
                <a:gd name="T18" fmla="*/ 478 w 479"/>
                <a:gd name="T19" fmla="*/ 408 h 417"/>
                <a:gd name="T20" fmla="*/ 478 w 479"/>
                <a:gd name="T21" fmla="*/ 390 h 417"/>
                <a:gd name="T22" fmla="*/ 265 w 479"/>
                <a:gd name="T23" fmla="*/ 372 h 417"/>
                <a:gd name="T24" fmla="*/ 265 w 479"/>
                <a:gd name="T25" fmla="*/ 372 h 417"/>
                <a:gd name="T26" fmla="*/ 212 w 479"/>
                <a:gd name="T27" fmla="*/ 372 h 417"/>
                <a:gd name="T28" fmla="*/ 212 w 479"/>
                <a:gd name="T29" fmla="*/ 319 h 417"/>
                <a:gd name="T30" fmla="*/ 265 w 479"/>
                <a:gd name="T31" fmla="*/ 319 h 417"/>
                <a:gd name="T32" fmla="*/ 265 w 479"/>
                <a:gd name="T33" fmla="*/ 372 h 417"/>
                <a:gd name="T34" fmla="*/ 265 w 479"/>
                <a:gd name="T35" fmla="*/ 284 h 417"/>
                <a:gd name="T36" fmla="*/ 265 w 479"/>
                <a:gd name="T37" fmla="*/ 284 h 417"/>
                <a:gd name="T38" fmla="*/ 212 w 479"/>
                <a:gd name="T39" fmla="*/ 284 h 417"/>
                <a:gd name="T40" fmla="*/ 212 w 479"/>
                <a:gd name="T41" fmla="*/ 134 h 417"/>
                <a:gd name="T42" fmla="*/ 265 w 479"/>
                <a:gd name="T43" fmla="*/ 134 h 417"/>
                <a:gd name="T44" fmla="*/ 265 w 479"/>
                <a:gd name="T45" fmla="*/ 284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9" h="417">
                  <a:moveTo>
                    <a:pt x="478" y="390"/>
                  </a:moveTo>
                  <a:lnTo>
                    <a:pt x="478" y="390"/>
                  </a:lnTo>
                  <a:cubicBezTo>
                    <a:pt x="257" y="0"/>
                    <a:pt x="257" y="0"/>
                    <a:pt x="257" y="0"/>
                  </a:cubicBezTo>
                  <a:cubicBezTo>
                    <a:pt x="248" y="0"/>
                    <a:pt x="248" y="0"/>
                    <a:pt x="239" y="0"/>
                  </a:cubicBezTo>
                  <a:cubicBezTo>
                    <a:pt x="230" y="0"/>
                    <a:pt x="230" y="0"/>
                    <a:pt x="221" y="0"/>
                  </a:cubicBezTo>
                  <a:cubicBezTo>
                    <a:pt x="0" y="390"/>
                    <a:pt x="0" y="390"/>
                    <a:pt x="0" y="390"/>
                  </a:cubicBezTo>
                  <a:cubicBezTo>
                    <a:pt x="0" y="399"/>
                    <a:pt x="0" y="408"/>
                    <a:pt x="0" y="408"/>
                  </a:cubicBezTo>
                  <a:cubicBezTo>
                    <a:pt x="8" y="416"/>
                    <a:pt x="8" y="416"/>
                    <a:pt x="17" y="416"/>
                  </a:cubicBezTo>
                  <a:cubicBezTo>
                    <a:pt x="461" y="416"/>
                    <a:pt x="461" y="416"/>
                    <a:pt x="461" y="416"/>
                  </a:cubicBezTo>
                  <a:cubicBezTo>
                    <a:pt x="470" y="416"/>
                    <a:pt x="470" y="416"/>
                    <a:pt x="478" y="408"/>
                  </a:cubicBezTo>
                  <a:cubicBezTo>
                    <a:pt x="478" y="408"/>
                    <a:pt x="478" y="399"/>
                    <a:pt x="478" y="390"/>
                  </a:cubicBezTo>
                  <a:close/>
                  <a:moveTo>
                    <a:pt x="265" y="372"/>
                  </a:moveTo>
                  <a:lnTo>
                    <a:pt x="265" y="372"/>
                  </a:lnTo>
                  <a:cubicBezTo>
                    <a:pt x="212" y="372"/>
                    <a:pt x="212" y="372"/>
                    <a:pt x="212" y="372"/>
                  </a:cubicBezTo>
                  <a:cubicBezTo>
                    <a:pt x="212" y="319"/>
                    <a:pt x="212" y="319"/>
                    <a:pt x="212" y="319"/>
                  </a:cubicBezTo>
                  <a:cubicBezTo>
                    <a:pt x="265" y="319"/>
                    <a:pt x="265" y="319"/>
                    <a:pt x="265" y="319"/>
                  </a:cubicBezTo>
                  <a:lnTo>
                    <a:pt x="265" y="372"/>
                  </a:lnTo>
                  <a:close/>
                  <a:moveTo>
                    <a:pt x="265" y="284"/>
                  </a:moveTo>
                  <a:lnTo>
                    <a:pt x="265" y="284"/>
                  </a:lnTo>
                  <a:cubicBezTo>
                    <a:pt x="212" y="284"/>
                    <a:pt x="212" y="284"/>
                    <a:pt x="212" y="284"/>
                  </a:cubicBezTo>
                  <a:cubicBezTo>
                    <a:pt x="212" y="134"/>
                    <a:pt x="212" y="134"/>
                    <a:pt x="212" y="134"/>
                  </a:cubicBezTo>
                  <a:cubicBezTo>
                    <a:pt x="265" y="134"/>
                    <a:pt x="265" y="134"/>
                    <a:pt x="265" y="134"/>
                  </a:cubicBezTo>
                  <a:lnTo>
                    <a:pt x="265" y="284"/>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3" name="Freeform 166"/>
            <p:cNvSpPr>
              <a:spLocks noChangeArrowheads="1"/>
            </p:cNvSpPr>
            <p:nvPr/>
          </p:nvSpPr>
          <p:spPr bwMode="auto">
            <a:xfrm>
              <a:off x="10665293" y="5194135"/>
              <a:ext cx="203770" cy="233872"/>
            </a:xfrm>
            <a:custGeom>
              <a:avLst/>
              <a:gdLst>
                <a:gd name="T0" fmla="*/ 371 w 390"/>
                <a:gd name="T1" fmla="*/ 0 h 445"/>
                <a:gd name="T2" fmla="*/ 371 w 390"/>
                <a:gd name="T3" fmla="*/ 0 h 445"/>
                <a:gd name="T4" fmla="*/ 310 w 390"/>
                <a:gd name="T5" fmla="*/ 0 h 445"/>
                <a:gd name="T6" fmla="*/ 292 w 390"/>
                <a:gd name="T7" fmla="*/ 28 h 445"/>
                <a:gd name="T8" fmla="*/ 292 w 390"/>
                <a:gd name="T9" fmla="*/ 444 h 445"/>
                <a:gd name="T10" fmla="*/ 389 w 390"/>
                <a:gd name="T11" fmla="*/ 444 h 445"/>
                <a:gd name="T12" fmla="*/ 389 w 390"/>
                <a:gd name="T13" fmla="*/ 28 h 445"/>
                <a:gd name="T14" fmla="*/ 371 w 390"/>
                <a:gd name="T15" fmla="*/ 0 h 445"/>
                <a:gd name="T16" fmla="*/ 221 w 390"/>
                <a:gd name="T17" fmla="*/ 151 h 445"/>
                <a:gd name="T18" fmla="*/ 221 w 390"/>
                <a:gd name="T19" fmla="*/ 151 h 445"/>
                <a:gd name="T20" fmla="*/ 168 w 390"/>
                <a:gd name="T21" fmla="*/ 151 h 445"/>
                <a:gd name="T22" fmla="*/ 141 w 390"/>
                <a:gd name="T23" fmla="*/ 178 h 445"/>
                <a:gd name="T24" fmla="*/ 141 w 390"/>
                <a:gd name="T25" fmla="*/ 444 h 445"/>
                <a:gd name="T26" fmla="*/ 248 w 390"/>
                <a:gd name="T27" fmla="*/ 444 h 445"/>
                <a:gd name="T28" fmla="*/ 248 w 390"/>
                <a:gd name="T29" fmla="*/ 178 h 445"/>
                <a:gd name="T30" fmla="*/ 221 w 390"/>
                <a:gd name="T31" fmla="*/ 151 h 445"/>
                <a:gd name="T32" fmla="*/ 70 w 390"/>
                <a:gd name="T33" fmla="*/ 302 h 445"/>
                <a:gd name="T34" fmla="*/ 70 w 390"/>
                <a:gd name="T35" fmla="*/ 302 h 445"/>
                <a:gd name="T36" fmla="*/ 17 w 390"/>
                <a:gd name="T37" fmla="*/ 302 h 445"/>
                <a:gd name="T38" fmla="*/ 0 w 390"/>
                <a:gd name="T39" fmla="*/ 319 h 445"/>
                <a:gd name="T40" fmla="*/ 0 w 390"/>
                <a:gd name="T41" fmla="*/ 444 h 445"/>
                <a:gd name="T42" fmla="*/ 97 w 390"/>
                <a:gd name="T43" fmla="*/ 444 h 445"/>
                <a:gd name="T44" fmla="*/ 97 w 390"/>
                <a:gd name="T45" fmla="*/ 319 h 445"/>
                <a:gd name="T46" fmla="*/ 70 w 390"/>
                <a:gd name="T47" fmla="*/ 302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0" h="445">
                  <a:moveTo>
                    <a:pt x="371" y="0"/>
                  </a:moveTo>
                  <a:lnTo>
                    <a:pt x="371" y="0"/>
                  </a:lnTo>
                  <a:cubicBezTo>
                    <a:pt x="310" y="0"/>
                    <a:pt x="310" y="0"/>
                    <a:pt x="310" y="0"/>
                  </a:cubicBezTo>
                  <a:cubicBezTo>
                    <a:pt x="301" y="0"/>
                    <a:pt x="292" y="10"/>
                    <a:pt x="292" y="28"/>
                  </a:cubicBezTo>
                  <a:cubicBezTo>
                    <a:pt x="292" y="444"/>
                    <a:pt x="292" y="444"/>
                    <a:pt x="292" y="444"/>
                  </a:cubicBezTo>
                  <a:cubicBezTo>
                    <a:pt x="389" y="444"/>
                    <a:pt x="389" y="444"/>
                    <a:pt x="389" y="444"/>
                  </a:cubicBezTo>
                  <a:cubicBezTo>
                    <a:pt x="389" y="28"/>
                    <a:pt x="389" y="28"/>
                    <a:pt x="389" y="28"/>
                  </a:cubicBezTo>
                  <a:cubicBezTo>
                    <a:pt x="389" y="10"/>
                    <a:pt x="380" y="0"/>
                    <a:pt x="371" y="0"/>
                  </a:cubicBezTo>
                  <a:close/>
                  <a:moveTo>
                    <a:pt x="221" y="151"/>
                  </a:moveTo>
                  <a:lnTo>
                    <a:pt x="221" y="151"/>
                  </a:lnTo>
                  <a:cubicBezTo>
                    <a:pt x="168" y="151"/>
                    <a:pt x="168" y="151"/>
                    <a:pt x="168" y="151"/>
                  </a:cubicBezTo>
                  <a:cubicBezTo>
                    <a:pt x="150" y="151"/>
                    <a:pt x="141" y="160"/>
                    <a:pt x="141" y="178"/>
                  </a:cubicBezTo>
                  <a:cubicBezTo>
                    <a:pt x="141" y="444"/>
                    <a:pt x="141" y="444"/>
                    <a:pt x="141" y="444"/>
                  </a:cubicBezTo>
                  <a:cubicBezTo>
                    <a:pt x="248" y="444"/>
                    <a:pt x="248" y="444"/>
                    <a:pt x="248" y="444"/>
                  </a:cubicBezTo>
                  <a:cubicBezTo>
                    <a:pt x="248" y="178"/>
                    <a:pt x="248" y="178"/>
                    <a:pt x="248" y="178"/>
                  </a:cubicBezTo>
                  <a:cubicBezTo>
                    <a:pt x="248" y="160"/>
                    <a:pt x="230" y="151"/>
                    <a:pt x="221" y="151"/>
                  </a:cubicBezTo>
                  <a:close/>
                  <a:moveTo>
                    <a:pt x="70" y="302"/>
                  </a:moveTo>
                  <a:lnTo>
                    <a:pt x="70" y="302"/>
                  </a:lnTo>
                  <a:cubicBezTo>
                    <a:pt x="17" y="302"/>
                    <a:pt x="17" y="302"/>
                    <a:pt x="17" y="302"/>
                  </a:cubicBezTo>
                  <a:cubicBezTo>
                    <a:pt x="0" y="302"/>
                    <a:pt x="0" y="310"/>
                    <a:pt x="0" y="319"/>
                  </a:cubicBezTo>
                  <a:cubicBezTo>
                    <a:pt x="0" y="444"/>
                    <a:pt x="0" y="444"/>
                    <a:pt x="0" y="444"/>
                  </a:cubicBezTo>
                  <a:cubicBezTo>
                    <a:pt x="97" y="444"/>
                    <a:pt x="97" y="444"/>
                    <a:pt x="97" y="444"/>
                  </a:cubicBezTo>
                  <a:cubicBezTo>
                    <a:pt x="97" y="319"/>
                    <a:pt x="97" y="319"/>
                    <a:pt x="97" y="319"/>
                  </a:cubicBezTo>
                  <a:cubicBezTo>
                    <a:pt x="97" y="310"/>
                    <a:pt x="88" y="302"/>
                    <a:pt x="70" y="302"/>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4" name="Freeform 167"/>
            <p:cNvSpPr>
              <a:spLocks noChangeArrowheads="1"/>
            </p:cNvSpPr>
            <p:nvPr/>
          </p:nvSpPr>
          <p:spPr bwMode="auto">
            <a:xfrm>
              <a:off x="9130294" y="5311072"/>
              <a:ext cx="219979" cy="219979"/>
            </a:xfrm>
            <a:custGeom>
              <a:avLst/>
              <a:gdLst>
                <a:gd name="T0" fmla="*/ 177 w 418"/>
                <a:gd name="T1" fmla="*/ 0 h 417"/>
                <a:gd name="T2" fmla="*/ 177 w 418"/>
                <a:gd name="T3" fmla="*/ 0 h 417"/>
                <a:gd name="T4" fmla="*/ 0 w 418"/>
                <a:gd name="T5" fmla="*/ 176 h 417"/>
                <a:gd name="T6" fmla="*/ 177 w 418"/>
                <a:gd name="T7" fmla="*/ 176 h 417"/>
                <a:gd name="T8" fmla="*/ 177 w 418"/>
                <a:gd name="T9" fmla="*/ 0 h 417"/>
                <a:gd name="T10" fmla="*/ 230 w 418"/>
                <a:gd name="T11" fmla="*/ 0 h 417"/>
                <a:gd name="T12" fmla="*/ 230 w 418"/>
                <a:gd name="T13" fmla="*/ 0 h 417"/>
                <a:gd name="T14" fmla="*/ 230 w 418"/>
                <a:gd name="T15" fmla="*/ 203 h 417"/>
                <a:gd name="T16" fmla="*/ 204 w 418"/>
                <a:gd name="T17" fmla="*/ 229 h 417"/>
                <a:gd name="T18" fmla="*/ 0 w 418"/>
                <a:gd name="T19" fmla="*/ 229 h 417"/>
                <a:gd name="T20" fmla="*/ 204 w 418"/>
                <a:gd name="T21" fmla="*/ 416 h 417"/>
                <a:gd name="T22" fmla="*/ 417 w 418"/>
                <a:gd name="T23" fmla="*/ 203 h 417"/>
                <a:gd name="T24" fmla="*/ 230 w 418"/>
                <a:gd name="T25"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17">
                  <a:moveTo>
                    <a:pt x="177" y="0"/>
                  </a:moveTo>
                  <a:lnTo>
                    <a:pt x="177" y="0"/>
                  </a:lnTo>
                  <a:cubicBezTo>
                    <a:pt x="80" y="9"/>
                    <a:pt x="9" y="88"/>
                    <a:pt x="0" y="176"/>
                  </a:cubicBezTo>
                  <a:cubicBezTo>
                    <a:pt x="177" y="176"/>
                    <a:pt x="177" y="176"/>
                    <a:pt x="177" y="176"/>
                  </a:cubicBezTo>
                  <a:lnTo>
                    <a:pt x="177" y="0"/>
                  </a:lnTo>
                  <a:close/>
                  <a:moveTo>
                    <a:pt x="230" y="0"/>
                  </a:moveTo>
                  <a:lnTo>
                    <a:pt x="230" y="0"/>
                  </a:lnTo>
                  <a:cubicBezTo>
                    <a:pt x="230" y="203"/>
                    <a:pt x="230" y="203"/>
                    <a:pt x="230" y="203"/>
                  </a:cubicBezTo>
                  <a:cubicBezTo>
                    <a:pt x="230" y="221"/>
                    <a:pt x="222" y="229"/>
                    <a:pt x="204" y="229"/>
                  </a:cubicBezTo>
                  <a:cubicBezTo>
                    <a:pt x="0" y="229"/>
                    <a:pt x="0" y="229"/>
                    <a:pt x="0" y="229"/>
                  </a:cubicBezTo>
                  <a:cubicBezTo>
                    <a:pt x="9" y="336"/>
                    <a:pt x="98" y="416"/>
                    <a:pt x="204" y="416"/>
                  </a:cubicBezTo>
                  <a:cubicBezTo>
                    <a:pt x="319" y="416"/>
                    <a:pt x="417" y="319"/>
                    <a:pt x="417" y="203"/>
                  </a:cubicBezTo>
                  <a:cubicBezTo>
                    <a:pt x="417" y="97"/>
                    <a:pt x="337" y="9"/>
                    <a:pt x="230" y="0"/>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5" name="Freeform 168"/>
            <p:cNvSpPr>
              <a:spLocks noChangeArrowheads="1"/>
            </p:cNvSpPr>
            <p:nvPr/>
          </p:nvSpPr>
          <p:spPr bwMode="auto">
            <a:xfrm>
              <a:off x="10607403" y="4735651"/>
              <a:ext cx="261661" cy="224610"/>
            </a:xfrm>
            <a:custGeom>
              <a:avLst/>
              <a:gdLst>
                <a:gd name="T0" fmla="*/ 17 w 497"/>
                <a:gd name="T1" fmla="*/ 247 h 426"/>
                <a:gd name="T2" fmla="*/ 17 w 497"/>
                <a:gd name="T3" fmla="*/ 247 h 426"/>
                <a:gd name="T4" fmla="*/ 53 w 497"/>
                <a:gd name="T5" fmla="*/ 256 h 426"/>
                <a:gd name="T6" fmla="*/ 80 w 497"/>
                <a:gd name="T7" fmla="*/ 212 h 426"/>
                <a:gd name="T8" fmla="*/ 26 w 497"/>
                <a:gd name="T9" fmla="*/ 203 h 426"/>
                <a:gd name="T10" fmla="*/ 0 w 497"/>
                <a:gd name="T11" fmla="*/ 221 h 426"/>
                <a:gd name="T12" fmla="*/ 17 w 497"/>
                <a:gd name="T13" fmla="*/ 247 h 426"/>
                <a:gd name="T14" fmla="*/ 460 w 497"/>
                <a:gd name="T15" fmla="*/ 256 h 426"/>
                <a:gd name="T16" fmla="*/ 460 w 497"/>
                <a:gd name="T17" fmla="*/ 256 h 426"/>
                <a:gd name="T18" fmla="*/ 345 w 497"/>
                <a:gd name="T19" fmla="*/ 354 h 426"/>
                <a:gd name="T20" fmla="*/ 221 w 497"/>
                <a:gd name="T21" fmla="*/ 256 h 426"/>
                <a:gd name="T22" fmla="*/ 212 w 497"/>
                <a:gd name="T23" fmla="*/ 247 h 426"/>
                <a:gd name="T24" fmla="*/ 194 w 497"/>
                <a:gd name="T25" fmla="*/ 247 h 426"/>
                <a:gd name="T26" fmla="*/ 168 w 497"/>
                <a:gd name="T27" fmla="*/ 283 h 426"/>
                <a:gd name="T28" fmla="*/ 194 w 497"/>
                <a:gd name="T29" fmla="*/ 292 h 426"/>
                <a:gd name="T30" fmla="*/ 337 w 497"/>
                <a:gd name="T31" fmla="*/ 398 h 426"/>
                <a:gd name="T32" fmla="*/ 345 w 497"/>
                <a:gd name="T33" fmla="*/ 407 h 426"/>
                <a:gd name="T34" fmla="*/ 363 w 497"/>
                <a:gd name="T35" fmla="*/ 398 h 426"/>
                <a:gd name="T36" fmla="*/ 487 w 497"/>
                <a:gd name="T37" fmla="*/ 292 h 426"/>
                <a:gd name="T38" fmla="*/ 487 w 497"/>
                <a:gd name="T39" fmla="*/ 256 h 426"/>
                <a:gd name="T40" fmla="*/ 460 w 497"/>
                <a:gd name="T41" fmla="*/ 256 h 426"/>
                <a:gd name="T42" fmla="*/ 212 w 497"/>
                <a:gd name="T43" fmla="*/ 141 h 426"/>
                <a:gd name="T44" fmla="*/ 212 w 497"/>
                <a:gd name="T45" fmla="*/ 141 h 426"/>
                <a:gd name="T46" fmla="*/ 337 w 497"/>
                <a:gd name="T47" fmla="*/ 221 h 426"/>
                <a:gd name="T48" fmla="*/ 372 w 497"/>
                <a:gd name="T49" fmla="*/ 212 h 426"/>
                <a:gd name="T50" fmla="*/ 496 w 497"/>
                <a:gd name="T51" fmla="*/ 35 h 426"/>
                <a:gd name="T52" fmla="*/ 487 w 497"/>
                <a:gd name="T53" fmla="*/ 9 h 426"/>
                <a:gd name="T54" fmla="*/ 452 w 497"/>
                <a:gd name="T55" fmla="*/ 9 h 426"/>
                <a:gd name="T56" fmla="*/ 345 w 497"/>
                <a:gd name="T57" fmla="*/ 177 h 426"/>
                <a:gd name="T58" fmla="*/ 221 w 497"/>
                <a:gd name="T59" fmla="*/ 97 h 426"/>
                <a:gd name="T60" fmla="*/ 203 w 497"/>
                <a:gd name="T61" fmla="*/ 88 h 426"/>
                <a:gd name="T62" fmla="*/ 186 w 497"/>
                <a:gd name="T63" fmla="*/ 106 h 426"/>
                <a:gd name="T64" fmla="*/ 0 w 497"/>
                <a:gd name="T65" fmla="*/ 390 h 426"/>
                <a:gd name="T66" fmla="*/ 9 w 497"/>
                <a:gd name="T67" fmla="*/ 425 h 426"/>
                <a:gd name="T68" fmla="*/ 26 w 497"/>
                <a:gd name="T69" fmla="*/ 425 h 426"/>
                <a:gd name="T70" fmla="*/ 44 w 497"/>
                <a:gd name="T71" fmla="*/ 416 h 426"/>
                <a:gd name="T72" fmla="*/ 212 w 497"/>
                <a:gd name="T73" fmla="*/ 141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26">
                  <a:moveTo>
                    <a:pt x="17" y="247"/>
                  </a:moveTo>
                  <a:lnTo>
                    <a:pt x="17" y="247"/>
                  </a:lnTo>
                  <a:cubicBezTo>
                    <a:pt x="53" y="256"/>
                    <a:pt x="53" y="256"/>
                    <a:pt x="53" y="256"/>
                  </a:cubicBezTo>
                  <a:cubicBezTo>
                    <a:pt x="80" y="212"/>
                    <a:pt x="80" y="212"/>
                    <a:pt x="80" y="212"/>
                  </a:cubicBezTo>
                  <a:cubicBezTo>
                    <a:pt x="26" y="203"/>
                    <a:pt x="26" y="203"/>
                    <a:pt x="26" y="203"/>
                  </a:cubicBezTo>
                  <a:cubicBezTo>
                    <a:pt x="17" y="203"/>
                    <a:pt x="0" y="212"/>
                    <a:pt x="0" y="221"/>
                  </a:cubicBezTo>
                  <a:cubicBezTo>
                    <a:pt x="0" y="230"/>
                    <a:pt x="9" y="247"/>
                    <a:pt x="17" y="247"/>
                  </a:cubicBezTo>
                  <a:close/>
                  <a:moveTo>
                    <a:pt x="460" y="256"/>
                  </a:moveTo>
                  <a:lnTo>
                    <a:pt x="460" y="256"/>
                  </a:lnTo>
                  <a:cubicBezTo>
                    <a:pt x="345" y="354"/>
                    <a:pt x="345" y="354"/>
                    <a:pt x="345" y="354"/>
                  </a:cubicBezTo>
                  <a:cubicBezTo>
                    <a:pt x="221" y="256"/>
                    <a:pt x="221" y="256"/>
                    <a:pt x="221" y="256"/>
                  </a:cubicBezTo>
                  <a:cubicBezTo>
                    <a:pt x="212" y="247"/>
                    <a:pt x="212" y="247"/>
                    <a:pt x="212" y="247"/>
                  </a:cubicBezTo>
                  <a:cubicBezTo>
                    <a:pt x="194" y="247"/>
                    <a:pt x="194" y="247"/>
                    <a:pt x="194" y="247"/>
                  </a:cubicBezTo>
                  <a:cubicBezTo>
                    <a:pt x="168" y="283"/>
                    <a:pt x="168" y="283"/>
                    <a:pt x="168" y="283"/>
                  </a:cubicBezTo>
                  <a:cubicBezTo>
                    <a:pt x="194" y="292"/>
                    <a:pt x="194" y="292"/>
                    <a:pt x="194" y="292"/>
                  </a:cubicBezTo>
                  <a:cubicBezTo>
                    <a:pt x="337" y="398"/>
                    <a:pt x="337" y="398"/>
                    <a:pt x="337" y="398"/>
                  </a:cubicBezTo>
                  <a:cubicBezTo>
                    <a:pt x="337" y="407"/>
                    <a:pt x="345" y="407"/>
                    <a:pt x="345" y="407"/>
                  </a:cubicBezTo>
                  <a:cubicBezTo>
                    <a:pt x="354" y="407"/>
                    <a:pt x="363" y="407"/>
                    <a:pt x="363" y="398"/>
                  </a:cubicBezTo>
                  <a:cubicBezTo>
                    <a:pt x="487" y="292"/>
                    <a:pt x="487" y="292"/>
                    <a:pt x="487" y="292"/>
                  </a:cubicBezTo>
                  <a:cubicBezTo>
                    <a:pt x="496" y="283"/>
                    <a:pt x="496" y="265"/>
                    <a:pt x="487" y="256"/>
                  </a:cubicBezTo>
                  <a:cubicBezTo>
                    <a:pt x="478" y="247"/>
                    <a:pt x="469" y="247"/>
                    <a:pt x="460" y="256"/>
                  </a:cubicBezTo>
                  <a:close/>
                  <a:moveTo>
                    <a:pt x="212" y="141"/>
                  </a:moveTo>
                  <a:lnTo>
                    <a:pt x="212" y="141"/>
                  </a:lnTo>
                  <a:cubicBezTo>
                    <a:pt x="337" y="221"/>
                    <a:pt x="337" y="221"/>
                    <a:pt x="337" y="221"/>
                  </a:cubicBezTo>
                  <a:cubicBezTo>
                    <a:pt x="345" y="230"/>
                    <a:pt x="363" y="230"/>
                    <a:pt x="372" y="212"/>
                  </a:cubicBezTo>
                  <a:cubicBezTo>
                    <a:pt x="496" y="35"/>
                    <a:pt x="496" y="35"/>
                    <a:pt x="496" y="35"/>
                  </a:cubicBezTo>
                  <a:cubicBezTo>
                    <a:pt x="496" y="26"/>
                    <a:pt x="496" y="9"/>
                    <a:pt x="487" y="9"/>
                  </a:cubicBezTo>
                  <a:cubicBezTo>
                    <a:pt x="478" y="0"/>
                    <a:pt x="460" y="0"/>
                    <a:pt x="452" y="9"/>
                  </a:cubicBezTo>
                  <a:cubicBezTo>
                    <a:pt x="345" y="177"/>
                    <a:pt x="345" y="177"/>
                    <a:pt x="345" y="177"/>
                  </a:cubicBezTo>
                  <a:cubicBezTo>
                    <a:pt x="221" y="97"/>
                    <a:pt x="221" y="97"/>
                    <a:pt x="221" y="97"/>
                  </a:cubicBezTo>
                  <a:cubicBezTo>
                    <a:pt x="212" y="88"/>
                    <a:pt x="212" y="88"/>
                    <a:pt x="203" y="88"/>
                  </a:cubicBezTo>
                  <a:cubicBezTo>
                    <a:pt x="194" y="97"/>
                    <a:pt x="194" y="97"/>
                    <a:pt x="186" y="106"/>
                  </a:cubicBezTo>
                  <a:cubicBezTo>
                    <a:pt x="0" y="390"/>
                    <a:pt x="0" y="390"/>
                    <a:pt x="0" y="390"/>
                  </a:cubicBezTo>
                  <a:cubicBezTo>
                    <a:pt x="0" y="407"/>
                    <a:pt x="0" y="416"/>
                    <a:pt x="9" y="425"/>
                  </a:cubicBezTo>
                  <a:cubicBezTo>
                    <a:pt x="17" y="425"/>
                    <a:pt x="17" y="425"/>
                    <a:pt x="26" y="425"/>
                  </a:cubicBezTo>
                  <a:cubicBezTo>
                    <a:pt x="26" y="425"/>
                    <a:pt x="35" y="425"/>
                    <a:pt x="44" y="416"/>
                  </a:cubicBezTo>
                  <a:lnTo>
                    <a:pt x="212" y="141"/>
                  </a:ln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6" name="Freeform 169"/>
            <p:cNvSpPr>
              <a:spLocks noChangeArrowheads="1"/>
            </p:cNvSpPr>
            <p:nvPr/>
          </p:nvSpPr>
          <p:spPr bwMode="auto">
            <a:xfrm>
              <a:off x="9081441" y="2654707"/>
              <a:ext cx="254713" cy="203770"/>
            </a:xfrm>
            <a:custGeom>
              <a:avLst/>
              <a:gdLst>
                <a:gd name="T0" fmla="*/ 478 w 487"/>
                <a:gd name="T1" fmla="*/ 9 h 390"/>
                <a:gd name="T2" fmla="*/ 478 w 487"/>
                <a:gd name="T3" fmla="*/ 9 h 390"/>
                <a:gd name="T4" fmla="*/ 372 w 487"/>
                <a:gd name="T5" fmla="*/ 195 h 390"/>
                <a:gd name="T6" fmla="*/ 345 w 487"/>
                <a:gd name="T7" fmla="*/ 195 h 390"/>
                <a:gd name="T8" fmla="*/ 292 w 487"/>
                <a:gd name="T9" fmla="*/ 150 h 390"/>
                <a:gd name="T10" fmla="*/ 274 w 487"/>
                <a:gd name="T11" fmla="*/ 150 h 390"/>
                <a:gd name="T12" fmla="*/ 194 w 487"/>
                <a:gd name="T13" fmla="*/ 266 h 390"/>
                <a:gd name="T14" fmla="*/ 177 w 487"/>
                <a:gd name="T15" fmla="*/ 266 h 390"/>
                <a:gd name="T16" fmla="*/ 141 w 487"/>
                <a:gd name="T17" fmla="*/ 239 h 390"/>
                <a:gd name="T18" fmla="*/ 123 w 487"/>
                <a:gd name="T19" fmla="*/ 239 h 390"/>
                <a:gd name="T20" fmla="*/ 8 w 487"/>
                <a:gd name="T21" fmla="*/ 381 h 390"/>
                <a:gd name="T22" fmla="*/ 8 w 487"/>
                <a:gd name="T23" fmla="*/ 389 h 390"/>
                <a:gd name="T24" fmla="*/ 486 w 487"/>
                <a:gd name="T25" fmla="*/ 389 h 390"/>
                <a:gd name="T26" fmla="*/ 486 w 487"/>
                <a:gd name="T27" fmla="*/ 9 h 390"/>
                <a:gd name="T28" fmla="*/ 478 w 487"/>
                <a:gd name="T29" fmla="*/ 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7" h="390">
                  <a:moveTo>
                    <a:pt x="478" y="9"/>
                  </a:moveTo>
                  <a:lnTo>
                    <a:pt x="478" y="9"/>
                  </a:lnTo>
                  <a:cubicBezTo>
                    <a:pt x="372" y="195"/>
                    <a:pt x="372" y="195"/>
                    <a:pt x="372" y="195"/>
                  </a:cubicBezTo>
                  <a:cubicBezTo>
                    <a:pt x="363" y="204"/>
                    <a:pt x="354" y="204"/>
                    <a:pt x="345" y="195"/>
                  </a:cubicBezTo>
                  <a:cubicBezTo>
                    <a:pt x="292" y="150"/>
                    <a:pt x="292" y="150"/>
                    <a:pt x="292" y="150"/>
                  </a:cubicBezTo>
                  <a:cubicBezTo>
                    <a:pt x="283" y="141"/>
                    <a:pt x="283" y="141"/>
                    <a:pt x="274" y="150"/>
                  </a:cubicBezTo>
                  <a:cubicBezTo>
                    <a:pt x="194" y="266"/>
                    <a:pt x="194" y="266"/>
                    <a:pt x="194" y="266"/>
                  </a:cubicBezTo>
                  <a:cubicBezTo>
                    <a:pt x="194" y="275"/>
                    <a:pt x="186" y="275"/>
                    <a:pt x="177" y="266"/>
                  </a:cubicBezTo>
                  <a:cubicBezTo>
                    <a:pt x="141" y="239"/>
                    <a:pt x="141" y="239"/>
                    <a:pt x="141" y="239"/>
                  </a:cubicBezTo>
                  <a:cubicBezTo>
                    <a:pt x="132" y="230"/>
                    <a:pt x="123" y="230"/>
                    <a:pt x="123" y="239"/>
                  </a:cubicBezTo>
                  <a:cubicBezTo>
                    <a:pt x="8" y="381"/>
                    <a:pt x="8" y="381"/>
                    <a:pt x="8" y="381"/>
                  </a:cubicBezTo>
                  <a:cubicBezTo>
                    <a:pt x="0" y="389"/>
                    <a:pt x="0" y="389"/>
                    <a:pt x="8" y="389"/>
                  </a:cubicBezTo>
                  <a:cubicBezTo>
                    <a:pt x="486" y="389"/>
                    <a:pt x="486" y="389"/>
                    <a:pt x="486" y="389"/>
                  </a:cubicBezTo>
                  <a:cubicBezTo>
                    <a:pt x="486" y="9"/>
                    <a:pt x="486" y="9"/>
                    <a:pt x="486" y="9"/>
                  </a:cubicBezTo>
                  <a:cubicBezTo>
                    <a:pt x="486" y="0"/>
                    <a:pt x="486" y="0"/>
                    <a:pt x="478" y="9"/>
                  </a:cubicBez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7" name="Freeform 170"/>
            <p:cNvSpPr>
              <a:spLocks noChangeArrowheads="1"/>
            </p:cNvSpPr>
            <p:nvPr/>
          </p:nvSpPr>
          <p:spPr bwMode="auto">
            <a:xfrm>
              <a:off x="1834680" y="3135589"/>
              <a:ext cx="206085" cy="243136"/>
            </a:xfrm>
            <a:custGeom>
              <a:avLst/>
              <a:gdLst>
                <a:gd name="T0" fmla="*/ 283 w 391"/>
                <a:gd name="T1" fmla="*/ 178 h 463"/>
                <a:gd name="T2" fmla="*/ 283 w 391"/>
                <a:gd name="T3" fmla="*/ 178 h 463"/>
                <a:gd name="T4" fmla="*/ 319 w 391"/>
                <a:gd name="T5" fmla="*/ 18 h 463"/>
                <a:gd name="T6" fmla="*/ 204 w 391"/>
                <a:gd name="T7" fmla="*/ 134 h 463"/>
                <a:gd name="T8" fmla="*/ 98 w 391"/>
                <a:gd name="T9" fmla="*/ 231 h 463"/>
                <a:gd name="T10" fmla="*/ 98 w 391"/>
                <a:gd name="T11" fmla="*/ 400 h 463"/>
                <a:gd name="T12" fmla="*/ 310 w 391"/>
                <a:gd name="T13" fmla="*/ 462 h 463"/>
                <a:gd name="T14" fmla="*/ 390 w 391"/>
                <a:gd name="T15" fmla="*/ 222 h 463"/>
                <a:gd name="T16" fmla="*/ 283 w 391"/>
                <a:gd name="T17" fmla="*/ 178 h 463"/>
                <a:gd name="T18" fmla="*/ 71 w 391"/>
                <a:gd name="T19" fmla="*/ 178 h 463"/>
                <a:gd name="T20" fmla="*/ 71 w 391"/>
                <a:gd name="T21" fmla="*/ 178 h 463"/>
                <a:gd name="T22" fmla="*/ 0 w 391"/>
                <a:gd name="T23" fmla="*/ 257 h 463"/>
                <a:gd name="T24" fmla="*/ 0 w 391"/>
                <a:gd name="T25" fmla="*/ 372 h 463"/>
                <a:gd name="T26" fmla="*/ 71 w 391"/>
                <a:gd name="T27" fmla="*/ 453 h 463"/>
                <a:gd name="T28" fmla="*/ 44 w 391"/>
                <a:gd name="T29" fmla="*/ 400 h 463"/>
                <a:gd name="T30" fmla="*/ 44 w 391"/>
                <a:gd name="T31" fmla="*/ 240 h 463"/>
                <a:gd name="T32" fmla="*/ 71 w 391"/>
                <a:gd name="T33" fmla="*/ 178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3">
                  <a:moveTo>
                    <a:pt x="283" y="178"/>
                  </a:moveTo>
                  <a:lnTo>
                    <a:pt x="283" y="178"/>
                  </a:lnTo>
                  <a:cubicBezTo>
                    <a:pt x="283" y="169"/>
                    <a:pt x="373" y="89"/>
                    <a:pt x="319" y="18"/>
                  </a:cubicBezTo>
                  <a:cubicBezTo>
                    <a:pt x="310" y="0"/>
                    <a:pt x="266" y="98"/>
                    <a:pt x="204" y="134"/>
                  </a:cubicBezTo>
                  <a:cubicBezTo>
                    <a:pt x="169" y="160"/>
                    <a:pt x="98" y="204"/>
                    <a:pt x="98" y="231"/>
                  </a:cubicBezTo>
                  <a:cubicBezTo>
                    <a:pt x="98" y="400"/>
                    <a:pt x="98" y="400"/>
                    <a:pt x="98" y="400"/>
                  </a:cubicBezTo>
                  <a:cubicBezTo>
                    <a:pt x="98" y="435"/>
                    <a:pt x="213" y="462"/>
                    <a:pt x="310" y="462"/>
                  </a:cubicBezTo>
                  <a:cubicBezTo>
                    <a:pt x="345" y="462"/>
                    <a:pt x="390" y="249"/>
                    <a:pt x="390" y="222"/>
                  </a:cubicBezTo>
                  <a:cubicBezTo>
                    <a:pt x="390" y="187"/>
                    <a:pt x="292" y="187"/>
                    <a:pt x="283" y="178"/>
                  </a:cubicBezTo>
                  <a:close/>
                  <a:moveTo>
                    <a:pt x="71" y="178"/>
                  </a:moveTo>
                  <a:lnTo>
                    <a:pt x="71" y="178"/>
                  </a:lnTo>
                  <a:cubicBezTo>
                    <a:pt x="54" y="178"/>
                    <a:pt x="0" y="187"/>
                    <a:pt x="0" y="257"/>
                  </a:cubicBezTo>
                  <a:cubicBezTo>
                    <a:pt x="0" y="372"/>
                    <a:pt x="0" y="372"/>
                    <a:pt x="0" y="372"/>
                  </a:cubicBezTo>
                  <a:cubicBezTo>
                    <a:pt x="0" y="444"/>
                    <a:pt x="54" y="453"/>
                    <a:pt x="71" y="453"/>
                  </a:cubicBezTo>
                  <a:cubicBezTo>
                    <a:pt x="89" y="453"/>
                    <a:pt x="44" y="435"/>
                    <a:pt x="44" y="400"/>
                  </a:cubicBezTo>
                  <a:cubicBezTo>
                    <a:pt x="44" y="240"/>
                    <a:pt x="44" y="240"/>
                    <a:pt x="44" y="240"/>
                  </a:cubicBezTo>
                  <a:cubicBezTo>
                    <a:pt x="44" y="196"/>
                    <a:pt x="89" y="178"/>
                    <a:pt x="71" y="178"/>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8" name="Freeform 171"/>
            <p:cNvSpPr>
              <a:spLocks noChangeArrowheads="1"/>
            </p:cNvSpPr>
            <p:nvPr/>
          </p:nvSpPr>
          <p:spPr bwMode="auto">
            <a:xfrm>
              <a:off x="2355682" y="3144851"/>
              <a:ext cx="206087" cy="243136"/>
            </a:xfrm>
            <a:custGeom>
              <a:avLst/>
              <a:gdLst>
                <a:gd name="T0" fmla="*/ 107 w 392"/>
                <a:gd name="T1" fmla="*/ 293 h 462"/>
                <a:gd name="T2" fmla="*/ 107 w 392"/>
                <a:gd name="T3" fmla="*/ 293 h 462"/>
                <a:gd name="T4" fmla="*/ 72 w 392"/>
                <a:gd name="T5" fmla="*/ 444 h 462"/>
                <a:gd name="T6" fmla="*/ 186 w 392"/>
                <a:gd name="T7" fmla="*/ 329 h 462"/>
                <a:gd name="T8" fmla="*/ 293 w 392"/>
                <a:gd name="T9" fmla="*/ 239 h 462"/>
                <a:gd name="T10" fmla="*/ 293 w 392"/>
                <a:gd name="T11" fmla="*/ 63 h 462"/>
                <a:gd name="T12" fmla="*/ 80 w 392"/>
                <a:gd name="T13" fmla="*/ 0 h 462"/>
                <a:gd name="T14" fmla="*/ 0 w 392"/>
                <a:gd name="T15" fmla="*/ 248 h 462"/>
                <a:gd name="T16" fmla="*/ 107 w 392"/>
                <a:gd name="T17" fmla="*/ 293 h 462"/>
                <a:gd name="T18" fmla="*/ 319 w 392"/>
                <a:gd name="T19" fmla="*/ 284 h 462"/>
                <a:gd name="T20" fmla="*/ 319 w 392"/>
                <a:gd name="T21" fmla="*/ 284 h 462"/>
                <a:gd name="T22" fmla="*/ 391 w 392"/>
                <a:gd name="T23" fmla="*/ 213 h 462"/>
                <a:gd name="T24" fmla="*/ 391 w 392"/>
                <a:gd name="T25" fmla="*/ 89 h 462"/>
                <a:gd name="T26" fmla="*/ 319 w 392"/>
                <a:gd name="T27" fmla="*/ 18 h 462"/>
                <a:gd name="T28" fmla="*/ 346 w 392"/>
                <a:gd name="T29" fmla="*/ 71 h 462"/>
                <a:gd name="T30" fmla="*/ 346 w 392"/>
                <a:gd name="T31" fmla="*/ 231 h 462"/>
                <a:gd name="T32" fmla="*/ 319 w 392"/>
                <a:gd name="T33" fmla="*/ 28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2" h="462">
                  <a:moveTo>
                    <a:pt x="107" y="293"/>
                  </a:moveTo>
                  <a:lnTo>
                    <a:pt x="107" y="293"/>
                  </a:lnTo>
                  <a:cubicBezTo>
                    <a:pt x="107" y="301"/>
                    <a:pt x="19" y="382"/>
                    <a:pt x="72" y="444"/>
                  </a:cubicBezTo>
                  <a:cubicBezTo>
                    <a:pt x="80" y="461"/>
                    <a:pt x="125" y="373"/>
                    <a:pt x="186" y="329"/>
                  </a:cubicBezTo>
                  <a:cubicBezTo>
                    <a:pt x="213" y="310"/>
                    <a:pt x="293" y="257"/>
                    <a:pt x="293" y="239"/>
                  </a:cubicBezTo>
                  <a:cubicBezTo>
                    <a:pt x="293" y="63"/>
                    <a:pt x="293" y="63"/>
                    <a:pt x="293" y="63"/>
                  </a:cubicBezTo>
                  <a:cubicBezTo>
                    <a:pt x="293" y="35"/>
                    <a:pt x="169" y="0"/>
                    <a:pt x="80" y="0"/>
                  </a:cubicBezTo>
                  <a:cubicBezTo>
                    <a:pt x="44" y="0"/>
                    <a:pt x="0" y="213"/>
                    <a:pt x="0" y="248"/>
                  </a:cubicBezTo>
                  <a:cubicBezTo>
                    <a:pt x="0" y="284"/>
                    <a:pt x="98" y="284"/>
                    <a:pt x="107" y="293"/>
                  </a:cubicBezTo>
                  <a:close/>
                  <a:moveTo>
                    <a:pt x="319" y="284"/>
                  </a:moveTo>
                  <a:lnTo>
                    <a:pt x="319" y="284"/>
                  </a:lnTo>
                  <a:cubicBezTo>
                    <a:pt x="338" y="284"/>
                    <a:pt x="391" y="275"/>
                    <a:pt x="391" y="213"/>
                  </a:cubicBezTo>
                  <a:cubicBezTo>
                    <a:pt x="391" y="89"/>
                    <a:pt x="391" y="89"/>
                    <a:pt x="391" y="89"/>
                  </a:cubicBezTo>
                  <a:cubicBezTo>
                    <a:pt x="391" y="18"/>
                    <a:pt x="338" y="18"/>
                    <a:pt x="319" y="18"/>
                  </a:cubicBezTo>
                  <a:cubicBezTo>
                    <a:pt x="302" y="18"/>
                    <a:pt x="346" y="27"/>
                    <a:pt x="346" y="71"/>
                  </a:cubicBezTo>
                  <a:cubicBezTo>
                    <a:pt x="346" y="231"/>
                    <a:pt x="346" y="231"/>
                    <a:pt x="346" y="231"/>
                  </a:cubicBezTo>
                  <a:cubicBezTo>
                    <a:pt x="346" y="275"/>
                    <a:pt x="302" y="284"/>
                    <a:pt x="319" y="284"/>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grpSp>
      <p:grpSp>
        <p:nvGrpSpPr>
          <p:cNvPr id="139" name="组合 138"/>
          <p:cNvGrpSpPr/>
          <p:nvPr/>
        </p:nvGrpSpPr>
        <p:grpSpPr>
          <a:xfrm>
            <a:off x="2495713" y="748545"/>
            <a:ext cx="7310503" cy="1067479"/>
            <a:chOff x="2134439" y="932851"/>
            <a:chExt cx="7310503" cy="1067479"/>
          </a:xfrm>
        </p:grpSpPr>
        <p:sp>
          <p:nvSpPr>
            <p:cNvPr id="140" name="矩形 139"/>
            <p:cNvSpPr/>
            <p:nvPr/>
          </p:nvSpPr>
          <p:spPr>
            <a:xfrm>
              <a:off x="2134439" y="932851"/>
              <a:ext cx="7310503" cy="10674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1" name="文本框 140"/>
            <p:cNvSpPr txBox="1"/>
            <p:nvPr/>
          </p:nvSpPr>
          <p:spPr>
            <a:xfrm>
              <a:off x="2783982" y="1081870"/>
              <a:ext cx="6011417" cy="660630"/>
            </a:xfrm>
            <a:prstGeom prst="rect">
              <a:avLst/>
            </a:prstGeom>
            <a:noFill/>
          </p:spPr>
          <p:txBody>
            <a:bodyPr wrap="square" rtlCol="0">
              <a:spAutoFit/>
            </a:bodyPr>
            <a:lstStyle/>
            <a:p>
              <a:pPr algn="ctr">
                <a:lnSpc>
                  <a:spcPct val="90000"/>
                </a:lnSpc>
                <a:spcBef>
                  <a:spcPts val="1000"/>
                </a:spcBef>
              </a:pPr>
              <a:r>
                <a:rPr kumimoji="1" lang="zh-CN" altLang="en-US" sz="4000" dirty="0">
                  <a:ln w="38100">
                    <a:noFill/>
                  </a:ln>
                  <a:solidFill>
                    <a:srgbClr val="55C0EE"/>
                  </a:solidFill>
                  <a:latin typeface="+mj-ea"/>
                  <a:ea typeface="+mj-ea"/>
                </a:rPr>
                <a:t>赠送实用可编辑图标</a:t>
              </a:r>
              <a:r>
                <a:rPr kumimoji="1" lang="en-US" altLang="zh-CN" sz="4000" dirty="0">
                  <a:ln w="38100">
                    <a:noFill/>
                  </a:ln>
                  <a:solidFill>
                    <a:srgbClr val="55C0EE"/>
                  </a:solidFill>
                  <a:latin typeface="+mj-ea"/>
                  <a:ea typeface="+mj-ea"/>
                </a:rPr>
                <a:t>1</a:t>
              </a:r>
              <a:endParaRPr kumimoji="1" lang="zh-CN" altLang="en-US" sz="4000" dirty="0">
                <a:ln w="38100">
                  <a:noFill/>
                </a:ln>
                <a:solidFill>
                  <a:srgbClr val="55C0EE"/>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40749" y="932851"/>
            <a:ext cx="7310503" cy="1067479"/>
            <a:chOff x="2134439" y="932851"/>
            <a:chExt cx="7310503" cy="1067479"/>
          </a:xfrm>
        </p:grpSpPr>
        <p:sp>
          <p:nvSpPr>
            <p:cNvPr id="3" name="矩形 2"/>
            <p:cNvSpPr/>
            <p:nvPr/>
          </p:nvSpPr>
          <p:spPr>
            <a:xfrm>
              <a:off x="2134439" y="932851"/>
              <a:ext cx="7310503" cy="10674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2783982" y="1081870"/>
              <a:ext cx="6011417" cy="660630"/>
            </a:xfrm>
            <a:prstGeom prst="rect">
              <a:avLst/>
            </a:prstGeom>
            <a:noFill/>
          </p:spPr>
          <p:txBody>
            <a:bodyPr wrap="square" rtlCol="0">
              <a:spAutoFit/>
            </a:bodyPr>
            <a:lstStyle/>
            <a:p>
              <a:pPr algn="ctr">
                <a:lnSpc>
                  <a:spcPct val="90000"/>
                </a:lnSpc>
                <a:spcBef>
                  <a:spcPts val="1000"/>
                </a:spcBef>
              </a:pPr>
              <a:r>
                <a:rPr kumimoji="1" lang="zh-CN" altLang="en-US" sz="4000" dirty="0">
                  <a:ln w="38100">
                    <a:noFill/>
                  </a:ln>
                  <a:solidFill>
                    <a:srgbClr val="55C0EE"/>
                  </a:solidFill>
                  <a:latin typeface="+mn-ea"/>
                </a:rPr>
                <a:t>赠送实用可编辑图标</a:t>
              </a:r>
              <a:r>
                <a:rPr kumimoji="1" lang="en-US" altLang="zh-CN" sz="4000" dirty="0">
                  <a:ln w="38100">
                    <a:noFill/>
                  </a:ln>
                  <a:solidFill>
                    <a:srgbClr val="55C0EE"/>
                  </a:solidFill>
                  <a:latin typeface="+mn-ea"/>
                </a:rPr>
                <a:t>2</a:t>
              </a:r>
              <a:endParaRPr kumimoji="1" lang="zh-CN" altLang="en-US" sz="4000" dirty="0">
                <a:ln w="38100">
                  <a:noFill/>
                </a:ln>
                <a:solidFill>
                  <a:srgbClr val="55C0EE"/>
                </a:solidFill>
                <a:latin typeface="+mn-ea"/>
              </a:endParaRPr>
            </a:p>
          </p:txBody>
        </p:sp>
      </p:grpSp>
      <p:grpSp>
        <p:nvGrpSpPr>
          <p:cNvPr id="5" name="组合 4"/>
          <p:cNvGrpSpPr/>
          <p:nvPr/>
        </p:nvGrpSpPr>
        <p:grpSpPr>
          <a:xfrm>
            <a:off x="1259664" y="2947184"/>
            <a:ext cx="9672672" cy="2501587"/>
            <a:chOff x="1259664" y="2947184"/>
            <a:chExt cx="9672672" cy="2501587"/>
          </a:xfrm>
          <a:solidFill>
            <a:srgbClr val="231F20"/>
          </a:solidFill>
        </p:grpSpPr>
        <p:sp>
          <p:nvSpPr>
            <p:cNvPr id="6" name="AutoShape 7"/>
            <p:cNvSpPr/>
            <p:nvPr/>
          </p:nvSpPr>
          <p:spPr bwMode="auto">
            <a:xfrm>
              <a:off x="6599324" y="4820240"/>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19" y="1408"/>
                    <a:pt x="17466" y="2176"/>
                    <a:pt x="18449" y="3156"/>
                  </a:cubicBezTo>
                  <a:cubicBezTo>
                    <a:pt x="19432" y="4133"/>
                    <a:pt x="20201" y="5277"/>
                    <a:pt x="20760" y="6590"/>
                  </a:cubicBezTo>
                  <a:cubicBezTo>
                    <a:pt x="21320" y="7900"/>
                    <a:pt x="21599" y="9303"/>
                    <a:pt x="21599" y="10799"/>
                  </a:cubicBezTo>
                  <a:cubicBezTo>
                    <a:pt x="21599" y="12296"/>
                    <a:pt x="21320" y="13696"/>
                    <a:pt x="20760" y="15009"/>
                  </a:cubicBezTo>
                  <a:cubicBezTo>
                    <a:pt x="20201" y="16320"/>
                    <a:pt x="19432" y="17463"/>
                    <a:pt x="18449" y="18443"/>
                  </a:cubicBezTo>
                  <a:cubicBezTo>
                    <a:pt x="17466" y="19423"/>
                    <a:pt x="16319" y="20191"/>
                    <a:pt x="15014" y="20752"/>
                  </a:cubicBezTo>
                  <a:cubicBezTo>
                    <a:pt x="13705" y="21320"/>
                    <a:pt x="12304" y="21599"/>
                    <a:pt x="10807" y="21599"/>
                  </a:cubicBezTo>
                  <a:cubicBezTo>
                    <a:pt x="9309" y="21599"/>
                    <a:pt x="7905" y="21320"/>
                    <a:pt x="6594" y="20752"/>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77"/>
                    <a:pt x="2181" y="4133"/>
                    <a:pt x="3158" y="3156"/>
                  </a:cubicBezTo>
                  <a:cubicBezTo>
                    <a:pt x="4136" y="2176"/>
                    <a:pt x="5280" y="1408"/>
                    <a:pt x="6594" y="844"/>
                  </a:cubicBezTo>
                  <a:cubicBezTo>
                    <a:pt x="7905" y="279"/>
                    <a:pt x="9309" y="0"/>
                    <a:pt x="10807" y="0"/>
                  </a:cubicBezTo>
                  <a:moveTo>
                    <a:pt x="3246" y="10800"/>
                  </a:moveTo>
                  <a:cubicBezTo>
                    <a:pt x="3246" y="11853"/>
                    <a:pt x="3444" y="12838"/>
                    <a:pt x="3839" y="13747"/>
                  </a:cubicBezTo>
                  <a:cubicBezTo>
                    <a:pt x="4238" y="14656"/>
                    <a:pt x="4777" y="15453"/>
                    <a:pt x="5458" y="16139"/>
                  </a:cubicBezTo>
                  <a:cubicBezTo>
                    <a:pt x="6136" y="16825"/>
                    <a:pt x="6936" y="17364"/>
                    <a:pt x="7851" y="17762"/>
                  </a:cubicBezTo>
                  <a:cubicBezTo>
                    <a:pt x="8767" y="18155"/>
                    <a:pt x="9753" y="18355"/>
                    <a:pt x="10807" y="18355"/>
                  </a:cubicBezTo>
                  <a:lnTo>
                    <a:pt x="10807" y="3241"/>
                  </a:lnTo>
                  <a:cubicBezTo>
                    <a:pt x="9753" y="3241"/>
                    <a:pt x="8767" y="3439"/>
                    <a:pt x="7851" y="3834"/>
                  </a:cubicBezTo>
                  <a:cubicBezTo>
                    <a:pt x="6936" y="4232"/>
                    <a:pt x="6136" y="4771"/>
                    <a:pt x="5458" y="5457"/>
                  </a:cubicBezTo>
                  <a:cubicBezTo>
                    <a:pt x="4777" y="6144"/>
                    <a:pt x="4238" y="6940"/>
                    <a:pt x="3839" y="7849"/>
                  </a:cubicBezTo>
                  <a:cubicBezTo>
                    <a:pt x="3444" y="8764"/>
                    <a:pt x="3246" y="9744"/>
                    <a:pt x="3246" y="10800"/>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 name="AutoShape 8"/>
            <p:cNvSpPr/>
            <p:nvPr/>
          </p:nvSpPr>
          <p:spPr bwMode="auto">
            <a:xfrm>
              <a:off x="7124487" y="4820240"/>
              <a:ext cx="204978" cy="199878"/>
            </a:xfrm>
            <a:custGeom>
              <a:avLst/>
              <a:gdLst>
                <a:gd name="T0" fmla="+- 0 10801 50"/>
                <a:gd name="T1" fmla="*/ T0 w 21502"/>
                <a:gd name="T2" fmla="*/ 10800 h 21600"/>
                <a:gd name="T3" fmla="+- 0 10801 50"/>
                <a:gd name="T4" fmla="*/ T3 w 21502"/>
                <a:gd name="T5" fmla="*/ 10800 h 21600"/>
                <a:gd name="T6" fmla="+- 0 10801 50"/>
                <a:gd name="T7" fmla="*/ T6 w 21502"/>
                <a:gd name="T8" fmla="*/ 10800 h 21600"/>
                <a:gd name="T9" fmla="+- 0 10801 50"/>
                <a:gd name="T10" fmla="*/ T9 w 21502"/>
                <a:gd name="T11" fmla="*/ 10800 h 21600"/>
              </a:gdLst>
              <a:ahLst/>
              <a:cxnLst>
                <a:cxn ang="0">
                  <a:pos x="T1" y="T2"/>
                </a:cxn>
                <a:cxn ang="0">
                  <a:pos x="T4" y="T5"/>
                </a:cxn>
                <a:cxn ang="0">
                  <a:pos x="T7" y="T8"/>
                </a:cxn>
                <a:cxn ang="0">
                  <a:pos x="T10" y="T11"/>
                </a:cxn>
              </a:cxnLst>
              <a:rect l="0" t="0" r="r" b="b"/>
              <a:pathLst>
                <a:path w="21502" h="21600">
                  <a:moveTo>
                    <a:pt x="20786" y="13513"/>
                  </a:moveTo>
                  <a:cubicBezTo>
                    <a:pt x="21135" y="13698"/>
                    <a:pt x="21361" y="13966"/>
                    <a:pt x="21455" y="14312"/>
                  </a:cubicBezTo>
                  <a:cubicBezTo>
                    <a:pt x="21550" y="14662"/>
                    <a:pt x="21502" y="15000"/>
                    <a:pt x="21311" y="15326"/>
                  </a:cubicBezTo>
                  <a:lnTo>
                    <a:pt x="20229" y="17070"/>
                  </a:lnTo>
                  <a:cubicBezTo>
                    <a:pt x="20028" y="17399"/>
                    <a:pt x="19739" y="17608"/>
                    <a:pt x="19356" y="17696"/>
                  </a:cubicBezTo>
                  <a:cubicBezTo>
                    <a:pt x="18975" y="17784"/>
                    <a:pt x="18607" y="17740"/>
                    <a:pt x="18255" y="17564"/>
                  </a:cubicBezTo>
                  <a:lnTo>
                    <a:pt x="13277" y="14865"/>
                  </a:lnTo>
                  <a:lnTo>
                    <a:pt x="13277" y="20248"/>
                  </a:lnTo>
                  <a:cubicBezTo>
                    <a:pt x="13277" y="20633"/>
                    <a:pt x="13135" y="20953"/>
                    <a:pt x="12855" y="21212"/>
                  </a:cubicBezTo>
                  <a:cubicBezTo>
                    <a:pt x="12576" y="21470"/>
                    <a:pt x="12227" y="21599"/>
                    <a:pt x="11815" y="21599"/>
                  </a:cubicBezTo>
                  <a:lnTo>
                    <a:pt x="9697" y="21599"/>
                  </a:lnTo>
                  <a:cubicBezTo>
                    <a:pt x="9285" y="21599"/>
                    <a:pt x="8939" y="21470"/>
                    <a:pt x="8666" y="21212"/>
                  </a:cubicBezTo>
                  <a:cubicBezTo>
                    <a:pt x="8389" y="20953"/>
                    <a:pt x="8251" y="20642"/>
                    <a:pt x="8251" y="20278"/>
                  </a:cubicBezTo>
                  <a:lnTo>
                    <a:pt x="8251" y="14865"/>
                  </a:lnTo>
                  <a:lnTo>
                    <a:pt x="3256" y="17564"/>
                  </a:lnTo>
                  <a:cubicBezTo>
                    <a:pt x="2904" y="17749"/>
                    <a:pt x="2536" y="17796"/>
                    <a:pt x="2156" y="17705"/>
                  </a:cubicBezTo>
                  <a:cubicBezTo>
                    <a:pt x="1776" y="17611"/>
                    <a:pt x="1483" y="17399"/>
                    <a:pt x="1282" y="17070"/>
                  </a:cubicBezTo>
                  <a:lnTo>
                    <a:pt x="201" y="15326"/>
                  </a:lnTo>
                  <a:cubicBezTo>
                    <a:pt x="22" y="15000"/>
                    <a:pt x="-25" y="14662"/>
                    <a:pt x="66" y="14312"/>
                  </a:cubicBezTo>
                  <a:cubicBezTo>
                    <a:pt x="157" y="13966"/>
                    <a:pt x="377" y="13698"/>
                    <a:pt x="729" y="13513"/>
                  </a:cubicBezTo>
                  <a:lnTo>
                    <a:pt x="5752" y="10800"/>
                  </a:lnTo>
                  <a:lnTo>
                    <a:pt x="729" y="8086"/>
                  </a:lnTo>
                  <a:cubicBezTo>
                    <a:pt x="377" y="7898"/>
                    <a:pt x="151" y="7630"/>
                    <a:pt x="50" y="7284"/>
                  </a:cubicBezTo>
                  <a:cubicBezTo>
                    <a:pt x="-50" y="6937"/>
                    <a:pt x="0" y="6599"/>
                    <a:pt x="201" y="6270"/>
                  </a:cubicBezTo>
                  <a:lnTo>
                    <a:pt x="1282" y="4526"/>
                  </a:lnTo>
                  <a:cubicBezTo>
                    <a:pt x="1483" y="4200"/>
                    <a:pt x="1776" y="3991"/>
                    <a:pt x="2156" y="3903"/>
                  </a:cubicBezTo>
                  <a:cubicBezTo>
                    <a:pt x="2536" y="3812"/>
                    <a:pt x="2904" y="3859"/>
                    <a:pt x="3256" y="4035"/>
                  </a:cubicBezTo>
                  <a:lnTo>
                    <a:pt x="8251" y="6734"/>
                  </a:lnTo>
                  <a:lnTo>
                    <a:pt x="8251" y="1348"/>
                  </a:lnTo>
                  <a:cubicBezTo>
                    <a:pt x="8251" y="966"/>
                    <a:pt x="8389" y="646"/>
                    <a:pt x="8666" y="387"/>
                  </a:cubicBezTo>
                  <a:cubicBezTo>
                    <a:pt x="8939" y="129"/>
                    <a:pt x="9285" y="0"/>
                    <a:pt x="9697" y="0"/>
                  </a:cubicBezTo>
                  <a:lnTo>
                    <a:pt x="11815" y="0"/>
                  </a:lnTo>
                  <a:cubicBezTo>
                    <a:pt x="12227" y="0"/>
                    <a:pt x="12576" y="129"/>
                    <a:pt x="12855" y="387"/>
                  </a:cubicBezTo>
                  <a:cubicBezTo>
                    <a:pt x="13135" y="646"/>
                    <a:pt x="13277" y="957"/>
                    <a:pt x="13277" y="1324"/>
                  </a:cubicBezTo>
                  <a:lnTo>
                    <a:pt x="13277" y="6734"/>
                  </a:lnTo>
                  <a:lnTo>
                    <a:pt x="18255" y="4035"/>
                  </a:lnTo>
                  <a:cubicBezTo>
                    <a:pt x="18607" y="3868"/>
                    <a:pt x="18975" y="3824"/>
                    <a:pt x="19356" y="3909"/>
                  </a:cubicBezTo>
                  <a:cubicBezTo>
                    <a:pt x="19739" y="3994"/>
                    <a:pt x="20028" y="4200"/>
                    <a:pt x="20229" y="4526"/>
                  </a:cubicBezTo>
                  <a:lnTo>
                    <a:pt x="21282" y="6270"/>
                  </a:lnTo>
                  <a:cubicBezTo>
                    <a:pt x="21484" y="6599"/>
                    <a:pt x="21537" y="6937"/>
                    <a:pt x="21446" y="7284"/>
                  </a:cubicBezTo>
                  <a:cubicBezTo>
                    <a:pt x="21358" y="7630"/>
                    <a:pt x="21135" y="7898"/>
                    <a:pt x="20786" y="8086"/>
                  </a:cubicBezTo>
                  <a:lnTo>
                    <a:pt x="15775" y="10799"/>
                  </a:lnTo>
                  <a:lnTo>
                    <a:pt x="20786" y="13513"/>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 name="AutoShape 9"/>
            <p:cNvSpPr/>
            <p:nvPr/>
          </p:nvSpPr>
          <p:spPr bwMode="auto">
            <a:xfrm>
              <a:off x="7626174" y="4820240"/>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6"/>
                    <a:pt x="17466" y="2180"/>
                    <a:pt x="18449" y="3154"/>
                  </a:cubicBezTo>
                  <a:cubicBezTo>
                    <a:pt x="19432" y="4134"/>
                    <a:pt x="20204" y="5277"/>
                    <a:pt x="20760" y="6591"/>
                  </a:cubicBezTo>
                  <a:cubicBezTo>
                    <a:pt x="21323" y="7901"/>
                    <a:pt x="21599" y="9304"/>
                    <a:pt x="21599" y="10801"/>
                  </a:cubicBezTo>
                  <a:cubicBezTo>
                    <a:pt x="21599" y="12298"/>
                    <a:pt x="21323" y="13701"/>
                    <a:pt x="20760" y="15011"/>
                  </a:cubicBezTo>
                  <a:cubicBezTo>
                    <a:pt x="20204" y="16322"/>
                    <a:pt x="19432" y="17468"/>
                    <a:pt x="18449" y="18445"/>
                  </a:cubicBezTo>
                  <a:cubicBezTo>
                    <a:pt x="17466" y="19422"/>
                    <a:pt x="16322" y="20193"/>
                    <a:pt x="15014" y="20758"/>
                  </a:cubicBezTo>
                  <a:cubicBezTo>
                    <a:pt x="13705" y="21320"/>
                    <a:pt x="12304" y="21599"/>
                    <a:pt x="10807" y="21599"/>
                  </a:cubicBezTo>
                  <a:cubicBezTo>
                    <a:pt x="9309" y="21599"/>
                    <a:pt x="7905" y="21320"/>
                    <a:pt x="6594" y="20758"/>
                  </a:cubicBezTo>
                  <a:cubicBezTo>
                    <a:pt x="5280" y="20193"/>
                    <a:pt x="4136" y="19422"/>
                    <a:pt x="3158" y="18445"/>
                  </a:cubicBezTo>
                  <a:cubicBezTo>
                    <a:pt x="2181" y="17468"/>
                    <a:pt x="1409" y="16322"/>
                    <a:pt x="847" y="15011"/>
                  </a:cubicBezTo>
                  <a:cubicBezTo>
                    <a:pt x="282" y="13701"/>
                    <a:pt x="0" y="12298"/>
                    <a:pt x="0" y="10801"/>
                  </a:cubicBezTo>
                  <a:cubicBezTo>
                    <a:pt x="0" y="9304"/>
                    <a:pt x="282" y="7901"/>
                    <a:pt x="847" y="6591"/>
                  </a:cubicBezTo>
                  <a:cubicBezTo>
                    <a:pt x="1409" y="5277"/>
                    <a:pt x="2181" y="4134"/>
                    <a:pt x="3158" y="3154"/>
                  </a:cubicBezTo>
                  <a:cubicBezTo>
                    <a:pt x="4136" y="2180"/>
                    <a:pt x="5280" y="1406"/>
                    <a:pt x="6594" y="844"/>
                  </a:cubicBezTo>
                  <a:cubicBezTo>
                    <a:pt x="7905" y="282"/>
                    <a:pt x="9309" y="0"/>
                    <a:pt x="10807" y="0"/>
                  </a:cubicBezTo>
                  <a:moveTo>
                    <a:pt x="10807" y="3241"/>
                  </a:moveTo>
                  <a:cubicBezTo>
                    <a:pt x="9753" y="3241"/>
                    <a:pt x="8767" y="3442"/>
                    <a:pt x="7851" y="3837"/>
                  </a:cubicBezTo>
                  <a:cubicBezTo>
                    <a:pt x="6936" y="4235"/>
                    <a:pt x="6139" y="4775"/>
                    <a:pt x="5458" y="5461"/>
                  </a:cubicBezTo>
                  <a:cubicBezTo>
                    <a:pt x="4777" y="6147"/>
                    <a:pt x="4238" y="6943"/>
                    <a:pt x="3842" y="7853"/>
                  </a:cubicBezTo>
                  <a:cubicBezTo>
                    <a:pt x="3446" y="8765"/>
                    <a:pt x="3246" y="9745"/>
                    <a:pt x="3246" y="10801"/>
                  </a:cubicBezTo>
                  <a:cubicBezTo>
                    <a:pt x="3246" y="11561"/>
                    <a:pt x="3353" y="12281"/>
                    <a:pt x="3565" y="12964"/>
                  </a:cubicBezTo>
                  <a:cubicBezTo>
                    <a:pt x="3777" y="13647"/>
                    <a:pt x="4077" y="14286"/>
                    <a:pt x="4464" y="14870"/>
                  </a:cubicBezTo>
                  <a:lnTo>
                    <a:pt x="14878" y="4461"/>
                  </a:lnTo>
                  <a:cubicBezTo>
                    <a:pt x="14282" y="4072"/>
                    <a:pt x="13646" y="3772"/>
                    <a:pt x="12965" y="3563"/>
                  </a:cubicBezTo>
                  <a:cubicBezTo>
                    <a:pt x="12284" y="3351"/>
                    <a:pt x="11564" y="3241"/>
                    <a:pt x="10807" y="3241"/>
                  </a:cubicBezTo>
                  <a:moveTo>
                    <a:pt x="10807" y="18358"/>
                  </a:moveTo>
                  <a:cubicBezTo>
                    <a:pt x="11863" y="18358"/>
                    <a:pt x="12844" y="18160"/>
                    <a:pt x="13756" y="17762"/>
                  </a:cubicBezTo>
                  <a:cubicBezTo>
                    <a:pt x="14666" y="17364"/>
                    <a:pt x="15463" y="16824"/>
                    <a:pt x="16149" y="16141"/>
                  </a:cubicBezTo>
                  <a:cubicBezTo>
                    <a:pt x="16836" y="15458"/>
                    <a:pt x="17376" y="14656"/>
                    <a:pt x="17774" y="13746"/>
                  </a:cubicBezTo>
                  <a:cubicBezTo>
                    <a:pt x="18169" y="12837"/>
                    <a:pt x="18367" y="11854"/>
                    <a:pt x="18367" y="10801"/>
                  </a:cubicBezTo>
                  <a:cubicBezTo>
                    <a:pt x="18367" y="10044"/>
                    <a:pt x="18263" y="9327"/>
                    <a:pt x="18051" y="8638"/>
                  </a:cubicBezTo>
                  <a:cubicBezTo>
                    <a:pt x="17839" y="7952"/>
                    <a:pt x="17548" y="7319"/>
                    <a:pt x="17178" y="6732"/>
                  </a:cubicBezTo>
                  <a:lnTo>
                    <a:pt x="6735" y="17169"/>
                  </a:lnTo>
                  <a:cubicBezTo>
                    <a:pt x="7331" y="17539"/>
                    <a:pt x="7970" y="17827"/>
                    <a:pt x="8651" y="18041"/>
                  </a:cubicBezTo>
                  <a:cubicBezTo>
                    <a:pt x="9332" y="18250"/>
                    <a:pt x="10049" y="18358"/>
                    <a:pt x="10807" y="18358"/>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 name="AutoShape 10"/>
            <p:cNvSpPr/>
            <p:nvPr/>
          </p:nvSpPr>
          <p:spPr bwMode="auto">
            <a:xfrm>
              <a:off x="3378007" y="4814621"/>
              <a:ext cx="301314"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5"/>
                  </a:cubicBezTo>
                  <a:cubicBezTo>
                    <a:pt x="21470" y="796"/>
                    <a:pt x="21599" y="1175"/>
                    <a:pt x="21599" y="1615"/>
                  </a:cubicBezTo>
                  <a:lnTo>
                    <a:pt x="21599" y="19984"/>
                  </a:lnTo>
                  <a:cubicBezTo>
                    <a:pt x="21599" y="20419"/>
                    <a:pt x="21470" y="20803"/>
                    <a:pt x="21208" y="21121"/>
                  </a:cubicBezTo>
                  <a:cubicBezTo>
                    <a:pt x="20946" y="21441"/>
                    <a:pt x="20630" y="21599"/>
                    <a:pt x="20263" y="21599"/>
                  </a:cubicBezTo>
                  <a:lnTo>
                    <a:pt x="1370" y="21599"/>
                  </a:lnTo>
                  <a:cubicBezTo>
                    <a:pt x="1003" y="21599"/>
                    <a:pt x="683" y="21441"/>
                    <a:pt x="411" y="21121"/>
                  </a:cubicBezTo>
                  <a:cubicBezTo>
                    <a:pt x="137" y="20803"/>
                    <a:pt x="0" y="20422"/>
                    <a:pt x="0" y="19984"/>
                  </a:cubicBezTo>
                  <a:lnTo>
                    <a:pt x="0" y="1615"/>
                  </a:lnTo>
                  <a:cubicBezTo>
                    <a:pt x="0" y="1175"/>
                    <a:pt x="137" y="796"/>
                    <a:pt x="411" y="475"/>
                  </a:cubicBezTo>
                  <a:cubicBezTo>
                    <a:pt x="683" y="158"/>
                    <a:pt x="1003" y="0"/>
                    <a:pt x="1370" y="0"/>
                  </a:cubicBezTo>
                  <a:lnTo>
                    <a:pt x="20263" y="0"/>
                  </a:lnTo>
                  <a:close/>
                  <a:moveTo>
                    <a:pt x="19805" y="2162"/>
                  </a:moveTo>
                  <a:lnTo>
                    <a:pt x="1804" y="2162"/>
                  </a:lnTo>
                  <a:lnTo>
                    <a:pt x="1804" y="19432"/>
                  </a:lnTo>
                  <a:lnTo>
                    <a:pt x="19805" y="19432"/>
                  </a:lnTo>
                  <a:lnTo>
                    <a:pt x="19805" y="2162"/>
                  </a:lnTo>
                  <a:close/>
                  <a:moveTo>
                    <a:pt x="5978" y="17886"/>
                  </a:moveTo>
                  <a:lnTo>
                    <a:pt x="3598" y="17886"/>
                  </a:lnTo>
                  <a:lnTo>
                    <a:pt x="3598" y="12784"/>
                  </a:lnTo>
                  <a:lnTo>
                    <a:pt x="5978" y="12784"/>
                  </a:lnTo>
                  <a:lnTo>
                    <a:pt x="5978" y="17886"/>
                  </a:lnTo>
                  <a:close/>
                  <a:moveTo>
                    <a:pt x="9961" y="17886"/>
                  </a:moveTo>
                  <a:lnTo>
                    <a:pt x="7606" y="17886"/>
                  </a:lnTo>
                  <a:lnTo>
                    <a:pt x="7606" y="6973"/>
                  </a:lnTo>
                  <a:lnTo>
                    <a:pt x="9961" y="6973"/>
                  </a:lnTo>
                  <a:lnTo>
                    <a:pt x="9961" y="17886"/>
                  </a:lnTo>
                  <a:close/>
                  <a:moveTo>
                    <a:pt x="14018" y="17886"/>
                  </a:moveTo>
                  <a:lnTo>
                    <a:pt x="11638" y="17886"/>
                  </a:lnTo>
                  <a:lnTo>
                    <a:pt x="11638" y="9561"/>
                  </a:lnTo>
                  <a:lnTo>
                    <a:pt x="14018" y="9561"/>
                  </a:lnTo>
                  <a:lnTo>
                    <a:pt x="14018" y="17886"/>
                  </a:lnTo>
                  <a:close/>
                  <a:moveTo>
                    <a:pt x="18001" y="17886"/>
                  </a:moveTo>
                  <a:lnTo>
                    <a:pt x="15621" y="17886"/>
                  </a:lnTo>
                  <a:lnTo>
                    <a:pt x="15621" y="4920"/>
                  </a:lnTo>
                  <a:lnTo>
                    <a:pt x="18001" y="4920"/>
                  </a:lnTo>
                  <a:lnTo>
                    <a:pt x="18001" y="17886"/>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 name="AutoShape 11"/>
            <p:cNvSpPr/>
            <p:nvPr/>
          </p:nvSpPr>
          <p:spPr bwMode="auto">
            <a:xfrm>
              <a:off x="3924765" y="4814621"/>
              <a:ext cx="30010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4" y="21599"/>
                  </a:moveTo>
                  <a:lnTo>
                    <a:pt x="0" y="21599"/>
                  </a:lnTo>
                  <a:lnTo>
                    <a:pt x="0" y="0"/>
                  </a:lnTo>
                  <a:lnTo>
                    <a:pt x="1804" y="0"/>
                  </a:lnTo>
                  <a:lnTo>
                    <a:pt x="1804" y="21599"/>
                  </a:lnTo>
                  <a:close/>
                  <a:moveTo>
                    <a:pt x="3094" y="21599"/>
                  </a:moveTo>
                  <a:lnTo>
                    <a:pt x="2661" y="21599"/>
                  </a:lnTo>
                  <a:lnTo>
                    <a:pt x="2661" y="0"/>
                  </a:lnTo>
                  <a:lnTo>
                    <a:pt x="3094" y="0"/>
                  </a:lnTo>
                  <a:lnTo>
                    <a:pt x="3094" y="21599"/>
                  </a:lnTo>
                  <a:close/>
                  <a:moveTo>
                    <a:pt x="5542" y="21599"/>
                  </a:moveTo>
                  <a:lnTo>
                    <a:pt x="4171" y="21599"/>
                  </a:lnTo>
                  <a:lnTo>
                    <a:pt x="4171" y="0"/>
                  </a:lnTo>
                  <a:lnTo>
                    <a:pt x="5542" y="0"/>
                  </a:lnTo>
                  <a:lnTo>
                    <a:pt x="5542" y="21599"/>
                  </a:lnTo>
                  <a:close/>
                  <a:moveTo>
                    <a:pt x="7302" y="21599"/>
                  </a:moveTo>
                  <a:lnTo>
                    <a:pt x="6387" y="21599"/>
                  </a:lnTo>
                  <a:lnTo>
                    <a:pt x="6387" y="0"/>
                  </a:lnTo>
                  <a:lnTo>
                    <a:pt x="7302" y="0"/>
                  </a:lnTo>
                  <a:lnTo>
                    <a:pt x="7302" y="21599"/>
                  </a:lnTo>
                  <a:close/>
                  <a:moveTo>
                    <a:pt x="9271" y="21599"/>
                  </a:moveTo>
                  <a:lnTo>
                    <a:pt x="8380" y="21599"/>
                  </a:lnTo>
                  <a:lnTo>
                    <a:pt x="8380" y="0"/>
                  </a:lnTo>
                  <a:lnTo>
                    <a:pt x="9271" y="0"/>
                  </a:lnTo>
                  <a:lnTo>
                    <a:pt x="9271" y="21599"/>
                  </a:lnTo>
                  <a:close/>
                  <a:moveTo>
                    <a:pt x="11016" y="21599"/>
                  </a:moveTo>
                  <a:lnTo>
                    <a:pt x="10583" y="21599"/>
                  </a:lnTo>
                  <a:lnTo>
                    <a:pt x="10583" y="0"/>
                  </a:lnTo>
                  <a:lnTo>
                    <a:pt x="11016" y="0"/>
                  </a:lnTo>
                  <a:lnTo>
                    <a:pt x="11016" y="21599"/>
                  </a:lnTo>
                  <a:close/>
                  <a:moveTo>
                    <a:pt x="13677" y="21599"/>
                  </a:moveTo>
                  <a:lnTo>
                    <a:pt x="11885" y="21599"/>
                  </a:lnTo>
                  <a:lnTo>
                    <a:pt x="11885" y="0"/>
                  </a:lnTo>
                  <a:lnTo>
                    <a:pt x="13677" y="0"/>
                  </a:lnTo>
                  <a:lnTo>
                    <a:pt x="13677" y="21599"/>
                  </a:lnTo>
                  <a:close/>
                  <a:moveTo>
                    <a:pt x="15212" y="21599"/>
                  </a:moveTo>
                  <a:lnTo>
                    <a:pt x="14309" y="21599"/>
                  </a:lnTo>
                  <a:lnTo>
                    <a:pt x="14309" y="0"/>
                  </a:lnTo>
                  <a:lnTo>
                    <a:pt x="15212" y="0"/>
                  </a:lnTo>
                  <a:lnTo>
                    <a:pt x="15212" y="21599"/>
                  </a:lnTo>
                  <a:close/>
                  <a:moveTo>
                    <a:pt x="16970" y="21599"/>
                  </a:moveTo>
                  <a:lnTo>
                    <a:pt x="16512" y="21599"/>
                  </a:lnTo>
                  <a:lnTo>
                    <a:pt x="16512" y="0"/>
                  </a:lnTo>
                  <a:lnTo>
                    <a:pt x="16970" y="0"/>
                  </a:lnTo>
                  <a:lnTo>
                    <a:pt x="16970" y="21599"/>
                  </a:lnTo>
                  <a:close/>
                  <a:moveTo>
                    <a:pt x="18938" y="21599"/>
                  </a:moveTo>
                  <a:lnTo>
                    <a:pt x="18505" y="21599"/>
                  </a:lnTo>
                  <a:lnTo>
                    <a:pt x="18505" y="0"/>
                  </a:lnTo>
                  <a:lnTo>
                    <a:pt x="18938" y="0"/>
                  </a:lnTo>
                  <a:lnTo>
                    <a:pt x="18938" y="21599"/>
                  </a:lnTo>
                  <a:close/>
                  <a:moveTo>
                    <a:pt x="21599" y="21599"/>
                  </a:moveTo>
                  <a:lnTo>
                    <a:pt x="19807" y="21599"/>
                  </a:lnTo>
                  <a:lnTo>
                    <a:pt x="19807" y="0"/>
                  </a:lnTo>
                  <a:lnTo>
                    <a:pt x="21599" y="0"/>
                  </a:lnTo>
                  <a:lnTo>
                    <a:pt x="21599" y="21599"/>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 name="AutoShape 12"/>
            <p:cNvSpPr/>
            <p:nvPr/>
          </p:nvSpPr>
          <p:spPr bwMode="auto">
            <a:xfrm>
              <a:off x="4519266" y="4814621"/>
              <a:ext cx="204978" cy="219866"/>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 name="AutoShape 13"/>
            <p:cNvSpPr/>
            <p:nvPr/>
          </p:nvSpPr>
          <p:spPr bwMode="auto">
            <a:xfrm>
              <a:off x="5074353" y="4814621"/>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599"/>
                    <a:pt x="10816" y="21599"/>
                  </a:cubicBezTo>
                  <a:cubicBezTo>
                    <a:pt x="10113" y="21599"/>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 name="AutoShape 14"/>
            <p:cNvSpPr/>
            <p:nvPr/>
          </p:nvSpPr>
          <p:spPr bwMode="auto">
            <a:xfrm>
              <a:off x="5597787" y="4809001"/>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4" name="AutoShape 15"/>
            <p:cNvSpPr/>
            <p:nvPr/>
          </p:nvSpPr>
          <p:spPr bwMode="auto">
            <a:xfrm>
              <a:off x="8057431" y="4820240"/>
              <a:ext cx="204978" cy="199878"/>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5" name="AutoShape 16"/>
            <p:cNvSpPr/>
            <p:nvPr/>
          </p:nvSpPr>
          <p:spPr bwMode="auto">
            <a:xfrm>
              <a:off x="8570835" y="4801652"/>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363" y="21145"/>
                  </a:moveTo>
                  <a:cubicBezTo>
                    <a:pt x="2985" y="21447"/>
                    <a:pt x="2524" y="21599"/>
                    <a:pt x="1984" y="21599"/>
                  </a:cubicBezTo>
                  <a:cubicBezTo>
                    <a:pt x="1444" y="21599"/>
                    <a:pt x="975" y="21444"/>
                    <a:pt x="586" y="21133"/>
                  </a:cubicBezTo>
                  <a:cubicBezTo>
                    <a:pt x="198" y="20819"/>
                    <a:pt x="0" y="20448"/>
                    <a:pt x="0" y="20013"/>
                  </a:cubicBezTo>
                  <a:lnTo>
                    <a:pt x="0" y="1583"/>
                  </a:lnTo>
                  <a:cubicBezTo>
                    <a:pt x="0" y="1154"/>
                    <a:pt x="198" y="780"/>
                    <a:pt x="586" y="466"/>
                  </a:cubicBezTo>
                  <a:cubicBezTo>
                    <a:pt x="975" y="155"/>
                    <a:pt x="1444" y="0"/>
                    <a:pt x="1984" y="0"/>
                  </a:cubicBezTo>
                  <a:lnTo>
                    <a:pt x="19637" y="0"/>
                  </a:lnTo>
                  <a:cubicBezTo>
                    <a:pt x="20177" y="0"/>
                    <a:pt x="20638" y="155"/>
                    <a:pt x="21023" y="466"/>
                  </a:cubicBezTo>
                  <a:cubicBezTo>
                    <a:pt x="21409" y="780"/>
                    <a:pt x="21599" y="1154"/>
                    <a:pt x="21599" y="1583"/>
                  </a:cubicBezTo>
                  <a:lnTo>
                    <a:pt x="21599" y="20013"/>
                  </a:lnTo>
                  <a:cubicBezTo>
                    <a:pt x="21599" y="20448"/>
                    <a:pt x="21409" y="20819"/>
                    <a:pt x="21023" y="21133"/>
                  </a:cubicBezTo>
                  <a:cubicBezTo>
                    <a:pt x="20638" y="21444"/>
                    <a:pt x="20177" y="21599"/>
                    <a:pt x="19637" y="21599"/>
                  </a:cubicBezTo>
                  <a:cubicBezTo>
                    <a:pt x="19097" y="21599"/>
                    <a:pt x="18636" y="21447"/>
                    <a:pt x="18258" y="21145"/>
                  </a:cubicBezTo>
                  <a:lnTo>
                    <a:pt x="10810" y="15192"/>
                  </a:lnTo>
                  <a:lnTo>
                    <a:pt x="3363" y="21145"/>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6" name="AutoShape 17"/>
            <p:cNvSpPr/>
            <p:nvPr/>
          </p:nvSpPr>
          <p:spPr bwMode="auto">
            <a:xfrm>
              <a:off x="1259664" y="523026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3" y="0"/>
                  </a:moveTo>
                  <a:cubicBezTo>
                    <a:pt x="20173" y="0"/>
                    <a:pt x="20638" y="158"/>
                    <a:pt x="21023" y="469"/>
                  </a:cubicBezTo>
                  <a:cubicBezTo>
                    <a:pt x="21405" y="780"/>
                    <a:pt x="21599" y="1154"/>
                    <a:pt x="21599" y="1586"/>
                  </a:cubicBezTo>
                  <a:lnTo>
                    <a:pt x="21599" y="20013"/>
                  </a:lnTo>
                  <a:cubicBezTo>
                    <a:pt x="21599" y="20445"/>
                    <a:pt x="21405" y="20816"/>
                    <a:pt x="21023" y="21130"/>
                  </a:cubicBezTo>
                  <a:cubicBezTo>
                    <a:pt x="20638" y="21438"/>
                    <a:pt x="20173" y="21599"/>
                    <a:pt x="19633" y="21599"/>
                  </a:cubicBezTo>
                  <a:cubicBezTo>
                    <a:pt x="19093" y="21599"/>
                    <a:pt x="18632" y="21447"/>
                    <a:pt x="18254" y="21145"/>
                  </a:cubicBezTo>
                  <a:lnTo>
                    <a:pt x="10807" y="15190"/>
                  </a:lnTo>
                  <a:lnTo>
                    <a:pt x="3359" y="21145"/>
                  </a:lnTo>
                  <a:cubicBezTo>
                    <a:pt x="2981" y="21447"/>
                    <a:pt x="2520" y="21599"/>
                    <a:pt x="1980" y="21599"/>
                  </a:cubicBezTo>
                  <a:cubicBezTo>
                    <a:pt x="1440" y="21599"/>
                    <a:pt x="975" y="21441"/>
                    <a:pt x="583" y="21130"/>
                  </a:cubicBezTo>
                  <a:cubicBezTo>
                    <a:pt x="194" y="20816"/>
                    <a:pt x="0" y="20445"/>
                    <a:pt x="0" y="20013"/>
                  </a:cubicBezTo>
                  <a:lnTo>
                    <a:pt x="0" y="1586"/>
                  </a:lnTo>
                  <a:cubicBezTo>
                    <a:pt x="0" y="1154"/>
                    <a:pt x="194" y="780"/>
                    <a:pt x="583" y="469"/>
                  </a:cubicBezTo>
                  <a:cubicBezTo>
                    <a:pt x="975" y="158"/>
                    <a:pt x="1440" y="0"/>
                    <a:pt x="1980" y="0"/>
                  </a:cubicBezTo>
                  <a:lnTo>
                    <a:pt x="19633" y="0"/>
                  </a:lnTo>
                  <a:close/>
                  <a:moveTo>
                    <a:pt x="2722" y="2150"/>
                  </a:moveTo>
                  <a:lnTo>
                    <a:pt x="2722" y="18608"/>
                  </a:lnTo>
                  <a:lnTo>
                    <a:pt x="10807" y="12115"/>
                  </a:lnTo>
                  <a:lnTo>
                    <a:pt x="18891" y="18608"/>
                  </a:lnTo>
                  <a:lnTo>
                    <a:pt x="18891" y="2150"/>
                  </a:lnTo>
                  <a:lnTo>
                    <a:pt x="2722" y="2150"/>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7" name="AutoShape 18"/>
            <p:cNvSpPr/>
            <p:nvPr/>
          </p:nvSpPr>
          <p:spPr bwMode="auto">
            <a:xfrm>
              <a:off x="1801209" y="523026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8" name="AutoShape 19"/>
            <p:cNvSpPr/>
            <p:nvPr/>
          </p:nvSpPr>
          <p:spPr bwMode="auto">
            <a:xfrm>
              <a:off x="2348104" y="5230268"/>
              <a:ext cx="204978" cy="199878"/>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9" name="AutoShape 20"/>
            <p:cNvSpPr/>
            <p:nvPr/>
          </p:nvSpPr>
          <p:spPr bwMode="auto">
            <a:xfrm>
              <a:off x="2894177" y="523026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0" name="AutoShape 21"/>
            <p:cNvSpPr/>
            <p:nvPr/>
          </p:nvSpPr>
          <p:spPr bwMode="auto">
            <a:xfrm>
              <a:off x="3434816" y="3689255"/>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8"/>
                    <a:pt x="17466" y="2176"/>
                    <a:pt x="18449" y="3156"/>
                  </a:cubicBezTo>
                  <a:cubicBezTo>
                    <a:pt x="19432" y="4133"/>
                    <a:pt x="20204" y="5280"/>
                    <a:pt x="20760" y="6590"/>
                  </a:cubicBezTo>
                  <a:cubicBezTo>
                    <a:pt x="21320" y="7900"/>
                    <a:pt x="21599" y="9303"/>
                    <a:pt x="21599" y="10799"/>
                  </a:cubicBezTo>
                  <a:cubicBezTo>
                    <a:pt x="21599" y="12296"/>
                    <a:pt x="21320" y="13696"/>
                    <a:pt x="20760" y="15009"/>
                  </a:cubicBezTo>
                  <a:cubicBezTo>
                    <a:pt x="20204" y="16320"/>
                    <a:pt x="19432" y="17463"/>
                    <a:pt x="18449" y="18443"/>
                  </a:cubicBezTo>
                  <a:cubicBezTo>
                    <a:pt x="17466" y="19423"/>
                    <a:pt x="16322" y="20191"/>
                    <a:pt x="15014" y="20755"/>
                  </a:cubicBezTo>
                  <a:cubicBezTo>
                    <a:pt x="13705" y="21320"/>
                    <a:pt x="12304" y="21599"/>
                    <a:pt x="10807" y="21599"/>
                  </a:cubicBezTo>
                  <a:cubicBezTo>
                    <a:pt x="9309" y="21599"/>
                    <a:pt x="7905" y="21320"/>
                    <a:pt x="6594" y="20755"/>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80"/>
                    <a:pt x="2181" y="4133"/>
                    <a:pt x="3158" y="3156"/>
                  </a:cubicBezTo>
                  <a:cubicBezTo>
                    <a:pt x="4136" y="2176"/>
                    <a:pt x="5280" y="1408"/>
                    <a:pt x="6594" y="844"/>
                  </a:cubicBezTo>
                  <a:cubicBezTo>
                    <a:pt x="7905" y="282"/>
                    <a:pt x="9309" y="0"/>
                    <a:pt x="10807" y="0"/>
                  </a:cubicBezTo>
                  <a:moveTo>
                    <a:pt x="12524" y="3961"/>
                  </a:moveTo>
                  <a:cubicBezTo>
                    <a:pt x="12524" y="3871"/>
                    <a:pt x="12488" y="3772"/>
                    <a:pt x="12417" y="3664"/>
                  </a:cubicBezTo>
                  <a:cubicBezTo>
                    <a:pt x="12344" y="3594"/>
                    <a:pt x="12239" y="3554"/>
                    <a:pt x="12103" y="3543"/>
                  </a:cubicBezTo>
                  <a:lnTo>
                    <a:pt x="9496" y="3543"/>
                  </a:lnTo>
                  <a:cubicBezTo>
                    <a:pt x="9368" y="3543"/>
                    <a:pt x="9270" y="3583"/>
                    <a:pt x="9196" y="3664"/>
                  </a:cubicBezTo>
                  <a:cubicBezTo>
                    <a:pt x="9125" y="3775"/>
                    <a:pt x="9089" y="3873"/>
                    <a:pt x="9089" y="3961"/>
                  </a:cubicBezTo>
                  <a:lnTo>
                    <a:pt x="9278" y="13948"/>
                  </a:lnTo>
                  <a:cubicBezTo>
                    <a:pt x="9315" y="14210"/>
                    <a:pt x="9453" y="14340"/>
                    <a:pt x="9696" y="14340"/>
                  </a:cubicBezTo>
                  <a:lnTo>
                    <a:pt x="11889" y="14340"/>
                  </a:lnTo>
                  <a:cubicBezTo>
                    <a:pt x="11996" y="14340"/>
                    <a:pt x="12092" y="14304"/>
                    <a:pt x="12171" y="14233"/>
                  </a:cubicBezTo>
                  <a:cubicBezTo>
                    <a:pt x="12253" y="14162"/>
                    <a:pt x="12296" y="14066"/>
                    <a:pt x="12296" y="13948"/>
                  </a:cubicBezTo>
                  <a:lnTo>
                    <a:pt x="12524" y="3961"/>
                  </a:lnTo>
                  <a:close/>
                  <a:moveTo>
                    <a:pt x="12442" y="15639"/>
                  </a:moveTo>
                  <a:cubicBezTo>
                    <a:pt x="12442" y="15532"/>
                    <a:pt x="12400" y="15436"/>
                    <a:pt x="12315" y="15354"/>
                  </a:cubicBezTo>
                  <a:cubicBezTo>
                    <a:pt x="12228" y="15275"/>
                    <a:pt x="12132" y="15232"/>
                    <a:pt x="12024" y="15232"/>
                  </a:cubicBezTo>
                  <a:lnTo>
                    <a:pt x="9589" y="15232"/>
                  </a:lnTo>
                  <a:cubicBezTo>
                    <a:pt x="9481" y="15232"/>
                    <a:pt x="9388" y="15275"/>
                    <a:pt x="9312" y="15354"/>
                  </a:cubicBezTo>
                  <a:cubicBezTo>
                    <a:pt x="9236" y="15436"/>
                    <a:pt x="9196" y="15532"/>
                    <a:pt x="9196" y="15639"/>
                  </a:cubicBezTo>
                  <a:lnTo>
                    <a:pt x="9196" y="17991"/>
                  </a:lnTo>
                  <a:cubicBezTo>
                    <a:pt x="9196" y="18098"/>
                    <a:pt x="9233" y="18194"/>
                    <a:pt x="9306" y="18282"/>
                  </a:cubicBezTo>
                  <a:cubicBezTo>
                    <a:pt x="9377" y="18367"/>
                    <a:pt x="9473" y="18409"/>
                    <a:pt x="9589" y="18409"/>
                  </a:cubicBezTo>
                  <a:lnTo>
                    <a:pt x="12024" y="18409"/>
                  </a:lnTo>
                  <a:cubicBezTo>
                    <a:pt x="12132" y="18409"/>
                    <a:pt x="12228" y="18369"/>
                    <a:pt x="12315" y="18288"/>
                  </a:cubicBezTo>
                  <a:cubicBezTo>
                    <a:pt x="12400" y="18206"/>
                    <a:pt x="12442" y="18107"/>
                    <a:pt x="12442" y="17991"/>
                  </a:cubicBezTo>
                  <a:lnTo>
                    <a:pt x="12442" y="15639"/>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1" name="AutoShape 22"/>
            <p:cNvSpPr/>
            <p:nvPr/>
          </p:nvSpPr>
          <p:spPr bwMode="auto">
            <a:xfrm>
              <a:off x="3943844" y="3689255"/>
              <a:ext cx="249019"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47" y="12500"/>
                  </a:moveTo>
                  <a:cubicBezTo>
                    <a:pt x="17868" y="12791"/>
                    <a:pt x="18218" y="13020"/>
                    <a:pt x="18600" y="13190"/>
                  </a:cubicBezTo>
                  <a:cubicBezTo>
                    <a:pt x="18985" y="13358"/>
                    <a:pt x="19386" y="13455"/>
                    <a:pt x="19810" y="13469"/>
                  </a:cubicBezTo>
                  <a:lnTo>
                    <a:pt x="19810" y="17282"/>
                  </a:lnTo>
                  <a:cubicBezTo>
                    <a:pt x="19810" y="17869"/>
                    <a:pt x="19712" y="18427"/>
                    <a:pt x="19516" y="18950"/>
                  </a:cubicBezTo>
                  <a:cubicBezTo>
                    <a:pt x="19320" y="19467"/>
                    <a:pt x="19058" y="19925"/>
                    <a:pt x="18730" y="20319"/>
                  </a:cubicBezTo>
                  <a:cubicBezTo>
                    <a:pt x="18402" y="20712"/>
                    <a:pt x="18022" y="21024"/>
                    <a:pt x="17594" y="21256"/>
                  </a:cubicBezTo>
                  <a:cubicBezTo>
                    <a:pt x="17163" y="21485"/>
                    <a:pt x="16698" y="21599"/>
                    <a:pt x="16198" y="21599"/>
                  </a:cubicBezTo>
                  <a:lnTo>
                    <a:pt x="3596" y="21599"/>
                  </a:lnTo>
                  <a:cubicBezTo>
                    <a:pt x="3107" y="21599"/>
                    <a:pt x="2639" y="21485"/>
                    <a:pt x="2198" y="21256"/>
                  </a:cubicBezTo>
                  <a:cubicBezTo>
                    <a:pt x="1757" y="21024"/>
                    <a:pt x="1376" y="20710"/>
                    <a:pt x="1055" y="20319"/>
                  </a:cubicBezTo>
                  <a:cubicBezTo>
                    <a:pt x="734" y="19925"/>
                    <a:pt x="479" y="19467"/>
                    <a:pt x="286" y="18950"/>
                  </a:cubicBezTo>
                  <a:cubicBezTo>
                    <a:pt x="95" y="18427"/>
                    <a:pt x="0" y="17869"/>
                    <a:pt x="0" y="17282"/>
                  </a:cubicBezTo>
                  <a:lnTo>
                    <a:pt x="0" y="4317"/>
                  </a:lnTo>
                  <a:cubicBezTo>
                    <a:pt x="0" y="3727"/>
                    <a:pt x="95" y="3169"/>
                    <a:pt x="286" y="2637"/>
                  </a:cubicBezTo>
                  <a:cubicBezTo>
                    <a:pt x="479" y="2105"/>
                    <a:pt x="734" y="1650"/>
                    <a:pt x="1055" y="1265"/>
                  </a:cubicBezTo>
                  <a:cubicBezTo>
                    <a:pt x="1376" y="881"/>
                    <a:pt x="1757" y="575"/>
                    <a:pt x="2198" y="346"/>
                  </a:cubicBezTo>
                  <a:cubicBezTo>
                    <a:pt x="2639" y="114"/>
                    <a:pt x="3107" y="0"/>
                    <a:pt x="3596" y="0"/>
                  </a:cubicBezTo>
                  <a:lnTo>
                    <a:pt x="10420" y="0"/>
                  </a:lnTo>
                  <a:cubicBezTo>
                    <a:pt x="10403" y="132"/>
                    <a:pt x="10388" y="261"/>
                    <a:pt x="10373" y="387"/>
                  </a:cubicBezTo>
                  <a:cubicBezTo>
                    <a:pt x="10356" y="514"/>
                    <a:pt x="10349" y="652"/>
                    <a:pt x="10349" y="801"/>
                  </a:cubicBezTo>
                  <a:lnTo>
                    <a:pt x="10349" y="2041"/>
                  </a:lnTo>
                  <a:cubicBezTo>
                    <a:pt x="10349" y="2255"/>
                    <a:pt x="10373" y="2478"/>
                    <a:pt x="10420" y="2713"/>
                  </a:cubicBezTo>
                  <a:lnTo>
                    <a:pt x="3596" y="2713"/>
                  </a:lnTo>
                  <a:cubicBezTo>
                    <a:pt x="3231" y="2713"/>
                    <a:pt x="2916" y="2872"/>
                    <a:pt x="2654" y="3183"/>
                  </a:cubicBezTo>
                  <a:cubicBezTo>
                    <a:pt x="2392" y="3501"/>
                    <a:pt x="2262" y="3877"/>
                    <a:pt x="2262" y="4317"/>
                  </a:cubicBezTo>
                  <a:lnTo>
                    <a:pt x="2262" y="17282"/>
                  </a:lnTo>
                  <a:cubicBezTo>
                    <a:pt x="2262" y="17722"/>
                    <a:pt x="2392" y="18101"/>
                    <a:pt x="2654" y="18413"/>
                  </a:cubicBezTo>
                  <a:cubicBezTo>
                    <a:pt x="2916" y="18727"/>
                    <a:pt x="3231" y="18886"/>
                    <a:pt x="3596" y="18886"/>
                  </a:cubicBezTo>
                  <a:lnTo>
                    <a:pt x="16198" y="18886"/>
                  </a:lnTo>
                  <a:cubicBezTo>
                    <a:pt x="16566" y="18886"/>
                    <a:pt x="16881" y="18727"/>
                    <a:pt x="17148" y="18413"/>
                  </a:cubicBezTo>
                  <a:cubicBezTo>
                    <a:pt x="17413" y="18101"/>
                    <a:pt x="17547" y="17722"/>
                    <a:pt x="17547" y="17282"/>
                  </a:cubicBezTo>
                  <a:lnTo>
                    <a:pt x="17547" y="12500"/>
                  </a:lnTo>
                  <a:close/>
                  <a:moveTo>
                    <a:pt x="21599" y="2011"/>
                  </a:moveTo>
                  <a:lnTo>
                    <a:pt x="21599" y="8902"/>
                  </a:lnTo>
                  <a:cubicBezTo>
                    <a:pt x="21599" y="9137"/>
                    <a:pt x="21531" y="9331"/>
                    <a:pt x="21394" y="9492"/>
                  </a:cubicBezTo>
                  <a:cubicBezTo>
                    <a:pt x="21257" y="9651"/>
                    <a:pt x="21102" y="9722"/>
                    <a:pt x="20931" y="9701"/>
                  </a:cubicBezTo>
                  <a:lnTo>
                    <a:pt x="19922" y="9701"/>
                  </a:lnTo>
                  <a:cubicBezTo>
                    <a:pt x="19726" y="9701"/>
                    <a:pt x="19565" y="9625"/>
                    <a:pt x="19438" y="9472"/>
                  </a:cubicBezTo>
                  <a:cubicBezTo>
                    <a:pt x="19308" y="9316"/>
                    <a:pt x="19244" y="9125"/>
                    <a:pt x="19244" y="8902"/>
                  </a:cubicBezTo>
                  <a:lnTo>
                    <a:pt x="19244" y="5134"/>
                  </a:lnTo>
                  <a:lnTo>
                    <a:pt x="10195" y="15960"/>
                  </a:lnTo>
                  <a:cubicBezTo>
                    <a:pt x="10070" y="16110"/>
                    <a:pt x="9911" y="16183"/>
                    <a:pt x="9720" y="16183"/>
                  </a:cubicBezTo>
                  <a:cubicBezTo>
                    <a:pt x="9529" y="16183"/>
                    <a:pt x="9365" y="16113"/>
                    <a:pt x="9233" y="15960"/>
                  </a:cubicBezTo>
                  <a:lnTo>
                    <a:pt x="8307" y="14835"/>
                  </a:lnTo>
                  <a:cubicBezTo>
                    <a:pt x="8182" y="14682"/>
                    <a:pt x="8118" y="14492"/>
                    <a:pt x="8114" y="14259"/>
                  </a:cubicBezTo>
                  <a:cubicBezTo>
                    <a:pt x="8111" y="14025"/>
                    <a:pt x="8175" y="13831"/>
                    <a:pt x="8307" y="13684"/>
                  </a:cubicBezTo>
                  <a:lnTo>
                    <a:pt x="17332" y="2825"/>
                  </a:lnTo>
                  <a:lnTo>
                    <a:pt x="14181" y="2825"/>
                  </a:lnTo>
                  <a:cubicBezTo>
                    <a:pt x="13985" y="2825"/>
                    <a:pt x="13823" y="2749"/>
                    <a:pt x="13698" y="2593"/>
                  </a:cubicBezTo>
                  <a:cubicBezTo>
                    <a:pt x="13574" y="2440"/>
                    <a:pt x="13512" y="2246"/>
                    <a:pt x="13512" y="2011"/>
                  </a:cubicBezTo>
                  <a:lnTo>
                    <a:pt x="13512" y="801"/>
                  </a:lnTo>
                  <a:cubicBezTo>
                    <a:pt x="13495" y="587"/>
                    <a:pt x="13556" y="399"/>
                    <a:pt x="13694" y="237"/>
                  </a:cubicBezTo>
                  <a:cubicBezTo>
                    <a:pt x="13831" y="82"/>
                    <a:pt x="13992" y="0"/>
                    <a:pt x="14181" y="0"/>
                  </a:cubicBezTo>
                  <a:lnTo>
                    <a:pt x="20931" y="0"/>
                  </a:lnTo>
                  <a:cubicBezTo>
                    <a:pt x="21110" y="0"/>
                    <a:pt x="21267" y="82"/>
                    <a:pt x="21399" y="246"/>
                  </a:cubicBezTo>
                  <a:cubicBezTo>
                    <a:pt x="21533" y="411"/>
                    <a:pt x="21599" y="599"/>
                    <a:pt x="21599" y="801"/>
                  </a:cubicBezTo>
                  <a:lnTo>
                    <a:pt x="21599" y="2011"/>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2" name="AutoShape 23"/>
            <p:cNvSpPr/>
            <p:nvPr/>
          </p:nvSpPr>
          <p:spPr bwMode="auto">
            <a:xfrm>
              <a:off x="4491731" y="3689255"/>
              <a:ext cx="248023" cy="219866"/>
            </a:xfrm>
            <a:custGeom>
              <a:avLst/>
              <a:gdLst>
                <a:gd name="T0" fmla="*/ 10799 w 21598"/>
                <a:gd name="T1" fmla="+- 0 10810 20"/>
                <a:gd name="T2" fmla="*/ 10810 h 21580"/>
                <a:gd name="T3" fmla="*/ 10799 w 21598"/>
                <a:gd name="T4" fmla="+- 0 10810 20"/>
                <a:gd name="T5" fmla="*/ 10810 h 21580"/>
                <a:gd name="T6" fmla="*/ 10799 w 21598"/>
                <a:gd name="T7" fmla="+- 0 10810 20"/>
                <a:gd name="T8" fmla="*/ 10810 h 21580"/>
                <a:gd name="T9" fmla="*/ 10799 w 21598"/>
                <a:gd name="T10" fmla="+- 0 10810 20"/>
                <a:gd name="T11" fmla="*/ 10810 h 21580"/>
              </a:gdLst>
              <a:ahLst/>
              <a:cxnLst>
                <a:cxn ang="0">
                  <a:pos x="T0" y="T2"/>
                </a:cxn>
                <a:cxn ang="0">
                  <a:pos x="T3" y="T5"/>
                </a:cxn>
                <a:cxn ang="0">
                  <a:pos x="T6" y="T8"/>
                </a:cxn>
                <a:cxn ang="0">
                  <a:pos x="T9" y="T11"/>
                </a:cxn>
              </a:cxnLst>
              <a:rect l="0" t="0" r="r" b="b"/>
              <a:pathLst>
                <a:path w="21598" h="21580">
                  <a:moveTo>
                    <a:pt x="7580" y="21301"/>
                  </a:moveTo>
                  <a:cubicBezTo>
                    <a:pt x="7531" y="21433"/>
                    <a:pt x="7446" y="21518"/>
                    <a:pt x="7321" y="21556"/>
                  </a:cubicBezTo>
                  <a:cubicBezTo>
                    <a:pt x="7289" y="21571"/>
                    <a:pt x="7248" y="21580"/>
                    <a:pt x="7191" y="21580"/>
                  </a:cubicBezTo>
                  <a:cubicBezTo>
                    <a:pt x="7145" y="21580"/>
                    <a:pt x="7074" y="21565"/>
                    <a:pt x="6981" y="21527"/>
                  </a:cubicBezTo>
                  <a:lnTo>
                    <a:pt x="5400" y="20459"/>
                  </a:lnTo>
                  <a:cubicBezTo>
                    <a:pt x="5290" y="20382"/>
                    <a:pt x="5219" y="20274"/>
                    <a:pt x="5185" y="20127"/>
                  </a:cubicBezTo>
                  <a:cubicBezTo>
                    <a:pt x="5148" y="19983"/>
                    <a:pt x="5163" y="19846"/>
                    <a:pt x="5224" y="19713"/>
                  </a:cubicBezTo>
                  <a:lnTo>
                    <a:pt x="5997" y="18100"/>
                  </a:lnTo>
                  <a:cubicBezTo>
                    <a:pt x="4867" y="17463"/>
                    <a:pt x="3814" y="16627"/>
                    <a:pt x="2845" y="15591"/>
                  </a:cubicBezTo>
                  <a:cubicBezTo>
                    <a:pt x="1876" y="14558"/>
                    <a:pt x="1027" y="13344"/>
                    <a:pt x="293" y="11944"/>
                  </a:cubicBezTo>
                  <a:cubicBezTo>
                    <a:pt x="97" y="11601"/>
                    <a:pt x="0" y="11220"/>
                    <a:pt x="0" y="10812"/>
                  </a:cubicBezTo>
                  <a:cubicBezTo>
                    <a:pt x="0" y="10398"/>
                    <a:pt x="97" y="10008"/>
                    <a:pt x="293" y="9644"/>
                  </a:cubicBezTo>
                  <a:cubicBezTo>
                    <a:pt x="902" y="8473"/>
                    <a:pt x="1597" y="7420"/>
                    <a:pt x="2378" y="6490"/>
                  </a:cubicBezTo>
                  <a:cubicBezTo>
                    <a:pt x="3159" y="5557"/>
                    <a:pt x="4003" y="4771"/>
                    <a:pt x="4908" y="4128"/>
                  </a:cubicBezTo>
                  <a:cubicBezTo>
                    <a:pt x="5814" y="3489"/>
                    <a:pt x="6761" y="3001"/>
                    <a:pt x="7749" y="2670"/>
                  </a:cubicBezTo>
                  <a:cubicBezTo>
                    <a:pt x="8738" y="2338"/>
                    <a:pt x="9753" y="2171"/>
                    <a:pt x="10801" y="2171"/>
                  </a:cubicBezTo>
                  <a:cubicBezTo>
                    <a:pt x="11214" y="2171"/>
                    <a:pt x="11625" y="2203"/>
                    <a:pt x="12032" y="2268"/>
                  </a:cubicBezTo>
                  <a:cubicBezTo>
                    <a:pt x="12435" y="2335"/>
                    <a:pt x="12839" y="2415"/>
                    <a:pt x="13238" y="2506"/>
                  </a:cubicBezTo>
                  <a:lnTo>
                    <a:pt x="14280" y="290"/>
                  </a:lnTo>
                  <a:cubicBezTo>
                    <a:pt x="14342" y="158"/>
                    <a:pt x="14437" y="73"/>
                    <a:pt x="14562" y="38"/>
                  </a:cubicBezTo>
                  <a:cubicBezTo>
                    <a:pt x="14655" y="-20"/>
                    <a:pt x="14767" y="-12"/>
                    <a:pt x="14902" y="62"/>
                  </a:cubicBezTo>
                  <a:lnTo>
                    <a:pt x="16458" y="1133"/>
                  </a:lnTo>
                  <a:cubicBezTo>
                    <a:pt x="16568" y="1206"/>
                    <a:pt x="16644" y="1314"/>
                    <a:pt x="16688" y="1461"/>
                  </a:cubicBezTo>
                  <a:cubicBezTo>
                    <a:pt x="16730" y="1608"/>
                    <a:pt x="16715" y="1746"/>
                    <a:pt x="16647" y="1878"/>
                  </a:cubicBezTo>
                  <a:lnTo>
                    <a:pt x="7580" y="21301"/>
                  </a:lnTo>
                  <a:close/>
                  <a:moveTo>
                    <a:pt x="7531" y="14770"/>
                  </a:moveTo>
                  <a:cubicBezTo>
                    <a:pt x="6861" y="14180"/>
                    <a:pt x="6323" y="13432"/>
                    <a:pt x="5916" y="12528"/>
                  </a:cubicBezTo>
                  <a:cubicBezTo>
                    <a:pt x="5510" y="11627"/>
                    <a:pt x="5307" y="10627"/>
                    <a:pt x="5307" y="9530"/>
                  </a:cubicBezTo>
                  <a:cubicBezTo>
                    <a:pt x="5307" y="8799"/>
                    <a:pt x="5405" y="8107"/>
                    <a:pt x="5606" y="7444"/>
                  </a:cubicBezTo>
                  <a:cubicBezTo>
                    <a:pt x="5804" y="6783"/>
                    <a:pt x="6071" y="6173"/>
                    <a:pt x="6408" y="5613"/>
                  </a:cubicBezTo>
                  <a:cubicBezTo>
                    <a:pt x="5493" y="6182"/>
                    <a:pt x="4644" y="6901"/>
                    <a:pt x="3861" y="7766"/>
                  </a:cubicBezTo>
                  <a:cubicBezTo>
                    <a:pt x="3075" y="8632"/>
                    <a:pt x="2390" y="9644"/>
                    <a:pt x="1803" y="10797"/>
                  </a:cubicBezTo>
                  <a:cubicBezTo>
                    <a:pt x="2444" y="12024"/>
                    <a:pt x="3193" y="13097"/>
                    <a:pt x="4047" y="14019"/>
                  </a:cubicBezTo>
                  <a:cubicBezTo>
                    <a:pt x="4903" y="14943"/>
                    <a:pt x="5843" y="15679"/>
                    <a:pt x="6866" y="16231"/>
                  </a:cubicBezTo>
                  <a:lnTo>
                    <a:pt x="7531" y="14770"/>
                  </a:lnTo>
                  <a:close/>
                  <a:moveTo>
                    <a:pt x="7191" y="9530"/>
                  </a:moveTo>
                  <a:cubicBezTo>
                    <a:pt x="7191" y="9747"/>
                    <a:pt x="7257" y="9935"/>
                    <a:pt x="7385" y="10093"/>
                  </a:cubicBezTo>
                  <a:cubicBezTo>
                    <a:pt x="7514" y="10251"/>
                    <a:pt x="7678" y="10331"/>
                    <a:pt x="7872" y="10331"/>
                  </a:cubicBezTo>
                  <a:cubicBezTo>
                    <a:pt x="8067" y="10331"/>
                    <a:pt x="8226" y="10248"/>
                    <a:pt x="8351" y="10084"/>
                  </a:cubicBezTo>
                  <a:cubicBezTo>
                    <a:pt x="8478" y="9923"/>
                    <a:pt x="8540" y="9735"/>
                    <a:pt x="8540" y="9530"/>
                  </a:cubicBezTo>
                  <a:cubicBezTo>
                    <a:pt x="8540" y="8799"/>
                    <a:pt x="8750" y="8186"/>
                    <a:pt x="9166" y="7690"/>
                  </a:cubicBezTo>
                  <a:cubicBezTo>
                    <a:pt x="9585" y="7194"/>
                    <a:pt x="10094" y="6945"/>
                    <a:pt x="10695" y="6945"/>
                  </a:cubicBezTo>
                  <a:cubicBezTo>
                    <a:pt x="10891" y="6945"/>
                    <a:pt x="11053" y="6866"/>
                    <a:pt x="11182" y="6701"/>
                  </a:cubicBezTo>
                  <a:cubicBezTo>
                    <a:pt x="11310" y="6534"/>
                    <a:pt x="11376" y="6346"/>
                    <a:pt x="11376" y="6132"/>
                  </a:cubicBezTo>
                  <a:cubicBezTo>
                    <a:pt x="11376" y="5897"/>
                    <a:pt x="11310" y="5704"/>
                    <a:pt x="11182" y="5557"/>
                  </a:cubicBezTo>
                  <a:cubicBezTo>
                    <a:pt x="11053" y="5407"/>
                    <a:pt x="10891" y="5331"/>
                    <a:pt x="10695" y="5331"/>
                  </a:cubicBezTo>
                  <a:cubicBezTo>
                    <a:pt x="10218" y="5331"/>
                    <a:pt x="9763" y="5440"/>
                    <a:pt x="9330" y="5663"/>
                  </a:cubicBezTo>
                  <a:cubicBezTo>
                    <a:pt x="8897" y="5883"/>
                    <a:pt x="8525" y="6179"/>
                    <a:pt x="8217" y="6552"/>
                  </a:cubicBezTo>
                  <a:cubicBezTo>
                    <a:pt x="7908" y="6927"/>
                    <a:pt x="7661" y="7376"/>
                    <a:pt x="7475" y="7892"/>
                  </a:cubicBezTo>
                  <a:cubicBezTo>
                    <a:pt x="7287" y="8415"/>
                    <a:pt x="7191" y="8960"/>
                    <a:pt x="7191" y="9530"/>
                  </a:cubicBezTo>
                  <a:moveTo>
                    <a:pt x="21333" y="9644"/>
                  </a:moveTo>
                  <a:cubicBezTo>
                    <a:pt x="21511" y="10008"/>
                    <a:pt x="21600" y="10398"/>
                    <a:pt x="21597" y="10812"/>
                  </a:cubicBezTo>
                  <a:cubicBezTo>
                    <a:pt x="21592" y="11220"/>
                    <a:pt x="21504" y="11601"/>
                    <a:pt x="21333" y="11944"/>
                  </a:cubicBezTo>
                  <a:cubicBezTo>
                    <a:pt x="20082" y="14327"/>
                    <a:pt x="18550" y="16163"/>
                    <a:pt x="16735" y="17451"/>
                  </a:cubicBezTo>
                  <a:cubicBezTo>
                    <a:pt x="14919" y="18745"/>
                    <a:pt x="12964" y="19400"/>
                    <a:pt x="10872" y="19417"/>
                  </a:cubicBezTo>
                  <a:lnTo>
                    <a:pt x="11902" y="17184"/>
                  </a:lnTo>
                  <a:cubicBezTo>
                    <a:pt x="13534" y="16950"/>
                    <a:pt x="15024" y="16272"/>
                    <a:pt x="16378" y="15148"/>
                  </a:cubicBezTo>
                  <a:cubicBezTo>
                    <a:pt x="17728" y="14024"/>
                    <a:pt x="18869" y="12575"/>
                    <a:pt x="19798" y="10797"/>
                  </a:cubicBezTo>
                  <a:cubicBezTo>
                    <a:pt x="18947" y="9204"/>
                    <a:pt x="17919" y="7878"/>
                    <a:pt x="16715" y="6819"/>
                  </a:cubicBezTo>
                  <a:lnTo>
                    <a:pt x="17606" y="4897"/>
                  </a:lnTo>
                  <a:cubicBezTo>
                    <a:pt x="18325" y="5513"/>
                    <a:pt x="18998" y="6214"/>
                    <a:pt x="19622" y="7003"/>
                  </a:cubicBezTo>
                  <a:cubicBezTo>
                    <a:pt x="20246" y="7790"/>
                    <a:pt x="20816" y="8670"/>
                    <a:pt x="21333" y="9644"/>
                  </a:cubicBezTo>
                  <a:moveTo>
                    <a:pt x="16096" y="9530"/>
                  </a:moveTo>
                  <a:cubicBezTo>
                    <a:pt x="16096" y="10222"/>
                    <a:pt x="16010" y="10882"/>
                    <a:pt x="15844" y="11504"/>
                  </a:cubicBezTo>
                  <a:cubicBezTo>
                    <a:pt x="15675" y="12129"/>
                    <a:pt x="15440" y="12695"/>
                    <a:pt x="15134" y="13212"/>
                  </a:cubicBezTo>
                  <a:cubicBezTo>
                    <a:pt x="14831" y="13728"/>
                    <a:pt x="14466" y="14186"/>
                    <a:pt x="14045" y="14588"/>
                  </a:cubicBezTo>
                  <a:cubicBezTo>
                    <a:pt x="13625" y="14990"/>
                    <a:pt x="13162" y="15310"/>
                    <a:pt x="12663" y="15544"/>
                  </a:cubicBezTo>
                  <a:lnTo>
                    <a:pt x="16001" y="8377"/>
                  </a:lnTo>
                  <a:cubicBezTo>
                    <a:pt x="16032" y="8567"/>
                    <a:pt x="16057" y="8749"/>
                    <a:pt x="16072" y="8934"/>
                  </a:cubicBezTo>
                  <a:cubicBezTo>
                    <a:pt x="16089" y="9116"/>
                    <a:pt x="16096" y="9315"/>
                    <a:pt x="16096" y="9530"/>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3" name="AutoShape 24"/>
            <p:cNvSpPr/>
            <p:nvPr/>
          </p:nvSpPr>
          <p:spPr bwMode="auto">
            <a:xfrm>
              <a:off x="5015437" y="3688451"/>
              <a:ext cx="300893" cy="219866"/>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4" name="AutoShape 25"/>
            <p:cNvSpPr/>
            <p:nvPr/>
          </p:nvSpPr>
          <p:spPr bwMode="auto">
            <a:xfrm>
              <a:off x="5576050" y="3688451"/>
              <a:ext cx="288027"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5" name="AutoShape 26"/>
            <p:cNvSpPr/>
            <p:nvPr/>
          </p:nvSpPr>
          <p:spPr bwMode="auto">
            <a:xfrm>
              <a:off x="8094883" y="369487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599" y="1177"/>
                    <a:pt x="21599" y="1618"/>
                  </a:cubicBezTo>
                  <a:lnTo>
                    <a:pt x="21599" y="19981"/>
                  </a:lnTo>
                  <a:cubicBezTo>
                    <a:pt x="21599"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6" name="AutoShape 27"/>
            <p:cNvSpPr/>
            <p:nvPr/>
          </p:nvSpPr>
          <p:spPr bwMode="auto">
            <a:xfrm>
              <a:off x="8579634" y="369567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23" y="0"/>
                  </a:moveTo>
                  <a:cubicBezTo>
                    <a:pt x="20825" y="0"/>
                    <a:pt x="21081" y="103"/>
                    <a:pt x="21289" y="308"/>
                  </a:cubicBezTo>
                  <a:cubicBezTo>
                    <a:pt x="21493" y="518"/>
                    <a:pt x="21599" y="774"/>
                    <a:pt x="21599" y="1076"/>
                  </a:cubicBezTo>
                  <a:cubicBezTo>
                    <a:pt x="21599" y="1379"/>
                    <a:pt x="21493" y="1629"/>
                    <a:pt x="21280" y="1834"/>
                  </a:cubicBezTo>
                  <a:lnTo>
                    <a:pt x="13494" y="9622"/>
                  </a:lnTo>
                  <a:lnTo>
                    <a:pt x="13494" y="20523"/>
                  </a:lnTo>
                  <a:cubicBezTo>
                    <a:pt x="13494" y="20825"/>
                    <a:pt x="13388" y="21081"/>
                    <a:pt x="13184" y="21289"/>
                  </a:cubicBezTo>
                  <a:cubicBezTo>
                    <a:pt x="12976" y="21496"/>
                    <a:pt x="12723" y="21599"/>
                    <a:pt x="12418" y="21599"/>
                  </a:cubicBezTo>
                  <a:cubicBezTo>
                    <a:pt x="12115" y="21599"/>
                    <a:pt x="11862" y="21493"/>
                    <a:pt x="11660" y="21283"/>
                  </a:cubicBezTo>
                  <a:lnTo>
                    <a:pt x="8407" y="18044"/>
                  </a:lnTo>
                  <a:cubicBezTo>
                    <a:pt x="8197" y="17831"/>
                    <a:pt x="8096" y="17574"/>
                    <a:pt x="8105" y="17272"/>
                  </a:cubicBezTo>
                  <a:lnTo>
                    <a:pt x="8105" y="9622"/>
                  </a:lnTo>
                  <a:lnTo>
                    <a:pt x="316" y="1834"/>
                  </a:lnTo>
                  <a:cubicBezTo>
                    <a:pt x="106" y="1620"/>
                    <a:pt x="0" y="1370"/>
                    <a:pt x="0" y="1076"/>
                  </a:cubicBezTo>
                  <a:cubicBezTo>
                    <a:pt x="0" y="774"/>
                    <a:pt x="103" y="518"/>
                    <a:pt x="308" y="308"/>
                  </a:cubicBezTo>
                  <a:cubicBezTo>
                    <a:pt x="515" y="103"/>
                    <a:pt x="771" y="0"/>
                    <a:pt x="1073" y="0"/>
                  </a:cubicBezTo>
                  <a:lnTo>
                    <a:pt x="20523" y="0"/>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7" name="AutoShape 28"/>
            <p:cNvSpPr/>
            <p:nvPr/>
          </p:nvSpPr>
          <p:spPr bwMode="auto">
            <a:xfrm>
              <a:off x="1265208" y="4035228"/>
              <a:ext cx="205801" cy="199878"/>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8" name="AutoShape 29"/>
            <p:cNvSpPr/>
            <p:nvPr/>
          </p:nvSpPr>
          <p:spPr bwMode="auto">
            <a:xfrm>
              <a:off x="1791318"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9" name="AutoShape 30"/>
            <p:cNvSpPr/>
            <p:nvPr/>
          </p:nvSpPr>
          <p:spPr bwMode="auto">
            <a:xfrm>
              <a:off x="2346404" y="403522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19"/>
                  </a:moveTo>
                  <a:cubicBezTo>
                    <a:pt x="20630" y="3219"/>
                    <a:pt x="20943" y="3384"/>
                    <a:pt x="21205" y="3713"/>
                  </a:cubicBezTo>
                  <a:cubicBezTo>
                    <a:pt x="21467" y="4039"/>
                    <a:pt x="21599" y="4424"/>
                    <a:pt x="21599" y="4867"/>
                  </a:cubicBezTo>
                  <a:lnTo>
                    <a:pt x="21599" y="19981"/>
                  </a:lnTo>
                  <a:cubicBezTo>
                    <a:pt x="21599" y="20422"/>
                    <a:pt x="21467" y="20800"/>
                    <a:pt x="21205" y="21124"/>
                  </a:cubicBezTo>
                  <a:cubicBezTo>
                    <a:pt x="20943" y="21441"/>
                    <a:pt x="20630" y="21599"/>
                    <a:pt x="20263" y="21599"/>
                  </a:cubicBezTo>
                  <a:lnTo>
                    <a:pt x="1346" y="21599"/>
                  </a:lnTo>
                  <a:cubicBezTo>
                    <a:pt x="981" y="21599"/>
                    <a:pt x="663" y="21441"/>
                    <a:pt x="399" y="21124"/>
                  </a:cubicBezTo>
                  <a:cubicBezTo>
                    <a:pt x="132" y="20801"/>
                    <a:pt x="0" y="20422"/>
                    <a:pt x="0" y="19981"/>
                  </a:cubicBezTo>
                  <a:lnTo>
                    <a:pt x="0" y="1615"/>
                  </a:lnTo>
                  <a:cubicBezTo>
                    <a:pt x="0" y="1177"/>
                    <a:pt x="132" y="796"/>
                    <a:pt x="399" y="475"/>
                  </a:cubicBezTo>
                  <a:cubicBezTo>
                    <a:pt x="663" y="158"/>
                    <a:pt x="981" y="0"/>
                    <a:pt x="1346" y="0"/>
                  </a:cubicBezTo>
                  <a:lnTo>
                    <a:pt x="9457" y="0"/>
                  </a:lnTo>
                  <a:cubicBezTo>
                    <a:pt x="9824" y="0"/>
                    <a:pt x="10140" y="158"/>
                    <a:pt x="10407" y="475"/>
                  </a:cubicBezTo>
                  <a:cubicBezTo>
                    <a:pt x="10673" y="796"/>
                    <a:pt x="10806" y="1177"/>
                    <a:pt x="10806" y="1615"/>
                  </a:cubicBezTo>
                  <a:cubicBezTo>
                    <a:pt x="10806" y="2056"/>
                    <a:pt x="10935" y="2435"/>
                    <a:pt x="11197" y="2749"/>
                  </a:cubicBezTo>
                  <a:cubicBezTo>
                    <a:pt x="11459" y="3060"/>
                    <a:pt x="11773" y="3219"/>
                    <a:pt x="12142" y="3219"/>
                  </a:cubicBezTo>
                  <a:lnTo>
                    <a:pt x="20263" y="3219"/>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0" name="AutoShape 31"/>
            <p:cNvSpPr/>
            <p:nvPr/>
          </p:nvSpPr>
          <p:spPr bwMode="auto">
            <a:xfrm>
              <a:off x="2892105" y="4035228"/>
              <a:ext cx="22638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76" y="7975"/>
                  </a:moveTo>
                  <a:cubicBezTo>
                    <a:pt x="3988" y="7975"/>
                    <a:pt x="3706" y="8031"/>
                    <a:pt x="3434" y="8148"/>
                  </a:cubicBezTo>
                  <a:cubicBezTo>
                    <a:pt x="3160" y="8266"/>
                    <a:pt x="2903" y="8427"/>
                    <a:pt x="2666" y="8627"/>
                  </a:cubicBezTo>
                  <a:cubicBezTo>
                    <a:pt x="2428" y="8830"/>
                    <a:pt x="2220" y="9071"/>
                    <a:pt x="2044" y="9344"/>
                  </a:cubicBezTo>
                  <a:cubicBezTo>
                    <a:pt x="1867" y="9620"/>
                    <a:pt x="1730" y="9926"/>
                    <a:pt x="1628" y="10252"/>
                  </a:cubicBezTo>
                  <a:lnTo>
                    <a:pt x="0" y="16271"/>
                  </a:lnTo>
                  <a:lnTo>
                    <a:pt x="0" y="1618"/>
                  </a:lnTo>
                  <a:cubicBezTo>
                    <a:pt x="0" y="1177"/>
                    <a:pt x="132" y="796"/>
                    <a:pt x="399" y="478"/>
                  </a:cubicBezTo>
                  <a:cubicBezTo>
                    <a:pt x="663" y="161"/>
                    <a:pt x="981" y="0"/>
                    <a:pt x="1348" y="0"/>
                  </a:cubicBezTo>
                  <a:lnTo>
                    <a:pt x="9459" y="0"/>
                  </a:lnTo>
                  <a:cubicBezTo>
                    <a:pt x="9824" y="0"/>
                    <a:pt x="10140" y="161"/>
                    <a:pt x="10407" y="478"/>
                  </a:cubicBezTo>
                  <a:cubicBezTo>
                    <a:pt x="10673" y="796"/>
                    <a:pt x="10806" y="1177"/>
                    <a:pt x="10806" y="1618"/>
                  </a:cubicBezTo>
                  <a:cubicBezTo>
                    <a:pt x="10806" y="2059"/>
                    <a:pt x="10938" y="2438"/>
                    <a:pt x="11197" y="2749"/>
                  </a:cubicBezTo>
                  <a:cubicBezTo>
                    <a:pt x="11459" y="3063"/>
                    <a:pt x="11773" y="3222"/>
                    <a:pt x="12142" y="3222"/>
                  </a:cubicBezTo>
                  <a:lnTo>
                    <a:pt x="17332" y="3222"/>
                  </a:lnTo>
                  <a:cubicBezTo>
                    <a:pt x="17700" y="3222"/>
                    <a:pt x="18015" y="3384"/>
                    <a:pt x="18277" y="3713"/>
                  </a:cubicBezTo>
                  <a:cubicBezTo>
                    <a:pt x="18539" y="4042"/>
                    <a:pt x="18669" y="4426"/>
                    <a:pt x="18669" y="4867"/>
                  </a:cubicBezTo>
                  <a:lnTo>
                    <a:pt x="18669" y="7975"/>
                  </a:lnTo>
                  <a:lnTo>
                    <a:pt x="4276" y="7975"/>
                  </a:lnTo>
                  <a:close/>
                  <a:moveTo>
                    <a:pt x="21599" y="10140"/>
                  </a:moveTo>
                  <a:lnTo>
                    <a:pt x="18552" y="20800"/>
                  </a:lnTo>
                  <a:cubicBezTo>
                    <a:pt x="18505" y="21015"/>
                    <a:pt x="18385" y="21203"/>
                    <a:pt x="18194" y="21362"/>
                  </a:cubicBezTo>
                  <a:cubicBezTo>
                    <a:pt x="18003" y="21520"/>
                    <a:pt x="17817" y="21599"/>
                    <a:pt x="17638" y="21599"/>
                  </a:cubicBezTo>
                  <a:lnTo>
                    <a:pt x="504" y="21599"/>
                  </a:lnTo>
                  <a:lnTo>
                    <a:pt x="3388" y="10913"/>
                  </a:lnTo>
                  <a:cubicBezTo>
                    <a:pt x="3434" y="10698"/>
                    <a:pt x="3552" y="10516"/>
                    <a:pt x="3745" y="10363"/>
                  </a:cubicBezTo>
                  <a:cubicBezTo>
                    <a:pt x="3936" y="10213"/>
                    <a:pt x="4120" y="10140"/>
                    <a:pt x="4301" y="10140"/>
                  </a:cubicBezTo>
                  <a:lnTo>
                    <a:pt x="21599" y="10140"/>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1" name="AutoShape 32"/>
            <p:cNvSpPr/>
            <p:nvPr/>
          </p:nvSpPr>
          <p:spPr bwMode="auto">
            <a:xfrm>
              <a:off x="9081281" y="4042452"/>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1" y="7569"/>
                  </a:moveTo>
                  <a:cubicBezTo>
                    <a:pt x="21273" y="7569"/>
                    <a:pt x="21379" y="7618"/>
                    <a:pt x="21468" y="7727"/>
                  </a:cubicBezTo>
                  <a:cubicBezTo>
                    <a:pt x="21554" y="7834"/>
                    <a:pt x="21599" y="7958"/>
                    <a:pt x="21599" y="8105"/>
                  </a:cubicBezTo>
                  <a:lnTo>
                    <a:pt x="21599" y="13494"/>
                  </a:lnTo>
                  <a:cubicBezTo>
                    <a:pt x="21599" y="13641"/>
                    <a:pt x="21556" y="13768"/>
                    <a:pt x="21472" y="13872"/>
                  </a:cubicBezTo>
                  <a:cubicBezTo>
                    <a:pt x="21388" y="13978"/>
                    <a:pt x="21280" y="14033"/>
                    <a:pt x="21151" y="14033"/>
                  </a:cubicBezTo>
                  <a:lnTo>
                    <a:pt x="19807" y="14033"/>
                  </a:lnTo>
                  <a:lnTo>
                    <a:pt x="19807" y="19984"/>
                  </a:lnTo>
                  <a:cubicBezTo>
                    <a:pt x="19807" y="20419"/>
                    <a:pt x="19675" y="20796"/>
                    <a:pt x="19411" y="21116"/>
                  </a:cubicBezTo>
                  <a:cubicBezTo>
                    <a:pt x="19144" y="21438"/>
                    <a:pt x="18825" y="21599"/>
                    <a:pt x="18451" y="21599"/>
                  </a:cubicBezTo>
                  <a:lnTo>
                    <a:pt x="3146" y="21599"/>
                  </a:lnTo>
                  <a:cubicBezTo>
                    <a:pt x="2772" y="21599"/>
                    <a:pt x="2455" y="21438"/>
                    <a:pt x="2198" y="21116"/>
                  </a:cubicBezTo>
                  <a:cubicBezTo>
                    <a:pt x="1941" y="20796"/>
                    <a:pt x="1814" y="20419"/>
                    <a:pt x="1814" y="19984"/>
                  </a:cubicBezTo>
                  <a:lnTo>
                    <a:pt x="1814" y="14033"/>
                  </a:lnTo>
                  <a:lnTo>
                    <a:pt x="446" y="14033"/>
                  </a:lnTo>
                  <a:cubicBezTo>
                    <a:pt x="324" y="14033"/>
                    <a:pt x="218" y="13981"/>
                    <a:pt x="132" y="13880"/>
                  </a:cubicBezTo>
                  <a:cubicBezTo>
                    <a:pt x="43" y="13780"/>
                    <a:pt x="0" y="13650"/>
                    <a:pt x="0" y="13494"/>
                  </a:cubicBezTo>
                  <a:lnTo>
                    <a:pt x="0" y="8105"/>
                  </a:lnTo>
                  <a:cubicBezTo>
                    <a:pt x="0" y="7958"/>
                    <a:pt x="43" y="7834"/>
                    <a:pt x="132" y="7727"/>
                  </a:cubicBezTo>
                  <a:cubicBezTo>
                    <a:pt x="218" y="7618"/>
                    <a:pt x="324" y="7569"/>
                    <a:pt x="446" y="7569"/>
                  </a:cubicBezTo>
                  <a:lnTo>
                    <a:pt x="6638" y="7569"/>
                  </a:lnTo>
                  <a:cubicBezTo>
                    <a:pt x="6203" y="7569"/>
                    <a:pt x="5791" y="7468"/>
                    <a:pt x="5404" y="7270"/>
                  </a:cubicBezTo>
                  <a:cubicBezTo>
                    <a:pt x="5018" y="7074"/>
                    <a:pt x="4682" y="6803"/>
                    <a:pt x="4399" y="6466"/>
                  </a:cubicBezTo>
                  <a:cubicBezTo>
                    <a:pt x="4116" y="6126"/>
                    <a:pt x="3892" y="5723"/>
                    <a:pt x="3727" y="5266"/>
                  </a:cubicBezTo>
                  <a:cubicBezTo>
                    <a:pt x="3561" y="4808"/>
                    <a:pt x="3480" y="4316"/>
                    <a:pt x="3480" y="3789"/>
                  </a:cubicBezTo>
                  <a:cubicBezTo>
                    <a:pt x="3480" y="3267"/>
                    <a:pt x="3561" y="2775"/>
                    <a:pt x="3727" y="2312"/>
                  </a:cubicBezTo>
                  <a:cubicBezTo>
                    <a:pt x="3892" y="1845"/>
                    <a:pt x="4116" y="1445"/>
                    <a:pt x="4399" y="1102"/>
                  </a:cubicBezTo>
                  <a:cubicBezTo>
                    <a:pt x="4682" y="765"/>
                    <a:pt x="5016" y="495"/>
                    <a:pt x="5399" y="296"/>
                  </a:cubicBezTo>
                  <a:cubicBezTo>
                    <a:pt x="5781" y="100"/>
                    <a:pt x="6194" y="0"/>
                    <a:pt x="6638" y="0"/>
                  </a:cubicBezTo>
                  <a:cubicBezTo>
                    <a:pt x="7106" y="0"/>
                    <a:pt x="7550" y="112"/>
                    <a:pt x="7967" y="336"/>
                  </a:cubicBezTo>
                  <a:cubicBezTo>
                    <a:pt x="8385" y="561"/>
                    <a:pt x="8723" y="883"/>
                    <a:pt x="8985" y="1295"/>
                  </a:cubicBezTo>
                  <a:lnTo>
                    <a:pt x="10799" y="4094"/>
                  </a:lnTo>
                  <a:lnTo>
                    <a:pt x="12614" y="1295"/>
                  </a:lnTo>
                  <a:cubicBezTo>
                    <a:pt x="12883" y="883"/>
                    <a:pt x="13224" y="561"/>
                    <a:pt x="13636" y="336"/>
                  </a:cubicBezTo>
                  <a:cubicBezTo>
                    <a:pt x="14049" y="112"/>
                    <a:pt x="14493" y="0"/>
                    <a:pt x="14971" y="0"/>
                  </a:cubicBezTo>
                  <a:cubicBezTo>
                    <a:pt x="15405" y="0"/>
                    <a:pt x="15815" y="100"/>
                    <a:pt x="16199" y="296"/>
                  </a:cubicBezTo>
                  <a:cubicBezTo>
                    <a:pt x="16581" y="495"/>
                    <a:pt x="16915" y="765"/>
                    <a:pt x="17198" y="1102"/>
                  </a:cubicBezTo>
                  <a:cubicBezTo>
                    <a:pt x="17481" y="1445"/>
                    <a:pt x="17704" y="1845"/>
                    <a:pt x="17870" y="2303"/>
                  </a:cubicBezTo>
                  <a:cubicBezTo>
                    <a:pt x="18036" y="2761"/>
                    <a:pt x="18117" y="3259"/>
                    <a:pt x="18117" y="3789"/>
                  </a:cubicBezTo>
                  <a:cubicBezTo>
                    <a:pt x="18117" y="4315"/>
                    <a:pt x="18036" y="4808"/>
                    <a:pt x="17870" y="5266"/>
                  </a:cubicBezTo>
                  <a:cubicBezTo>
                    <a:pt x="17704" y="5723"/>
                    <a:pt x="17481" y="6126"/>
                    <a:pt x="17198" y="6466"/>
                  </a:cubicBezTo>
                  <a:cubicBezTo>
                    <a:pt x="16915" y="6803"/>
                    <a:pt x="16581" y="7074"/>
                    <a:pt x="16199" y="7269"/>
                  </a:cubicBezTo>
                  <a:cubicBezTo>
                    <a:pt x="15815" y="7468"/>
                    <a:pt x="15405" y="7569"/>
                    <a:pt x="14971" y="7569"/>
                  </a:cubicBezTo>
                  <a:lnTo>
                    <a:pt x="21151" y="7569"/>
                  </a:lnTo>
                  <a:close/>
                  <a:moveTo>
                    <a:pt x="5294" y="3789"/>
                  </a:moveTo>
                  <a:cubicBezTo>
                    <a:pt x="5294" y="4243"/>
                    <a:pt x="5424" y="4621"/>
                    <a:pt x="5680" y="4929"/>
                  </a:cubicBezTo>
                  <a:cubicBezTo>
                    <a:pt x="5937" y="5234"/>
                    <a:pt x="6256" y="5389"/>
                    <a:pt x="6638" y="5389"/>
                  </a:cubicBezTo>
                  <a:lnTo>
                    <a:pt x="9362" y="5389"/>
                  </a:lnTo>
                  <a:lnTo>
                    <a:pt x="7629" y="2689"/>
                  </a:lnTo>
                  <a:cubicBezTo>
                    <a:pt x="7550" y="2597"/>
                    <a:pt x="7430" y="2484"/>
                    <a:pt x="7260" y="2349"/>
                  </a:cubicBezTo>
                  <a:cubicBezTo>
                    <a:pt x="7092" y="2217"/>
                    <a:pt x="6885" y="2150"/>
                    <a:pt x="6638" y="2150"/>
                  </a:cubicBezTo>
                  <a:cubicBezTo>
                    <a:pt x="6264" y="2150"/>
                    <a:pt x="5947" y="2312"/>
                    <a:pt x="5685" y="2634"/>
                  </a:cubicBezTo>
                  <a:cubicBezTo>
                    <a:pt x="5426" y="2954"/>
                    <a:pt x="5294" y="3342"/>
                    <a:pt x="5294" y="3789"/>
                  </a:cubicBezTo>
                  <a:moveTo>
                    <a:pt x="13063" y="7569"/>
                  </a:moveTo>
                  <a:lnTo>
                    <a:pt x="8534" y="7569"/>
                  </a:lnTo>
                  <a:lnTo>
                    <a:pt x="8534" y="18553"/>
                  </a:lnTo>
                  <a:cubicBezTo>
                    <a:pt x="8534" y="18856"/>
                    <a:pt x="8628" y="19118"/>
                    <a:pt x="8810" y="19334"/>
                  </a:cubicBezTo>
                  <a:cubicBezTo>
                    <a:pt x="8995" y="19547"/>
                    <a:pt x="9208" y="19656"/>
                    <a:pt x="9456" y="19656"/>
                  </a:cubicBezTo>
                  <a:lnTo>
                    <a:pt x="12144" y="19656"/>
                  </a:lnTo>
                  <a:cubicBezTo>
                    <a:pt x="12396" y="19656"/>
                    <a:pt x="12612" y="19547"/>
                    <a:pt x="12792" y="19334"/>
                  </a:cubicBezTo>
                  <a:cubicBezTo>
                    <a:pt x="12972" y="19118"/>
                    <a:pt x="13063" y="18856"/>
                    <a:pt x="13063" y="18553"/>
                  </a:cubicBezTo>
                  <a:lnTo>
                    <a:pt x="13063" y="7569"/>
                  </a:lnTo>
                  <a:close/>
                  <a:moveTo>
                    <a:pt x="12235" y="5389"/>
                  </a:moveTo>
                  <a:lnTo>
                    <a:pt x="14971" y="5389"/>
                  </a:lnTo>
                  <a:cubicBezTo>
                    <a:pt x="15345" y="5389"/>
                    <a:pt x="15660" y="5234"/>
                    <a:pt x="15916" y="4929"/>
                  </a:cubicBezTo>
                  <a:cubicBezTo>
                    <a:pt x="16173" y="4621"/>
                    <a:pt x="16303" y="4243"/>
                    <a:pt x="16303" y="3789"/>
                  </a:cubicBezTo>
                  <a:cubicBezTo>
                    <a:pt x="16303" y="3339"/>
                    <a:pt x="16173" y="2954"/>
                    <a:pt x="15916" y="2634"/>
                  </a:cubicBezTo>
                  <a:cubicBezTo>
                    <a:pt x="15660" y="2312"/>
                    <a:pt x="15345" y="2150"/>
                    <a:pt x="14971" y="2150"/>
                  </a:cubicBezTo>
                  <a:cubicBezTo>
                    <a:pt x="14716" y="2150"/>
                    <a:pt x="14507" y="2217"/>
                    <a:pt x="14342" y="2349"/>
                  </a:cubicBezTo>
                  <a:cubicBezTo>
                    <a:pt x="14179" y="2484"/>
                    <a:pt x="14059" y="2597"/>
                    <a:pt x="13982" y="2689"/>
                  </a:cubicBezTo>
                  <a:lnTo>
                    <a:pt x="12235" y="5389"/>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2" name="AutoShape 33"/>
            <p:cNvSpPr/>
            <p:nvPr/>
          </p:nvSpPr>
          <p:spPr bwMode="auto">
            <a:xfrm>
              <a:off x="9625501" y="4042452"/>
              <a:ext cx="204978" cy="200681"/>
            </a:xfrm>
            <a:custGeom>
              <a:avLst/>
              <a:gdLst>
                <a:gd name="T0" fmla="+- 0 10800 88"/>
                <a:gd name="T1" fmla="*/ T0 w 21424"/>
                <a:gd name="T2" fmla="*/ 10800 h 21600"/>
                <a:gd name="T3" fmla="+- 0 10800 88"/>
                <a:gd name="T4" fmla="*/ T3 w 21424"/>
                <a:gd name="T5" fmla="*/ 10800 h 21600"/>
                <a:gd name="T6" fmla="+- 0 10800 88"/>
                <a:gd name="T7" fmla="*/ T6 w 21424"/>
                <a:gd name="T8" fmla="*/ 10800 h 21600"/>
                <a:gd name="T9" fmla="+- 0 10800 88"/>
                <a:gd name="T10" fmla="*/ T9 w 21424"/>
                <a:gd name="T11" fmla="*/ 10800 h 21600"/>
              </a:gdLst>
              <a:ahLst/>
              <a:cxnLst>
                <a:cxn ang="0">
                  <a:pos x="T1" y="T2"/>
                </a:cxn>
                <a:cxn ang="0">
                  <a:pos x="T4" y="T5"/>
                </a:cxn>
                <a:cxn ang="0">
                  <a:pos x="T7" y="T8"/>
                </a:cxn>
                <a:cxn ang="0">
                  <a:pos x="T10" y="T11"/>
                </a:cxn>
              </a:cxnLst>
              <a:rect l="0" t="0" r="r" b="b"/>
              <a:pathLst>
                <a:path w="21424" h="21600">
                  <a:moveTo>
                    <a:pt x="12593" y="10421"/>
                  </a:moveTo>
                  <a:lnTo>
                    <a:pt x="12593" y="19432"/>
                  </a:lnTo>
                  <a:lnTo>
                    <a:pt x="16047" y="19432"/>
                  </a:lnTo>
                  <a:cubicBezTo>
                    <a:pt x="16352" y="19432"/>
                    <a:pt x="16611" y="19538"/>
                    <a:pt x="16821" y="19749"/>
                  </a:cubicBezTo>
                  <a:cubicBezTo>
                    <a:pt x="17027" y="19961"/>
                    <a:pt x="17135" y="20210"/>
                    <a:pt x="17135" y="20504"/>
                  </a:cubicBezTo>
                  <a:cubicBezTo>
                    <a:pt x="17135" y="20809"/>
                    <a:pt x="17027" y="21071"/>
                    <a:pt x="16821" y="21282"/>
                  </a:cubicBezTo>
                  <a:cubicBezTo>
                    <a:pt x="16611" y="21494"/>
                    <a:pt x="16352" y="21599"/>
                    <a:pt x="16047" y="21599"/>
                  </a:cubicBezTo>
                  <a:lnTo>
                    <a:pt x="5350" y="21599"/>
                  </a:lnTo>
                  <a:cubicBezTo>
                    <a:pt x="5062" y="21599"/>
                    <a:pt x="4812" y="21494"/>
                    <a:pt x="4602" y="21282"/>
                  </a:cubicBezTo>
                  <a:cubicBezTo>
                    <a:pt x="4396" y="21071"/>
                    <a:pt x="4288" y="20809"/>
                    <a:pt x="4288" y="20504"/>
                  </a:cubicBezTo>
                  <a:cubicBezTo>
                    <a:pt x="4288" y="20210"/>
                    <a:pt x="4396" y="19961"/>
                    <a:pt x="4602" y="19749"/>
                  </a:cubicBezTo>
                  <a:cubicBezTo>
                    <a:pt x="4812" y="19538"/>
                    <a:pt x="5062" y="19432"/>
                    <a:pt x="5350" y="19432"/>
                  </a:cubicBezTo>
                  <a:lnTo>
                    <a:pt x="8833" y="19432"/>
                  </a:lnTo>
                  <a:lnTo>
                    <a:pt x="8833" y="10421"/>
                  </a:lnTo>
                  <a:lnTo>
                    <a:pt x="333" y="1841"/>
                  </a:lnTo>
                  <a:cubicBezTo>
                    <a:pt x="-10" y="1497"/>
                    <a:pt x="-88" y="1101"/>
                    <a:pt x="98" y="660"/>
                  </a:cubicBezTo>
                  <a:cubicBezTo>
                    <a:pt x="284" y="220"/>
                    <a:pt x="607" y="0"/>
                    <a:pt x="1073" y="0"/>
                  </a:cubicBezTo>
                  <a:lnTo>
                    <a:pt x="20324" y="0"/>
                  </a:lnTo>
                  <a:cubicBezTo>
                    <a:pt x="20799" y="0"/>
                    <a:pt x="21133" y="220"/>
                    <a:pt x="21325" y="660"/>
                  </a:cubicBezTo>
                  <a:cubicBezTo>
                    <a:pt x="21512" y="1101"/>
                    <a:pt x="21433" y="1497"/>
                    <a:pt x="21090" y="1841"/>
                  </a:cubicBezTo>
                  <a:lnTo>
                    <a:pt x="12593" y="10421"/>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3" name="AutoShape 34"/>
            <p:cNvSpPr/>
            <p:nvPr/>
          </p:nvSpPr>
          <p:spPr bwMode="auto">
            <a:xfrm>
              <a:off x="10180588" y="4042452"/>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4" name="AutoShape 35"/>
            <p:cNvSpPr/>
            <p:nvPr/>
          </p:nvSpPr>
          <p:spPr bwMode="auto">
            <a:xfrm>
              <a:off x="10131210" y="4407691"/>
              <a:ext cx="30010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951" y="0"/>
                    <a:pt x="21159" y="105"/>
                    <a:pt x="21335" y="317"/>
                  </a:cubicBezTo>
                  <a:cubicBezTo>
                    <a:pt x="21511" y="528"/>
                    <a:pt x="21599" y="778"/>
                    <a:pt x="21599" y="1069"/>
                  </a:cubicBezTo>
                  <a:lnTo>
                    <a:pt x="21599" y="20501"/>
                  </a:lnTo>
                  <a:cubicBezTo>
                    <a:pt x="21599" y="20812"/>
                    <a:pt x="21511" y="21074"/>
                    <a:pt x="21335" y="21282"/>
                  </a:cubicBezTo>
                  <a:cubicBezTo>
                    <a:pt x="21159" y="21494"/>
                    <a:pt x="20951" y="21599"/>
                    <a:pt x="20708" y="21599"/>
                  </a:cubicBezTo>
                  <a:lnTo>
                    <a:pt x="913" y="21599"/>
                  </a:lnTo>
                  <a:cubicBezTo>
                    <a:pt x="656" y="21599"/>
                    <a:pt x="440" y="21494"/>
                    <a:pt x="261" y="21282"/>
                  </a:cubicBezTo>
                  <a:cubicBezTo>
                    <a:pt x="85" y="21074"/>
                    <a:pt x="0" y="20812"/>
                    <a:pt x="0" y="20501"/>
                  </a:cubicBezTo>
                  <a:lnTo>
                    <a:pt x="0" y="1069"/>
                  </a:lnTo>
                  <a:cubicBezTo>
                    <a:pt x="0" y="778"/>
                    <a:pt x="85" y="528"/>
                    <a:pt x="261" y="317"/>
                  </a:cubicBezTo>
                  <a:cubicBezTo>
                    <a:pt x="438" y="105"/>
                    <a:pt x="653" y="0"/>
                    <a:pt x="913" y="0"/>
                  </a:cubicBezTo>
                  <a:lnTo>
                    <a:pt x="20708" y="0"/>
                  </a:lnTo>
                  <a:close/>
                  <a:moveTo>
                    <a:pt x="19805" y="6483"/>
                  </a:moveTo>
                  <a:cubicBezTo>
                    <a:pt x="19313" y="6483"/>
                    <a:pt x="18845" y="6368"/>
                    <a:pt x="18400" y="6139"/>
                  </a:cubicBezTo>
                  <a:cubicBezTo>
                    <a:pt x="17954" y="5910"/>
                    <a:pt x="17572" y="5601"/>
                    <a:pt x="17257" y="5217"/>
                  </a:cubicBezTo>
                  <a:cubicBezTo>
                    <a:pt x="16941" y="4832"/>
                    <a:pt x="16686" y="4376"/>
                    <a:pt x="16490" y="3845"/>
                  </a:cubicBezTo>
                  <a:cubicBezTo>
                    <a:pt x="16297" y="3316"/>
                    <a:pt x="16196" y="2755"/>
                    <a:pt x="16196" y="2164"/>
                  </a:cubicBezTo>
                  <a:lnTo>
                    <a:pt x="5405" y="2164"/>
                  </a:lnTo>
                  <a:cubicBezTo>
                    <a:pt x="5405" y="2755"/>
                    <a:pt x="5310" y="3316"/>
                    <a:pt x="5116" y="3845"/>
                  </a:cubicBezTo>
                  <a:cubicBezTo>
                    <a:pt x="4925" y="4376"/>
                    <a:pt x="4668" y="4832"/>
                    <a:pt x="4350" y="5217"/>
                  </a:cubicBezTo>
                  <a:cubicBezTo>
                    <a:pt x="4029" y="5601"/>
                    <a:pt x="3650" y="5910"/>
                    <a:pt x="3207" y="6139"/>
                  </a:cubicBezTo>
                  <a:cubicBezTo>
                    <a:pt x="2766" y="6368"/>
                    <a:pt x="2298" y="6483"/>
                    <a:pt x="1811" y="6483"/>
                  </a:cubicBezTo>
                  <a:lnTo>
                    <a:pt x="1811" y="15116"/>
                  </a:lnTo>
                  <a:cubicBezTo>
                    <a:pt x="2298" y="15116"/>
                    <a:pt x="2768" y="15231"/>
                    <a:pt x="3207" y="15463"/>
                  </a:cubicBezTo>
                  <a:cubicBezTo>
                    <a:pt x="3650" y="15692"/>
                    <a:pt x="4029" y="15998"/>
                    <a:pt x="4350" y="16382"/>
                  </a:cubicBezTo>
                  <a:cubicBezTo>
                    <a:pt x="4671" y="16767"/>
                    <a:pt x="4925" y="17223"/>
                    <a:pt x="5116" y="17754"/>
                  </a:cubicBezTo>
                  <a:cubicBezTo>
                    <a:pt x="5310" y="18283"/>
                    <a:pt x="5405" y="18844"/>
                    <a:pt x="5405" y="19434"/>
                  </a:cubicBezTo>
                  <a:lnTo>
                    <a:pt x="16196" y="19434"/>
                  </a:lnTo>
                  <a:cubicBezTo>
                    <a:pt x="16196" y="18844"/>
                    <a:pt x="16297" y="18283"/>
                    <a:pt x="16490" y="17754"/>
                  </a:cubicBezTo>
                  <a:cubicBezTo>
                    <a:pt x="16686" y="17223"/>
                    <a:pt x="16943" y="16767"/>
                    <a:pt x="17257" y="16382"/>
                  </a:cubicBezTo>
                  <a:cubicBezTo>
                    <a:pt x="17570" y="15998"/>
                    <a:pt x="17952" y="15692"/>
                    <a:pt x="18395" y="15463"/>
                  </a:cubicBezTo>
                  <a:cubicBezTo>
                    <a:pt x="18836" y="15231"/>
                    <a:pt x="19306" y="15116"/>
                    <a:pt x="19805" y="15116"/>
                  </a:cubicBezTo>
                  <a:lnTo>
                    <a:pt x="19805" y="6483"/>
                  </a:lnTo>
                  <a:close/>
                  <a:moveTo>
                    <a:pt x="10803" y="3768"/>
                  </a:moveTo>
                  <a:cubicBezTo>
                    <a:pt x="11430" y="3768"/>
                    <a:pt x="12013" y="3951"/>
                    <a:pt x="12556" y="4318"/>
                  </a:cubicBezTo>
                  <a:cubicBezTo>
                    <a:pt x="13100" y="4682"/>
                    <a:pt x="13574" y="5181"/>
                    <a:pt x="13981" y="5813"/>
                  </a:cubicBezTo>
                  <a:cubicBezTo>
                    <a:pt x="14387" y="6447"/>
                    <a:pt x="14710" y="7194"/>
                    <a:pt x="14953" y="8051"/>
                  </a:cubicBezTo>
                  <a:cubicBezTo>
                    <a:pt x="15195" y="8909"/>
                    <a:pt x="15315" y="9826"/>
                    <a:pt x="15315" y="10801"/>
                  </a:cubicBezTo>
                  <a:cubicBezTo>
                    <a:pt x="15315" y="11776"/>
                    <a:pt x="15193" y="12690"/>
                    <a:pt x="14953" y="13548"/>
                  </a:cubicBezTo>
                  <a:cubicBezTo>
                    <a:pt x="14708" y="14405"/>
                    <a:pt x="14387" y="15152"/>
                    <a:pt x="13981" y="15786"/>
                  </a:cubicBezTo>
                  <a:cubicBezTo>
                    <a:pt x="13574" y="16418"/>
                    <a:pt x="13100" y="16917"/>
                    <a:pt x="12551" y="17284"/>
                  </a:cubicBezTo>
                  <a:cubicBezTo>
                    <a:pt x="12005" y="17648"/>
                    <a:pt x="11423" y="17831"/>
                    <a:pt x="10803" y="17831"/>
                  </a:cubicBezTo>
                  <a:cubicBezTo>
                    <a:pt x="10179" y="17831"/>
                    <a:pt x="9594" y="17648"/>
                    <a:pt x="9045" y="17284"/>
                  </a:cubicBezTo>
                  <a:cubicBezTo>
                    <a:pt x="8497" y="16917"/>
                    <a:pt x="8022" y="16418"/>
                    <a:pt x="7616" y="15786"/>
                  </a:cubicBezTo>
                  <a:cubicBezTo>
                    <a:pt x="7209" y="15152"/>
                    <a:pt x="6891" y="14405"/>
                    <a:pt x="6661" y="13548"/>
                  </a:cubicBezTo>
                  <a:cubicBezTo>
                    <a:pt x="6428" y="12690"/>
                    <a:pt x="6313" y="11776"/>
                    <a:pt x="6313" y="10801"/>
                  </a:cubicBezTo>
                  <a:cubicBezTo>
                    <a:pt x="6313" y="9826"/>
                    <a:pt x="6428" y="8909"/>
                    <a:pt x="6661" y="8051"/>
                  </a:cubicBezTo>
                  <a:cubicBezTo>
                    <a:pt x="6891" y="7194"/>
                    <a:pt x="7209" y="6447"/>
                    <a:pt x="7616" y="5813"/>
                  </a:cubicBezTo>
                  <a:cubicBezTo>
                    <a:pt x="8022" y="5181"/>
                    <a:pt x="8497" y="4682"/>
                    <a:pt x="9045" y="4318"/>
                  </a:cubicBezTo>
                  <a:cubicBezTo>
                    <a:pt x="9594" y="3951"/>
                    <a:pt x="10179" y="3768"/>
                    <a:pt x="10803" y="3768"/>
                  </a:cubicBezTo>
                  <a:moveTo>
                    <a:pt x="13489" y="13078"/>
                  </a:moveTo>
                  <a:lnTo>
                    <a:pt x="11836" y="13078"/>
                  </a:lnTo>
                  <a:lnTo>
                    <a:pt x="11836" y="5640"/>
                  </a:lnTo>
                  <a:lnTo>
                    <a:pt x="10196" y="5640"/>
                  </a:lnTo>
                  <a:lnTo>
                    <a:pt x="8108" y="7972"/>
                  </a:lnTo>
                  <a:lnTo>
                    <a:pt x="9209" y="9365"/>
                  </a:lnTo>
                  <a:lnTo>
                    <a:pt x="9667" y="8871"/>
                  </a:lnTo>
                  <a:cubicBezTo>
                    <a:pt x="9728" y="8815"/>
                    <a:pt x="9775" y="8753"/>
                    <a:pt x="9802" y="8683"/>
                  </a:cubicBezTo>
                  <a:cubicBezTo>
                    <a:pt x="9831" y="8612"/>
                    <a:pt x="9858" y="8560"/>
                    <a:pt x="9890" y="8521"/>
                  </a:cubicBezTo>
                  <a:cubicBezTo>
                    <a:pt x="9922" y="8501"/>
                    <a:pt x="9951" y="8460"/>
                    <a:pt x="9983" y="8380"/>
                  </a:cubicBezTo>
                  <a:lnTo>
                    <a:pt x="10008" y="8380"/>
                  </a:lnTo>
                  <a:lnTo>
                    <a:pt x="10008" y="8607"/>
                  </a:lnTo>
                  <a:cubicBezTo>
                    <a:pt x="10008" y="8680"/>
                    <a:pt x="10003" y="8756"/>
                    <a:pt x="9995" y="8839"/>
                  </a:cubicBezTo>
                  <a:cubicBezTo>
                    <a:pt x="9988" y="8918"/>
                    <a:pt x="9983" y="9003"/>
                    <a:pt x="9983" y="9100"/>
                  </a:cubicBezTo>
                  <a:lnTo>
                    <a:pt x="9983" y="13078"/>
                  </a:lnTo>
                  <a:lnTo>
                    <a:pt x="8355" y="13078"/>
                  </a:lnTo>
                  <a:lnTo>
                    <a:pt x="8355" y="14890"/>
                  </a:lnTo>
                  <a:lnTo>
                    <a:pt x="13489" y="14890"/>
                  </a:lnTo>
                  <a:lnTo>
                    <a:pt x="13489" y="13078"/>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5" name="AutoShape 36"/>
            <p:cNvSpPr/>
            <p:nvPr/>
          </p:nvSpPr>
          <p:spPr bwMode="auto">
            <a:xfrm>
              <a:off x="10702210" y="401282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0218"/>
                  </a:moveTo>
                  <a:cubicBezTo>
                    <a:pt x="21518" y="10382"/>
                    <a:pt x="21599" y="10574"/>
                    <a:pt x="21599" y="10800"/>
                  </a:cubicBezTo>
                  <a:cubicBezTo>
                    <a:pt x="21599" y="11023"/>
                    <a:pt x="21518" y="11217"/>
                    <a:pt x="21357" y="11381"/>
                  </a:cubicBezTo>
                  <a:lnTo>
                    <a:pt x="17895" y="14840"/>
                  </a:lnTo>
                  <a:cubicBezTo>
                    <a:pt x="17649" y="15086"/>
                    <a:pt x="17448" y="15173"/>
                    <a:pt x="17285" y="15103"/>
                  </a:cubicBezTo>
                  <a:cubicBezTo>
                    <a:pt x="17121" y="15038"/>
                    <a:pt x="17042" y="14829"/>
                    <a:pt x="17042" y="14476"/>
                  </a:cubicBezTo>
                  <a:lnTo>
                    <a:pt x="17042" y="12096"/>
                  </a:lnTo>
                  <a:lnTo>
                    <a:pt x="12159" y="12096"/>
                  </a:lnTo>
                  <a:lnTo>
                    <a:pt x="12159" y="17031"/>
                  </a:lnTo>
                  <a:lnTo>
                    <a:pt x="14483" y="17031"/>
                  </a:lnTo>
                  <a:cubicBezTo>
                    <a:pt x="14836" y="17031"/>
                    <a:pt x="15048" y="17113"/>
                    <a:pt x="15121" y="17280"/>
                  </a:cubicBezTo>
                  <a:cubicBezTo>
                    <a:pt x="15192" y="17449"/>
                    <a:pt x="15102" y="17647"/>
                    <a:pt x="14850" y="17884"/>
                  </a:cubicBezTo>
                  <a:lnTo>
                    <a:pt x="11388" y="21340"/>
                  </a:lnTo>
                  <a:cubicBezTo>
                    <a:pt x="11225" y="21504"/>
                    <a:pt x="11032" y="21588"/>
                    <a:pt x="10807" y="21599"/>
                  </a:cubicBezTo>
                  <a:cubicBezTo>
                    <a:pt x="10581" y="21599"/>
                    <a:pt x="10389" y="21512"/>
                    <a:pt x="10225" y="21340"/>
                  </a:cubicBezTo>
                  <a:lnTo>
                    <a:pt x="6763" y="17884"/>
                  </a:lnTo>
                  <a:cubicBezTo>
                    <a:pt x="6520" y="17638"/>
                    <a:pt x="6430" y="17438"/>
                    <a:pt x="6492" y="17274"/>
                  </a:cubicBezTo>
                  <a:cubicBezTo>
                    <a:pt x="6554" y="17110"/>
                    <a:pt x="6763" y="17031"/>
                    <a:pt x="7116" y="17031"/>
                  </a:cubicBezTo>
                  <a:lnTo>
                    <a:pt x="9440" y="17031"/>
                  </a:lnTo>
                  <a:lnTo>
                    <a:pt x="9440" y="12096"/>
                  </a:lnTo>
                  <a:lnTo>
                    <a:pt x="4571" y="12096"/>
                  </a:lnTo>
                  <a:lnTo>
                    <a:pt x="4571" y="14476"/>
                  </a:lnTo>
                  <a:cubicBezTo>
                    <a:pt x="4571" y="14829"/>
                    <a:pt x="4489" y="15038"/>
                    <a:pt x="4320" y="15103"/>
                  </a:cubicBezTo>
                  <a:cubicBezTo>
                    <a:pt x="4153" y="15173"/>
                    <a:pt x="3950" y="15086"/>
                    <a:pt x="3704" y="14840"/>
                  </a:cubicBezTo>
                  <a:lnTo>
                    <a:pt x="242" y="11381"/>
                  </a:lnTo>
                  <a:cubicBezTo>
                    <a:pt x="81" y="11217"/>
                    <a:pt x="0" y="11023"/>
                    <a:pt x="0" y="10800"/>
                  </a:cubicBezTo>
                  <a:cubicBezTo>
                    <a:pt x="0" y="10574"/>
                    <a:pt x="81" y="10382"/>
                    <a:pt x="242" y="10218"/>
                  </a:cubicBezTo>
                  <a:lnTo>
                    <a:pt x="3704" y="6756"/>
                  </a:lnTo>
                  <a:cubicBezTo>
                    <a:pt x="3950" y="6513"/>
                    <a:pt x="4153" y="6426"/>
                    <a:pt x="4320" y="6494"/>
                  </a:cubicBezTo>
                  <a:cubicBezTo>
                    <a:pt x="4489" y="6561"/>
                    <a:pt x="4571" y="6770"/>
                    <a:pt x="4571" y="7120"/>
                  </a:cubicBezTo>
                  <a:lnTo>
                    <a:pt x="4571" y="9422"/>
                  </a:lnTo>
                  <a:lnTo>
                    <a:pt x="9440" y="9422"/>
                  </a:lnTo>
                  <a:lnTo>
                    <a:pt x="9440" y="4568"/>
                  </a:lnTo>
                  <a:lnTo>
                    <a:pt x="7116" y="4568"/>
                  </a:lnTo>
                  <a:cubicBezTo>
                    <a:pt x="6783" y="4568"/>
                    <a:pt x="6582" y="4486"/>
                    <a:pt x="6506" y="4317"/>
                  </a:cubicBezTo>
                  <a:cubicBezTo>
                    <a:pt x="6435" y="4153"/>
                    <a:pt x="6520" y="3950"/>
                    <a:pt x="6763" y="3715"/>
                  </a:cubicBezTo>
                  <a:lnTo>
                    <a:pt x="10225" y="256"/>
                  </a:lnTo>
                  <a:cubicBezTo>
                    <a:pt x="10389" y="93"/>
                    <a:pt x="10581" y="8"/>
                    <a:pt x="10807" y="0"/>
                  </a:cubicBezTo>
                  <a:cubicBezTo>
                    <a:pt x="11032" y="0"/>
                    <a:pt x="11225" y="84"/>
                    <a:pt x="11388" y="256"/>
                  </a:cubicBezTo>
                  <a:lnTo>
                    <a:pt x="14850" y="3715"/>
                  </a:lnTo>
                  <a:cubicBezTo>
                    <a:pt x="15093" y="3958"/>
                    <a:pt x="15181" y="4161"/>
                    <a:pt x="15113" y="4325"/>
                  </a:cubicBezTo>
                  <a:cubicBezTo>
                    <a:pt x="15048" y="4486"/>
                    <a:pt x="14836" y="4568"/>
                    <a:pt x="14483" y="4568"/>
                  </a:cubicBezTo>
                  <a:lnTo>
                    <a:pt x="12159" y="4568"/>
                  </a:lnTo>
                  <a:lnTo>
                    <a:pt x="12159" y="9422"/>
                  </a:lnTo>
                  <a:lnTo>
                    <a:pt x="17042" y="9422"/>
                  </a:lnTo>
                  <a:lnTo>
                    <a:pt x="17042" y="7120"/>
                  </a:lnTo>
                  <a:cubicBezTo>
                    <a:pt x="17042" y="6770"/>
                    <a:pt x="17121" y="6561"/>
                    <a:pt x="17285" y="6494"/>
                  </a:cubicBezTo>
                  <a:cubicBezTo>
                    <a:pt x="17448" y="6426"/>
                    <a:pt x="17649" y="6513"/>
                    <a:pt x="17895" y="6756"/>
                  </a:cubicBezTo>
                  <a:lnTo>
                    <a:pt x="21357" y="10218"/>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6" name="AutoShape 37"/>
            <p:cNvSpPr/>
            <p:nvPr/>
          </p:nvSpPr>
          <p:spPr bwMode="auto">
            <a:xfrm>
              <a:off x="8599365" y="5248091"/>
              <a:ext cx="186344"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12" y="0"/>
                  </a:moveTo>
                  <a:cubicBezTo>
                    <a:pt x="20751" y="0"/>
                    <a:pt x="21033" y="104"/>
                    <a:pt x="21260" y="316"/>
                  </a:cubicBezTo>
                  <a:cubicBezTo>
                    <a:pt x="21487" y="530"/>
                    <a:pt x="21599" y="790"/>
                    <a:pt x="21599" y="1109"/>
                  </a:cubicBezTo>
                  <a:lnTo>
                    <a:pt x="21599" y="15003"/>
                  </a:lnTo>
                  <a:cubicBezTo>
                    <a:pt x="21599" y="15537"/>
                    <a:pt x="21466" y="16008"/>
                    <a:pt x="21203" y="16415"/>
                  </a:cubicBezTo>
                  <a:cubicBezTo>
                    <a:pt x="20936" y="16827"/>
                    <a:pt x="20582" y="17169"/>
                    <a:pt x="20143" y="17446"/>
                  </a:cubicBezTo>
                  <a:cubicBezTo>
                    <a:pt x="19700" y="17719"/>
                    <a:pt x="19219" y="17931"/>
                    <a:pt x="18701" y="18078"/>
                  </a:cubicBezTo>
                  <a:cubicBezTo>
                    <a:pt x="18177" y="18228"/>
                    <a:pt x="17668" y="18301"/>
                    <a:pt x="17174" y="18301"/>
                  </a:cubicBezTo>
                  <a:cubicBezTo>
                    <a:pt x="16686" y="18301"/>
                    <a:pt x="16172" y="18228"/>
                    <a:pt x="15644" y="18078"/>
                  </a:cubicBezTo>
                  <a:cubicBezTo>
                    <a:pt x="15117" y="17931"/>
                    <a:pt x="14642" y="17719"/>
                    <a:pt x="14215" y="17446"/>
                  </a:cubicBezTo>
                  <a:cubicBezTo>
                    <a:pt x="13788" y="17169"/>
                    <a:pt x="13445" y="16830"/>
                    <a:pt x="13179" y="16423"/>
                  </a:cubicBezTo>
                  <a:cubicBezTo>
                    <a:pt x="12912" y="16019"/>
                    <a:pt x="12779" y="15545"/>
                    <a:pt x="12779" y="15003"/>
                  </a:cubicBezTo>
                  <a:cubicBezTo>
                    <a:pt x="12779" y="14492"/>
                    <a:pt x="12912" y="14029"/>
                    <a:pt x="13179" y="13611"/>
                  </a:cubicBezTo>
                  <a:cubicBezTo>
                    <a:pt x="13445" y="13198"/>
                    <a:pt x="13788" y="12851"/>
                    <a:pt x="14215" y="12572"/>
                  </a:cubicBezTo>
                  <a:cubicBezTo>
                    <a:pt x="14642" y="12295"/>
                    <a:pt x="15117" y="12080"/>
                    <a:pt x="15644" y="11936"/>
                  </a:cubicBezTo>
                  <a:cubicBezTo>
                    <a:pt x="16172" y="11792"/>
                    <a:pt x="16686" y="11719"/>
                    <a:pt x="17174" y="11719"/>
                  </a:cubicBezTo>
                  <a:cubicBezTo>
                    <a:pt x="17441" y="11719"/>
                    <a:pt x="17692" y="11736"/>
                    <a:pt x="17940" y="11775"/>
                  </a:cubicBezTo>
                  <a:cubicBezTo>
                    <a:pt x="18183" y="11812"/>
                    <a:pt x="18422" y="11854"/>
                    <a:pt x="18652" y="11908"/>
                  </a:cubicBezTo>
                  <a:lnTo>
                    <a:pt x="18652" y="4648"/>
                  </a:lnTo>
                  <a:lnTo>
                    <a:pt x="8823" y="7285"/>
                  </a:lnTo>
                  <a:lnTo>
                    <a:pt x="8823" y="18301"/>
                  </a:lnTo>
                  <a:cubicBezTo>
                    <a:pt x="8823" y="18835"/>
                    <a:pt x="8690" y="19307"/>
                    <a:pt x="8423" y="19716"/>
                  </a:cubicBezTo>
                  <a:cubicBezTo>
                    <a:pt x="8157" y="20125"/>
                    <a:pt x="7811" y="20467"/>
                    <a:pt x="7384" y="20744"/>
                  </a:cubicBezTo>
                  <a:cubicBezTo>
                    <a:pt x="6960" y="21018"/>
                    <a:pt x="6485" y="21230"/>
                    <a:pt x="5955" y="21376"/>
                  </a:cubicBezTo>
                  <a:cubicBezTo>
                    <a:pt x="5428" y="21526"/>
                    <a:pt x="4919" y="21599"/>
                    <a:pt x="4425" y="21599"/>
                  </a:cubicBezTo>
                  <a:cubicBezTo>
                    <a:pt x="3913" y="21599"/>
                    <a:pt x="3398" y="21526"/>
                    <a:pt x="2880" y="21376"/>
                  </a:cubicBezTo>
                  <a:cubicBezTo>
                    <a:pt x="2362" y="21230"/>
                    <a:pt x="1887" y="21018"/>
                    <a:pt x="1450" y="20744"/>
                  </a:cubicBezTo>
                  <a:cubicBezTo>
                    <a:pt x="1014" y="20467"/>
                    <a:pt x="666" y="20125"/>
                    <a:pt x="399" y="19716"/>
                  </a:cubicBezTo>
                  <a:cubicBezTo>
                    <a:pt x="133" y="19307"/>
                    <a:pt x="0" y="18835"/>
                    <a:pt x="0" y="18301"/>
                  </a:cubicBezTo>
                  <a:cubicBezTo>
                    <a:pt x="0" y="17790"/>
                    <a:pt x="133" y="17327"/>
                    <a:pt x="399" y="16909"/>
                  </a:cubicBezTo>
                  <a:cubicBezTo>
                    <a:pt x="666" y="16497"/>
                    <a:pt x="1014" y="16149"/>
                    <a:pt x="1450" y="15870"/>
                  </a:cubicBezTo>
                  <a:cubicBezTo>
                    <a:pt x="1887" y="15590"/>
                    <a:pt x="2362" y="15376"/>
                    <a:pt x="2880" y="15229"/>
                  </a:cubicBezTo>
                  <a:cubicBezTo>
                    <a:pt x="3398" y="15079"/>
                    <a:pt x="3913" y="15003"/>
                    <a:pt x="4425" y="15003"/>
                  </a:cubicBezTo>
                  <a:cubicBezTo>
                    <a:pt x="4667" y="15003"/>
                    <a:pt x="4913" y="15023"/>
                    <a:pt x="5158" y="15059"/>
                  </a:cubicBezTo>
                  <a:cubicBezTo>
                    <a:pt x="5403" y="15096"/>
                    <a:pt x="5649" y="15144"/>
                    <a:pt x="5888" y="15209"/>
                  </a:cubicBezTo>
                  <a:lnTo>
                    <a:pt x="5888" y="4676"/>
                  </a:lnTo>
                  <a:cubicBezTo>
                    <a:pt x="5888" y="4433"/>
                    <a:pt x="5967" y="4216"/>
                    <a:pt x="6121" y="4029"/>
                  </a:cubicBezTo>
                  <a:cubicBezTo>
                    <a:pt x="6276" y="3837"/>
                    <a:pt x="6482" y="3707"/>
                    <a:pt x="6745" y="3634"/>
                  </a:cubicBezTo>
                  <a:cubicBezTo>
                    <a:pt x="6966" y="3583"/>
                    <a:pt x="7445" y="3453"/>
                    <a:pt x="8187" y="3241"/>
                  </a:cubicBezTo>
                  <a:cubicBezTo>
                    <a:pt x="8926" y="3035"/>
                    <a:pt x="9786" y="2798"/>
                    <a:pt x="10771" y="2533"/>
                  </a:cubicBezTo>
                  <a:cubicBezTo>
                    <a:pt x="11755" y="2267"/>
                    <a:pt x="12791" y="1985"/>
                    <a:pt x="13888" y="1688"/>
                  </a:cubicBezTo>
                  <a:cubicBezTo>
                    <a:pt x="14984" y="1392"/>
                    <a:pt x="16005" y="1118"/>
                    <a:pt x="16947" y="872"/>
                  </a:cubicBezTo>
                  <a:cubicBezTo>
                    <a:pt x="17892" y="624"/>
                    <a:pt x="18683" y="415"/>
                    <a:pt x="19328" y="248"/>
                  </a:cubicBezTo>
                  <a:cubicBezTo>
                    <a:pt x="19976" y="81"/>
                    <a:pt x="20336" y="0"/>
                    <a:pt x="20412" y="0"/>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7" name="AutoShape 38"/>
            <p:cNvSpPr/>
            <p:nvPr/>
          </p:nvSpPr>
          <p:spPr bwMode="auto">
            <a:xfrm>
              <a:off x="6117870" y="4411705"/>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8" name="AutoShape 39"/>
            <p:cNvSpPr/>
            <p:nvPr/>
          </p:nvSpPr>
          <p:spPr bwMode="auto">
            <a:xfrm>
              <a:off x="6634018" y="4406889"/>
              <a:ext cx="204978" cy="199878"/>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9" name="AutoShape 40"/>
            <p:cNvSpPr/>
            <p:nvPr/>
          </p:nvSpPr>
          <p:spPr bwMode="auto">
            <a:xfrm>
              <a:off x="7188200" y="4406889"/>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6"/>
                    <a:pt x="20201" y="5279"/>
                    <a:pt x="20760" y="6590"/>
                  </a:cubicBezTo>
                  <a:cubicBezTo>
                    <a:pt x="21317" y="7903"/>
                    <a:pt x="21599" y="9306"/>
                    <a:pt x="21599" y="10800"/>
                  </a:cubicBezTo>
                  <a:cubicBezTo>
                    <a:pt x="21599" y="12296"/>
                    <a:pt x="21317" y="13699"/>
                    <a:pt x="20760" y="15009"/>
                  </a:cubicBezTo>
                  <a:cubicBezTo>
                    <a:pt x="20201" y="16322"/>
                    <a:pt x="19430" y="17466"/>
                    <a:pt x="18449" y="18443"/>
                  </a:cubicBezTo>
                  <a:cubicBezTo>
                    <a:pt x="17463" y="19423"/>
                    <a:pt x="16319" y="20191"/>
                    <a:pt x="15011" y="20752"/>
                  </a:cubicBezTo>
                  <a:cubicBezTo>
                    <a:pt x="13705" y="21320"/>
                    <a:pt x="12301" y="21599"/>
                    <a:pt x="10807" y="21599"/>
                  </a:cubicBezTo>
                  <a:cubicBezTo>
                    <a:pt x="9309" y="21599"/>
                    <a:pt x="7905" y="21320"/>
                    <a:pt x="6594" y="20752"/>
                  </a:cubicBezTo>
                  <a:cubicBezTo>
                    <a:pt x="5280" y="20191"/>
                    <a:pt x="4136" y="19423"/>
                    <a:pt x="3158" y="18443"/>
                  </a:cubicBezTo>
                  <a:cubicBezTo>
                    <a:pt x="2178" y="17466"/>
                    <a:pt x="1409" y="16322"/>
                    <a:pt x="847" y="15009"/>
                  </a:cubicBezTo>
                  <a:cubicBezTo>
                    <a:pt x="282" y="13699"/>
                    <a:pt x="0" y="12296"/>
                    <a:pt x="0" y="10800"/>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0807" y="18355"/>
                  </a:moveTo>
                  <a:cubicBezTo>
                    <a:pt x="11860" y="18355"/>
                    <a:pt x="12844" y="18158"/>
                    <a:pt x="13756" y="17762"/>
                  </a:cubicBezTo>
                  <a:cubicBezTo>
                    <a:pt x="14666" y="17364"/>
                    <a:pt x="15463" y="16825"/>
                    <a:pt x="16147" y="16139"/>
                  </a:cubicBezTo>
                  <a:cubicBezTo>
                    <a:pt x="16836" y="15453"/>
                    <a:pt x="17378" y="14656"/>
                    <a:pt x="17774" y="13747"/>
                  </a:cubicBezTo>
                  <a:cubicBezTo>
                    <a:pt x="18169" y="12838"/>
                    <a:pt x="18367" y="11853"/>
                    <a:pt x="18367" y="10799"/>
                  </a:cubicBezTo>
                  <a:cubicBezTo>
                    <a:pt x="18367" y="9746"/>
                    <a:pt x="18169" y="8764"/>
                    <a:pt x="17774" y="7852"/>
                  </a:cubicBezTo>
                  <a:cubicBezTo>
                    <a:pt x="17376" y="6942"/>
                    <a:pt x="16836" y="6146"/>
                    <a:pt x="16147" y="5460"/>
                  </a:cubicBezTo>
                  <a:cubicBezTo>
                    <a:pt x="15466" y="4774"/>
                    <a:pt x="14666" y="4235"/>
                    <a:pt x="13748" y="3839"/>
                  </a:cubicBezTo>
                  <a:cubicBezTo>
                    <a:pt x="12832" y="3444"/>
                    <a:pt x="11852" y="3244"/>
                    <a:pt x="10807" y="3244"/>
                  </a:cubicBezTo>
                  <a:cubicBezTo>
                    <a:pt x="9753" y="3244"/>
                    <a:pt x="8764" y="3444"/>
                    <a:pt x="7851" y="3839"/>
                  </a:cubicBezTo>
                  <a:cubicBezTo>
                    <a:pt x="6936" y="4235"/>
                    <a:pt x="6139" y="4774"/>
                    <a:pt x="5455" y="5460"/>
                  </a:cubicBezTo>
                  <a:cubicBezTo>
                    <a:pt x="4772" y="6146"/>
                    <a:pt x="4235" y="6942"/>
                    <a:pt x="3839" y="7852"/>
                  </a:cubicBezTo>
                  <a:cubicBezTo>
                    <a:pt x="3444" y="8764"/>
                    <a:pt x="3246" y="9746"/>
                    <a:pt x="3246" y="10799"/>
                  </a:cubicBezTo>
                  <a:cubicBezTo>
                    <a:pt x="3246" y="11853"/>
                    <a:pt x="3444" y="12838"/>
                    <a:pt x="3839" y="13747"/>
                  </a:cubicBezTo>
                  <a:cubicBezTo>
                    <a:pt x="4238" y="14656"/>
                    <a:pt x="4774" y="15453"/>
                    <a:pt x="5455" y="16139"/>
                  </a:cubicBezTo>
                  <a:cubicBezTo>
                    <a:pt x="6136" y="16825"/>
                    <a:pt x="6933" y="17364"/>
                    <a:pt x="7851" y="17762"/>
                  </a:cubicBezTo>
                  <a:cubicBezTo>
                    <a:pt x="8764" y="18160"/>
                    <a:pt x="9753" y="18355"/>
                    <a:pt x="10807" y="18355"/>
                  </a:cubicBezTo>
                  <a:moveTo>
                    <a:pt x="14674" y="7397"/>
                  </a:moveTo>
                  <a:cubicBezTo>
                    <a:pt x="14765" y="7307"/>
                    <a:pt x="14889" y="7262"/>
                    <a:pt x="15047" y="7262"/>
                  </a:cubicBezTo>
                  <a:cubicBezTo>
                    <a:pt x="15206" y="7262"/>
                    <a:pt x="15333" y="7307"/>
                    <a:pt x="15432" y="7397"/>
                  </a:cubicBezTo>
                  <a:lnTo>
                    <a:pt x="16972" y="8950"/>
                  </a:lnTo>
                  <a:cubicBezTo>
                    <a:pt x="17065" y="9040"/>
                    <a:pt x="17113" y="9165"/>
                    <a:pt x="17118" y="9323"/>
                  </a:cubicBezTo>
                  <a:cubicBezTo>
                    <a:pt x="17121" y="9478"/>
                    <a:pt x="17073" y="9605"/>
                    <a:pt x="16972" y="9693"/>
                  </a:cubicBezTo>
                  <a:lnTo>
                    <a:pt x="11442" y="15235"/>
                  </a:lnTo>
                  <a:cubicBezTo>
                    <a:pt x="11335" y="15343"/>
                    <a:pt x="11188" y="15436"/>
                    <a:pt x="11004" y="15506"/>
                  </a:cubicBezTo>
                  <a:cubicBezTo>
                    <a:pt x="10821" y="15577"/>
                    <a:pt x="10651" y="15614"/>
                    <a:pt x="10496" y="15614"/>
                  </a:cubicBezTo>
                  <a:lnTo>
                    <a:pt x="8953" y="15614"/>
                  </a:lnTo>
                  <a:cubicBezTo>
                    <a:pt x="8809" y="15614"/>
                    <a:pt x="8645" y="15577"/>
                    <a:pt x="8453" y="15506"/>
                  </a:cubicBezTo>
                  <a:cubicBezTo>
                    <a:pt x="8261" y="15436"/>
                    <a:pt x="8114" y="15343"/>
                    <a:pt x="8007" y="15235"/>
                  </a:cubicBezTo>
                  <a:lnTo>
                    <a:pt x="4627" y="11855"/>
                  </a:lnTo>
                  <a:cubicBezTo>
                    <a:pt x="4537" y="11768"/>
                    <a:pt x="4492" y="11644"/>
                    <a:pt x="4492" y="11486"/>
                  </a:cubicBezTo>
                  <a:cubicBezTo>
                    <a:pt x="4492" y="11327"/>
                    <a:pt x="4537" y="11206"/>
                    <a:pt x="4627" y="11113"/>
                  </a:cubicBezTo>
                  <a:lnTo>
                    <a:pt x="6181" y="9560"/>
                  </a:lnTo>
                  <a:cubicBezTo>
                    <a:pt x="6272" y="9467"/>
                    <a:pt x="6396" y="9424"/>
                    <a:pt x="6554" y="9424"/>
                  </a:cubicBezTo>
                  <a:cubicBezTo>
                    <a:pt x="6713" y="9424"/>
                    <a:pt x="6837" y="9467"/>
                    <a:pt x="6927" y="9560"/>
                  </a:cubicBezTo>
                  <a:lnTo>
                    <a:pt x="9337" y="11994"/>
                  </a:lnTo>
                  <a:cubicBezTo>
                    <a:pt x="9597" y="12217"/>
                    <a:pt x="9860" y="12217"/>
                    <a:pt x="10120" y="11994"/>
                  </a:cubicBezTo>
                  <a:lnTo>
                    <a:pt x="14674" y="7397"/>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0" name="AutoShape 41"/>
            <p:cNvSpPr/>
            <p:nvPr/>
          </p:nvSpPr>
          <p:spPr bwMode="auto">
            <a:xfrm>
              <a:off x="7666342" y="4406889"/>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1" name="AutoShape 42"/>
            <p:cNvSpPr/>
            <p:nvPr/>
          </p:nvSpPr>
          <p:spPr bwMode="auto">
            <a:xfrm>
              <a:off x="3437532" y="4402032"/>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55" y="7482"/>
                  </a:moveTo>
                  <a:lnTo>
                    <a:pt x="5879" y="19672"/>
                  </a:lnTo>
                  <a:lnTo>
                    <a:pt x="0" y="21599"/>
                  </a:lnTo>
                  <a:lnTo>
                    <a:pt x="1929" y="15721"/>
                  </a:lnTo>
                  <a:lnTo>
                    <a:pt x="14117" y="3542"/>
                  </a:lnTo>
                  <a:lnTo>
                    <a:pt x="18055" y="7482"/>
                  </a:lnTo>
                  <a:close/>
                  <a:moveTo>
                    <a:pt x="14484" y="6483"/>
                  </a:moveTo>
                  <a:cubicBezTo>
                    <a:pt x="14672" y="6295"/>
                    <a:pt x="14672" y="6092"/>
                    <a:pt x="14484" y="5878"/>
                  </a:cubicBezTo>
                  <a:cubicBezTo>
                    <a:pt x="14393" y="5784"/>
                    <a:pt x="14287" y="5737"/>
                    <a:pt x="14169" y="5737"/>
                  </a:cubicBezTo>
                  <a:cubicBezTo>
                    <a:pt x="14052" y="5737"/>
                    <a:pt x="13958" y="5784"/>
                    <a:pt x="13882" y="5878"/>
                  </a:cubicBezTo>
                  <a:lnTo>
                    <a:pt x="4179" y="15554"/>
                  </a:lnTo>
                  <a:cubicBezTo>
                    <a:pt x="4085" y="15648"/>
                    <a:pt x="4035" y="15751"/>
                    <a:pt x="4035" y="15868"/>
                  </a:cubicBezTo>
                  <a:cubicBezTo>
                    <a:pt x="4035" y="15986"/>
                    <a:pt x="4085" y="16092"/>
                    <a:pt x="4179" y="16186"/>
                  </a:cubicBezTo>
                  <a:cubicBezTo>
                    <a:pt x="4252" y="16262"/>
                    <a:pt x="4358" y="16297"/>
                    <a:pt x="4487" y="16297"/>
                  </a:cubicBezTo>
                  <a:cubicBezTo>
                    <a:pt x="4598" y="16297"/>
                    <a:pt x="4695" y="16262"/>
                    <a:pt x="4784" y="16186"/>
                  </a:cubicBezTo>
                  <a:lnTo>
                    <a:pt x="14484" y="6483"/>
                  </a:lnTo>
                  <a:close/>
                  <a:moveTo>
                    <a:pt x="21106" y="2068"/>
                  </a:moveTo>
                  <a:cubicBezTo>
                    <a:pt x="21435" y="2394"/>
                    <a:pt x="21599" y="2790"/>
                    <a:pt x="21599" y="3254"/>
                  </a:cubicBezTo>
                  <a:cubicBezTo>
                    <a:pt x="21599" y="3721"/>
                    <a:pt x="21435" y="4109"/>
                    <a:pt x="21106" y="4429"/>
                  </a:cubicBezTo>
                  <a:lnTo>
                    <a:pt x="19435" y="6101"/>
                  </a:lnTo>
                  <a:lnTo>
                    <a:pt x="15497" y="2165"/>
                  </a:lnTo>
                  <a:lnTo>
                    <a:pt x="17171" y="490"/>
                  </a:lnTo>
                  <a:cubicBezTo>
                    <a:pt x="17494" y="164"/>
                    <a:pt x="17890" y="0"/>
                    <a:pt x="18348" y="0"/>
                  </a:cubicBezTo>
                  <a:cubicBezTo>
                    <a:pt x="18807" y="0"/>
                    <a:pt x="19203" y="164"/>
                    <a:pt x="19529" y="490"/>
                  </a:cubicBezTo>
                  <a:lnTo>
                    <a:pt x="20331" y="1266"/>
                  </a:lnTo>
                  <a:lnTo>
                    <a:pt x="21106" y="2068"/>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2" name="AutoShape 43"/>
            <p:cNvSpPr/>
            <p:nvPr/>
          </p:nvSpPr>
          <p:spPr bwMode="auto">
            <a:xfrm>
              <a:off x="3929581" y="4401270"/>
              <a:ext cx="27392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3" name="AutoShape 44"/>
            <p:cNvSpPr/>
            <p:nvPr/>
          </p:nvSpPr>
          <p:spPr bwMode="auto">
            <a:xfrm>
              <a:off x="4510537" y="4402032"/>
              <a:ext cx="204978"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4" name="AutoShape 45"/>
            <p:cNvSpPr/>
            <p:nvPr/>
          </p:nvSpPr>
          <p:spPr bwMode="auto">
            <a:xfrm>
              <a:off x="5044796" y="4401270"/>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8" y="8467"/>
                  </a:moveTo>
                  <a:cubicBezTo>
                    <a:pt x="20642" y="8467"/>
                    <a:pt x="20953" y="8597"/>
                    <a:pt x="21212" y="8852"/>
                  </a:cubicBezTo>
                  <a:cubicBezTo>
                    <a:pt x="21470" y="9111"/>
                    <a:pt x="21599" y="9422"/>
                    <a:pt x="21599" y="9786"/>
                  </a:cubicBezTo>
                  <a:lnTo>
                    <a:pt x="21599" y="11813"/>
                  </a:lnTo>
                  <a:cubicBezTo>
                    <a:pt x="21599" y="12180"/>
                    <a:pt x="21470" y="12489"/>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599"/>
                    <a:pt x="11811" y="21599"/>
                  </a:cubicBezTo>
                  <a:lnTo>
                    <a:pt x="9787" y="21599"/>
                  </a:lnTo>
                  <a:cubicBezTo>
                    <a:pt x="9423" y="21599"/>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5" name="AutoShape 46"/>
            <p:cNvSpPr/>
            <p:nvPr/>
          </p:nvSpPr>
          <p:spPr bwMode="auto">
            <a:xfrm>
              <a:off x="5590827" y="4401270"/>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79"/>
                    <a:pt x="15011" y="847"/>
                  </a:cubicBezTo>
                  <a:cubicBezTo>
                    <a:pt x="16319" y="1408"/>
                    <a:pt x="17463" y="2176"/>
                    <a:pt x="18449" y="3156"/>
                  </a:cubicBezTo>
                  <a:cubicBezTo>
                    <a:pt x="19432" y="4136"/>
                    <a:pt x="20201" y="5279"/>
                    <a:pt x="20760" y="6590"/>
                  </a:cubicBezTo>
                  <a:cubicBezTo>
                    <a:pt x="21317" y="7903"/>
                    <a:pt x="21599" y="9306"/>
                    <a:pt x="21599" y="10799"/>
                  </a:cubicBezTo>
                  <a:cubicBezTo>
                    <a:pt x="21599" y="12296"/>
                    <a:pt x="21317" y="13699"/>
                    <a:pt x="20760" y="15009"/>
                  </a:cubicBezTo>
                  <a:cubicBezTo>
                    <a:pt x="20201" y="16322"/>
                    <a:pt x="19430" y="17466"/>
                    <a:pt x="18449" y="18443"/>
                  </a:cubicBezTo>
                  <a:cubicBezTo>
                    <a:pt x="17463" y="19422"/>
                    <a:pt x="16319" y="20191"/>
                    <a:pt x="15011" y="20755"/>
                  </a:cubicBezTo>
                  <a:cubicBezTo>
                    <a:pt x="13705" y="21320"/>
                    <a:pt x="12301" y="21599"/>
                    <a:pt x="10807" y="21599"/>
                  </a:cubicBezTo>
                  <a:cubicBezTo>
                    <a:pt x="9309" y="21599"/>
                    <a:pt x="7905" y="21320"/>
                    <a:pt x="6594" y="20755"/>
                  </a:cubicBezTo>
                  <a:cubicBezTo>
                    <a:pt x="5280" y="20191"/>
                    <a:pt x="4136" y="19423"/>
                    <a:pt x="3158" y="18443"/>
                  </a:cubicBezTo>
                  <a:cubicBezTo>
                    <a:pt x="2178" y="17466"/>
                    <a:pt x="1409" y="16322"/>
                    <a:pt x="847" y="15009"/>
                  </a:cubicBezTo>
                  <a:cubicBezTo>
                    <a:pt x="282" y="13699"/>
                    <a:pt x="0" y="12296"/>
                    <a:pt x="0" y="10799"/>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7042" y="9749"/>
                  </a:moveTo>
                  <a:cubicBezTo>
                    <a:pt x="17042" y="9622"/>
                    <a:pt x="16994" y="9518"/>
                    <a:pt x="16898" y="9433"/>
                  </a:cubicBezTo>
                  <a:cubicBezTo>
                    <a:pt x="16805" y="9345"/>
                    <a:pt x="16703" y="9303"/>
                    <a:pt x="16596" y="9303"/>
                  </a:cubicBezTo>
                  <a:lnTo>
                    <a:pt x="12349" y="9303"/>
                  </a:lnTo>
                  <a:lnTo>
                    <a:pt x="12349" y="4627"/>
                  </a:lnTo>
                  <a:cubicBezTo>
                    <a:pt x="12349" y="4328"/>
                    <a:pt x="12202" y="4184"/>
                    <a:pt x="11917" y="4192"/>
                  </a:cubicBezTo>
                  <a:lnTo>
                    <a:pt x="9699" y="4192"/>
                  </a:lnTo>
                  <a:cubicBezTo>
                    <a:pt x="9402" y="4192"/>
                    <a:pt x="9253" y="4336"/>
                    <a:pt x="9253" y="4627"/>
                  </a:cubicBezTo>
                  <a:lnTo>
                    <a:pt x="9253" y="9303"/>
                  </a:lnTo>
                  <a:lnTo>
                    <a:pt x="5020" y="9303"/>
                  </a:lnTo>
                  <a:cubicBezTo>
                    <a:pt x="4724" y="9303"/>
                    <a:pt x="4574" y="9453"/>
                    <a:pt x="4574" y="9749"/>
                  </a:cubicBezTo>
                  <a:lnTo>
                    <a:pt x="4574" y="11884"/>
                  </a:lnTo>
                  <a:cubicBezTo>
                    <a:pt x="4574" y="12180"/>
                    <a:pt x="4724" y="12330"/>
                    <a:pt x="5020" y="12330"/>
                  </a:cubicBezTo>
                  <a:lnTo>
                    <a:pt x="9253" y="12330"/>
                  </a:lnTo>
                  <a:lnTo>
                    <a:pt x="9253" y="16980"/>
                  </a:lnTo>
                  <a:cubicBezTo>
                    <a:pt x="9253" y="17277"/>
                    <a:pt x="9402" y="17424"/>
                    <a:pt x="9699" y="17412"/>
                  </a:cubicBezTo>
                  <a:lnTo>
                    <a:pt x="11917" y="17412"/>
                  </a:lnTo>
                  <a:cubicBezTo>
                    <a:pt x="12214" y="17412"/>
                    <a:pt x="12358" y="17268"/>
                    <a:pt x="12349" y="16980"/>
                  </a:cubicBezTo>
                  <a:lnTo>
                    <a:pt x="12349" y="12330"/>
                  </a:lnTo>
                  <a:lnTo>
                    <a:pt x="16596" y="12330"/>
                  </a:lnTo>
                  <a:cubicBezTo>
                    <a:pt x="16703" y="12330"/>
                    <a:pt x="16805" y="12287"/>
                    <a:pt x="16898" y="12200"/>
                  </a:cubicBezTo>
                  <a:cubicBezTo>
                    <a:pt x="16994" y="12118"/>
                    <a:pt x="17042" y="12011"/>
                    <a:pt x="17042" y="11884"/>
                  </a:cubicBezTo>
                  <a:lnTo>
                    <a:pt x="17042" y="9749"/>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6" name="AutoShape 47"/>
            <p:cNvSpPr/>
            <p:nvPr/>
          </p:nvSpPr>
          <p:spPr bwMode="auto">
            <a:xfrm>
              <a:off x="8093072" y="4407691"/>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16" y="12964"/>
                  </a:moveTo>
                  <a:cubicBezTo>
                    <a:pt x="19281" y="12964"/>
                    <a:pt x="19631" y="13046"/>
                    <a:pt x="19959" y="13217"/>
                  </a:cubicBezTo>
                  <a:cubicBezTo>
                    <a:pt x="20287" y="13387"/>
                    <a:pt x="20571" y="13616"/>
                    <a:pt x="20806" y="13904"/>
                  </a:cubicBezTo>
                  <a:cubicBezTo>
                    <a:pt x="21049" y="14198"/>
                    <a:pt x="21240" y="14539"/>
                    <a:pt x="21384" y="14932"/>
                  </a:cubicBezTo>
                  <a:cubicBezTo>
                    <a:pt x="21529" y="15329"/>
                    <a:pt x="21599" y="15743"/>
                    <a:pt x="21599" y="16183"/>
                  </a:cubicBezTo>
                  <a:lnTo>
                    <a:pt x="21599" y="21050"/>
                  </a:lnTo>
                  <a:cubicBezTo>
                    <a:pt x="21599" y="21414"/>
                    <a:pt x="21448" y="21599"/>
                    <a:pt x="21142" y="21599"/>
                  </a:cubicBezTo>
                  <a:lnTo>
                    <a:pt x="457" y="21599"/>
                  </a:lnTo>
                  <a:cubicBezTo>
                    <a:pt x="151" y="21599"/>
                    <a:pt x="0" y="21414"/>
                    <a:pt x="0" y="21050"/>
                  </a:cubicBezTo>
                  <a:lnTo>
                    <a:pt x="0" y="16183"/>
                  </a:lnTo>
                  <a:cubicBezTo>
                    <a:pt x="0" y="15743"/>
                    <a:pt x="70" y="15329"/>
                    <a:pt x="215" y="14932"/>
                  </a:cubicBezTo>
                  <a:cubicBezTo>
                    <a:pt x="362" y="14539"/>
                    <a:pt x="558" y="14198"/>
                    <a:pt x="800" y="13904"/>
                  </a:cubicBezTo>
                  <a:cubicBezTo>
                    <a:pt x="1047" y="13616"/>
                    <a:pt x="1336" y="13387"/>
                    <a:pt x="1664" y="13217"/>
                  </a:cubicBezTo>
                  <a:cubicBezTo>
                    <a:pt x="1992" y="13046"/>
                    <a:pt x="2337" y="12964"/>
                    <a:pt x="2707" y="12964"/>
                  </a:cubicBezTo>
                  <a:lnTo>
                    <a:pt x="18916" y="12964"/>
                  </a:lnTo>
                  <a:close/>
                  <a:moveTo>
                    <a:pt x="18459" y="18348"/>
                  </a:moveTo>
                  <a:cubicBezTo>
                    <a:pt x="18459" y="18198"/>
                    <a:pt x="18412" y="18069"/>
                    <a:pt x="18321" y="17963"/>
                  </a:cubicBezTo>
                  <a:cubicBezTo>
                    <a:pt x="18233" y="17855"/>
                    <a:pt x="18126" y="17802"/>
                    <a:pt x="17998" y="17802"/>
                  </a:cubicBezTo>
                  <a:lnTo>
                    <a:pt x="3596" y="17802"/>
                  </a:lnTo>
                  <a:cubicBezTo>
                    <a:pt x="3468" y="17802"/>
                    <a:pt x="3358" y="17852"/>
                    <a:pt x="3273" y="17954"/>
                  </a:cubicBezTo>
                  <a:cubicBezTo>
                    <a:pt x="3182" y="18057"/>
                    <a:pt x="3136" y="18189"/>
                    <a:pt x="3136" y="18348"/>
                  </a:cubicBezTo>
                  <a:lnTo>
                    <a:pt x="3136" y="18886"/>
                  </a:lnTo>
                  <a:cubicBezTo>
                    <a:pt x="3136" y="19032"/>
                    <a:pt x="3182" y="19156"/>
                    <a:pt x="3273" y="19259"/>
                  </a:cubicBezTo>
                  <a:cubicBezTo>
                    <a:pt x="3358" y="19356"/>
                    <a:pt x="3468" y="19403"/>
                    <a:pt x="3596" y="19403"/>
                  </a:cubicBezTo>
                  <a:lnTo>
                    <a:pt x="18001" y="19403"/>
                  </a:lnTo>
                  <a:cubicBezTo>
                    <a:pt x="18128" y="19403"/>
                    <a:pt x="18236" y="19358"/>
                    <a:pt x="18324" y="19265"/>
                  </a:cubicBezTo>
                  <a:cubicBezTo>
                    <a:pt x="18414" y="19168"/>
                    <a:pt x="18461" y="19041"/>
                    <a:pt x="18461" y="18886"/>
                  </a:cubicBezTo>
                  <a:lnTo>
                    <a:pt x="18461" y="18348"/>
                  </a:lnTo>
                  <a:close/>
                  <a:moveTo>
                    <a:pt x="18001" y="11346"/>
                  </a:moveTo>
                  <a:lnTo>
                    <a:pt x="3598" y="11346"/>
                  </a:lnTo>
                  <a:lnTo>
                    <a:pt x="3598" y="1069"/>
                  </a:lnTo>
                  <a:cubicBezTo>
                    <a:pt x="3598" y="781"/>
                    <a:pt x="3684" y="528"/>
                    <a:pt x="3860" y="314"/>
                  </a:cubicBezTo>
                  <a:cubicBezTo>
                    <a:pt x="4034" y="105"/>
                    <a:pt x="4252" y="0"/>
                    <a:pt x="4511" y="0"/>
                  </a:cubicBezTo>
                  <a:lnTo>
                    <a:pt x="12140" y="0"/>
                  </a:lnTo>
                  <a:lnTo>
                    <a:pt x="12140" y="5386"/>
                  </a:lnTo>
                  <a:cubicBezTo>
                    <a:pt x="12140" y="5845"/>
                    <a:pt x="12274" y="6235"/>
                    <a:pt x="12539" y="6550"/>
                  </a:cubicBezTo>
                  <a:cubicBezTo>
                    <a:pt x="12803" y="6873"/>
                    <a:pt x="13119" y="7031"/>
                    <a:pt x="13489" y="7031"/>
                  </a:cubicBezTo>
                  <a:lnTo>
                    <a:pt x="18001" y="7031"/>
                  </a:lnTo>
                  <a:lnTo>
                    <a:pt x="18001" y="11346"/>
                  </a:lnTo>
                  <a:close/>
                  <a:moveTo>
                    <a:pt x="18001" y="5386"/>
                  </a:moveTo>
                  <a:lnTo>
                    <a:pt x="13489" y="5386"/>
                  </a:lnTo>
                  <a:lnTo>
                    <a:pt x="13489" y="0"/>
                  </a:lnTo>
                  <a:lnTo>
                    <a:pt x="18001" y="5386"/>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7" name="AutoShape 48"/>
            <p:cNvSpPr/>
            <p:nvPr/>
          </p:nvSpPr>
          <p:spPr bwMode="auto">
            <a:xfrm>
              <a:off x="8580540" y="4407691"/>
              <a:ext cx="205801" cy="200681"/>
            </a:xfrm>
            <a:custGeom>
              <a:avLst/>
              <a:gdLst>
                <a:gd name="T0" fmla="+- 0 10794 37"/>
                <a:gd name="T1" fmla="*/ T0 w 21514"/>
                <a:gd name="T2" fmla="+- 0 10805 11"/>
                <a:gd name="T3" fmla="*/ 10805 h 21589"/>
                <a:gd name="T4" fmla="+- 0 10794 37"/>
                <a:gd name="T5" fmla="*/ T4 w 21514"/>
                <a:gd name="T6" fmla="+- 0 10805 11"/>
                <a:gd name="T7" fmla="*/ 10805 h 21589"/>
                <a:gd name="T8" fmla="+- 0 10794 37"/>
                <a:gd name="T9" fmla="*/ T8 w 21514"/>
                <a:gd name="T10" fmla="+- 0 10805 11"/>
                <a:gd name="T11" fmla="*/ 10805 h 21589"/>
                <a:gd name="T12" fmla="+- 0 10794 37"/>
                <a:gd name="T13" fmla="*/ T12 w 21514"/>
                <a:gd name="T14" fmla="+- 0 10805 11"/>
                <a:gd name="T15" fmla="*/ 10805 h 21589"/>
              </a:gdLst>
              <a:ahLst/>
              <a:cxnLst>
                <a:cxn ang="0">
                  <a:pos x="T1" y="T3"/>
                </a:cxn>
                <a:cxn ang="0">
                  <a:pos x="T5" y="T7"/>
                </a:cxn>
                <a:cxn ang="0">
                  <a:pos x="T9" y="T11"/>
                </a:cxn>
                <a:cxn ang="0">
                  <a:pos x="T13" y="T15"/>
                </a:cxn>
              </a:cxnLst>
              <a:rect l="0" t="0" r="r" b="b"/>
              <a:pathLst>
                <a:path w="21514" h="21589">
                  <a:moveTo>
                    <a:pt x="21361" y="20641"/>
                  </a:moveTo>
                  <a:cubicBezTo>
                    <a:pt x="21548" y="20866"/>
                    <a:pt x="21562" y="21109"/>
                    <a:pt x="21408" y="21357"/>
                  </a:cubicBezTo>
                  <a:cubicBezTo>
                    <a:pt x="21319" y="21501"/>
                    <a:pt x="21195" y="21577"/>
                    <a:pt x="21038" y="21589"/>
                  </a:cubicBezTo>
                  <a:cubicBezTo>
                    <a:pt x="20963" y="21589"/>
                    <a:pt x="20895" y="21560"/>
                    <a:pt x="20836" y="21507"/>
                  </a:cubicBezTo>
                  <a:lnTo>
                    <a:pt x="15037" y="17552"/>
                  </a:lnTo>
                  <a:cubicBezTo>
                    <a:pt x="14487" y="18272"/>
                    <a:pt x="13903" y="18878"/>
                    <a:pt x="13294" y="19374"/>
                  </a:cubicBezTo>
                  <a:cubicBezTo>
                    <a:pt x="12685" y="19871"/>
                    <a:pt x="12081" y="20235"/>
                    <a:pt x="11482" y="20460"/>
                  </a:cubicBezTo>
                  <a:cubicBezTo>
                    <a:pt x="10887" y="20692"/>
                    <a:pt x="10320" y="20779"/>
                    <a:pt x="9786" y="20725"/>
                  </a:cubicBezTo>
                  <a:cubicBezTo>
                    <a:pt x="9249" y="20669"/>
                    <a:pt x="8774" y="20460"/>
                    <a:pt x="8355" y="20091"/>
                  </a:cubicBezTo>
                  <a:cubicBezTo>
                    <a:pt x="7788" y="19594"/>
                    <a:pt x="7432" y="18884"/>
                    <a:pt x="7291" y="17947"/>
                  </a:cubicBezTo>
                  <a:cubicBezTo>
                    <a:pt x="7148" y="17016"/>
                    <a:pt x="7181" y="15992"/>
                    <a:pt x="7392" y="14861"/>
                  </a:cubicBezTo>
                  <a:lnTo>
                    <a:pt x="3996" y="11855"/>
                  </a:lnTo>
                  <a:cubicBezTo>
                    <a:pt x="3427" y="12151"/>
                    <a:pt x="2883" y="12295"/>
                    <a:pt x="2366" y="12283"/>
                  </a:cubicBezTo>
                  <a:cubicBezTo>
                    <a:pt x="1843" y="12278"/>
                    <a:pt x="1387" y="12097"/>
                    <a:pt x="991" y="11745"/>
                  </a:cubicBezTo>
                  <a:cubicBezTo>
                    <a:pt x="609" y="11392"/>
                    <a:pt x="340" y="10924"/>
                    <a:pt x="178" y="10334"/>
                  </a:cubicBezTo>
                  <a:cubicBezTo>
                    <a:pt x="16" y="9745"/>
                    <a:pt x="-37" y="9085"/>
                    <a:pt x="26" y="8346"/>
                  </a:cubicBezTo>
                  <a:cubicBezTo>
                    <a:pt x="87" y="7607"/>
                    <a:pt x="253" y="6831"/>
                    <a:pt x="532" y="6022"/>
                  </a:cubicBezTo>
                  <a:cubicBezTo>
                    <a:pt x="808" y="5212"/>
                    <a:pt x="1180" y="4417"/>
                    <a:pt x="1654" y="3647"/>
                  </a:cubicBezTo>
                  <a:cubicBezTo>
                    <a:pt x="2124" y="2868"/>
                    <a:pt x="2644" y="2208"/>
                    <a:pt x="3214" y="1653"/>
                  </a:cubicBezTo>
                  <a:cubicBezTo>
                    <a:pt x="3780" y="1100"/>
                    <a:pt x="4347" y="682"/>
                    <a:pt x="4919" y="400"/>
                  </a:cubicBezTo>
                  <a:cubicBezTo>
                    <a:pt x="5485" y="127"/>
                    <a:pt x="6031" y="-11"/>
                    <a:pt x="6549" y="0"/>
                  </a:cubicBezTo>
                  <a:cubicBezTo>
                    <a:pt x="7069" y="5"/>
                    <a:pt x="7523" y="186"/>
                    <a:pt x="7912" y="539"/>
                  </a:cubicBezTo>
                  <a:cubicBezTo>
                    <a:pt x="8308" y="908"/>
                    <a:pt x="8582" y="1393"/>
                    <a:pt x="8736" y="1988"/>
                  </a:cubicBezTo>
                  <a:cubicBezTo>
                    <a:pt x="8889" y="2589"/>
                    <a:pt x="8936" y="3255"/>
                    <a:pt x="8877" y="3994"/>
                  </a:cubicBezTo>
                  <a:lnTo>
                    <a:pt x="12252" y="7034"/>
                  </a:lnTo>
                  <a:cubicBezTo>
                    <a:pt x="13081" y="6467"/>
                    <a:pt x="13885" y="6137"/>
                    <a:pt x="14662" y="6047"/>
                  </a:cubicBezTo>
                  <a:cubicBezTo>
                    <a:pt x="15440" y="5960"/>
                    <a:pt x="16112" y="6168"/>
                    <a:pt x="16679" y="6682"/>
                  </a:cubicBezTo>
                  <a:cubicBezTo>
                    <a:pt x="17091" y="7051"/>
                    <a:pt x="17391" y="7542"/>
                    <a:pt x="17583" y="8148"/>
                  </a:cubicBezTo>
                  <a:cubicBezTo>
                    <a:pt x="17773" y="8752"/>
                    <a:pt x="17859" y="9432"/>
                    <a:pt x="17845" y="10179"/>
                  </a:cubicBezTo>
                  <a:cubicBezTo>
                    <a:pt x="17829" y="10929"/>
                    <a:pt x="17717" y="11722"/>
                    <a:pt x="17503" y="12571"/>
                  </a:cubicBezTo>
                  <a:cubicBezTo>
                    <a:pt x="17290" y="13414"/>
                    <a:pt x="16979" y="14263"/>
                    <a:pt x="16569" y="15110"/>
                  </a:cubicBezTo>
                  <a:lnTo>
                    <a:pt x="21361" y="20641"/>
                  </a:lnTo>
                  <a:close/>
                  <a:moveTo>
                    <a:pt x="2087" y="9948"/>
                  </a:moveTo>
                  <a:cubicBezTo>
                    <a:pt x="2244" y="10075"/>
                    <a:pt x="2431" y="10143"/>
                    <a:pt x="2649" y="10143"/>
                  </a:cubicBezTo>
                  <a:cubicBezTo>
                    <a:pt x="2881" y="10143"/>
                    <a:pt x="3125" y="10058"/>
                    <a:pt x="3382" y="9906"/>
                  </a:cubicBezTo>
                  <a:cubicBezTo>
                    <a:pt x="3637" y="9745"/>
                    <a:pt x="3907" y="9536"/>
                    <a:pt x="4183" y="9282"/>
                  </a:cubicBezTo>
                  <a:cubicBezTo>
                    <a:pt x="4460" y="9023"/>
                    <a:pt x="4731" y="8727"/>
                    <a:pt x="4998" y="8385"/>
                  </a:cubicBezTo>
                  <a:cubicBezTo>
                    <a:pt x="5263" y="8041"/>
                    <a:pt x="5511" y="7683"/>
                    <a:pt x="5743" y="7316"/>
                  </a:cubicBezTo>
                  <a:cubicBezTo>
                    <a:pt x="5813" y="7189"/>
                    <a:pt x="5844" y="7051"/>
                    <a:pt x="5820" y="6902"/>
                  </a:cubicBezTo>
                  <a:cubicBezTo>
                    <a:pt x="5797" y="6758"/>
                    <a:pt x="5743" y="6637"/>
                    <a:pt x="5652" y="6549"/>
                  </a:cubicBezTo>
                  <a:cubicBezTo>
                    <a:pt x="5549" y="6456"/>
                    <a:pt x="5434" y="6417"/>
                    <a:pt x="5310" y="6434"/>
                  </a:cubicBezTo>
                  <a:cubicBezTo>
                    <a:pt x="5186" y="6445"/>
                    <a:pt x="5083" y="6521"/>
                    <a:pt x="5001" y="6654"/>
                  </a:cubicBezTo>
                  <a:cubicBezTo>
                    <a:pt x="4417" y="7590"/>
                    <a:pt x="3902" y="8236"/>
                    <a:pt x="3455" y="8588"/>
                  </a:cubicBezTo>
                  <a:cubicBezTo>
                    <a:pt x="3005" y="8935"/>
                    <a:pt x="2736" y="9093"/>
                    <a:pt x="2647" y="9057"/>
                  </a:cubicBezTo>
                  <a:cubicBezTo>
                    <a:pt x="2541" y="8969"/>
                    <a:pt x="2424" y="8935"/>
                    <a:pt x="2298" y="8964"/>
                  </a:cubicBezTo>
                  <a:cubicBezTo>
                    <a:pt x="2171" y="8989"/>
                    <a:pt x="2070" y="9057"/>
                    <a:pt x="1996" y="9167"/>
                  </a:cubicBezTo>
                  <a:cubicBezTo>
                    <a:pt x="1923" y="9294"/>
                    <a:pt x="1895" y="9432"/>
                    <a:pt x="1918" y="9578"/>
                  </a:cubicBezTo>
                  <a:cubicBezTo>
                    <a:pt x="1942" y="9728"/>
                    <a:pt x="1998" y="9849"/>
                    <a:pt x="2087" y="9948"/>
                  </a:cubicBezTo>
                  <a:moveTo>
                    <a:pt x="9299" y="14647"/>
                  </a:moveTo>
                  <a:cubicBezTo>
                    <a:pt x="9357" y="14720"/>
                    <a:pt x="9444" y="14757"/>
                    <a:pt x="9554" y="14757"/>
                  </a:cubicBezTo>
                  <a:cubicBezTo>
                    <a:pt x="9704" y="14757"/>
                    <a:pt x="9828" y="14681"/>
                    <a:pt x="9924" y="14526"/>
                  </a:cubicBezTo>
                  <a:cubicBezTo>
                    <a:pt x="9999" y="14399"/>
                    <a:pt x="10029" y="14266"/>
                    <a:pt x="10011" y="14131"/>
                  </a:cubicBezTo>
                  <a:cubicBezTo>
                    <a:pt x="9999" y="13993"/>
                    <a:pt x="9940" y="13877"/>
                    <a:pt x="9835" y="13784"/>
                  </a:cubicBezTo>
                  <a:lnTo>
                    <a:pt x="5945" y="10301"/>
                  </a:lnTo>
                  <a:cubicBezTo>
                    <a:pt x="5825" y="10428"/>
                    <a:pt x="5701" y="10549"/>
                    <a:pt x="5579" y="10670"/>
                  </a:cubicBezTo>
                  <a:cubicBezTo>
                    <a:pt x="5457" y="10791"/>
                    <a:pt x="5333" y="10901"/>
                    <a:pt x="5216" y="10989"/>
                  </a:cubicBezTo>
                  <a:lnTo>
                    <a:pt x="9299" y="14647"/>
                  </a:lnTo>
                  <a:close/>
                  <a:moveTo>
                    <a:pt x="14353" y="15028"/>
                  </a:moveTo>
                  <a:cubicBezTo>
                    <a:pt x="14428" y="14918"/>
                    <a:pt x="14459" y="14791"/>
                    <a:pt x="14444" y="14641"/>
                  </a:cubicBezTo>
                  <a:cubicBezTo>
                    <a:pt x="14428" y="14495"/>
                    <a:pt x="14370" y="14373"/>
                    <a:pt x="14264" y="14283"/>
                  </a:cubicBezTo>
                  <a:cubicBezTo>
                    <a:pt x="14175" y="14196"/>
                    <a:pt x="14067" y="14156"/>
                    <a:pt x="13943" y="14173"/>
                  </a:cubicBezTo>
                  <a:cubicBezTo>
                    <a:pt x="13821" y="14196"/>
                    <a:pt x="13718" y="14266"/>
                    <a:pt x="13648" y="14393"/>
                  </a:cubicBezTo>
                  <a:cubicBezTo>
                    <a:pt x="13266" y="15005"/>
                    <a:pt x="12882" y="15530"/>
                    <a:pt x="12498" y="15959"/>
                  </a:cubicBezTo>
                  <a:cubicBezTo>
                    <a:pt x="12114" y="16387"/>
                    <a:pt x="11758" y="16731"/>
                    <a:pt x="11428" y="16977"/>
                  </a:cubicBezTo>
                  <a:cubicBezTo>
                    <a:pt x="11097" y="17225"/>
                    <a:pt x="10807" y="17386"/>
                    <a:pt x="10554" y="17462"/>
                  </a:cubicBezTo>
                  <a:cubicBezTo>
                    <a:pt x="10299" y="17541"/>
                    <a:pt x="10118" y="17518"/>
                    <a:pt x="10013" y="17403"/>
                  </a:cubicBezTo>
                  <a:cubicBezTo>
                    <a:pt x="9910" y="17315"/>
                    <a:pt x="9800" y="17281"/>
                    <a:pt x="9685" y="17310"/>
                  </a:cubicBezTo>
                  <a:cubicBezTo>
                    <a:pt x="9568" y="17335"/>
                    <a:pt x="9472" y="17420"/>
                    <a:pt x="9399" y="17552"/>
                  </a:cubicBezTo>
                  <a:cubicBezTo>
                    <a:pt x="9324" y="17662"/>
                    <a:pt x="9292" y="17789"/>
                    <a:pt x="9303" y="17936"/>
                  </a:cubicBezTo>
                  <a:cubicBezTo>
                    <a:pt x="9315" y="18085"/>
                    <a:pt x="9376" y="18207"/>
                    <a:pt x="9488" y="18294"/>
                  </a:cubicBezTo>
                  <a:cubicBezTo>
                    <a:pt x="9706" y="18503"/>
                    <a:pt x="9961" y="18604"/>
                    <a:pt x="10261" y="18604"/>
                  </a:cubicBezTo>
                  <a:cubicBezTo>
                    <a:pt x="10568" y="18604"/>
                    <a:pt x="10898" y="18508"/>
                    <a:pt x="11254" y="18317"/>
                  </a:cubicBezTo>
                  <a:cubicBezTo>
                    <a:pt x="11610" y="18125"/>
                    <a:pt x="11964" y="17865"/>
                    <a:pt x="12325" y="17541"/>
                  </a:cubicBezTo>
                  <a:cubicBezTo>
                    <a:pt x="12683" y="17214"/>
                    <a:pt x="13034" y="16836"/>
                    <a:pt x="13379" y="16399"/>
                  </a:cubicBezTo>
                  <a:cubicBezTo>
                    <a:pt x="13721" y="15959"/>
                    <a:pt x="14046" y="15502"/>
                    <a:pt x="14353" y="15028"/>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8" name="AutoShape 49"/>
            <p:cNvSpPr/>
            <p:nvPr/>
          </p:nvSpPr>
          <p:spPr bwMode="auto">
            <a:xfrm>
              <a:off x="8093072" y="2952041"/>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143" y="21047"/>
                  </a:moveTo>
                  <a:cubicBezTo>
                    <a:pt x="3143" y="21200"/>
                    <a:pt x="3101" y="21329"/>
                    <a:pt x="3025" y="21435"/>
                  </a:cubicBezTo>
                  <a:cubicBezTo>
                    <a:pt x="2947" y="21544"/>
                    <a:pt x="2841" y="21599"/>
                    <a:pt x="2707" y="21599"/>
                  </a:cubicBezTo>
                  <a:lnTo>
                    <a:pt x="457" y="21599"/>
                  </a:lnTo>
                  <a:cubicBezTo>
                    <a:pt x="154" y="21599"/>
                    <a:pt x="0" y="21414"/>
                    <a:pt x="0" y="21047"/>
                  </a:cubicBezTo>
                  <a:lnTo>
                    <a:pt x="0" y="17393"/>
                  </a:lnTo>
                  <a:cubicBezTo>
                    <a:pt x="0" y="17244"/>
                    <a:pt x="46" y="17114"/>
                    <a:pt x="134" y="17006"/>
                  </a:cubicBezTo>
                  <a:cubicBezTo>
                    <a:pt x="225" y="16900"/>
                    <a:pt x="332" y="16844"/>
                    <a:pt x="457" y="16844"/>
                  </a:cubicBezTo>
                  <a:lnTo>
                    <a:pt x="2707" y="16844"/>
                  </a:lnTo>
                  <a:cubicBezTo>
                    <a:pt x="2834" y="16844"/>
                    <a:pt x="2937" y="16900"/>
                    <a:pt x="3018" y="17006"/>
                  </a:cubicBezTo>
                  <a:cubicBezTo>
                    <a:pt x="3101" y="17114"/>
                    <a:pt x="3143" y="17244"/>
                    <a:pt x="3143" y="17393"/>
                  </a:cubicBezTo>
                  <a:lnTo>
                    <a:pt x="3143" y="21047"/>
                  </a:lnTo>
                  <a:close/>
                  <a:moveTo>
                    <a:pt x="7757" y="21047"/>
                  </a:moveTo>
                  <a:cubicBezTo>
                    <a:pt x="7757" y="21200"/>
                    <a:pt x="7715" y="21329"/>
                    <a:pt x="7634" y="21435"/>
                  </a:cubicBezTo>
                  <a:cubicBezTo>
                    <a:pt x="7551" y="21544"/>
                    <a:pt x="7448" y="21599"/>
                    <a:pt x="7324" y="21599"/>
                  </a:cubicBezTo>
                  <a:lnTo>
                    <a:pt x="5062" y="21599"/>
                  </a:lnTo>
                  <a:cubicBezTo>
                    <a:pt x="4934" y="21599"/>
                    <a:pt x="4829" y="21544"/>
                    <a:pt x="4739" y="21435"/>
                  </a:cubicBezTo>
                  <a:cubicBezTo>
                    <a:pt x="4648" y="21329"/>
                    <a:pt x="4604" y="21200"/>
                    <a:pt x="4604" y="21047"/>
                  </a:cubicBezTo>
                  <a:lnTo>
                    <a:pt x="4604" y="14947"/>
                  </a:lnTo>
                  <a:cubicBezTo>
                    <a:pt x="4604" y="14797"/>
                    <a:pt x="4648" y="14668"/>
                    <a:pt x="4739" y="14559"/>
                  </a:cubicBezTo>
                  <a:cubicBezTo>
                    <a:pt x="4829" y="14453"/>
                    <a:pt x="4934" y="14398"/>
                    <a:pt x="5062" y="14398"/>
                  </a:cubicBezTo>
                  <a:lnTo>
                    <a:pt x="7324" y="14398"/>
                  </a:lnTo>
                  <a:cubicBezTo>
                    <a:pt x="7448" y="14398"/>
                    <a:pt x="7551" y="14453"/>
                    <a:pt x="7634" y="14559"/>
                  </a:cubicBezTo>
                  <a:cubicBezTo>
                    <a:pt x="7715" y="14668"/>
                    <a:pt x="7757" y="14797"/>
                    <a:pt x="7757" y="14947"/>
                  </a:cubicBezTo>
                  <a:lnTo>
                    <a:pt x="7757" y="21047"/>
                  </a:lnTo>
                  <a:close/>
                  <a:moveTo>
                    <a:pt x="12388" y="21047"/>
                  </a:moveTo>
                  <a:cubicBezTo>
                    <a:pt x="12388" y="21200"/>
                    <a:pt x="12342" y="21329"/>
                    <a:pt x="12251" y="21435"/>
                  </a:cubicBezTo>
                  <a:cubicBezTo>
                    <a:pt x="12165" y="21544"/>
                    <a:pt x="12055" y="21599"/>
                    <a:pt x="11928" y="21599"/>
                  </a:cubicBezTo>
                  <a:lnTo>
                    <a:pt x="9666" y="21599"/>
                  </a:lnTo>
                  <a:cubicBezTo>
                    <a:pt x="9541" y="21599"/>
                    <a:pt x="9434" y="21544"/>
                    <a:pt x="9343" y="21435"/>
                  </a:cubicBezTo>
                  <a:cubicBezTo>
                    <a:pt x="9255" y="21329"/>
                    <a:pt x="9208" y="21200"/>
                    <a:pt x="9208" y="21047"/>
                  </a:cubicBezTo>
                  <a:lnTo>
                    <a:pt x="9208" y="11546"/>
                  </a:lnTo>
                  <a:cubicBezTo>
                    <a:pt x="9208" y="11393"/>
                    <a:pt x="9255" y="11264"/>
                    <a:pt x="9343" y="11158"/>
                  </a:cubicBezTo>
                  <a:cubicBezTo>
                    <a:pt x="9434" y="11049"/>
                    <a:pt x="9541" y="10996"/>
                    <a:pt x="9666" y="10996"/>
                  </a:cubicBezTo>
                  <a:lnTo>
                    <a:pt x="11928" y="10996"/>
                  </a:lnTo>
                  <a:cubicBezTo>
                    <a:pt x="12055" y="10996"/>
                    <a:pt x="12165" y="11049"/>
                    <a:pt x="12251" y="11158"/>
                  </a:cubicBezTo>
                  <a:cubicBezTo>
                    <a:pt x="12342" y="11264"/>
                    <a:pt x="12388" y="11393"/>
                    <a:pt x="12388" y="11546"/>
                  </a:cubicBezTo>
                  <a:lnTo>
                    <a:pt x="12388" y="21047"/>
                  </a:lnTo>
                  <a:close/>
                  <a:moveTo>
                    <a:pt x="16993" y="21047"/>
                  </a:moveTo>
                  <a:cubicBezTo>
                    <a:pt x="16993" y="21200"/>
                    <a:pt x="16946" y="21329"/>
                    <a:pt x="16856" y="21435"/>
                  </a:cubicBezTo>
                  <a:cubicBezTo>
                    <a:pt x="16767" y="21544"/>
                    <a:pt x="16660" y="21599"/>
                    <a:pt x="16535" y="21599"/>
                  </a:cubicBezTo>
                  <a:lnTo>
                    <a:pt x="14285" y="21599"/>
                  </a:lnTo>
                  <a:cubicBezTo>
                    <a:pt x="14158" y="21599"/>
                    <a:pt x="14055" y="21544"/>
                    <a:pt x="13974" y="21435"/>
                  </a:cubicBezTo>
                  <a:cubicBezTo>
                    <a:pt x="13894" y="21329"/>
                    <a:pt x="13850" y="21200"/>
                    <a:pt x="13850" y="21047"/>
                  </a:cubicBezTo>
                  <a:lnTo>
                    <a:pt x="13850" y="7058"/>
                  </a:lnTo>
                  <a:cubicBezTo>
                    <a:pt x="13850" y="6908"/>
                    <a:pt x="13891" y="6781"/>
                    <a:pt x="13967" y="6670"/>
                  </a:cubicBezTo>
                  <a:cubicBezTo>
                    <a:pt x="14045" y="6564"/>
                    <a:pt x="14151" y="6511"/>
                    <a:pt x="14285" y="6511"/>
                  </a:cubicBezTo>
                  <a:lnTo>
                    <a:pt x="16535" y="6511"/>
                  </a:lnTo>
                  <a:cubicBezTo>
                    <a:pt x="16660" y="6511"/>
                    <a:pt x="16767" y="6561"/>
                    <a:pt x="16855" y="6664"/>
                  </a:cubicBezTo>
                  <a:cubicBezTo>
                    <a:pt x="16946" y="6767"/>
                    <a:pt x="16993" y="6899"/>
                    <a:pt x="16993" y="7058"/>
                  </a:cubicBezTo>
                  <a:lnTo>
                    <a:pt x="16993" y="21047"/>
                  </a:lnTo>
                  <a:close/>
                  <a:moveTo>
                    <a:pt x="21599" y="21047"/>
                  </a:moveTo>
                  <a:cubicBezTo>
                    <a:pt x="21599" y="21414"/>
                    <a:pt x="21448" y="21599"/>
                    <a:pt x="21139" y="21599"/>
                  </a:cubicBezTo>
                  <a:lnTo>
                    <a:pt x="18914" y="21599"/>
                  </a:lnTo>
                  <a:cubicBezTo>
                    <a:pt x="18611" y="21599"/>
                    <a:pt x="18456" y="21414"/>
                    <a:pt x="18456" y="21047"/>
                  </a:cubicBezTo>
                  <a:lnTo>
                    <a:pt x="18456" y="549"/>
                  </a:lnTo>
                  <a:cubicBezTo>
                    <a:pt x="18456" y="182"/>
                    <a:pt x="18608" y="0"/>
                    <a:pt x="18914" y="0"/>
                  </a:cubicBezTo>
                  <a:lnTo>
                    <a:pt x="21139" y="0"/>
                  </a:lnTo>
                  <a:cubicBezTo>
                    <a:pt x="21445" y="0"/>
                    <a:pt x="21599" y="182"/>
                    <a:pt x="21599" y="549"/>
                  </a:cubicBezTo>
                  <a:lnTo>
                    <a:pt x="21599" y="21047"/>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9" name="AutoShape 50"/>
            <p:cNvSpPr/>
            <p:nvPr/>
          </p:nvSpPr>
          <p:spPr bwMode="auto">
            <a:xfrm>
              <a:off x="8579634" y="2952041"/>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65" y="10197"/>
                  </a:moveTo>
                  <a:cubicBezTo>
                    <a:pt x="15001" y="10365"/>
                    <a:pt x="15071" y="10573"/>
                    <a:pt x="15076" y="10817"/>
                  </a:cubicBezTo>
                  <a:cubicBezTo>
                    <a:pt x="15079" y="11061"/>
                    <a:pt x="15009" y="11255"/>
                    <a:pt x="14865" y="11407"/>
                  </a:cubicBezTo>
                  <a:lnTo>
                    <a:pt x="7797" y="19179"/>
                  </a:lnTo>
                  <a:cubicBezTo>
                    <a:pt x="7642" y="19350"/>
                    <a:pt x="7460" y="19435"/>
                    <a:pt x="7247" y="19435"/>
                  </a:cubicBezTo>
                  <a:cubicBezTo>
                    <a:pt x="7180" y="19435"/>
                    <a:pt x="7078" y="19414"/>
                    <a:pt x="6940" y="19379"/>
                  </a:cubicBezTo>
                  <a:cubicBezTo>
                    <a:pt x="6625" y="19229"/>
                    <a:pt x="6467" y="18962"/>
                    <a:pt x="6467" y="18577"/>
                  </a:cubicBezTo>
                  <a:lnTo>
                    <a:pt x="6467" y="14486"/>
                  </a:lnTo>
                  <a:lnTo>
                    <a:pt x="996" y="14486"/>
                  </a:lnTo>
                  <a:cubicBezTo>
                    <a:pt x="715" y="14486"/>
                    <a:pt x="477" y="14380"/>
                    <a:pt x="285" y="14168"/>
                  </a:cubicBezTo>
                  <a:cubicBezTo>
                    <a:pt x="93" y="13957"/>
                    <a:pt x="0" y="13698"/>
                    <a:pt x="0" y="13390"/>
                  </a:cubicBezTo>
                  <a:lnTo>
                    <a:pt x="0" y="8215"/>
                  </a:lnTo>
                  <a:cubicBezTo>
                    <a:pt x="0" y="7903"/>
                    <a:pt x="93" y="7651"/>
                    <a:pt x="285" y="7448"/>
                  </a:cubicBezTo>
                  <a:cubicBezTo>
                    <a:pt x="475" y="7245"/>
                    <a:pt x="712" y="7146"/>
                    <a:pt x="996" y="7146"/>
                  </a:cubicBezTo>
                  <a:lnTo>
                    <a:pt x="6467" y="7146"/>
                  </a:lnTo>
                  <a:lnTo>
                    <a:pt x="6467" y="3025"/>
                  </a:lnTo>
                  <a:cubicBezTo>
                    <a:pt x="6467" y="2640"/>
                    <a:pt x="6624" y="2376"/>
                    <a:pt x="6940" y="2223"/>
                  </a:cubicBezTo>
                  <a:cubicBezTo>
                    <a:pt x="7273" y="2094"/>
                    <a:pt x="7556" y="2158"/>
                    <a:pt x="7797" y="2420"/>
                  </a:cubicBezTo>
                  <a:lnTo>
                    <a:pt x="14865" y="10197"/>
                  </a:lnTo>
                  <a:close/>
                  <a:moveTo>
                    <a:pt x="17663" y="0"/>
                  </a:moveTo>
                  <a:cubicBezTo>
                    <a:pt x="18200" y="0"/>
                    <a:pt x="18708" y="114"/>
                    <a:pt x="19178" y="343"/>
                  </a:cubicBezTo>
                  <a:cubicBezTo>
                    <a:pt x="19653" y="572"/>
                    <a:pt x="20067" y="884"/>
                    <a:pt x="20425" y="1265"/>
                  </a:cubicBezTo>
                  <a:cubicBezTo>
                    <a:pt x="20782" y="1647"/>
                    <a:pt x="21068" y="2105"/>
                    <a:pt x="21282" y="2634"/>
                  </a:cubicBezTo>
                  <a:cubicBezTo>
                    <a:pt x="21493" y="3166"/>
                    <a:pt x="21599" y="3727"/>
                    <a:pt x="21599" y="4317"/>
                  </a:cubicBezTo>
                  <a:lnTo>
                    <a:pt x="21599" y="17282"/>
                  </a:lnTo>
                  <a:cubicBezTo>
                    <a:pt x="21599" y="17869"/>
                    <a:pt x="21493" y="18424"/>
                    <a:pt x="21282" y="18947"/>
                  </a:cubicBezTo>
                  <a:cubicBezTo>
                    <a:pt x="21068" y="19467"/>
                    <a:pt x="20780" y="19922"/>
                    <a:pt x="20425" y="20319"/>
                  </a:cubicBezTo>
                  <a:cubicBezTo>
                    <a:pt x="20067" y="20712"/>
                    <a:pt x="19653" y="21021"/>
                    <a:pt x="19186" y="21253"/>
                  </a:cubicBezTo>
                  <a:cubicBezTo>
                    <a:pt x="18716" y="21482"/>
                    <a:pt x="18208" y="21599"/>
                    <a:pt x="17663" y="21599"/>
                  </a:cubicBezTo>
                  <a:lnTo>
                    <a:pt x="11784" y="21599"/>
                  </a:lnTo>
                  <a:lnTo>
                    <a:pt x="11784" y="18886"/>
                  </a:lnTo>
                  <a:lnTo>
                    <a:pt x="17663" y="18886"/>
                  </a:lnTo>
                  <a:cubicBezTo>
                    <a:pt x="18064" y="18886"/>
                    <a:pt x="18409" y="18727"/>
                    <a:pt x="18700" y="18413"/>
                  </a:cubicBezTo>
                  <a:cubicBezTo>
                    <a:pt x="18991" y="18098"/>
                    <a:pt x="19135" y="17720"/>
                    <a:pt x="19135" y="17282"/>
                  </a:cubicBezTo>
                  <a:lnTo>
                    <a:pt x="19135" y="4317"/>
                  </a:lnTo>
                  <a:cubicBezTo>
                    <a:pt x="19135" y="3874"/>
                    <a:pt x="18991" y="3498"/>
                    <a:pt x="18708" y="3183"/>
                  </a:cubicBezTo>
                  <a:cubicBezTo>
                    <a:pt x="18422" y="2872"/>
                    <a:pt x="18075" y="2713"/>
                    <a:pt x="17663" y="2713"/>
                  </a:cubicBezTo>
                  <a:lnTo>
                    <a:pt x="11784" y="2713"/>
                  </a:lnTo>
                  <a:lnTo>
                    <a:pt x="11784" y="0"/>
                  </a:lnTo>
                  <a:lnTo>
                    <a:pt x="17663" y="0"/>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0" name="AutoShape 51"/>
            <p:cNvSpPr/>
            <p:nvPr/>
          </p:nvSpPr>
          <p:spPr bwMode="auto">
            <a:xfrm>
              <a:off x="1264303" y="3330124"/>
              <a:ext cx="205801" cy="199878"/>
            </a:xfrm>
            <a:custGeom>
              <a:avLst/>
              <a:gdLst>
                <a:gd name="T0" fmla="*/ 10798 w 21597"/>
                <a:gd name="T1" fmla="*/ 10800 h 21600"/>
                <a:gd name="T2" fmla="*/ 10798 w 21597"/>
                <a:gd name="T3" fmla="*/ 10800 h 21600"/>
                <a:gd name="T4" fmla="*/ 10798 w 21597"/>
                <a:gd name="T5" fmla="*/ 10800 h 21600"/>
                <a:gd name="T6" fmla="*/ 10798 w 21597"/>
                <a:gd name="T7" fmla="*/ 10800 h 21600"/>
              </a:gdLst>
              <a:ahLst/>
              <a:cxnLst>
                <a:cxn ang="0">
                  <a:pos x="T0" y="T1"/>
                </a:cxn>
                <a:cxn ang="0">
                  <a:pos x="T2" y="T3"/>
                </a:cxn>
                <a:cxn ang="0">
                  <a:pos x="T4" y="T5"/>
                </a:cxn>
                <a:cxn ang="0">
                  <a:pos x="T6" y="T7"/>
                </a:cxn>
              </a:cxnLst>
              <a:rect l="0" t="0" r="r" b="b"/>
              <a:pathLst>
                <a:path w="21597" h="21600">
                  <a:moveTo>
                    <a:pt x="3919" y="21599"/>
                  </a:moveTo>
                  <a:cubicBezTo>
                    <a:pt x="3385" y="21599"/>
                    <a:pt x="2878" y="21485"/>
                    <a:pt x="2408" y="21256"/>
                  </a:cubicBezTo>
                  <a:cubicBezTo>
                    <a:pt x="1933" y="21027"/>
                    <a:pt x="1519" y="20715"/>
                    <a:pt x="1164" y="20319"/>
                  </a:cubicBezTo>
                  <a:cubicBezTo>
                    <a:pt x="801" y="19928"/>
                    <a:pt x="520" y="19470"/>
                    <a:pt x="312" y="18947"/>
                  </a:cubicBezTo>
                  <a:cubicBezTo>
                    <a:pt x="101" y="18430"/>
                    <a:pt x="0" y="17872"/>
                    <a:pt x="0" y="17281"/>
                  </a:cubicBezTo>
                  <a:lnTo>
                    <a:pt x="0" y="4318"/>
                  </a:lnTo>
                  <a:cubicBezTo>
                    <a:pt x="0" y="3727"/>
                    <a:pt x="101" y="3169"/>
                    <a:pt x="312" y="2652"/>
                  </a:cubicBezTo>
                  <a:cubicBezTo>
                    <a:pt x="520" y="2129"/>
                    <a:pt x="803" y="1674"/>
                    <a:pt x="1164" y="1280"/>
                  </a:cubicBezTo>
                  <a:cubicBezTo>
                    <a:pt x="1519" y="887"/>
                    <a:pt x="1933" y="575"/>
                    <a:pt x="2408" y="343"/>
                  </a:cubicBezTo>
                  <a:cubicBezTo>
                    <a:pt x="2881" y="114"/>
                    <a:pt x="3385" y="0"/>
                    <a:pt x="3919" y="0"/>
                  </a:cubicBezTo>
                  <a:lnTo>
                    <a:pt x="9813" y="0"/>
                  </a:lnTo>
                  <a:lnTo>
                    <a:pt x="9813" y="2714"/>
                  </a:lnTo>
                  <a:lnTo>
                    <a:pt x="3919" y="2714"/>
                  </a:lnTo>
                  <a:cubicBezTo>
                    <a:pt x="3522" y="2714"/>
                    <a:pt x="3177" y="2872"/>
                    <a:pt x="2891" y="3184"/>
                  </a:cubicBezTo>
                  <a:cubicBezTo>
                    <a:pt x="2608" y="3501"/>
                    <a:pt x="2464" y="3877"/>
                    <a:pt x="2464" y="4318"/>
                  </a:cubicBezTo>
                  <a:lnTo>
                    <a:pt x="2464" y="17281"/>
                  </a:lnTo>
                  <a:cubicBezTo>
                    <a:pt x="2464" y="17725"/>
                    <a:pt x="2608" y="18101"/>
                    <a:pt x="2891" y="18415"/>
                  </a:cubicBezTo>
                  <a:cubicBezTo>
                    <a:pt x="3174" y="18729"/>
                    <a:pt x="3519" y="18885"/>
                    <a:pt x="3919" y="18885"/>
                  </a:cubicBezTo>
                  <a:lnTo>
                    <a:pt x="9813" y="18885"/>
                  </a:lnTo>
                  <a:lnTo>
                    <a:pt x="9813" y="21599"/>
                  </a:lnTo>
                  <a:lnTo>
                    <a:pt x="3919" y="21599"/>
                  </a:lnTo>
                  <a:close/>
                  <a:moveTo>
                    <a:pt x="21359" y="10199"/>
                  </a:moveTo>
                  <a:cubicBezTo>
                    <a:pt x="21514" y="10369"/>
                    <a:pt x="21591" y="10572"/>
                    <a:pt x="21597" y="10819"/>
                  </a:cubicBezTo>
                  <a:cubicBezTo>
                    <a:pt x="21600" y="11059"/>
                    <a:pt x="21522" y="11256"/>
                    <a:pt x="21359" y="11406"/>
                  </a:cubicBezTo>
                  <a:lnTo>
                    <a:pt x="14294" y="19185"/>
                  </a:lnTo>
                  <a:cubicBezTo>
                    <a:pt x="14136" y="19352"/>
                    <a:pt x="13954" y="19437"/>
                    <a:pt x="13741" y="19437"/>
                  </a:cubicBezTo>
                  <a:cubicBezTo>
                    <a:pt x="13658" y="19437"/>
                    <a:pt x="13565" y="19420"/>
                    <a:pt x="13460" y="19382"/>
                  </a:cubicBezTo>
                  <a:cubicBezTo>
                    <a:pt x="13129" y="19232"/>
                    <a:pt x="12961" y="18964"/>
                    <a:pt x="12961" y="18583"/>
                  </a:cubicBezTo>
                  <a:lnTo>
                    <a:pt x="12961" y="14488"/>
                  </a:lnTo>
                  <a:lnTo>
                    <a:pt x="7490" y="14488"/>
                  </a:lnTo>
                  <a:cubicBezTo>
                    <a:pt x="7209" y="14488"/>
                    <a:pt x="6974" y="14382"/>
                    <a:pt x="6779" y="14173"/>
                  </a:cubicBezTo>
                  <a:cubicBezTo>
                    <a:pt x="6590" y="13959"/>
                    <a:pt x="6494" y="13697"/>
                    <a:pt x="6494" y="13389"/>
                  </a:cubicBezTo>
                  <a:lnTo>
                    <a:pt x="6494" y="8216"/>
                  </a:lnTo>
                  <a:cubicBezTo>
                    <a:pt x="6494" y="7910"/>
                    <a:pt x="6590" y="7655"/>
                    <a:pt x="6779" y="7446"/>
                  </a:cubicBezTo>
                  <a:cubicBezTo>
                    <a:pt x="6972" y="7246"/>
                    <a:pt x="7207" y="7147"/>
                    <a:pt x="7490" y="7147"/>
                  </a:cubicBezTo>
                  <a:lnTo>
                    <a:pt x="12961" y="7147"/>
                  </a:lnTo>
                  <a:lnTo>
                    <a:pt x="12961" y="3028"/>
                  </a:lnTo>
                  <a:cubicBezTo>
                    <a:pt x="12961" y="2643"/>
                    <a:pt x="13127" y="2376"/>
                    <a:pt x="13460" y="2223"/>
                  </a:cubicBezTo>
                  <a:cubicBezTo>
                    <a:pt x="13794" y="2091"/>
                    <a:pt x="14072" y="2162"/>
                    <a:pt x="14294" y="2423"/>
                  </a:cubicBezTo>
                  <a:lnTo>
                    <a:pt x="21359" y="10199"/>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1" name="AutoShape 52"/>
            <p:cNvSpPr/>
            <p:nvPr/>
          </p:nvSpPr>
          <p:spPr bwMode="auto">
            <a:xfrm>
              <a:off x="1791318" y="3324504"/>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20"/>
                  </a:moveTo>
                  <a:cubicBezTo>
                    <a:pt x="20951" y="14020"/>
                    <a:pt x="21161" y="14125"/>
                    <a:pt x="21335" y="14334"/>
                  </a:cubicBezTo>
                  <a:cubicBezTo>
                    <a:pt x="21511" y="14548"/>
                    <a:pt x="21599" y="14810"/>
                    <a:pt x="21599" y="15115"/>
                  </a:cubicBezTo>
                  <a:lnTo>
                    <a:pt x="21599" y="20504"/>
                  </a:lnTo>
                  <a:cubicBezTo>
                    <a:pt x="21599"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8"/>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8"/>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2" name="AutoShape 53"/>
            <p:cNvSpPr/>
            <p:nvPr/>
          </p:nvSpPr>
          <p:spPr bwMode="auto">
            <a:xfrm>
              <a:off x="2344552" y="333012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2" y="9366"/>
                  </a:moveTo>
                  <a:cubicBezTo>
                    <a:pt x="969" y="9366"/>
                    <a:pt x="657" y="9262"/>
                    <a:pt x="392" y="9056"/>
                  </a:cubicBezTo>
                  <a:cubicBezTo>
                    <a:pt x="132" y="8850"/>
                    <a:pt x="0" y="8601"/>
                    <a:pt x="0" y="8310"/>
                  </a:cubicBezTo>
                  <a:cubicBezTo>
                    <a:pt x="0" y="8014"/>
                    <a:pt x="135" y="7762"/>
                    <a:pt x="403" y="7556"/>
                  </a:cubicBezTo>
                  <a:lnTo>
                    <a:pt x="9819" y="307"/>
                  </a:lnTo>
                  <a:cubicBezTo>
                    <a:pt x="10087" y="101"/>
                    <a:pt x="10410" y="0"/>
                    <a:pt x="10788" y="0"/>
                  </a:cubicBezTo>
                  <a:cubicBezTo>
                    <a:pt x="11174" y="0"/>
                    <a:pt x="11501" y="101"/>
                    <a:pt x="11772" y="307"/>
                  </a:cubicBezTo>
                  <a:lnTo>
                    <a:pt x="21192" y="7556"/>
                  </a:lnTo>
                  <a:cubicBezTo>
                    <a:pt x="21460" y="7762"/>
                    <a:pt x="21596" y="8014"/>
                    <a:pt x="21596" y="8310"/>
                  </a:cubicBezTo>
                  <a:cubicBezTo>
                    <a:pt x="21596" y="8593"/>
                    <a:pt x="21464" y="8838"/>
                    <a:pt x="21199" y="9047"/>
                  </a:cubicBezTo>
                  <a:cubicBezTo>
                    <a:pt x="20939" y="9259"/>
                    <a:pt x="20612" y="9366"/>
                    <a:pt x="20223" y="9366"/>
                  </a:cubicBezTo>
                  <a:lnTo>
                    <a:pt x="1332" y="9366"/>
                  </a:lnTo>
                  <a:close/>
                  <a:moveTo>
                    <a:pt x="20227" y="12233"/>
                  </a:moveTo>
                  <a:cubicBezTo>
                    <a:pt x="20612" y="12233"/>
                    <a:pt x="20939" y="12337"/>
                    <a:pt x="21203" y="12543"/>
                  </a:cubicBezTo>
                  <a:cubicBezTo>
                    <a:pt x="21467" y="12752"/>
                    <a:pt x="21599" y="12998"/>
                    <a:pt x="21599" y="13286"/>
                  </a:cubicBezTo>
                  <a:cubicBezTo>
                    <a:pt x="21599" y="13585"/>
                    <a:pt x="21464" y="13837"/>
                    <a:pt x="21196" y="14046"/>
                  </a:cubicBezTo>
                  <a:lnTo>
                    <a:pt x="11776" y="21289"/>
                  </a:lnTo>
                  <a:cubicBezTo>
                    <a:pt x="11508" y="21498"/>
                    <a:pt x="11181" y="21599"/>
                    <a:pt x="10792" y="21599"/>
                  </a:cubicBezTo>
                  <a:cubicBezTo>
                    <a:pt x="10403" y="21599"/>
                    <a:pt x="10084" y="21498"/>
                    <a:pt x="9823" y="21289"/>
                  </a:cubicBezTo>
                  <a:lnTo>
                    <a:pt x="407" y="14046"/>
                  </a:lnTo>
                  <a:cubicBezTo>
                    <a:pt x="139" y="13837"/>
                    <a:pt x="3" y="13585"/>
                    <a:pt x="3" y="13286"/>
                  </a:cubicBezTo>
                  <a:cubicBezTo>
                    <a:pt x="3" y="13006"/>
                    <a:pt x="135" y="12764"/>
                    <a:pt x="396" y="12549"/>
                  </a:cubicBezTo>
                  <a:cubicBezTo>
                    <a:pt x="660" y="12337"/>
                    <a:pt x="972" y="12233"/>
                    <a:pt x="1336" y="12233"/>
                  </a:cubicBezTo>
                  <a:lnTo>
                    <a:pt x="20227" y="12233"/>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3" name="AutoShape 54"/>
            <p:cNvSpPr/>
            <p:nvPr/>
          </p:nvSpPr>
          <p:spPr bwMode="auto">
            <a:xfrm>
              <a:off x="2887579" y="3328518"/>
              <a:ext cx="225475"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27" y="0"/>
                    <a:pt x="20942" y="234"/>
                    <a:pt x="21203" y="709"/>
                  </a:cubicBezTo>
                  <a:cubicBezTo>
                    <a:pt x="21467" y="1198"/>
                    <a:pt x="21599" y="1764"/>
                    <a:pt x="21599" y="2428"/>
                  </a:cubicBezTo>
                  <a:cubicBezTo>
                    <a:pt x="21599" y="3119"/>
                    <a:pt x="21464" y="3698"/>
                    <a:pt x="21196" y="4180"/>
                  </a:cubicBezTo>
                  <a:lnTo>
                    <a:pt x="11774" y="20883"/>
                  </a:lnTo>
                  <a:cubicBezTo>
                    <a:pt x="11506" y="21359"/>
                    <a:pt x="11179" y="21599"/>
                    <a:pt x="10790" y="21599"/>
                  </a:cubicBezTo>
                  <a:cubicBezTo>
                    <a:pt x="10379" y="21599"/>
                    <a:pt x="10071" y="21359"/>
                    <a:pt x="9858" y="20883"/>
                  </a:cubicBezTo>
                  <a:lnTo>
                    <a:pt x="403" y="4180"/>
                  </a:lnTo>
                  <a:cubicBezTo>
                    <a:pt x="135" y="3698"/>
                    <a:pt x="0" y="3119"/>
                    <a:pt x="0" y="2428"/>
                  </a:cubicBezTo>
                  <a:cubicBezTo>
                    <a:pt x="0" y="1784"/>
                    <a:pt x="132" y="1224"/>
                    <a:pt x="392" y="729"/>
                  </a:cubicBezTo>
                  <a:cubicBezTo>
                    <a:pt x="657" y="240"/>
                    <a:pt x="969" y="0"/>
                    <a:pt x="1336" y="0"/>
                  </a:cubicBezTo>
                  <a:lnTo>
                    <a:pt x="20263" y="0"/>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4" name="AutoShape 55"/>
            <p:cNvSpPr/>
            <p:nvPr/>
          </p:nvSpPr>
          <p:spPr bwMode="auto">
            <a:xfrm>
              <a:off x="9052345" y="33365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6" y="21599"/>
                  </a:moveTo>
                  <a:cubicBezTo>
                    <a:pt x="969" y="21599"/>
                    <a:pt x="657" y="21365"/>
                    <a:pt x="392" y="20890"/>
                  </a:cubicBezTo>
                  <a:cubicBezTo>
                    <a:pt x="132" y="20401"/>
                    <a:pt x="0" y="19835"/>
                    <a:pt x="0" y="19171"/>
                  </a:cubicBezTo>
                  <a:cubicBezTo>
                    <a:pt x="0" y="18480"/>
                    <a:pt x="135" y="17907"/>
                    <a:pt x="403" y="17419"/>
                  </a:cubicBezTo>
                  <a:lnTo>
                    <a:pt x="9821" y="716"/>
                  </a:lnTo>
                  <a:cubicBezTo>
                    <a:pt x="10089" y="240"/>
                    <a:pt x="10412" y="0"/>
                    <a:pt x="10790" y="0"/>
                  </a:cubicBezTo>
                  <a:cubicBezTo>
                    <a:pt x="11176" y="0"/>
                    <a:pt x="11503" y="240"/>
                    <a:pt x="11774" y="716"/>
                  </a:cubicBezTo>
                  <a:lnTo>
                    <a:pt x="21196" y="17419"/>
                  </a:lnTo>
                  <a:cubicBezTo>
                    <a:pt x="21464" y="17907"/>
                    <a:pt x="21599" y="18480"/>
                    <a:pt x="21599" y="19171"/>
                  </a:cubicBezTo>
                  <a:cubicBezTo>
                    <a:pt x="21599" y="19815"/>
                    <a:pt x="21467" y="20375"/>
                    <a:pt x="21203" y="20870"/>
                  </a:cubicBezTo>
                  <a:cubicBezTo>
                    <a:pt x="20942" y="21359"/>
                    <a:pt x="20627" y="21599"/>
                    <a:pt x="20263" y="21599"/>
                  </a:cubicBezTo>
                  <a:lnTo>
                    <a:pt x="1336" y="21599"/>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5" name="AutoShape 56"/>
            <p:cNvSpPr/>
            <p:nvPr/>
          </p:nvSpPr>
          <p:spPr bwMode="auto">
            <a:xfrm>
              <a:off x="9620108" y="3326912"/>
              <a:ext cx="205801" cy="199878"/>
            </a:xfrm>
            <a:custGeom>
              <a:avLst/>
              <a:gdLst>
                <a:gd name="T0" fmla="+- 0 10800 52"/>
                <a:gd name="T1" fmla="*/ T0 w 21497"/>
                <a:gd name="T2" fmla="*/ 10772 h 21544"/>
                <a:gd name="T3" fmla="+- 0 10800 52"/>
                <a:gd name="T4" fmla="*/ T3 w 21497"/>
                <a:gd name="T5" fmla="*/ 10772 h 21544"/>
                <a:gd name="T6" fmla="+- 0 10800 52"/>
                <a:gd name="T7" fmla="*/ T6 w 21497"/>
                <a:gd name="T8" fmla="*/ 10772 h 21544"/>
                <a:gd name="T9" fmla="+- 0 10800 52"/>
                <a:gd name="T10" fmla="*/ T9 w 21497"/>
                <a:gd name="T11" fmla="*/ 10772 h 21544"/>
              </a:gdLst>
              <a:ahLst/>
              <a:cxnLst>
                <a:cxn ang="0">
                  <a:pos x="T1" y="T2"/>
                </a:cxn>
                <a:cxn ang="0">
                  <a:pos x="T4" y="T5"/>
                </a:cxn>
                <a:cxn ang="0">
                  <a:pos x="T7" y="T8"/>
                </a:cxn>
                <a:cxn ang="0">
                  <a:pos x="T10" y="T11"/>
                </a:cxn>
              </a:cxnLst>
              <a:rect l="0" t="0" r="r" b="b"/>
              <a:pathLst>
                <a:path w="21497" h="21544">
                  <a:moveTo>
                    <a:pt x="357" y="9006"/>
                  </a:moveTo>
                  <a:cubicBezTo>
                    <a:pt x="57" y="8710"/>
                    <a:pt x="-52" y="8437"/>
                    <a:pt x="22" y="8189"/>
                  </a:cubicBezTo>
                  <a:cubicBezTo>
                    <a:pt x="100" y="7941"/>
                    <a:pt x="330" y="7789"/>
                    <a:pt x="716" y="7738"/>
                  </a:cubicBezTo>
                  <a:lnTo>
                    <a:pt x="7205" y="6739"/>
                  </a:lnTo>
                  <a:lnTo>
                    <a:pt x="10113" y="551"/>
                  </a:lnTo>
                  <a:cubicBezTo>
                    <a:pt x="10284" y="183"/>
                    <a:pt x="10496" y="0"/>
                    <a:pt x="10742" y="0"/>
                  </a:cubicBezTo>
                  <a:cubicBezTo>
                    <a:pt x="10989" y="0"/>
                    <a:pt x="11203" y="180"/>
                    <a:pt x="11382" y="551"/>
                  </a:cubicBezTo>
                  <a:lnTo>
                    <a:pt x="14293" y="6739"/>
                  </a:lnTo>
                  <a:lnTo>
                    <a:pt x="20779" y="7738"/>
                  </a:lnTo>
                  <a:cubicBezTo>
                    <a:pt x="21167" y="7789"/>
                    <a:pt x="21392" y="7941"/>
                    <a:pt x="21473" y="8189"/>
                  </a:cubicBezTo>
                  <a:cubicBezTo>
                    <a:pt x="21547" y="8437"/>
                    <a:pt x="21448" y="8710"/>
                    <a:pt x="21178" y="9006"/>
                  </a:cubicBezTo>
                  <a:lnTo>
                    <a:pt x="16473" y="13804"/>
                  </a:lnTo>
                  <a:lnTo>
                    <a:pt x="17574" y="20597"/>
                  </a:lnTo>
                  <a:cubicBezTo>
                    <a:pt x="17643" y="21005"/>
                    <a:pt x="17576" y="21281"/>
                    <a:pt x="17375" y="21442"/>
                  </a:cubicBezTo>
                  <a:cubicBezTo>
                    <a:pt x="17177" y="21599"/>
                    <a:pt x="16899" y="21574"/>
                    <a:pt x="16548" y="21369"/>
                  </a:cubicBezTo>
                  <a:lnTo>
                    <a:pt x="10753" y="18172"/>
                  </a:lnTo>
                  <a:lnTo>
                    <a:pt x="4947" y="21369"/>
                  </a:lnTo>
                  <a:cubicBezTo>
                    <a:pt x="4596" y="21574"/>
                    <a:pt x="4321" y="21599"/>
                    <a:pt x="4120" y="21442"/>
                  </a:cubicBezTo>
                  <a:cubicBezTo>
                    <a:pt x="3919" y="21281"/>
                    <a:pt x="3849" y="21002"/>
                    <a:pt x="3922" y="20597"/>
                  </a:cubicBezTo>
                  <a:lnTo>
                    <a:pt x="5022" y="13804"/>
                  </a:lnTo>
                  <a:lnTo>
                    <a:pt x="357" y="9006"/>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6" name="AutoShape 57"/>
            <p:cNvSpPr/>
            <p:nvPr/>
          </p:nvSpPr>
          <p:spPr bwMode="auto">
            <a:xfrm>
              <a:off x="10183304" y="3326912"/>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0958" y="0"/>
                    <a:pt x="11088" y="62"/>
                    <a:pt x="11196" y="183"/>
                  </a:cubicBezTo>
                  <a:cubicBezTo>
                    <a:pt x="11303" y="304"/>
                    <a:pt x="11381" y="426"/>
                    <a:pt x="11435" y="553"/>
                  </a:cubicBezTo>
                  <a:lnTo>
                    <a:pt x="14364" y="6759"/>
                  </a:lnTo>
                  <a:lnTo>
                    <a:pt x="20888" y="7759"/>
                  </a:lnTo>
                  <a:cubicBezTo>
                    <a:pt x="21045" y="7795"/>
                    <a:pt x="21198" y="7852"/>
                    <a:pt x="21360" y="7934"/>
                  </a:cubicBezTo>
                  <a:cubicBezTo>
                    <a:pt x="21519" y="8016"/>
                    <a:pt x="21599" y="8160"/>
                    <a:pt x="21599" y="8366"/>
                  </a:cubicBezTo>
                  <a:cubicBezTo>
                    <a:pt x="21599" y="8493"/>
                    <a:pt x="21567" y="8611"/>
                    <a:pt x="21508" y="8724"/>
                  </a:cubicBezTo>
                  <a:cubicBezTo>
                    <a:pt x="21449" y="8837"/>
                    <a:pt x="21376" y="8939"/>
                    <a:pt x="21290" y="9026"/>
                  </a:cubicBezTo>
                  <a:lnTo>
                    <a:pt x="16556" y="13840"/>
                  </a:lnTo>
                  <a:lnTo>
                    <a:pt x="17664" y="20654"/>
                  </a:lnTo>
                  <a:cubicBezTo>
                    <a:pt x="17664" y="20687"/>
                    <a:pt x="17669" y="20730"/>
                    <a:pt x="17677" y="20775"/>
                  </a:cubicBezTo>
                  <a:cubicBezTo>
                    <a:pt x="17688" y="20820"/>
                    <a:pt x="17691" y="20874"/>
                    <a:pt x="17691" y="20936"/>
                  </a:cubicBezTo>
                  <a:cubicBezTo>
                    <a:pt x="17691" y="21120"/>
                    <a:pt x="17653" y="21272"/>
                    <a:pt x="17575" y="21402"/>
                  </a:cubicBezTo>
                  <a:cubicBezTo>
                    <a:pt x="17499" y="21535"/>
                    <a:pt x="17359" y="21599"/>
                    <a:pt x="17163" y="21599"/>
                  </a:cubicBezTo>
                  <a:cubicBezTo>
                    <a:pt x="16966" y="21599"/>
                    <a:pt x="16788" y="21540"/>
                    <a:pt x="16635" y="21424"/>
                  </a:cubicBezTo>
                  <a:lnTo>
                    <a:pt x="10802" y="18220"/>
                  </a:lnTo>
                  <a:lnTo>
                    <a:pt x="4964" y="21424"/>
                  </a:lnTo>
                  <a:cubicBezTo>
                    <a:pt x="4808" y="21532"/>
                    <a:pt x="4641" y="21591"/>
                    <a:pt x="4461" y="21599"/>
                  </a:cubicBezTo>
                  <a:cubicBezTo>
                    <a:pt x="4261" y="21599"/>
                    <a:pt x="4121" y="21535"/>
                    <a:pt x="4035" y="21402"/>
                  </a:cubicBezTo>
                  <a:cubicBezTo>
                    <a:pt x="3949" y="21272"/>
                    <a:pt x="3906" y="21119"/>
                    <a:pt x="3906" y="20936"/>
                  </a:cubicBezTo>
                  <a:cubicBezTo>
                    <a:pt x="3906" y="20885"/>
                    <a:pt x="3908" y="20831"/>
                    <a:pt x="3919" y="20781"/>
                  </a:cubicBezTo>
                  <a:cubicBezTo>
                    <a:pt x="3927" y="20733"/>
                    <a:pt x="3933" y="20688"/>
                    <a:pt x="3933" y="20654"/>
                  </a:cubicBezTo>
                  <a:lnTo>
                    <a:pt x="5040" y="13840"/>
                  </a:lnTo>
                  <a:lnTo>
                    <a:pt x="347" y="9026"/>
                  </a:lnTo>
                  <a:cubicBezTo>
                    <a:pt x="261" y="8939"/>
                    <a:pt x="180" y="8837"/>
                    <a:pt x="107" y="8724"/>
                  </a:cubicBezTo>
                  <a:cubicBezTo>
                    <a:pt x="35" y="8611"/>
                    <a:pt x="0" y="8493"/>
                    <a:pt x="0" y="8366"/>
                  </a:cubicBezTo>
                  <a:cubicBezTo>
                    <a:pt x="0" y="8160"/>
                    <a:pt x="78" y="8016"/>
                    <a:pt x="237" y="7934"/>
                  </a:cubicBezTo>
                  <a:cubicBezTo>
                    <a:pt x="398" y="7852"/>
                    <a:pt x="552" y="7795"/>
                    <a:pt x="708" y="7759"/>
                  </a:cubicBezTo>
                  <a:lnTo>
                    <a:pt x="7235" y="6759"/>
                  </a:lnTo>
                  <a:lnTo>
                    <a:pt x="10161" y="553"/>
                  </a:lnTo>
                  <a:cubicBezTo>
                    <a:pt x="10215" y="426"/>
                    <a:pt x="10301" y="304"/>
                    <a:pt x="10420" y="183"/>
                  </a:cubicBezTo>
                  <a:cubicBezTo>
                    <a:pt x="10538" y="62"/>
                    <a:pt x="10668" y="0"/>
                    <a:pt x="10800" y="0"/>
                  </a:cubicBezTo>
                  <a:moveTo>
                    <a:pt x="8612" y="8719"/>
                  </a:moveTo>
                  <a:lnTo>
                    <a:pt x="3725" y="9475"/>
                  </a:lnTo>
                  <a:lnTo>
                    <a:pt x="7260" y="13098"/>
                  </a:lnTo>
                  <a:lnTo>
                    <a:pt x="6422" y="18192"/>
                  </a:lnTo>
                  <a:lnTo>
                    <a:pt x="10802" y="15786"/>
                  </a:lnTo>
                  <a:lnTo>
                    <a:pt x="15191" y="18192"/>
                  </a:lnTo>
                  <a:lnTo>
                    <a:pt x="14342" y="13098"/>
                  </a:lnTo>
                  <a:lnTo>
                    <a:pt x="17876" y="9475"/>
                  </a:lnTo>
                  <a:lnTo>
                    <a:pt x="13000" y="8719"/>
                  </a:lnTo>
                  <a:lnTo>
                    <a:pt x="10805" y="4068"/>
                  </a:lnTo>
                  <a:lnTo>
                    <a:pt x="8612" y="8719"/>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7" name="AutoShape 59"/>
            <p:cNvSpPr/>
            <p:nvPr/>
          </p:nvSpPr>
          <p:spPr bwMode="auto">
            <a:xfrm>
              <a:off x="7133285" y="5230268"/>
              <a:ext cx="205801" cy="199878"/>
            </a:xfrm>
            <a:custGeom>
              <a:avLst/>
              <a:gdLst>
                <a:gd name="T0" fmla="*/ 10795 w 21591"/>
                <a:gd name="T1" fmla="*/ 10796 h 21592"/>
                <a:gd name="T2" fmla="*/ 10795 w 21591"/>
                <a:gd name="T3" fmla="*/ 10796 h 21592"/>
                <a:gd name="T4" fmla="*/ 10795 w 21591"/>
                <a:gd name="T5" fmla="*/ 10796 h 21592"/>
                <a:gd name="T6" fmla="*/ 10795 w 21591"/>
                <a:gd name="T7" fmla="*/ 10796 h 21592"/>
              </a:gdLst>
              <a:ahLst/>
              <a:cxnLst>
                <a:cxn ang="0">
                  <a:pos x="T0" y="T1"/>
                </a:cxn>
                <a:cxn ang="0">
                  <a:pos x="T2" y="T3"/>
                </a:cxn>
                <a:cxn ang="0">
                  <a:pos x="T4" y="T5"/>
                </a:cxn>
                <a:cxn ang="0">
                  <a:pos x="T6" y="T7"/>
                </a:cxn>
              </a:cxnLst>
              <a:rect l="0" t="0" r="r" b="b"/>
              <a:pathLst>
                <a:path w="21591" h="21592">
                  <a:moveTo>
                    <a:pt x="21096" y="11487"/>
                  </a:moveTo>
                  <a:cubicBezTo>
                    <a:pt x="21415" y="11843"/>
                    <a:pt x="21581" y="12246"/>
                    <a:pt x="21590" y="12695"/>
                  </a:cubicBezTo>
                  <a:cubicBezTo>
                    <a:pt x="21600" y="13146"/>
                    <a:pt x="21436" y="13532"/>
                    <a:pt x="21096" y="13854"/>
                  </a:cubicBezTo>
                  <a:lnTo>
                    <a:pt x="13464" y="21093"/>
                  </a:lnTo>
                  <a:cubicBezTo>
                    <a:pt x="13124" y="21418"/>
                    <a:pt x="12709" y="21582"/>
                    <a:pt x="12215" y="21591"/>
                  </a:cubicBezTo>
                  <a:cubicBezTo>
                    <a:pt x="11721" y="21600"/>
                    <a:pt x="11306" y="21436"/>
                    <a:pt x="10969" y="21093"/>
                  </a:cubicBezTo>
                  <a:lnTo>
                    <a:pt x="1245" y="10771"/>
                  </a:lnTo>
                  <a:cubicBezTo>
                    <a:pt x="909" y="10429"/>
                    <a:pt x="615" y="9988"/>
                    <a:pt x="369" y="9448"/>
                  </a:cubicBezTo>
                  <a:cubicBezTo>
                    <a:pt x="121" y="8907"/>
                    <a:pt x="0" y="8395"/>
                    <a:pt x="0" y="7918"/>
                  </a:cubicBezTo>
                  <a:lnTo>
                    <a:pt x="0" y="1668"/>
                  </a:lnTo>
                  <a:cubicBezTo>
                    <a:pt x="0" y="1219"/>
                    <a:pt x="169" y="828"/>
                    <a:pt x="506" y="497"/>
                  </a:cubicBezTo>
                  <a:cubicBezTo>
                    <a:pt x="842" y="166"/>
                    <a:pt x="1260" y="0"/>
                    <a:pt x="1755" y="0"/>
                  </a:cubicBezTo>
                  <a:lnTo>
                    <a:pt x="8341" y="0"/>
                  </a:lnTo>
                  <a:cubicBezTo>
                    <a:pt x="8835" y="0"/>
                    <a:pt x="9384" y="115"/>
                    <a:pt x="9981" y="342"/>
                  </a:cubicBezTo>
                  <a:cubicBezTo>
                    <a:pt x="10581" y="566"/>
                    <a:pt x="11036" y="845"/>
                    <a:pt x="11345" y="1187"/>
                  </a:cubicBezTo>
                  <a:lnTo>
                    <a:pt x="21096" y="11487"/>
                  </a:lnTo>
                  <a:close/>
                  <a:moveTo>
                    <a:pt x="4540" y="5921"/>
                  </a:moveTo>
                  <a:cubicBezTo>
                    <a:pt x="5013" y="5921"/>
                    <a:pt x="5416" y="5766"/>
                    <a:pt x="5744" y="5456"/>
                  </a:cubicBezTo>
                  <a:cubicBezTo>
                    <a:pt x="6071" y="5142"/>
                    <a:pt x="6235" y="4762"/>
                    <a:pt x="6235" y="4311"/>
                  </a:cubicBezTo>
                  <a:cubicBezTo>
                    <a:pt x="6235" y="3862"/>
                    <a:pt x="6071" y="3483"/>
                    <a:pt x="5744" y="3175"/>
                  </a:cubicBezTo>
                  <a:cubicBezTo>
                    <a:pt x="5416" y="2867"/>
                    <a:pt x="5013" y="2715"/>
                    <a:pt x="4540" y="2715"/>
                  </a:cubicBezTo>
                  <a:cubicBezTo>
                    <a:pt x="4067" y="2715"/>
                    <a:pt x="3667" y="2867"/>
                    <a:pt x="3340" y="3175"/>
                  </a:cubicBezTo>
                  <a:cubicBezTo>
                    <a:pt x="3019" y="3483"/>
                    <a:pt x="2855" y="3862"/>
                    <a:pt x="2855" y="4311"/>
                  </a:cubicBezTo>
                  <a:cubicBezTo>
                    <a:pt x="2855" y="4762"/>
                    <a:pt x="3019" y="5142"/>
                    <a:pt x="3340" y="5456"/>
                  </a:cubicBezTo>
                  <a:cubicBezTo>
                    <a:pt x="3667" y="5766"/>
                    <a:pt x="4067" y="5921"/>
                    <a:pt x="4540" y="5921"/>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8" name="AutoShape 60"/>
            <p:cNvSpPr/>
            <p:nvPr/>
          </p:nvSpPr>
          <p:spPr bwMode="auto">
            <a:xfrm>
              <a:off x="6106715" y="3326111"/>
              <a:ext cx="225475" cy="199878"/>
            </a:xfrm>
            <a:custGeom>
              <a:avLst/>
              <a:gdLst>
                <a:gd name="T0" fmla="*/ 10800 w 21600"/>
                <a:gd name="T1" fmla="*/ 10796 h 21592"/>
                <a:gd name="T2" fmla="*/ 10800 w 21600"/>
                <a:gd name="T3" fmla="*/ 10796 h 21592"/>
                <a:gd name="T4" fmla="*/ 10800 w 21600"/>
                <a:gd name="T5" fmla="*/ 10796 h 21592"/>
                <a:gd name="T6" fmla="*/ 10800 w 21600"/>
                <a:gd name="T7" fmla="*/ 10796 h 21592"/>
              </a:gdLst>
              <a:ahLst/>
              <a:cxnLst>
                <a:cxn ang="0">
                  <a:pos x="T0" y="T1"/>
                </a:cxn>
                <a:cxn ang="0">
                  <a:pos x="T2" y="T3"/>
                </a:cxn>
                <a:cxn ang="0">
                  <a:pos x="T4" y="T5"/>
                </a:cxn>
                <a:cxn ang="0">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9" name="AutoShape 61"/>
            <p:cNvSpPr/>
            <p:nvPr/>
          </p:nvSpPr>
          <p:spPr bwMode="auto">
            <a:xfrm>
              <a:off x="6634018" y="3325307"/>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0" name="AutoShape 62"/>
            <p:cNvSpPr/>
            <p:nvPr/>
          </p:nvSpPr>
          <p:spPr bwMode="auto">
            <a:xfrm>
              <a:off x="7187293" y="3325307"/>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4" y="10049"/>
                  </a:moveTo>
                  <a:cubicBezTo>
                    <a:pt x="110" y="9662"/>
                    <a:pt x="28" y="9253"/>
                    <a:pt x="28" y="8829"/>
                  </a:cubicBezTo>
                  <a:cubicBezTo>
                    <a:pt x="28" y="8128"/>
                    <a:pt x="211" y="7492"/>
                    <a:pt x="582" y="6924"/>
                  </a:cubicBezTo>
                  <a:cubicBezTo>
                    <a:pt x="494" y="6390"/>
                    <a:pt x="525" y="5854"/>
                    <a:pt x="683" y="5314"/>
                  </a:cubicBezTo>
                  <a:cubicBezTo>
                    <a:pt x="842" y="4774"/>
                    <a:pt x="1104" y="4300"/>
                    <a:pt x="1475" y="3896"/>
                  </a:cubicBezTo>
                  <a:cubicBezTo>
                    <a:pt x="1511" y="3133"/>
                    <a:pt x="1712" y="2511"/>
                    <a:pt x="2082" y="2014"/>
                  </a:cubicBezTo>
                  <a:cubicBezTo>
                    <a:pt x="2452" y="1517"/>
                    <a:pt x="2913" y="1115"/>
                    <a:pt x="3461" y="810"/>
                  </a:cubicBezTo>
                  <a:cubicBezTo>
                    <a:pt x="4012" y="502"/>
                    <a:pt x="4620" y="293"/>
                    <a:pt x="5286" y="177"/>
                  </a:cubicBezTo>
                  <a:cubicBezTo>
                    <a:pt x="5953" y="56"/>
                    <a:pt x="6603" y="0"/>
                    <a:pt x="7233" y="0"/>
                  </a:cubicBezTo>
                  <a:cubicBezTo>
                    <a:pt x="7880" y="0"/>
                    <a:pt x="8536" y="45"/>
                    <a:pt x="9189" y="132"/>
                  </a:cubicBezTo>
                  <a:cubicBezTo>
                    <a:pt x="9839" y="225"/>
                    <a:pt x="10480" y="353"/>
                    <a:pt x="11102" y="525"/>
                  </a:cubicBezTo>
                  <a:cubicBezTo>
                    <a:pt x="11735" y="706"/>
                    <a:pt x="12362" y="898"/>
                    <a:pt x="12989" y="1099"/>
                  </a:cubicBezTo>
                  <a:cubicBezTo>
                    <a:pt x="13617" y="1302"/>
                    <a:pt x="14264" y="1407"/>
                    <a:pt x="14931" y="1407"/>
                  </a:cubicBezTo>
                  <a:lnTo>
                    <a:pt x="20006" y="1407"/>
                  </a:lnTo>
                  <a:cubicBezTo>
                    <a:pt x="20447" y="1407"/>
                    <a:pt x="20822" y="1562"/>
                    <a:pt x="21133" y="1876"/>
                  </a:cubicBezTo>
                  <a:cubicBezTo>
                    <a:pt x="21444" y="2195"/>
                    <a:pt x="21599" y="2571"/>
                    <a:pt x="21599" y="3011"/>
                  </a:cubicBezTo>
                  <a:lnTo>
                    <a:pt x="21599" y="11711"/>
                  </a:lnTo>
                  <a:cubicBezTo>
                    <a:pt x="21599" y="12151"/>
                    <a:pt x="21444" y="12533"/>
                    <a:pt x="21133" y="12847"/>
                  </a:cubicBezTo>
                  <a:cubicBezTo>
                    <a:pt x="20822" y="13160"/>
                    <a:pt x="20447" y="13321"/>
                    <a:pt x="20006" y="13321"/>
                  </a:cubicBezTo>
                  <a:lnTo>
                    <a:pt x="15284" y="13321"/>
                  </a:lnTo>
                  <a:cubicBezTo>
                    <a:pt x="15044" y="13448"/>
                    <a:pt x="14846" y="13587"/>
                    <a:pt x="14702" y="13734"/>
                  </a:cubicBezTo>
                  <a:cubicBezTo>
                    <a:pt x="14558" y="13883"/>
                    <a:pt x="14405" y="14056"/>
                    <a:pt x="14241" y="14254"/>
                  </a:cubicBezTo>
                  <a:cubicBezTo>
                    <a:pt x="14097" y="14434"/>
                    <a:pt x="13950" y="14612"/>
                    <a:pt x="13803" y="14782"/>
                  </a:cubicBezTo>
                  <a:cubicBezTo>
                    <a:pt x="13653" y="14954"/>
                    <a:pt x="13495" y="15121"/>
                    <a:pt x="13323" y="15279"/>
                  </a:cubicBezTo>
                  <a:cubicBezTo>
                    <a:pt x="13026" y="15601"/>
                    <a:pt x="12681" y="15909"/>
                    <a:pt x="12297" y="16211"/>
                  </a:cubicBezTo>
                  <a:cubicBezTo>
                    <a:pt x="11907" y="16522"/>
                    <a:pt x="11616" y="16853"/>
                    <a:pt x="11416" y="17217"/>
                  </a:cubicBezTo>
                  <a:cubicBezTo>
                    <a:pt x="11189" y="17604"/>
                    <a:pt x="11051" y="18051"/>
                    <a:pt x="10997" y="18562"/>
                  </a:cubicBezTo>
                  <a:cubicBezTo>
                    <a:pt x="10941" y="19071"/>
                    <a:pt x="10859" y="19551"/>
                    <a:pt x="10746" y="20003"/>
                  </a:cubicBezTo>
                  <a:cubicBezTo>
                    <a:pt x="10633" y="20450"/>
                    <a:pt x="10438" y="20831"/>
                    <a:pt x="10152" y="21139"/>
                  </a:cubicBezTo>
                  <a:cubicBezTo>
                    <a:pt x="9867" y="21444"/>
                    <a:pt x="9384" y="21599"/>
                    <a:pt x="8697" y="21599"/>
                  </a:cubicBezTo>
                  <a:cubicBezTo>
                    <a:pt x="8146" y="21599"/>
                    <a:pt x="7643" y="21484"/>
                    <a:pt x="7188" y="21258"/>
                  </a:cubicBezTo>
                  <a:cubicBezTo>
                    <a:pt x="6733" y="21023"/>
                    <a:pt x="6349" y="20715"/>
                    <a:pt x="6038" y="20328"/>
                  </a:cubicBezTo>
                  <a:cubicBezTo>
                    <a:pt x="5730" y="19938"/>
                    <a:pt x="5484" y="19495"/>
                    <a:pt x="5309" y="18995"/>
                  </a:cubicBezTo>
                  <a:cubicBezTo>
                    <a:pt x="5134" y="18492"/>
                    <a:pt x="5043" y="17991"/>
                    <a:pt x="5043" y="17472"/>
                  </a:cubicBezTo>
                  <a:cubicBezTo>
                    <a:pt x="5043" y="16941"/>
                    <a:pt x="5123" y="16432"/>
                    <a:pt x="5281" y="15954"/>
                  </a:cubicBezTo>
                  <a:cubicBezTo>
                    <a:pt x="5439" y="15469"/>
                    <a:pt x="5626" y="14988"/>
                    <a:pt x="5840" y="14513"/>
                  </a:cubicBezTo>
                  <a:cubicBezTo>
                    <a:pt x="5527" y="14530"/>
                    <a:pt x="5210" y="14547"/>
                    <a:pt x="4902" y="14562"/>
                  </a:cubicBezTo>
                  <a:cubicBezTo>
                    <a:pt x="4591" y="14584"/>
                    <a:pt x="4275" y="14590"/>
                    <a:pt x="3961" y="14590"/>
                  </a:cubicBezTo>
                  <a:cubicBezTo>
                    <a:pt x="3464" y="14590"/>
                    <a:pt x="2978" y="14547"/>
                    <a:pt x="2506" y="14451"/>
                  </a:cubicBezTo>
                  <a:cubicBezTo>
                    <a:pt x="2031" y="14352"/>
                    <a:pt x="1613" y="14197"/>
                    <a:pt x="1243" y="13977"/>
                  </a:cubicBezTo>
                  <a:cubicBezTo>
                    <a:pt x="870" y="13756"/>
                    <a:pt x="573" y="13454"/>
                    <a:pt x="344" y="13061"/>
                  </a:cubicBezTo>
                  <a:cubicBezTo>
                    <a:pt x="113" y="12674"/>
                    <a:pt x="0" y="12191"/>
                    <a:pt x="0" y="11603"/>
                  </a:cubicBezTo>
                  <a:cubicBezTo>
                    <a:pt x="0" y="11341"/>
                    <a:pt x="22" y="11081"/>
                    <a:pt x="64" y="10826"/>
                  </a:cubicBezTo>
                  <a:cubicBezTo>
                    <a:pt x="115" y="10569"/>
                    <a:pt x="183" y="10309"/>
                    <a:pt x="274" y="10049"/>
                  </a:cubicBezTo>
                  <a:moveTo>
                    <a:pt x="2438" y="7249"/>
                  </a:moveTo>
                  <a:cubicBezTo>
                    <a:pt x="1907" y="7696"/>
                    <a:pt x="1641" y="8247"/>
                    <a:pt x="1641" y="8914"/>
                  </a:cubicBezTo>
                  <a:cubicBezTo>
                    <a:pt x="1641" y="9125"/>
                    <a:pt x="1695" y="9318"/>
                    <a:pt x="1802" y="9504"/>
                  </a:cubicBezTo>
                  <a:cubicBezTo>
                    <a:pt x="1913" y="9688"/>
                    <a:pt x="2034" y="9840"/>
                    <a:pt x="2170" y="9967"/>
                  </a:cubicBezTo>
                  <a:cubicBezTo>
                    <a:pt x="2026" y="10233"/>
                    <a:pt x="1896" y="10487"/>
                    <a:pt x="1783" y="10747"/>
                  </a:cubicBezTo>
                  <a:cubicBezTo>
                    <a:pt x="1669" y="11007"/>
                    <a:pt x="1613" y="11293"/>
                    <a:pt x="1613" y="11606"/>
                  </a:cubicBezTo>
                  <a:cubicBezTo>
                    <a:pt x="1613" y="11923"/>
                    <a:pt x="1689" y="12171"/>
                    <a:pt x="1850" y="12358"/>
                  </a:cubicBezTo>
                  <a:cubicBezTo>
                    <a:pt x="2009" y="12541"/>
                    <a:pt x="2201" y="12677"/>
                    <a:pt x="2430" y="12767"/>
                  </a:cubicBezTo>
                  <a:cubicBezTo>
                    <a:pt x="2661" y="12860"/>
                    <a:pt x="2913" y="12914"/>
                    <a:pt x="3190" y="12931"/>
                  </a:cubicBezTo>
                  <a:cubicBezTo>
                    <a:pt x="3467" y="12948"/>
                    <a:pt x="3724" y="12959"/>
                    <a:pt x="3967" y="12959"/>
                  </a:cubicBezTo>
                  <a:cubicBezTo>
                    <a:pt x="4388" y="12959"/>
                    <a:pt x="4803" y="12943"/>
                    <a:pt x="5199" y="12914"/>
                  </a:cubicBezTo>
                  <a:cubicBezTo>
                    <a:pt x="5597" y="12895"/>
                    <a:pt x="5996" y="12878"/>
                    <a:pt x="6403" y="12878"/>
                  </a:cubicBezTo>
                  <a:cubicBezTo>
                    <a:pt x="6682" y="12878"/>
                    <a:pt x="6959" y="12895"/>
                    <a:pt x="7236" y="12914"/>
                  </a:cubicBezTo>
                  <a:cubicBezTo>
                    <a:pt x="7510" y="12943"/>
                    <a:pt x="7779" y="13016"/>
                    <a:pt x="8039" y="13121"/>
                  </a:cubicBezTo>
                  <a:cubicBezTo>
                    <a:pt x="8039" y="13491"/>
                    <a:pt x="7965" y="13844"/>
                    <a:pt x="7818" y="14174"/>
                  </a:cubicBezTo>
                  <a:cubicBezTo>
                    <a:pt x="7669" y="14511"/>
                    <a:pt x="7507" y="14847"/>
                    <a:pt x="7329" y="15189"/>
                  </a:cubicBezTo>
                  <a:cubicBezTo>
                    <a:pt x="7151" y="15531"/>
                    <a:pt x="6999" y="15889"/>
                    <a:pt x="6863" y="16260"/>
                  </a:cubicBezTo>
                  <a:cubicBezTo>
                    <a:pt x="6728" y="16630"/>
                    <a:pt x="6660" y="17031"/>
                    <a:pt x="6660" y="17474"/>
                  </a:cubicBezTo>
                  <a:cubicBezTo>
                    <a:pt x="6660" y="17771"/>
                    <a:pt x="6708" y="18071"/>
                    <a:pt x="6795" y="18362"/>
                  </a:cubicBezTo>
                  <a:cubicBezTo>
                    <a:pt x="6886" y="18655"/>
                    <a:pt x="7019" y="18918"/>
                    <a:pt x="7197" y="19161"/>
                  </a:cubicBezTo>
                  <a:cubicBezTo>
                    <a:pt x="7372" y="19398"/>
                    <a:pt x="7584" y="19593"/>
                    <a:pt x="7832" y="19740"/>
                  </a:cubicBezTo>
                  <a:cubicBezTo>
                    <a:pt x="8081" y="19890"/>
                    <a:pt x="8372" y="19964"/>
                    <a:pt x="8708" y="19964"/>
                  </a:cubicBezTo>
                  <a:cubicBezTo>
                    <a:pt x="8745" y="19964"/>
                    <a:pt x="8793" y="19966"/>
                    <a:pt x="8864" y="19978"/>
                  </a:cubicBezTo>
                  <a:cubicBezTo>
                    <a:pt x="8932" y="19983"/>
                    <a:pt x="8982" y="19983"/>
                    <a:pt x="9019" y="19964"/>
                  </a:cubicBezTo>
                  <a:cubicBezTo>
                    <a:pt x="9090" y="19930"/>
                    <a:pt x="9132" y="19890"/>
                    <a:pt x="9141" y="19856"/>
                  </a:cubicBezTo>
                  <a:cubicBezTo>
                    <a:pt x="9152" y="19819"/>
                    <a:pt x="9166" y="19763"/>
                    <a:pt x="9183" y="19692"/>
                  </a:cubicBezTo>
                  <a:cubicBezTo>
                    <a:pt x="9291" y="19161"/>
                    <a:pt x="9392" y="18604"/>
                    <a:pt x="9485" y="18014"/>
                  </a:cubicBezTo>
                  <a:cubicBezTo>
                    <a:pt x="9582" y="17429"/>
                    <a:pt x="9760" y="16901"/>
                    <a:pt x="10008" y="16420"/>
                  </a:cubicBezTo>
                  <a:cubicBezTo>
                    <a:pt x="10271" y="15963"/>
                    <a:pt x="10604" y="15564"/>
                    <a:pt x="11009" y="15234"/>
                  </a:cubicBezTo>
                  <a:cubicBezTo>
                    <a:pt x="11415" y="14898"/>
                    <a:pt x="11803" y="14544"/>
                    <a:pt x="12173" y="14174"/>
                  </a:cubicBezTo>
                  <a:cubicBezTo>
                    <a:pt x="12433" y="13897"/>
                    <a:pt x="12656" y="13643"/>
                    <a:pt x="12840" y="13411"/>
                  </a:cubicBezTo>
                  <a:cubicBezTo>
                    <a:pt x="13023" y="13180"/>
                    <a:pt x="13215" y="12965"/>
                    <a:pt x="13408" y="12762"/>
                  </a:cubicBezTo>
                  <a:cubicBezTo>
                    <a:pt x="13600" y="12555"/>
                    <a:pt x="13814" y="12369"/>
                    <a:pt x="14043" y="12194"/>
                  </a:cubicBezTo>
                  <a:cubicBezTo>
                    <a:pt x="14275" y="12016"/>
                    <a:pt x="14575" y="11855"/>
                    <a:pt x="14942" y="11713"/>
                  </a:cubicBezTo>
                  <a:lnTo>
                    <a:pt x="14970" y="11713"/>
                  </a:lnTo>
                  <a:lnTo>
                    <a:pt x="14970" y="3014"/>
                  </a:lnTo>
                  <a:cubicBezTo>
                    <a:pt x="14323" y="3014"/>
                    <a:pt x="13701" y="2943"/>
                    <a:pt x="13111" y="2794"/>
                  </a:cubicBezTo>
                  <a:cubicBezTo>
                    <a:pt x="12520" y="2647"/>
                    <a:pt x="11921" y="2480"/>
                    <a:pt x="11311" y="2308"/>
                  </a:cubicBezTo>
                  <a:cubicBezTo>
                    <a:pt x="10703" y="2132"/>
                    <a:pt x="10068" y="1966"/>
                    <a:pt x="9404" y="1819"/>
                  </a:cubicBezTo>
                  <a:cubicBezTo>
                    <a:pt x="8742" y="1669"/>
                    <a:pt x="8022" y="1599"/>
                    <a:pt x="7245" y="1599"/>
                  </a:cubicBezTo>
                  <a:cubicBezTo>
                    <a:pt x="6838" y="1599"/>
                    <a:pt x="6394" y="1630"/>
                    <a:pt x="5911" y="1697"/>
                  </a:cubicBezTo>
                  <a:cubicBezTo>
                    <a:pt x="5428" y="1768"/>
                    <a:pt x="4981" y="1890"/>
                    <a:pt x="4566" y="2062"/>
                  </a:cubicBezTo>
                  <a:cubicBezTo>
                    <a:pt x="4150" y="2237"/>
                    <a:pt x="3800" y="2491"/>
                    <a:pt x="3509" y="2822"/>
                  </a:cubicBezTo>
                  <a:cubicBezTo>
                    <a:pt x="3221" y="3147"/>
                    <a:pt x="3077" y="3585"/>
                    <a:pt x="3077" y="4124"/>
                  </a:cubicBezTo>
                  <a:cubicBezTo>
                    <a:pt x="3077" y="4218"/>
                    <a:pt x="3082" y="4297"/>
                    <a:pt x="3091" y="4367"/>
                  </a:cubicBezTo>
                  <a:cubicBezTo>
                    <a:pt x="3099" y="4438"/>
                    <a:pt x="3113" y="4528"/>
                    <a:pt x="3133" y="4627"/>
                  </a:cubicBezTo>
                  <a:cubicBezTo>
                    <a:pt x="2817" y="4771"/>
                    <a:pt x="2579" y="5009"/>
                    <a:pt x="2415" y="5345"/>
                  </a:cubicBezTo>
                  <a:cubicBezTo>
                    <a:pt x="2252" y="5676"/>
                    <a:pt x="2172" y="6012"/>
                    <a:pt x="2172" y="6342"/>
                  </a:cubicBezTo>
                  <a:cubicBezTo>
                    <a:pt x="2167" y="6696"/>
                    <a:pt x="2260" y="7001"/>
                    <a:pt x="2438" y="7249"/>
                  </a:cubicBezTo>
                  <a:moveTo>
                    <a:pt x="17344" y="3071"/>
                  </a:moveTo>
                  <a:cubicBezTo>
                    <a:pt x="17050" y="3071"/>
                    <a:pt x="16793" y="3170"/>
                    <a:pt x="16578" y="3373"/>
                  </a:cubicBezTo>
                  <a:cubicBezTo>
                    <a:pt x="16366" y="3579"/>
                    <a:pt x="16262" y="3836"/>
                    <a:pt x="16262" y="4153"/>
                  </a:cubicBezTo>
                  <a:cubicBezTo>
                    <a:pt x="16262" y="4449"/>
                    <a:pt x="16366" y="4704"/>
                    <a:pt x="16578" y="4918"/>
                  </a:cubicBezTo>
                  <a:cubicBezTo>
                    <a:pt x="16790" y="5130"/>
                    <a:pt x="17047" y="5235"/>
                    <a:pt x="17344" y="5235"/>
                  </a:cubicBezTo>
                  <a:cubicBezTo>
                    <a:pt x="17658" y="5235"/>
                    <a:pt x="17918" y="5130"/>
                    <a:pt x="18121" y="4918"/>
                  </a:cubicBezTo>
                  <a:cubicBezTo>
                    <a:pt x="18322" y="4704"/>
                    <a:pt x="18423" y="4449"/>
                    <a:pt x="18423" y="4153"/>
                  </a:cubicBezTo>
                  <a:cubicBezTo>
                    <a:pt x="18423" y="3836"/>
                    <a:pt x="18322" y="3579"/>
                    <a:pt x="18121" y="3373"/>
                  </a:cubicBezTo>
                  <a:cubicBezTo>
                    <a:pt x="17920" y="3170"/>
                    <a:pt x="17660" y="3071"/>
                    <a:pt x="17344" y="3071"/>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1" name="AutoShape 63"/>
            <p:cNvSpPr/>
            <p:nvPr/>
          </p:nvSpPr>
          <p:spPr bwMode="auto">
            <a:xfrm>
              <a:off x="3414212" y="523026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2" name="AutoShape 64"/>
            <p:cNvSpPr/>
            <p:nvPr/>
          </p:nvSpPr>
          <p:spPr bwMode="auto">
            <a:xfrm>
              <a:off x="3993718" y="523026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3" name="AutoShape 65"/>
            <p:cNvSpPr/>
            <p:nvPr/>
          </p:nvSpPr>
          <p:spPr bwMode="auto">
            <a:xfrm>
              <a:off x="4539584" y="5230268"/>
              <a:ext cx="204978" cy="199878"/>
            </a:xfrm>
            <a:custGeom>
              <a:avLst/>
              <a:gdLst>
                <a:gd name="T0" fmla="*/ 10795 w 21590"/>
                <a:gd name="T1" fmla="*/ 10800 h 21600"/>
                <a:gd name="T2" fmla="*/ 10795 w 21590"/>
                <a:gd name="T3" fmla="*/ 10800 h 21600"/>
                <a:gd name="T4" fmla="*/ 10795 w 21590"/>
                <a:gd name="T5" fmla="*/ 10800 h 21600"/>
                <a:gd name="T6" fmla="*/ 10795 w 21590"/>
                <a:gd name="T7" fmla="*/ 10800 h 21600"/>
              </a:gdLst>
              <a:ahLst/>
              <a:cxnLst>
                <a:cxn ang="0">
                  <a:pos x="T0" y="T1"/>
                </a:cxn>
                <a:cxn ang="0">
                  <a:pos x="T2" y="T3"/>
                </a:cxn>
                <a:cxn ang="0">
                  <a:pos x="T4" y="T5"/>
                </a:cxn>
                <a:cxn ang="0">
                  <a:pos x="T6" y="T7"/>
                </a:cxn>
              </a:cxnLst>
              <a:rect l="0" t="0" r="r" b="b"/>
              <a:pathLst>
                <a:path w="21590" h="21600">
                  <a:moveTo>
                    <a:pt x="21292" y="12679"/>
                  </a:moveTo>
                  <a:cubicBezTo>
                    <a:pt x="21501" y="12885"/>
                    <a:pt x="21600" y="13136"/>
                    <a:pt x="21588" y="13436"/>
                  </a:cubicBezTo>
                  <a:cubicBezTo>
                    <a:pt x="21588" y="13662"/>
                    <a:pt x="21518" y="13865"/>
                    <a:pt x="21374" y="14043"/>
                  </a:cubicBezTo>
                  <a:cubicBezTo>
                    <a:pt x="21230" y="14224"/>
                    <a:pt x="21046" y="14342"/>
                    <a:pt x="20820" y="14393"/>
                  </a:cubicBezTo>
                  <a:lnTo>
                    <a:pt x="18197" y="15057"/>
                  </a:lnTo>
                  <a:cubicBezTo>
                    <a:pt x="18250" y="15220"/>
                    <a:pt x="18318" y="15438"/>
                    <a:pt x="18400" y="15706"/>
                  </a:cubicBezTo>
                  <a:cubicBezTo>
                    <a:pt x="18479" y="15977"/>
                    <a:pt x="18564" y="16254"/>
                    <a:pt x="18649" y="16531"/>
                  </a:cubicBezTo>
                  <a:cubicBezTo>
                    <a:pt x="18736" y="16810"/>
                    <a:pt x="18809" y="17081"/>
                    <a:pt x="18874" y="17333"/>
                  </a:cubicBezTo>
                  <a:cubicBezTo>
                    <a:pt x="18937" y="17592"/>
                    <a:pt x="18968" y="17801"/>
                    <a:pt x="18968" y="17962"/>
                  </a:cubicBezTo>
                  <a:cubicBezTo>
                    <a:pt x="18968" y="18225"/>
                    <a:pt x="18872" y="18459"/>
                    <a:pt x="18677" y="18660"/>
                  </a:cubicBezTo>
                  <a:cubicBezTo>
                    <a:pt x="18482" y="18860"/>
                    <a:pt x="18245" y="18965"/>
                    <a:pt x="17968" y="18965"/>
                  </a:cubicBezTo>
                  <a:cubicBezTo>
                    <a:pt x="17804" y="18965"/>
                    <a:pt x="17592" y="18934"/>
                    <a:pt x="17333" y="18869"/>
                  </a:cubicBezTo>
                  <a:cubicBezTo>
                    <a:pt x="17070" y="18807"/>
                    <a:pt x="16802" y="18733"/>
                    <a:pt x="16525" y="18646"/>
                  </a:cubicBezTo>
                  <a:cubicBezTo>
                    <a:pt x="16251" y="18561"/>
                    <a:pt x="15983" y="18476"/>
                    <a:pt x="15715" y="18397"/>
                  </a:cubicBezTo>
                  <a:cubicBezTo>
                    <a:pt x="15449" y="18315"/>
                    <a:pt x="15232" y="18250"/>
                    <a:pt x="15059" y="18194"/>
                  </a:cubicBezTo>
                  <a:lnTo>
                    <a:pt x="14399" y="20817"/>
                  </a:lnTo>
                  <a:cubicBezTo>
                    <a:pt x="14345" y="21040"/>
                    <a:pt x="14223" y="21227"/>
                    <a:pt x="14040" y="21376"/>
                  </a:cubicBezTo>
                  <a:cubicBezTo>
                    <a:pt x="13854" y="21526"/>
                    <a:pt x="13650" y="21599"/>
                    <a:pt x="13424" y="21599"/>
                  </a:cubicBezTo>
                  <a:cubicBezTo>
                    <a:pt x="13128" y="21599"/>
                    <a:pt x="12879" y="21498"/>
                    <a:pt x="12682" y="21289"/>
                  </a:cubicBezTo>
                  <a:lnTo>
                    <a:pt x="10801" y="19357"/>
                  </a:lnTo>
                  <a:lnTo>
                    <a:pt x="8881" y="21289"/>
                  </a:lnTo>
                  <a:cubicBezTo>
                    <a:pt x="8720" y="21498"/>
                    <a:pt x="8480" y="21599"/>
                    <a:pt x="8166" y="21599"/>
                  </a:cubicBezTo>
                  <a:cubicBezTo>
                    <a:pt x="7940" y="21599"/>
                    <a:pt x="7737" y="21526"/>
                    <a:pt x="7556" y="21376"/>
                  </a:cubicBezTo>
                  <a:cubicBezTo>
                    <a:pt x="7378" y="21227"/>
                    <a:pt x="7254" y="21040"/>
                    <a:pt x="7192" y="20817"/>
                  </a:cubicBezTo>
                  <a:lnTo>
                    <a:pt x="6528" y="18194"/>
                  </a:lnTo>
                  <a:cubicBezTo>
                    <a:pt x="6367" y="18250"/>
                    <a:pt x="6153" y="18315"/>
                    <a:pt x="5887" y="18397"/>
                  </a:cubicBezTo>
                  <a:cubicBezTo>
                    <a:pt x="5622" y="18479"/>
                    <a:pt x="5348" y="18561"/>
                    <a:pt x="5068" y="18646"/>
                  </a:cubicBezTo>
                  <a:cubicBezTo>
                    <a:pt x="4792" y="18733"/>
                    <a:pt x="4523" y="18807"/>
                    <a:pt x="4266" y="18869"/>
                  </a:cubicBezTo>
                  <a:cubicBezTo>
                    <a:pt x="4009" y="18934"/>
                    <a:pt x="3795" y="18965"/>
                    <a:pt x="3623" y="18965"/>
                  </a:cubicBezTo>
                  <a:cubicBezTo>
                    <a:pt x="3346" y="18965"/>
                    <a:pt x="3111" y="18860"/>
                    <a:pt x="2922" y="18660"/>
                  </a:cubicBezTo>
                  <a:cubicBezTo>
                    <a:pt x="2730" y="18459"/>
                    <a:pt x="2637" y="18225"/>
                    <a:pt x="2637" y="17962"/>
                  </a:cubicBezTo>
                  <a:cubicBezTo>
                    <a:pt x="2637" y="17801"/>
                    <a:pt x="2668" y="17592"/>
                    <a:pt x="2730" y="17333"/>
                  </a:cubicBezTo>
                  <a:cubicBezTo>
                    <a:pt x="2795" y="17081"/>
                    <a:pt x="2866" y="16810"/>
                    <a:pt x="2948" y="16531"/>
                  </a:cubicBezTo>
                  <a:cubicBezTo>
                    <a:pt x="3030" y="16254"/>
                    <a:pt x="3111" y="15980"/>
                    <a:pt x="3196" y="15712"/>
                  </a:cubicBezTo>
                  <a:cubicBezTo>
                    <a:pt x="3284" y="15446"/>
                    <a:pt x="3351" y="15229"/>
                    <a:pt x="3408" y="15057"/>
                  </a:cubicBezTo>
                  <a:lnTo>
                    <a:pt x="770" y="14393"/>
                  </a:lnTo>
                  <a:cubicBezTo>
                    <a:pt x="545" y="14342"/>
                    <a:pt x="361" y="14224"/>
                    <a:pt x="217" y="14034"/>
                  </a:cubicBezTo>
                  <a:cubicBezTo>
                    <a:pt x="73" y="13854"/>
                    <a:pt x="0" y="13650"/>
                    <a:pt x="0" y="13436"/>
                  </a:cubicBezTo>
                  <a:cubicBezTo>
                    <a:pt x="0" y="13136"/>
                    <a:pt x="104" y="12885"/>
                    <a:pt x="310" y="12679"/>
                  </a:cubicBezTo>
                  <a:lnTo>
                    <a:pt x="2245" y="10798"/>
                  </a:lnTo>
                  <a:lnTo>
                    <a:pt x="310" y="8920"/>
                  </a:lnTo>
                  <a:cubicBezTo>
                    <a:pt x="104" y="8714"/>
                    <a:pt x="0" y="8460"/>
                    <a:pt x="0" y="8160"/>
                  </a:cubicBezTo>
                  <a:cubicBezTo>
                    <a:pt x="0" y="7937"/>
                    <a:pt x="76" y="7734"/>
                    <a:pt x="225" y="7556"/>
                  </a:cubicBezTo>
                  <a:cubicBezTo>
                    <a:pt x="372" y="7373"/>
                    <a:pt x="556" y="7257"/>
                    <a:pt x="770" y="7203"/>
                  </a:cubicBezTo>
                  <a:lnTo>
                    <a:pt x="3408" y="6540"/>
                  </a:lnTo>
                  <a:cubicBezTo>
                    <a:pt x="3351" y="6381"/>
                    <a:pt x="3284" y="6161"/>
                    <a:pt x="3196" y="5893"/>
                  </a:cubicBezTo>
                  <a:cubicBezTo>
                    <a:pt x="3111" y="5622"/>
                    <a:pt x="3030" y="5345"/>
                    <a:pt x="2948" y="5068"/>
                  </a:cubicBezTo>
                  <a:cubicBezTo>
                    <a:pt x="2866" y="4786"/>
                    <a:pt x="2795" y="4518"/>
                    <a:pt x="2730" y="4264"/>
                  </a:cubicBezTo>
                  <a:cubicBezTo>
                    <a:pt x="2668" y="4007"/>
                    <a:pt x="2637" y="3795"/>
                    <a:pt x="2637" y="3634"/>
                  </a:cubicBezTo>
                  <a:cubicBezTo>
                    <a:pt x="2637" y="3354"/>
                    <a:pt x="2733" y="3117"/>
                    <a:pt x="2928" y="2925"/>
                  </a:cubicBezTo>
                  <a:cubicBezTo>
                    <a:pt x="3120" y="2730"/>
                    <a:pt x="3351" y="2634"/>
                    <a:pt x="3623" y="2634"/>
                  </a:cubicBezTo>
                  <a:cubicBezTo>
                    <a:pt x="3786" y="2634"/>
                    <a:pt x="3995" y="2665"/>
                    <a:pt x="4258" y="2730"/>
                  </a:cubicBezTo>
                  <a:cubicBezTo>
                    <a:pt x="4521" y="2792"/>
                    <a:pt x="4792" y="2866"/>
                    <a:pt x="5068" y="2950"/>
                  </a:cubicBezTo>
                  <a:cubicBezTo>
                    <a:pt x="5348" y="3038"/>
                    <a:pt x="5622" y="3120"/>
                    <a:pt x="5887" y="3205"/>
                  </a:cubicBezTo>
                  <a:cubicBezTo>
                    <a:pt x="6153" y="3284"/>
                    <a:pt x="6367" y="3349"/>
                    <a:pt x="6528" y="3405"/>
                  </a:cubicBezTo>
                  <a:lnTo>
                    <a:pt x="7192" y="782"/>
                  </a:lnTo>
                  <a:cubicBezTo>
                    <a:pt x="7246" y="556"/>
                    <a:pt x="7367" y="369"/>
                    <a:pt x="7556" y="220"/>
                  </a:cubicBezTo>
                  <a:cubicBezTo>
                    <a:pt x="7748" y="70"/>
                    <a:pt x="7949" y="0"/>
                    <a:pt x="8166" y="0"/>
                  </a:cubicBezTo>
                  <a:cubicBezTo>
                    <a:pt x="8480" y="0"/>
                    <a:pt x="8720" y="101"/>
                    <a:pt x="8881" y="307"/>
                  </a:cubicBezTo>
                  <a:lnTo>
                    <a:pt x="10801" y="2242"/>
                  </a:lnTo>
                  <a:lnTo>
                    <a:pt x="12682" y="307"/>
                  </a:lnTo>
                  <a:cubicBezTo>
                    <a:pt x="12888" y="101"/>
                    <a:pt x="13128" y="0"/>
                    <a:pt x="13399" y="0"/>
                  </a:cubicBezTo>
                  <a:cubicBezTo>
                    <a:pt x="13642" y="0"/>
                    <a:pt x="13854" y="67"/>
                    <a:pt x="14040" y="208"/>
                  </a:cubicBezTo>
                  <a:cubicBezTo>
                    <a:pt x="14223" y="347"/>
                    <a:pt x="14345" y="539"/>
                    <a:pt x="14399" y="782"/>
                  </a:cubicBezTo>
                  <a:lnTo>
                    <a:pt x="15059" y="3405"/>
                  </a:lnTo>
                  <a:cubicBezTo>
                    <a:pt x="15223" y="3349"/>
                    <a:pt x="15438" y="3284"/>
                    <a:pt x="15709" y="3205"/>
                  </a:cubicBezTo>
                  <a:cubicBezTo>
                    <a:pt x="15980" y="3120"/>
                    <a:pt x="16251" y="3038"/>
                    <a:pt x="16525" y="2950"/>
                  </a:cubicBezTo>
                  <a:cubicBezTo>
                    <a:pt x="16802" y="2866"/>
                    <a:pt x="17070" y="2792"/>
                    <a:pt x="17333" y="2730"/>
                  </a:cubicBezTo>
                  <a:cubicBezTo>
                    <a:pt x="17592" y="2665"/>
                    <a:pt x="17804" y="2634"/>
                    <a:pt x="17968" y="2634"/>
                  </a:cubicBezTo>
                  <a:cubicBezTo>
                    <a:pt x="18228" y="2634"/>
                    <a:pt x="18459" y="2730"/>
                    <a:pt x="18663" y="2925"/>
                  </a:cubicBezTo>
                  <a:cubicBezTo>
                    <a:pt x="18866" y="3117"/>
                    <a:pt x="18968" y="3354"/>
                    <a:pt x="18968" y="3634"/>
                  </a:cubicBezTo>
                  <a:cubicBezTo>
                    <a:pt x="18968" y="3795"/>
                    <a:pt x="18937" y="4007"/>
                    <a:pt x="18874" y="4264"/>
                  </a:cubicBezTo>
                  <a:cubicBezTo>
                    <a:pt x="18809" y="4518"/>
                    <a:pt x="18736" y="4786"/>
                    <a:pt x="18649" y="5068"/>
                  </a:cubicBezTo>
                  <a:cubicBezTo>
                    <a:pt x="18564" y="5345"/>
                    <a:pt x="18479" y="5619"/>
                    <a:pt x="18400" y="5884"/>
                  </a:cubicBezTo>
                  <a:cubicBezTo>
                    <a:pt x="18318" y="6150"/>
                    <a:pt x="18250" y="6370"/>
                    <a:pt x="18197" y="6540"/>
                  </a:cubicBezTo>
                  <a:lnTo>
                    <a:pt x="20820" y="7203"/>
                  </a:lnTo>
                  <a:cubicBezTo>
                    <a:pt x="21046" y="7257"/>
                    <a:pt x="21230" y="7378"/>
                    <a:pt x="21374" y="7559"/>
                  </a:cubicBezTo>
                  <a:cubicBezTo>
                    <a:pt x="21518" y="7748"/>
                    <a:pt x="21588" y="7946"/>
                    <a:pt x="21588" y="8161"/>
                  </a:cubicBezTo>
                  <a:cubicBezTo>
                    <a:pt x="21588" y="8460"/>
                    <a:pt x="21489" y="8714"/>
                    <a:pt x="21292" y="8920"/>
                  </a:cubicBezTo>
                  <a:lnTo>
                    <a:pt x="19332" y="10798"/>
                  </a:lnTo>
                  <a:lnTo>
                    <a:pt x="21292" y="12679"/>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4" name="AutoShape 66"/>
            <p:cNvSpPr/>
            <p:nvPr/>
          </p:nvSpPr>
          <p:spPr bwMode="auto">
            <a:xfrm>
              <a:off x="5087427" y="5230268"/>
              <a:ext cx="204978" cy="19987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5" name="AutoShape 67"/>
            <p:cNvSpPr/>
            <p:nvPr/>
          </p:nvSpPr>
          <p:spPr bwMode="auto">
            <a:xfrm>
              <a:off x="5648851" y="523026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62" y="0"/>
                  </a:moveTo>
                  <a:cubicBezTo>
                    <a:pt x="18198" y="0"/>
                    <a:pt x="18703" y="117"/>
                    <a:pt x="19175" y="343"/>
                  </a:cubicBezTo>
                  <a:cubicBezTo>
                    <a:pt x="19651" y="575"/>
                    <a:pt x="20064" y="887"/>
                    <a:pt x="20422" y="1280"/>
                  </a:cubicBezTo>
                  <a:cubicBezTo>
                    <a:pt x="20780" y="1674"/>
                    <a:pt x="21066" y="2132"/>
                    <a:pt x="21279" y="2652"/>
                  </a:cubicBezTo>
                  <a:cubicBezTo>
                    <a:pt x="21493" y="3169"/>
                    <a:pt x="21599" y="3727"/>
                    <a:pt x="21599" y="4317"/>
                  </a:cubicBezTo>
                  <a:lnTo>
                    <a:pt x="21599" y="17282"/>
                  </a:lnTo>
                  <a:cubicBezTo>
                    <a:pt x="21599" y="17872"/>
                    <a:pt x="21493" y="18430"/>
                    <a:pt x="21279" y="18947"/>
                  </a:cubicBezTo>
                  <a:cubicBezTo>
                    <a:pt x="21066" y="19467"/>
                    <a:pt x="20780" y="19925"/>
                    <a:pt x="20422" y="20319"/>
                  </a:cubicBezTo>
                  <a:cubicBezTo>
                    <a:pt x="20064" y="20712"/>
                    <a:pt x="19651" y="21024"/>
                    <a:pt x="19183" y="21256"/>
                  </a:cubicBezTo>
                  <a:cubicBezTo>
                    <a:pt x="18714" y="21485"/>
                    <a:pt x="18209" y="21599"/>
                    <a:pt x="17662" y="21599"/>
                  </a:cubicBezTo>
                  <a:lnTo>
                    <a:pt x="3924" y="21599"/>
                  </a:lnTo>
                  <a:cubicBezTo>
                    <a:pt x="3387" y="21599"/>
                    <a:pt x="2883" y="21485"/>
                    <a:pt x="2410" y="21256"/>
                  </a:cubicBezTo>
                  <a:cubicBezTo>
                    <a:pt x="1935" y="21024"/>
                    <a:pt x="1521" y="20712"/>
                    <a:pt x="1163" y="20319"/>
                  </a:cubicBezTo>
                  <a:cubicBezTo>
                    <a:pt x="806" y="19925"/>
                    <a:pt x="523" y="19467"/>
                    <a:pt x="312" y="18947"/>
                  </a:cubicBezTo>
                  <a:cubicBezTo>
                    <a:pt x="104" y="18430"/>
                    <a:pt x="0" y="17872"/>
                    <a:pt x="0" y="17282"/>
                  </a:cubicBezTo>
                  <a:lnTo>
                    <a:pt x="0" y="4317"/>
                  </a:lnTo>
                  <a:cubicBezTo>
                    <a:pt x="0" y="3727"/>
                    <a:pt x="104" y="3169"/>
                    <a:pt x="312" y="2652"/>
                  </a:cubicBezTo>
                  <a:cubicBezTo>
                    <a:pt x="523" y="2132"/>
                    <a:pt x="806" y="1674"/>
                    <a:pt x="1163" y="1280"/>
                  </a:cubicBezTo>
                  <a:cubicBezTo>
                    <a:pt x="1521" y="887"/>
                    <a:pt x="1935" y="575"/>
                    <a:pt x="2410" y="343"/>
                  </a:cubicBezTo>
                  <a:cubicBezTo>
                    <a:pt x="2883" y="117"/>
                    <a:pt x="3387" y="0"/>
                    <a:pt x="3924" y="0"/>
                  </a:cubicBezTo>
                  <a:lnTo>
                    <a:pt x="17662" y="0"/>
                  </a:lnTo>
                  <a:close/>
                  <a:moveTo>
                    <a:pt x="17662" y="2713"/>
                  </a:moveTo>
                  <a:lnTo>
                    <a:pt x="3924" y="2713"/>
                  </a:lnTo>
                  <a:cubicBezTo>
                    <a:pt x="3523" y="2713"/>
                    <a:pt x="3179" y="2872"/>
                    <a:pt x="2896" y="3186"/>
                  </a:cubicBezTo>
                  <a:cubicBezTo>
                    <a:pt x="2608" y="3501"/>
                    <a:pt x="2466" y="3877"/>
                    <a:pt x="2466" y="4317"/>
                  </a:cubicBezTo>
                  <a:lnTo>
                    <a:pt x="2466" y="17282"/>
                  </a:lnTo>
                  <a:cubicBezTo>
                    <a:pt x="2466" y="17723"/>
                    <a:pt x="2608" y="18099"/>
                    <a:pt x="2896" y="18413"/>
                  </a:cubicBezTo>
                  <a:cubicBezTo>
                    <a:pt x="3179" y="18727"/>
                    <a:pt x="3523" y="18886"/>
                    <a:pt x="3924" y="18886"/>
                  </a:cubicBezTo>
                  <a:lnTo>
                    <a:pt x="17662" y="18886"/>
                  </a:lnTo>
                  <a:cubicBezTo>
                    <a:pt x="18062" y="18886"/>
                    <a:pt x="18407" y="18727"/>
                    <a:pt x="18698" y="18413"/>
                  </a:cubicBezTo>
                  <a:cubicBezTo>
                    <a:pt x="18989" y="18101"/>
                    <a:pt x="19133" y="17723"/>
                    <a:pt x="19133" y="17282"/>
                  </a:cubicBezTo>
                  <a:lnTo>
                    <a:pt x="19133" y="4317"/>
                  </a:lnTo>
                  <a:cubicBezTo>
                    <a:pt x="19133" y="3877"/>
                    <a:pt x="18989" y="3501"/>
                    <a:pt x="18698" y="3186"/>
                  </a:cubicBezTo>
                  <a:cubicBezTo>
                    <a:pt x="18407" y="2872"/>
                    <a:pt x="18062" y="2713"/>
                    <a:pt x="17662" y="2713"/>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6" name="AutoShape 68"/>
            <p:cNvSpPr/>
            <p:nvPr/>
          </p:nvSpPr>
          <p:spPr bwMode="auto">
            <a:xfrm>
              <a:off x="6084827" y="522464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612" y="9346"/>
                  </a:moveTo>
                  <a:cubicBezTo>
                    <a:pt x="19507" y="9887"/>
                    <a:pt x="20229" y="10667"/>
                    <a:pt x="20776" y="11686"/>
                  </a:cubicBezTo>
                  <a:cubicBezTo>
                    <a:pt x="21324" y="12708"/>
                    <a:pt x="21599" y="13846"/>
                    <a:pt x="21599" y="15107"/>
                  </a:cubicBezTo>
                  <a:cubicBezTo>
                    <a:pt x="21599" y="16005"/>
                    <a:pt x="21458" y="16846"/>
                    <a:pt x="21172" y="17629"/>
                  </a:cubicBezTo>
                  <a:cubicBezTo>
                    <a:pt x="20889" y="18409"/>
                    <a:pt x="20503" y="19097"/>
                    <a:pt x="20008" y="19691"/>
                  </a:cubicBezTo>
                  <a:cubicBezTo>
                    <a:pt x="19512" y="20281"/>
                    <a:pt x="18940" y="20747"/>
                    <a:pt x="18290" y="21090"/>
                  </a:cubicBezTo>
                  <a:cubicBezTo>
                    <a:pt x="17640" y="21427"/>
                    <a:pt x="16939" y="21599"/>
                    <a:pt x="16187" y="21599"/>
                  </a:cubicBezTo>
                  <a:lnTo>
                    <a:pt x="4490" y="21599"/>
                  </a:lnTo>
                  <a:cubicBezTo>
                    <a:pt x="3878" y="21599"/>
                    <a:pt x="3297" y="21458"/>
                    <a:pt x="2750" y="21176"/>
                  </a:cubicBezTo>
                  <a:cubicBezTo>
                    <a:pt x="2203" y="20900"/>
                    <a:pt x="1723" y="20511"/>
                    <a:pt x="1312" y="20022"/>
                  </a:cubicBezTo>
                  <a:cubicBezTo>
                    <a:pt x="904" y="19527"/>
                    <a:pt x="583" y="18954"/>
                    <a:pt x="350" y="18294"/>
                  </a:cubicBezTo>
                  <a:cubicBezTo>
                    <a:pt x="115" y="17641"/>
                    <a:pt x="0" y="16947"/>
                    <a:pt x="0" y="16210"/>
                  </a:cubicBezTo>
                  <a:cubicBezTo>
                    <a:pt x="0" y="15565"/>
                    <a:pt x="88" y="14957"/>
                    <a:pt x="268" y="14381"/>
                  </a:cubicBezTo>
                  <a:cubicBezTo>
                    <a:pt x="448" y="13809"/>
                    <a:pt x="696" y="13287"/>
                    <a:pt x="1010" y="12818"/>
                  </a:cubicBezTo>
                  <a:cubicBezTo>
                    <a:pt x="1324" y="12351"/>
                    <a:pt x="1694" y="11954"/>
                    <a:pt x="2119" y="11632"/>
                  </a:cubicBezTo>
                  <a:cubicBezTo>
                    <a:pt x="2544" y="11312"/>
                    <a:pt x="3004" y="11079"/>
                    <a:pt x="3504" y="10929"/>
                  </a:cubicBezTo>
                  <a:cubicBezTo>
                    <a:pt x="3249" y="10552"/>
                    <a:pt x="3055" y="10140"/>
                    <a:pt x="2916" y="9688"/>
                  </a:cubicBezTo>
                  <a:cubicBezTo>
                    <a:pt x="2779" y="9239"/>
                    <a:pt x="2712" y="8758"/>
                    <a:pt x="2712" y="8240"/>
                  </a:cubicBezTo>
                  <a:cubicBezTo>
                    <a:pt x="2712" y="7635"/>
                    <a:pt x="2805" y="7071"/>
                    <a:pt x="2992" y="6547"/>
                  </a:cubicBezTo>
                  <a:cubicBezTo>
                    <a:pt x="3180" y="6023"/>
                    <a:pt x="3434" y="5568"/>
                    <a:pt x="3756" y="5182"/>
                  </a:cubicBezTo>
                  <a:cubicBezTo>
                    <a:pt x="4077" y="4796"/>
                    <a:pt x="4456" y="4488"/>
                    <a:pt x="4893" y="4264"/>
                  </a:cubicBezTo>
                  <a:cubicBezTo>
                    <a:pt x="5330" y="4039"/>
                    <a:pt x="5800" y="3927"/>
                    <a:pt x="6307" y="3927"/>
                  </a:cubicBezTo>
                  <a:cubicBezTo>
                    <a:pt x="7171" y="3927"/>
                    <a:pt x="7922" y="4258"/>
                    <a:pt x="8558" y="4920"/>
                  </a:cubicBezTo>
                  <a:cubicBezTo>
                    <a:pt x="8697" y="4223"/>
                    <a:pt x="8932" y="3573"/>
                    <a:pt x="9264" y="2971"/>
                  </a:cubicBezTo>
                  <a:cubicBezTo>
                    <a:pt x="9597" y="2369"/>
                    <a:pt x="9993" y="1848"/>
                    <a:pt x="10449" y="1404"/>
                  </a:cubicBezTo>
                  <a:cubicBezTo>
                    <a:pt x="10905" y="964"/>
                    <a:pt x="11412" y="621"/>
                    <a:pt x="11976" y="374"/>
                  </a:cubicBezTo>
                  <a:cubicBezTo>
                    <a:pt x="12540" y="123"/>
                    <a:pt x="13142" y="0"/>
                    <a:pt x="13785" y="0"/>
                  </a:cubicBezTo>
                  <a:cubicBezTo>
                    <a:pt x="14520" y="0"/>
                    <a:pt x="15218" y="169"/>
                    <a:pt x="15876" y="509"/>
                  </a:cubicBezTo>
                  <a:cubicBezTo>
                    <a:pt x="16536" y="852"/>
                    <a:pt x="17109" y="1312"/>
                    <a:pt x="17594" y="1894"/>
                  </a:cubicBezTo>
                  <a:cubicBezTo>
                    <a:pt x="18081" y="2476"/>
                    <a:pt x="18465" y="3167"/>
                    <a:pt x="18748" y="3956"/>
                  </a:cubicBezTo>
                  <a:cubicBezTo>
                    <a:pt x="19032" y="4744"/>
                    <a:pt x="19173" y="5580"/>
                    <a:pt x="19173" y="6463"/>
                  </a:cubicBezTo>
                  <a:cubicBezTo>
                    <a:pt x="19173" y="6987"/>
                    <a:pt x="19125" y="7491"/>
                    <a:pt x="19024" y="7972"/>
                  </a:cubicBezTo>
                  <a:cubicBezTo>
                    <a:pt x="18924" y="8453"/>
                    <a:pt x="18784" y="8914"/>
                    <a:pt x="18612" y="9346"/>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7" name="AutoShape 69"/>
            <p:cNvSpPr/>
            <p:nvPr/>
          </p:nvSpPr>
          <p:spPr bwMode="auto">
            <a:xfrm>
              <a:off x="1259776" y="3694874"/>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8" name="AutoShape 70"/>
            <p:cNvSpPr/>
            <p:nvPr/>
          </p:nvSpPr>
          <p:spPr bwMode="auto">
            <a:xfrm>
              <a:off x="1791318" y="369567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234" y="6152"/>
                  </a:moveTo>
                  <a:cubicBezTo>
                    <a:pt x="11406" y="6502"/>
                    <a:pt x="11552" y="6917"/>
                    <a:pt x="11672" y="7394"/>
                  </a:cubicBezTo>
                  <a:cubicBezTo>
                    <a:pt x="11747" y="7411"/>
                    <a:pt x="11886" y="7434"/>
                    <a:pt x="12088" y="7462"/>
                  </a:cubicBezTo>
                  <a:cubicBezTo>
                    <a:pt x="12291" y="7487"/>
                    <a:pt x="12500" y="7527"/>
                    <a:pt x="12714" y="7578"/>
                  </a:cubicBezTo>
                  <a:cubicBezTo>
                    <a:pt x="12928" y="7626"/>
                    <a:pt x="13119" y="7679"/>
                    <a:pt x="13289" y="7730"/>
                  </a:cubicBezTo>
                  <a:cubicBezTo>
                    <a:pt x="13458" y="7787"/>
                    <a:pt x="13543" y="7849"/>
                    <a:pt x="13543" y="7922"/>
                  </a:cubicBezTo>
                  <a:lnTo>
                    <a:pt x="13543" y="10328"/>
                  </a:lnTo>
                  <a:cubicBezTo>
                    <a:pt x="13543" y="10415"/>
                    <a:pt x="13458" y="10494"/>
                    <a:pt x="13289" y="10548"/>
                  </a:cubicBezTo>
                  <a:cubicBezTo>
                    <a:pt x="13119" y="10610"/>
                    <a:pt x="12928" y="10658"/>
                    <a:pt x="12714" y="10706"/>
                  </a:cubicBezTo>
                  <a:cubicBezTo>
                    <a:pt x="12500" y="10751"/>
                    <a:pt x="12288" y="10782"/>
                    <a:pt x="12076" y="10800"/>
                  </a:cubicBezTo>
                  <a:cubicBezTo>
                    <a:pt x="11867" y="10819"/>
                    <a:pt x="11730" y="10836"/>
                    <a:pt x="11672" y="10856"/>
                  </a:cubicBezTo>
                  <a:cubicBezTo>
                    <a:pt x="11566" y="11243"/>
                    <a:pt x="11429" y="11638"/>
                    <a:pt x="11255" y="12045"/>
                  </a:cubicBezTo>
                  <a:cubicBezTo>
                    <a:pt x="11429" y="12324"/>
                    <a:pt x="11594" y="12595"/>
                    <a:pt x="11756" y="12864"/>
                  </a:cubicBezTo>
                  <a:cubicBezTo>
                    <a:pt x="11919" y="13126"/>
                    <a:pt x="12100" y="13394"/>
                    <a:pt x="12302" y="13654"/>
                  </a:cubicBezTo>
                  <a:lnTo>
                    <a:pt x="12326" y="13787"/>
                  </a:lnTo>
                  <a:cubicBezTo>
                    <a:pt x="12326" y="13841"/>
                    <a:pt x="12248" y="13976"/>
                    <a:pt x="12095" y="14194"/>
                  </a:cubicBezTo>
                  <a:cubicBezTo>
                    <a:pt x="11940" y="14411"/>
                    <a:pt x="11761" y="14637"/>
                    <a:pt x="11559" y="14877"/>
                  </a:cubicBezTo>
                  <a:cubicBezTo>
                    <a:pt x="11356" y="15117"/>
                    <a:pt x="11166" y="15326"/>
                    <a:pt x="10991" y="15512"/>
                  </a:cubicBezTo>
                  <a:cubicBezTo>
                    <a:pt x="10812" y="15696"/>
                    <a:pt x="10702" y="15789"/>
                    <a:pt x="10657" y="15789"/>
                  </a:cubicBezTo>
                  <a:cubicBezTo>
                    <a:pt x="10643" y="15789"/>
                    <a:pt x="10565" y="15727"/>
                    <a:pt x="10426" y="15605"/>
                  </a:cubicBezTo>
                  <a:cubicBezTo>
                    <a:pt x="10288" y="15484"/>
                    <a:pt x="10135" y="15346"/>
                    <a:pt x="9965" y="15187"/>
                  </a:cubicBezTo>
                  <a:cubicBezTo>
                    <a:pt x="9796" y="15029"/>
                    <a:pt x="9638" y="14885"/>
                    <a:pt x="9492" y="14747"/>
                  </a:cubicBezTo>
                  <a:cubicBezTo>
                    <a:pt x="9344" y="14614"/>
                    <a:pt x="9250" y="14524"/>
                    <a:pt x="9205" y="14476"/>
                  </a:cubicBezTo>
                  <a:cubicBezTo>
                    <a:pt x="8866" y="14685"/>
                    <a:pt x="8536" y="14851"/>
                    <a:pt x="8212" y="14978"/>
                  </a:cubicBezTo>
                  <a:cubicBezTo>
                    <a:pt x="8212" y="15069"/>
                    <a:pt x="8200" y="15235"/>
                    <a:pt x="8179" y="15475"/>
                  </a:cubicBezTo>
                  <a:cubicBezTo>
                    <a:pt x="8155" y="15721"/>
                    <a:pt x="8127" y="15975"/>
                    <a:pt x="8089" y="16241"/>
                  </a:cubicBezTo>
                  <a:cubicBezTo>
                    <a:pt x="8052" y="16509"/>
                    <a:pt x="8004" y="16743"/>
                    <a:pt x="7948" y="16944"/>
                  </a:cubicBezTo>
                  <a:cubicBezTo>
                    <a:pt x="7892" y="17147"/>
                    <a:pt x="7833" y="17249"/>
                    <a:pt x="7774" y="17249"/>
                  </a:cubicBezTo>
                  <a:lnTo>
                    <a:pt x="5768" y="17249"/>
                  </a:lnTo>
                  <a:cubicBezTo>
                    <a:pt x="5707" y="17249"/>
                    <a:pt x="5651" y="17147"/>
                    <a:pt x="5594" y="16944"/>
                  </a:cubicBezTo>
                  <a:cubicBezTo>
                    <a:pt x="5538" y="16743"/>
                    <a:pt x="5493" y="16509"/>
                    <a:pt x="5462" y="16241"/>
                  </a:cubicBezTo>
                  <a:cubicBezTo>
                    <a:pt x="5434" y="15975"/>
                    <a:pt x="5406" y="15721"/>
                    <a:pt x="5385" y="15484"/>
                  </a:cubicBezTo>
                  <a:cubicBezTo>
                    <a:pt x="5361" y="15244"/>
                    <a:pt x="5352" y="15077"/>
                    <a:pt x="5352" y="14978"/>
                  </a:cubicBezTo>
                  <a:cubicBezTo>
                    <a:pt x="5013" y="14871"/>
                    <a:pt x="4681" y="14702"/>
                    <a:pt x="4359" y="14476"/>
                  </a:cubicBezTo>
                  <a:cubicBezTo>
                    <a:pt x="4126" y="14685"/>
                    <a:pt x="3895" y="14894"/>
                    <a:pt x="3667" y="15106"/>
                  </a:cubicBezTo>
                  <a:cubicBezTo>
                    <a:pt x="3438" y="15320"/>
                    <a:pt x="3212" y="15535"/>
                    <a:pt x="2996" y="15761"/>
                  </a:cubicBezTo>
                  <a:lnTo>
                    <a:pt x="2883" y="15789"/>
                  </a:lnTo>
                  <a:cubicBezTo>
                    <a:pt x="2855" y="15789"/>
                    <a:pt x="2751" y="15696"/>
                    <a:pt x="2572" y="15512"/>
                  </a:cubicBezTo>
                  <a:cubicBezTo>
                    <a:pt x="2396" y="15326"/>
                    <a:pt x="2212" y="15117"/>
                    <a:pt x="2021" y="14877"/>
                  </a:cubicBezTo>
                  <a:cubicBezTo>
                    <a:pt x="1828" y="14637"/>
                    <a:pt x="1657" y="14411"/>
                    <a:pt x="1504" y="14194"/>
                  </a:cubicBezTo>
                  <a:cubicBezTo>
                    <a:pt x="1348" y="13976"/>
                    <a:pt x="1273" y="13841"/>
                    <a:pt x="1273" y="13787"/>
                  </a:cubicBezTo>
                  <a:cubicBezTo>
                    <a:pt x="1273" y="13770"/>
                    <a:pt x="1320" y="13677"/>
                    <a:pt x="1419" y="13510"/>
                  </a:cubicBezTo>
                  <a:cubicBezTo>
                    <a:pt x="1515" y="13346"/>
                    <a:pt x="1628" y="13163"/>
                    <a:pt x="1751" y="12971"/>
                  </a:cubicBezTo>
                  <a:cubicBezTo>
                    <a:pt x="1875" y="12776"/>
                    <a:pt x="1991" y="12590"/>
                    <a:pt x="2099" y="12415"/>
                  </a:cubicBezTo>
                  <a:cubicBezTo>
                    <a:pt x="2210" y="12240"/>
                    <a:pt x="2278" y="12127"/>
                    <a:pt x="2308" y="12070"/>
                  </a:cubicBezTo>
                  <a:cubicBezTo>
                    <a:pt x="2134" y="11686"/>
                    <a:pt x="1988" y="11260"/>
                    <a:pt x="1868" y="10800"/>
                  </a:cubicBezTo>
                  <a:cubicBezTo>
                    <a:pt x="1793" y="10783"/>
                    <a:pt x="1654" y="10760"/>
                    <a:pt x="1452" y="10732"/>
                  </a:cubicBezTo>
                  <a:cubicBezTo>
                    <a:pt x="1249" y="10706"/>
                    <a:pt x="1042" y="10675"/>
                    <a:pt x="826" y="10639"/>
                  </a:cubicBezTo>
                  <a:cubicBezTo>
                    <a:pt x="611" y="10602"/>
                    <a:pt x="421" y="10554"/>
                    <a:pt x="251" y="10497"/>
                  </a:cubicBezTo>
                  <a:cubicBezTo>
                    <a:pt x="82" y="10438"/>
                    <a:pt x="0" y="10373"/>
                    <a:pt x="0" y="10300"/>
                  </a:cubicBezTo>
                  <a:lnTo>
                    <a:pt x="0" y="7869"/>
                  </a:lnTo>
                  <a:cubicBezTo>
                    <a:pt x="0" y="7798"/>
                    <a:pt x="82" y="7724"/>
                    <a:pt x="251" y="7660"/>
                  </a:cubicBezTo>
                  <a:cubicBezTo>
                    <a:pt x="421" y="7589"/>
                    <a:pt x="616" y="7538"/>
                    <a:pt x="837" y="7501"/>
                  </a:cubicBezTo>
                  <a:cubicBezTo>
                    <a:pt x="1059" y="7468"/>
                    <a:pt x="1273" y="7434"/>
                    <a:pt x="1475" y="7408"/>
                  </a:cubicBezTo>
                  <a:cubicBezTo>
                    <a:pt x="1678" y="7380"/>
                    <a:pt x="1817" y="7366"/>
                    <a:pt x="1892" y="7366"/>
                  </a:cubicBezTo>
                  <a:cubicBezTo>
                    <a:pt x="1981" y="6925"/>
                    <a:pt x="2120" y="6530"/>
                    <a:pt x="2308" y="6177"/>
                  </a:cubicBezTo>
                  <a:cubicBezTo>
                    <a:pt x="2134" y="5900"/>
                    <a:pt x="1965" y="5621"/>
                    <a:pt x="1795" y="5347"/>
                  </a:cubicBezTo>
                  <a:cubicBezTo>
                    <a:pt x="1628" y="5073"/>
                    <a:pt x="1452" y="4802"/>
                    <a:pt x="1273" y="4542"/>
                  </a:cubicBezTo>
                  <a:lnTo>
                    <a:pt x="1228" y="4407"/>
                  </a:lnTo>
                  <a:cubicBezTo>
                    <a:pt x="1228" y="4353"/>
                    <a:pt x="1303" y="4221"/>
                    <a:pt x="1456" y="4009"/>
                  </a:cubicBezTo>
                  <a:cubicBezTo>
                    <a:pt x="1612" y="3797"/>
                    <a:pt x="1788" y="3574"/>
                    <a:pt x="1986" y="3334"/>
                  </a:cubicBezTo>
                  <a:cubicBezTo>
                    <a:pt x="2186" y="3094"/>
                    <a:pt x="2374" y="2882"/>
                    <a:pt x="2551" y="2696"/>
                  </a:cubicBezTo>
                  <a:cubicBezTo>
                    <a:pt x="2727" y="2515"/>
                    <a:pt x="2838" y="2419"/>
                    <a:pt x="2883" y="2419"/>
                  </a:cubicBezTo>
                  <a:cubicBezTo>
                    <a:pt x="2899" y="2419"/>
                    <a:pt x="2975" y="2478"/>
                    <a:pt x="3113" y="2597"/>
                  </a:cubicBezTo>
                  <a:cubicBezTo>
                    <a:pt x="3252" y="2713"/>
                    <a:pt x="3408" y="2851"/>
                    <a:pt x="3577" y="3006"/>
                  </a:cubicBezTo>
                  <a:cubicBezTo>
                    <a:pt x="3744" y="3164"/>
                    <a:pt x="3907" y="3320"/>
                    <a:pt x="4060" y="3469"/>
                  </a:cubicBezTo>
                  <a:cubicBezTo>
                    <a:pt x="4215" y="3616"/>
                    <a:pt x="4307" y="3706"/>
                    <a:pt x="4335" y="3743"/>
                  </a:cubicBezTo>
                  <a:cubicBezTo>
                    <a:pt x="4660" y="3517"/>
                    <a:pt x="4999" y="3354"/>
                    <a:pt x="5352" y="3243"/>
                  </a:cubicBezTo>
                  <a:cubicBezTo>
                    <a:pt x="5352" y="3173"/>
                    <a:pt x="5361" y="3003"/>
                    <a:pt x="5385" y="2746"/>
                  </a:cubicBezTo>
                  <a:cubicBezTo>
                    <a:pt x="5406" y="2484"/>
                    <a:pt x="5434" y="2224"/>
                    <a:pt x="5462" y="1967"/>
                  </a:cubicBezTo>
                  <a:cubicBezTo>
                    <a:pt x="5493" y="1707"/>
                    <a:pt x="5533" y="1476"/>
                    <a:pt x="5582" y="1264"/>
                  </a:cubicBezTo>
                  <a:cubicBezTo>
                    <a:pt x="5630" y="1052"/>
                    <a:pt x="5693" y="948"/>
                    <a:pt x="5768" y="948"/>
                  </a:cubicBezTo>
                  <a:lnTo>
                    <a:pt x="7774" y="948"/>
                  </a:lnTo>
                  <a:cubicBezTo>
                    <a:pt x="7833" y="948"/>
                    <a:pt x="7891" y="1052"/>
                    <a:pt x="7948" y="1264"/>
                  </a:cubicBezTo>
                  <a:cubicBezTo>
                    <a:pt x="8004" y="1476"/>
                    <a:pt x="8047" y="1707"/>
                    <a:pt x="8077" y="1967"/>
                  </a:cubicBezTo>
                  <a:cubicBezTo>
                    <a:pt x="8108" y="2224"/>
                    <a:pt x="8134" y="2484"/>
                    <a:pt x="8155" y="2746"/>
                  </a:cubicBezTo>
                  <a:cubicBezTo>
                    <a:pt x="8179" y="3003"/>
                    <a:pt x="8197" y="3173"/>
                    <a:pt x="8212" y="3243"/>
                  </a:cubicBezTo>
                  <a:cubicBezTo>
                    <a:pt x="8551" y="3354"/>
                    <a:pt x="8873" y="3512"/>
                    <a:pt x="9181" y="3715"/>
                  </a:cubicBezTo>
                  <a:cubicBezTo>
                    <a:pt x="9414" y="3512"/>
                    <a:pt x="9650" y="3305"/>
                    <a:pt x="9885" y="3105"/>
                  </a:cubicBezTo>
                  <a:cubicBezTo>
                    <a:pt x="10123" y="2899"/>
                    <a:pt x="10351" y="2690"/>
                    <a:pt x="10568" y="2475"/>
                  </a:cubicBezTo>
                  <a:lnTo>
                    <a:pt x="10657" y="2419"/>
                  </a:lnTo>
                  <a:cubicBezTo>
                    <a:pt x="10688" y="2419"/>
                    <a:pt x="10791" y="2518"/>
                    <a:pt x="10968" y="2710"/>
                  </a:cubicBezTo>
                  <a:cubicBezTo>
                    <a:pt x="11144" y="2904"/>
                    <a:pt x="11330" y="3116"/>
                    <a:pt x="11526" y="3348"/>
                  </a:cubicBezTo>
                  <a:cubicBezTo>
                    <a:pt x="11721" y="3577"/>
                    <a:pt x="11900" y="3797"/>
                    <a:pt x="12060" y="4009"/>
                  </a:cubicBezTo>
                  <a:cubicBezTo>
                    <a:pt x="12222" y="4220"/>
                    <a:pt x="12302" y="4353"/>
                    <a:pt x="12302" y="4407"/>
                  </a:cubicBezTo>
                  <a:cubicBezTo>
                    <a:pt x="12302" y="4443"/>
                    <a:pt x="12253" y="4542"/>
                    <a:pt x="12152" y="4712"/>
                  </a:cubicBezTo>
                  <a:cubicBezTo>
                    <a:pt x="12048" y="4878"/>
                    <a:pt x="11935" y="5056"/>
                    <a:pt x="11813" y="5251"/>
                  </a:cubicBezTo>
                  <a:cubicBezTo>
                    <a:pt x="11688" y="5446"/>
                    <a:pt x="11568" y="5629"/>
                    <a:pt x="11453" y="5807"/>
                  </a:cubicBezTo>
                  <a:cubicBezTo>
                    <a:pt x="11335" y="5982"/>
                    <a:pt x="11260" y="6095"/>
                    <a:pt x="11234" y="6152"/>
                  </a:cubicBezTo>
                  <a:moveTo>
                    <a:pt x="6781" y="11545"/>
                  </a:moveTo>
                  <a:cubicBezTo>
                    <a:pt x="7061" y="11545"/>
                    <a:pt x="7322" y="11480"/>
                    <a:pt x="7569" y="11356"/>
                  </a:cubicBezTo>
                  <a:cubicBezTo>
                    <a:pt x="7819" y="11229"/>
                    <a:pt x="8035" y="11056"/>
                    <a:pt x="8219" y="10836"/>
                  </a:cubicBezTo>
                  <a:cubicBezTo>
                    <a:pt x="8402" y="10616"/>
                    <a:pt x="8546" y="10356"/>
                    <a:pt x="8652" y="10059"/>
                  </a:cubicBezTo>
                  <a:cubicBezTo>
                    <a:pt x="8758" y="9760"/>
                    <a:pt x="8809" y="9447"/>
                    <a:pt x="8809" y="9111"/>
                  </a:cubicBezTo>
                  <a:cubicBezTo>
                    <a:pt x="8809" y="8778"/>
                    <a:pt x="8758" y="8458"/>
                    <a:pt x="8652" y="8159"/>
                  </a:cubicBezTo>
                  <a:cubicBezTo>
                    <a:pt x="8546" y="7857"/>
                    <a:pt x="8402" y="7592"/>
                    <a:pt x="8219" y="7372"/>
                  </a:cubicBezTo>
                  <a:cubicBezTo>
                    <a:pt x="8035" y="7151"/>
                    <a:pt x="7819" y="6979"/>
                    <a:pt x="7569" y="6846"/>
                  </a:cubicBezTo>
                  <a:cubicBezTo>
                    <a:pt x="7322" y="6717"/>
                    <a:pt x="7061" y="6649"/>
                    <a:pt x="6781" y="6649"/>
                  </a:cubicBezTo>
                  <a:cubicBezTo>
                    <a:pt x="6211" y="6649"/>
                    <a:pt x="5726" y="6889"/>
                    <a:pt x="5328" y="7366"/>
                  </a:cubicBezTo>
                  <a:cubicBezTo>
                    <a:pt x="4931" y="7843"/>
                    <a:pt x="4730" y="8425"/>
                    <a:pt x="4730" y="9111"/>
                  </a:cubicBezTo>
                  <a:cubicBezTo>
                    <a:pt x="4730" y="9447"/>
                    <a:pt x="4785" y="9760"/>
                    <a:pt x="4895" y="10060"/>
                  </a:cubicBezTo>
                  <a:cubicBezTo>
                    <a:pt x="5003" y="10356"/>
                    <a:pt x="5149" y="10616"/>
                    <a:pt x="5333" y="10836"/>
                  </a:cubicBezTo>
                  <a:cubicBezTo>
                    <a:pt x="5517" y="11056"/>
                    <a:pt x="5735" y="11229"/>
                    <a:pt x="5987" y="11356"/>
                  </a:cubicBezTo>
                  <a:cubicBezTo>
                    <a:pt x="6239" y="11480"/>
                    <a:pt x="6500" y="11545"/>
                    <a:pt x="6781" y="11545"/>
                  </a:cubicBezTo>
                  <a:moveTo>
                    <a:pt x="20496" y="16952"/>
                  </a:moveTo>
                  <a:cubicBezTo>
                    <a:pt x="20427" y="17293"/>
                    <a:pt x="20340" y="17613"/>
                    <a:pt x="20234" y="17912"/>
                  </a:cubicBezTo>
                  <a:cubicBezTo>
                    <a:pt x="20251" y="17963"/>
                    <a:pt x="20293" y="18050"/>
                    <a:pt x="20364" y="18161"/>
                  </a:cubicBezTo>
                  <a:cubicBezTo>
                    <a:pt x="20437" y="18273"/>
                    <a:pt x="20507" y="18398"/>
                    <a:pt x="20573" y="18528"/>
                  </a:cubicBezTo>
                  <a:cubicBezTo>
                    <a:pt x="20642" y="18655"/>
                    <a:pt x="20700" y="18779"/>
                    <a:pt x="20755" y="18897"/>
                  </a:cubicBezTo>
                  <a:cubicBezTo>
                    <a:pt x="20806" y="19013"/>
                    <a:pt x="20832" y="19098"/>
                    <a:pt x="20832" y="19140"/>
                  </a:cubicBezTo>
                  <a:cubicBezTo>
                    <a:pt x="20832" y="19177"/>
                    <a:pt x="20762" y="19281"/>
                    <a:pt x="20625" y="19459"/>
                  </a:cubicBezTo>
                  <a:cubicBezTo>
                    <a:pt x="20486" y="19634"/>
                    <a:pt x="20324" y="19821"/>
                    <a:pt x="20140" y="20013"/>
                  </a:cubicBezTo>
                  <a:cubicBezTo>
                    <a:pt x="19957" y="20205"/>
                    <a:pt x="19778" y="20388"/>
                    <a:pt x="19611" y="20558"/>
                  </a:cubicBezTo>
                  <a:cubicBezTo>
                    <a:pt x="19441" y="20730"/>
                    <a:pt x="19333" y="20848"/>
                    <a:pt x="19288" y="20911"/>
                  </a:cubicBezTo>
                  <a:lnTo>
                    <a:pt x="19199" y="20967"/>
                  </a:lnTo>
                  <a:cubicBezTo>
                    <a:pt x="19168" y="20967"/>
                    <a:pt x="19107" y="20928"/>
                    <a:pt x="19013" y="20851"/>
                  </a:cubicBezTo>
                  <a:cubicBezTo>
                    <a:pt x="18919" y="20772"/>
                    <a:pt x="18822" y="20685"/>
                    <a:pt x="18726" y="20586"/>
                  </a:cubicBezTo>
                  <a:cubicBezTo>
                    <a:pt x="18629" y="20487"/>
                    <a:pt x="18533" y="20391"/>
                    <a:pt x="18438" y="20295"/>
                  </a:cubicBezTo>
                  <a:cubicBezTo>
                    <a:pt x="18344" y="20199"/>
                    <a:pt x="18283" y="20137"/>
                    <a:pt x="18253" y="20100"/>
                  </a:cubicBezTo>
                  <a:cubicBezTo>
                    <a:pt x="17975" y="20208"/>
                    <a:pt x="17681" y="20295"/>
                    <a:pt x="17372" y="20357"/>
                  </a:cubicBezTo>
                  <a:cubicBezTo>
                    <a:pt x="17358" y="20411"/>
                    <a:pt x="17323" y="20510"/>
                    <a:pt x="17273" y="20648"/>
                  </a:cubicBezTo>
                  <a:cubicBezTo>
                    <a:pt x="17219" y="20786"/>
                    <a:pt x="17160" y="20925"/>
                    <a:pt x="17097" y="21060"/>
                  </a:cubicBezTo>
                  <a:cubicBezTo>
                    <a:pt x="17033" y="21196"/>
                    <a:pt x="16972" y="21320"/>
                    <a:pt x="16911" y="21430"/>
                  </a:cubicBezTo>
                  <a:cubicBezTo>
                    <a:pt x="16852" y="21546"/>
                    <a:pt x="16798" y="21599"/>
                    <a:pt x="16753" y="21599"/>
                  </a:cubicBezTo>
                  <a:cubicBezTo>
                    <a:pt x="16709" y="21599"/>
                    <a:pt x="16577" y="21568"/>
                    <a:pt x="16360" y="21498"/>
                  </a:cubicBezTo>
                  <a:cubicBezTo>
                    <a:pt x="16141" y="21430"/>
                    <a:pt x="15906" y="21348"/>
                    <a:pt x="15654" y="21247"/>
                  </a:cubicBezTo>
                  <a:cubicBezTo>
                    <a:pt x="15405" y="21148"/>
                    <a:pt x="15179" y="21043"/>
                    <a:pt x="14979" y="20930"/>
                  </a:cubicBezTo>
                  <a:cubicBezTo>
                    <a:pt x="14778" y="20817"/>
                    <a:pt x="14680" y="20719"/>
                    <a:pt x="14680" y="20628"/>
                  </a:cubicBezTo>
                  <a:cubicBezTo>
                    <a:pt x="14680" y="20419"/>
                    <a:pt x="14698" y="20205"/>
                    <a:pt x="14736" y="19984"/>
                  </a:cubicBezTo>
                  <a:cubicBezTo>
                    <a:pt x="14774" y="19764"/>
                    <a:pt x="14809" y="19555"/>
                    <a:pt x="14837" y="19355"/>
                  </a:cubicBezTo>
                  <a:cubicBezTo>
                    <a:pt x="14717" y="19247"/>
                    <a:pt x="14611" y="19129"/>
                    <a:pt x="14517" y="18999"/>
                  </a:cubicBezTo>
                  <a:cubicBezTo>
                    <a:pt x="14423" y="18869"/>
                    <a:pt x="14338" y="18731"/>
                    <a:pt x="14263" y="18587"/>
                  </a:cubicBezTo>
                  <a:cubicBezTo>
                    <a:pt x="14091" y="18607"/>
                    <a:pt x="13919" y="18618"/>
                    <a:pt x="13750" y="18629"/>
                  </a:cubicBezTo>
                  <a:cubicBezTo>
                    <a:pt x="13583" y="18638"/>
                    <a:pt x="13413" y="18640"/>
                    <a:pt x="13251" y="18640"/>
                  </a:cubicBezTo>
                  <a:lnTo>
                    <a:pt x="13086" y="18640"/>
                  </a:lnTo>
                  <a:cubicBezTo>
                    <a:pt x="13037" y="18640"/>
                    <a:pt x="13006" y="18590"/>
                    <a:pt x="12990" y="18491"/>
                  </a:cubicBezTo>
                  <a:cubicBezTo>
                    <a:pt x="12976" y="18417"/>
                    <a:pt x="12945" y="18259"/>
                    <a:pt x="12900" y="18011"/>
                  </a:cubicBezTo>
                  <a:cubicBezTo>
                    <a:pt x="12855" y="17762"/>
                    <a:pt x="12804" y="17503"/>
                    <a:pt x="12747" y="17229"/>
                  </a:cubicBezTo>
                  <a:cubicBezTo>
                    <a:pt x="12691" y="16952"/>
                    <a:pt x="12644" y="16704"/>
                    <a:pt x="12608" y="16478"/>
                  </a:cubicBezTo>
                  <a:cubicBezTo>
                    <a:pt x="12568" y="16252"/>
                    <a:pt x="12552" y="16122"/>
                    <a:pt x="12552" y="16085"/>
                  </a:cubicBezTo>
                  <a:cubicBezTo>
                    <a:pt x="12552" y="16032"/>
                    <a:pt x="12601" y="15973"/>
                    <a:pt x="12702" y="15910"/>
                  </a:cubicBezTo>
                  <a:cubicBezTo>
                    <a:pt x="12804" y="15848"/>
                    <a:pt x="12921" y="15783"/>
                    <a:pt x="13053" y="15713"/>
                  </a:cubicBezTo>
                  <a:cubicBezTo>
                    <a:pt x="13183" y="15645"/>
                    <a:pt x="13310" y="15591"/>
                    <a:pt x="13430" y="15546"/>
                  </a:cubicBezTo>
                  <a:cubicBezTo>
                    <a:pt x="13550" y="15501"/>
                    <a:pt x="13632" y="15470"/>
                    <a:pt x="13677" y="15453"/>
                  </a:cubicBezTo>
                  <a:cubicBezTo>
                    <a:pt x="13708" y="15241"/>
                    <a:pt x="13743" y="15069"/>
                    <a:pt x="13785" y="14922"/>
                  </a:cubicBezTo>
                  <a:cubicBezTo>
                    <a:pt x="13825" y="14778"/>
                    <a:pt x="13884" y="14614"/>
                    <a:pt x="13959" y="14422"/>
                  </a:cubicBezTo>
                  <a:cubicBezTo>
                    <a:pt x="13929" y="14388"/>
                    <a:pt x="13882" y="14309"/>
                    <a:pt x="13813" y="14194"/>
                  </a:cubicBezTo>
                  <a:cubicBezTo>
                    <a:pt x="13745" y="14075"/>
                    <a:pt x="13677" y="13951"/>
                    <a:pt x="13604" y="13824"/>
                  </a:cubicBezTo>
                  <a:cubicBezTo>
                    <a:pt x="13533" y="13694"/>
                    <a:pt x="13470" y="13567"/>
                    <a:pt x="13418" y="13445"/>
                  </a:cubicBezTo>
                  <a:cubicBezTo>
                    <a:pt x="13366" y="13324"/>
                    <a:pt x="13340" y="13242"/>
                    <a:pt x="13340" y="13208"/>
                  </a:cubicBezTo>
                  <a:cubicBezTo>
                    <a:pt x="13340" y="13172"/>
                    <a:pt x="13409" y="13064"/>
                    <a:pt x="13547" y="12886"/>
                  </a:cubicBezTo>
                  <a:cubicBezTo>
                    <a:pt x="13686" y="12714"/>
                    <a:pt x="13849" y="12531"/>
                    <a:pt x="14032" y="12336"/>
                  </a:cubicBezTo>
                  <a:cubicBezTo>
                    <a:pt x="14216" y="12144"/>
                    <a:pt x="14392" y="11960"/>
                    <a:pt x="14562" y="11796"/>
                  </a:cubicBezTo>
                  <a:cubicBezTo>
                    <a:pt x="14731" y="11627"/>
                    <a:pt x="14837" y="11517"/>
                    <a:pt x="14882" y="11466"/>
                  </a:cubicBezTo>
                  <a:lnTo>
                    <a:pt x="14974" y="11410"/>
                  </a:lnTo>
                  <a:cubicBezTo>
                    <a:pt x="15004" y="11410"/>
                    <a:pt x="15066" y="11449"/>
                    <a:pt x="15160" y="11525"/>
                  </a:cubicBezTo>
                  <a:cubicBezTo>
                    <a:pt x="15254" y="11599"/>
                    <a:pt x="15348" y="11689"/>
                    <a:pt x="15447" y="11788"/>
                  </a:cubicBezTo>
                  <a:cubicBezTo>
                    <a:pt x="15543" y="11887"/>
                    <a:pt x="15640" y="11983"/>
                    <a:pt x="15734" y="12076"/>
                  </a:cubicBezTo>
                  <a:cubicBezTo>
                    <a:pt x="15828" y="12175"/>
                    <a:pt x="15889" y="12237"/>
                    <a:pt x="15920" y="12276"/>
                  </a:cubicBezTo>
                  <a:cubicBezTo>
                    <a:pt x="16184" y="12166"/>
                    <a:pt x="16468" y="12082"/>
                    <a:pt x="16777" y="12017"/>
                  </a:cubicBezTo>
                  <a:cubicBezTo>
                    <a:pt x="16791" y="11963"/>
                    <a:pt x="16826" y="11867"/>
                    <a:pt x="16878" y="11726"/>
                  </a:cubicBezTo>
                  <a:cubicBezTo>
                    <a:pt x="16930" y="11587"/>
                    <a:pt x="16991" y="11449"/>
                    <a:pt x="17064" y="11316"/>
                  </a:cubicBezTo>
                  <a:cubicBezTo>
                    <a:pt x="17135" y="11178"/>
                    <a:pt x="17200" y="11057"/>
                    <a:pt x="17262" y="10941"/>
                  </a:cubicBezTo>
                  <a:cubicBezTo>
                    <a:pt x="17320" y="10831"/>
                    <a:pt x="17372" y="10774"/>
                    <a:pt x="17419" y="10774"/>
                  </a:cubicBezTo>
                  <a:cubicBezTo>
                    <a:pt x="17448" y="10774"/>
                    <a:pt x="17575" y="10805"/>
                    <a:pt x="17803" y="10870"/>
                  </a:cubicBezTo>
                  <a:cubicBezTo>
                    <a:pt x="18027" y="10929"/>
                    <a:pt x="18264" y="11014"/>
                    <a:pt x="18516" y="11119"/>
                  </a:cubicBezTo>
                  <a:cubicBezTo>
                    <a:pt x="18768" y="11223"/>
                    <a:pt x="18996" y="11328"/>
                    <a:pt x="19199" y="11438"/>
                  </a:cubicBezTo>
                  <a:cubicBezTo>
                    <a:pt x="19401" y="11545"/>
                    <a:pt x="19502" y="11647"/>
                    <a:pt x="19502" y="11745"/>
                  </a:cubicBezTo>
                  <a:cubicBezTo>
                    <a:pt x="19502" y="11954"/>
                    <a:pt x="19481" y="12166"/>
                    <a:pt x="19441" y="12384"/>
                  </a:cubicBezTo>
                  <a:cubicBezTo>
                    <a:pt x="19399" y="12598"/>
                    <a:pt x="19363" y="12810"/>
                    <a:pt x="19333" y="13016"/>
                  </a:cubicBezTo>
                  <a:cubicBezTo>
                    <a:pt x="19453" y="13123"/>
                    <a:pt x="19561" y="13245"/>
                    <a:pt x="19655" y="13375"/>
                  </a:cubicBezTo>
                  <a:cubicBezTo>
                    <a:pt x="19749" y="13505"/>
                    <a:pt x="19834" y="13643"/>
                    <a:pt x="19910" y="13787"/>
                  </a:cubicBezTo>
                  <a:cubicBezTo>
                    <a:pt x="20095" y="13770"/>
                    <a:pt x="20281" y="13756"/>
                    <a:pt x="20465" y="13747"/>
                  </a:cubicBezTo>
                  <a:cubicBezTo>
                    <a:pt x="20651" y="13736"/>
                    <a:pt x="20830" y="13733"/>
                    <a:pt x="21002" y="13733"/>
                  </a:cubicBezTo>
                  <a:cubicBezTo>
                    <a:pt x="21061" y="13733"/>
                    <a:pt x="21129" y="13852"/>
                    <a:pt x="21204" y="14092"/>
                  </a:cubicBezTo>
                  <a:cubicBezTo>
                    <a:pt x="21279" y="14332"/>
                    <a:pt x="21345" y="14603"/>
                    <a:pt x="21402" y="14911"/>
                  </a:cubicBezTo>
                  <a:cubicBezTo>
                    <a:pt x="21458" y="15216"/>
                    <a:pt x="21505" y="15507"/>
                    <a:pt x="21543" y="15783"/>
                  </a:cubicBezTo>
                  <a:cubicBezTo>
                    <a:pt x="21581" y="16057"/>
                    <a:pt x="21599" y="16235"/>
                    <a:pt x="21599" y="16314"/>
                  </a:cubicBezTo>
                  <a:cubicBezTo>
                    <a:pt x="21599" y="16371"/>
                    <a:pt x="21548" y="16427"/>
                    <a:pt x="21447" y="16492"/>
                  </a:cubicBezTo>
                  <a:cubicBezTo>
                    <a:pt x="21345" y="16554"/>
                    <a:pt x="21235" y="16613"/>
                    <a:pt x="21115" y="16664"/>
                  </a:cubicBezTo>
                  <a:cubicBezTo>
                    <a:pt x="20995" y="16721"/>
                    <a:pt x="20872" y="16777"/>
                    <a:pt x="20747" y="16836"/>
                  </a:cubicBezTo>
                  <a:cubicBezTo>
                    <a:pt x="20623" y="16893"/>
                    <a:pt x="20540" y="16932"/>
                    <a:pt x="20496" y="16952"/>
                  </a:cubicBezTo>
                  <a:moveTo>
                    <a:pt x="20514" y="6070"/>
                  </a:moveTo>
                  <a:cubicBezTo>
                    <a:pt x="20416" y="6395"/>
                    <a:pt x="20300" y="6677"/>
                    <a:pt x="20164" y="6920"/>
                  </a:cubicBezTo>
                  <a:cubicBezTo>
                    <a:pt x="20180" y="6959"/>
                    <a:pt x="20211" y="7030"/>
                    <a:pt x="20256" y="7143"/>
                  </a:cubicBezTo>
                  <a:cubicBezTo>
                    <a:pt x="20300" y="7256"/>
                    <a:pt x="20352" y="7377"/>
                    <a:pt x="20409" y="7510"/>
                  </a:cubicBezTo>
                  <a:cubicBezTo>
                    <a:pt x="20463" y="7640"/>
                    <a:pt x="20510" y="7758"/>
                    <a:pt x="20550" y="7869"/>
                  </a:cubicBezTo>
                  <a:cubicBezTo>
                    <a:pt x="20585" y="7973"/>
                    <a:pt x="20604" y="8041"/>
                    <a:pt x="20604" y="8058"/>
                  </a:cubicBezTo>
                  <a:cubicBezTo>
                    <a:pt x="20604" y="8111"/>
                    <a:pt x="20519" y="8216"/>
                    <a:pt x="20352" y="8374"/>
                  </a:cubicBezTo>
                  <a:cubicBezTo>
                    <a:pt x="20183" y="8532"/>
                    <a:pt x="19994" y="8696"/>
                    <a:pt x="19787" y="8862"/>
                  </a:cubicBezTo>
                  <a:cubicBezTo>
                    <a:pt x="19580" y="9026"/>
                    <a:pt x="19387" y="9176"/>
                    <a:pt x="19208" y="9309"/>
                  </a:cubicBezTo>
                  <a:cubicBezTo>
                    <a:pt x="19027" y="9439"/>
                    <a:pt x="18930" y="9501"/>
                    <a:pt x="18914" y="9501"/>
                  </a:cubicBezTo>
                  <a:cubicBezTo>
                    <a:pt x="18886" y="9501"/>
                    <a:pt x="18832" y="9461"/>
                    <a:pt x="18756" y="9374"/>
                  </a:cubicBezTo>
                  <a:cubicBezTo>
                    <a:pt x="18683" y="9289"/>
                    <a:pt x="18601" y="9193"/>
                    <a:pt x="18514" y="9083"/>
                  </a:cubicBezTo>
                  <a:cubicBezTo>
                    <a:pt x="18429" y="8978"/>
                    <a:pt x="18351" y="8871"/>
                    <a:pt x="18283" y="8766"/>
                  </a:cubicBezTo>
                  <a:cubicBezTo>
                    <a:pt x="18215" y="8662"/>
                    <a:pt x="18168" y="8591"/>
                    <a:pt x="18137" y="8558"/>
                  </a:cubicBezTo>
                  <a:cubicBezTo>
                    <a:pt x="18031" y="8592"/>
                    <a:pt x="17925" y="8620"/>
                    <a:pt x="17815" y="8639"/>
                  </a:cubicBezTo>
                  <a:cubicBezTo>
                    <a:pt x="17706" y="8656"/>
                    <a:pt x="17596" y="8656"/>
                    <a:pt x="17483" y="8639"/>
                  </a:cubicBezTo>
                  <a:lnTo>
                    <a:pt x="17325" y="8639"/>
                  </a:lnTo>
                  <a:cubicBezTo>
                    <a:pt x="17297" y="8673"/>
                    <a:pt x="17250" y="8750"/>
                    <a:pt x="17191" y="8862"/>
                  </a:cubicBezTo>
                  <a:cubicBezTo>
                    <a:pt x="17130" y="8973"/>
                    <a:pt x="17066" y="9091"/>
                    <a:pt x="16993" y="9213"/>
                  </a:cubicBezTo>
                  <a:cubicBezTo>
                    <a:pt x="16923" y="9334"/>
                    <a:pt x="16852" y="9441"/>
                    <a:pt x="16784" y="9529"/>
                  </a:cubicBezTo>
                  <a:cubicBezTo>
                    <a:pt x="16718" y="9619"/>
                    <a:pt x="16668" y="9667"/>
                    <a:pt x="16638" y="9667"/>
                  </a:cubicBezTo>
                  <a:cubicBezTo>
                    <a:pt x="16610" y="9667"/>
                    <a:pt x="16494" y="9616"/>
                    <a:pt x="16301" y="9518"/>
                  </a:cubicBezTo>
                  <a:cubicBezTo>
                    <a:pt x="16106" y="9419"/>
                    <a:pt x="15901" y="9303"/>
                    <a:pt x="15687" y="9170"/>
                  </a:cubicBezTo>
                  <a:cubicBezTo>
                    <a:pt x="15473" y="9040"/>
                    <a:pt x="15277" y="8911"/>
                    <a:pt x="15101" y="8778"/>
                  </a:cubicBezTo>
                  <a:cubicBezTo>
                    <a:pt x="14924" y="8648"/>
                    <a:pt x="14835" y="8558"/>
                    <a:pt x="14835" y="8504"/>
                  </a:cubicBezTo>
                  <a:cubicBezTo>
                    <a:pt x="14835" y="8487"/>
                    <a:pt x="14847" y="8419"/>
                    <a:pt x="14868" y="8306"/>
                  </a:cubicBezTo>
                  <a:cubicBezTo>
                    <a:pt x="14891" y="8194"/>
                    <a:pt x="14922" y="8072"/>
                    <a:pt x="14960" y="7948"/>
                  </a:cubicBezTo>
                  <a:cubicBezTo>
                    <a:pt x="14997" y="7824"/>
                    <a:pt x="15030" y="7699"/>
                    <a:pt x="15061" y="7578"/>
                  </a:cubicBezTo>
                  <a:cubicBezTo>
                    <a:pt x="15091" y="7457"/>
                    <a:pt x="15113" y="7378"/>
                    <a:pt x="15129" y="7341"/>
                  </a:cubicBezTo>
                  <a:cubicBezTo>
                    <a:pt x="14957" y="7132"/>
                    <a:pt x="14814" y="6866"/>
                    <a:pt x="14701" y="6542"/>
                  </a:cubicBezTo>
                  <a:cubicBezTo>
                    <a:pt x="14303" y="6525"/>
                    <a:pt x="14021" y="6502"/>
                    <a:pt x="13856" y="6474"/>
                  </a:cubicBezTo>
                  <a:cubicBezTo>
                    <a:pt x="13691" y="6446"/>
                    <a:pt x="13580" y="6364"/>
                    <a:pt x="13529" y="6226"/>
                  </a:cubicBezTo>
                  <a:cubicBezTo>
                    <a:pt x="13477" y="6084"/>
                    <a:pt x="13458" y="5850"/>
                    <a:pt x="13472" y="5514"/>
                  </a:cubicBezTo>
                  <a:cubicBezTo>
                    <a:pt x="13489" y="5184"/>
                    <a:pt x="13472" y="4692"/>
                    <a:pt x="13427" y="4043"/>
                  </a:cubicBezTo>
                  <a:cubicBezTo>
                    <a:pt x="13427" y="3986"/>
                    <a:pt x="13475" y="3936"/>
                    <a:pt x="13569" y="3879"/>
                  </a:cubicBezTo>
                  <a:cubicBezTo>
                    <a:pt x="13663" y="3826"/>
                    <a:pt x="13773" y="3783"/>
                    <a:pt x="13901" y="3744"/>
                  </a:cubicBezTo>
                  <a:cubicBezTo>
                    <a:pt x="14028" y="3707"/>
                    <a:pt x="14155" y="3684"/>
                    <a:pt x="14279" y="3665"/>
                  </a:cubicBezTo>
                  <a:cubicBezTo>
                    <a:pt x="14402" y="3645"/>
                    <a:pt x="14487" y="3628"/>
                    <a:pt x="14531" y="3608"/>
                  </a:cubicBezTo>
                  <a:cubicBezTo>
                    <a:pt x="14607" y="3314"/>
                    <a:pt x="14722" y="3024"/>
                    <a:pt x="14880" y="2747"/>
                  </a:cubicBezTo>
                  <a:cubicBezTo>
                    <a:pt x="14866" y="2707"/>
                    <a:pt x="14835" y="2631"/>
                    <a:pt x="14790" y="2510"/>
                  </a:cubicBezTo>
                  <a:cubicBezTo>
                    <a:pt x="14746" y="2388"/>
                    <a:pt x="14698" y="2264"/>
                    <a:pt x="14649" y="2137"/>
                  </a:cubicBezTo>
                  <a:cubicBezTo>
                    <a:pt x="14602" y="2010"/>
                    <a:pt x="14557" y="1897"/>
                    <a:pt x="14522" y="1792"/>
                  </a:cubicBezTo>
                  <a:cubicBezTo>
                    <a:pt x="14482" y="1688"/>
                    <a:pt x="14465" y="1617"/>
                    <a:pt x="14465" y="1584"/>
                  </a:cubicBezTo>
                  <a:cubicBezTo>
                    <a:pt x="14465" y="1527"/>
                    <a:pt x="14545" y="1428"/>
                    <a:pt x="14705" y="1279"/>
                  </a:cubicBezTo>
                  <a:cubicBezTo>
                    <a:pt x="14868" y="1129"/>
                    <a:pt x="15051" y="971"/>
                    <a:pt x="15259" y="804"/>
                  </a:cubicBezTo>
                  <a:cubicBezTo>
                    <a:pt x="15463" y="641"/>
                    <a:pt x="15659" y="491"/>
                    <a:pt x="15840" y="367"/>
                  </a:cubicBezTo>
                  <a:cubicBezTo>
                    <a:pt x="16019" y="240"/>
                    <a:pt x="16125" y="177"/>
                    <a:pt x="16153" y="177"/>
                  </a:cubicBezTo>
                  <a:cubicBezTo>
                    <a:pt x="16184" y="177"/>
                    <a:pt x="16233" y="217"/>
                    <a:pt x="16301" y="296"/>
                  </a:cubicBezTo>
                  <a:cubicBezTo>
                    <a:pt x="16367" y="381"/>
                    <a:pt x="16445" y="477"/>
                    <a:pt x="16532" y="590"/>
                  </a:cubicBezTo>
                  <a:cubicBezTo>
                    <a:pt x="16619" y="700"/>
                    <a:pt x="16694" y="807"/>
                    <a:pt x="16763" y="906"/>
                  </a:cubicBezTo>
                  <a:cubicBezTo>
                    <a:pt x="16829" y="1005"/>
                    <a:pt x="16878" y="1072"/>
                    <a:pt x="16909" y="1109"/>
                  </a:cubicBezTo>
                  <a:cubicBezTo>
                    <a:pt x="17014" y="1072"/>
                    <a:pt x="17123" y="1047"/>
                    <a:pt x="17229" y="1027"/>
                  </a:cubicBezTo>
                  <a:cubicBezTo>
                    <a:pt x="17339" y="1007"/>
                    <a:pt x="17450" y="1007"/>
                    <a:pt x="17563" y="1027"/>
                  </a:cubicBezTo>
                  <a:lnTo>
                    <a:pt x="17721" y="1027"/>
                  </a:lnTo>
                  <a:cubicBezTo>
                    <a:pt x="17735" y="993"/>
                    <a:pt x="17777" y="917"/>
                    <a:pt x="17845" y="804"/>
                  </a:cubicBezTo>
                  <a:cubicBezTo>
                    <a:pt x="17911" y="691"/>
                    <a:pt x="17982" y="578"/>
                    <a:pt x="18052" y="460"/>
                  </a:cubicBezTo>
                  <a:cubicBezTo>
                    <a:pt x="18123" y="341"/>
                    <a:pt x="18189" y="237"/>
                    <a:pt x="18250" y="144"/>
                  </a:cubicBezTo>
                  <a:cubicBezTo>
                    <a:pt x="18309" y="50"/>
                    <a:pt x="18354" y="0"/>
                    <a:pt x="18384" y="0"/>
                  </a:cubicBezTo>
                  <a:cubicBezTo>
                    <a:pt x="18415" y="0"/>
                    <a:pt x="18528" y="53"/>
                    <a:pt x="18723" y="158"/>
                  </a:cubicBezTo>
                  <a:cubicBezTo>
                    <a:pt x="18919" y="259"/>
                    <a:pt x="19128" y="378"/>
                    <a:pt x="19349" y="508"/>
                  </a:cubicBezTo>
                  <a:cubicBezTo>
                    <a:pt x="19571" y="641"/>
                    <a:pt x="19771" y="765"/>
                    <a:pt x="19945" y="892"/>
                  </a:cubicBezTo>
                  <a:cubicBezTo>
                    <a:pt x="20121" y="1019"/>
                    <a:pt x="20211" y="1109"/>
                    <a:pt x="20211" y="1163"/>
                  </a:cubicBezTo>
                  <a:cubicBezTo>
                    <a:pt x="20211" y="1200"/>
                    <a:pt x="20197" y="1267"/>
                    <a:pt x="20164" y="1372"/>
                  </a:cubicBezTo>
                  <a:cubicBezTo>
                    <a:pt x="20136" y="1476"/>
                    <a:pt x="20105" y="1592"/>
                    <a:pt x="20074" y="1725"/>
                  </a:cubicBezTo>
                  <a:cubicBezTo>
                    <a:pt x="20046" y="1855"/>
                    <a:pt x="20013" y="1979"/>
                    <a:pt x="19980" y="2095"/>
                  </a:cubicBezTo>
                  <a:cubicBezTo>
                    <a:pt x="19945" y="2213"/>
                    <a:pt x="19921" y="2289"/>
                    <a:pt x="19907" y="2326"/>
                  </a:cubicBezTo>
                  <a:cubicBezTo>
                    <a:pt x="20058" y="2552"/>
                    <a:pt x="20204" y="2823"/>
                    <a:pt x="20345" y="3136"/>
                  </a:cubicBezTo>
                  <a:cubicBezTo>
                    <a:pt x="20729" y="3173"/>
                    <a:pt x="21006" y="3204"/>
                    <a:pt x="21181" y="3232"/>
                  </a:cubicBezTo>
                  <a:cubicBezTo>
                    <a:pt x="21352" y="3258"/>
                    <a:pt x="21461" y="3342"/>
                    <a:pt x="21505" y="3478"/>
                  </a:cubicBezTo>
                  <a:cubicBezTo>
                    <a:pt x="21550" y="3622"/>
                    <a:pt x="21571" y="3853"/>
                    <a:pt x="21562" y="4184"/>
                  </a:cubicBezTo>
                  <a:cubicBezTo>
                    <a:pt x="21555" y="4514"/>
                    <a:pt x="21567" y="4994"/>
                    <a:pt x="21597" y="5624"/>
                  </a:cubicBezTo>
                  <a:cubicBezTo>
                    <a:pt x="21597" y="5677"/>
                    <a:pt x="21550" y="5734"/>
                    <a:pt x="21456" y="5793"/>
                  </a:cubicBezTo>
                  <a:cubicBezTo>
                    <a:pt x="21362" y="5850"/>
                    <a:pt x="21254" y="5901"/>
                    <a:pt x="21136" y="5934"/>
                  </a:cubicBezTo>
                  <a:cubicBezTo>
                    <a:pt x="21013" y="5971"/>
                    <a:pt x="20893" y="5999"/>
                    <a:pt x="20769" y="6016"/>
                  </a:cubicBezTo>
                  <a:cubicBezTo>
                    <a:pt x="20646" y="6033"/>
                    <a:pt x="20559" y="6053"/>
                    <a:pt x="20514" y="6070"/>
                  </a:cubicBezTo>
                  <a:moveTo>
                    <a:pt x="15739" y="16167"/>
                  </a:moveTo>
                  <a:cubicBezTo>
                    <a:pt x="15739" y="16610"/>
                    <a:pt x="15868" y="16991"/>
                    <a:pt x="16129" y="17316"/>
                  </a:cubicBezTo>
                  <a:cubicBezTo>
                    <a:pt x="16388" y="17641"/>
                    <a:pt x="16704" y="17802"/>
                    <a:pt x="17080" y="17802"/>
                  </a:cubicBezTo>
                  <a:cubicBezTo>
                    <a:pt x="17448" y="17802"/>
                    <a:pt x="17765" y="17646"/>
                    <a:pt x="18034" y="17339"/>
                  </a:cubicBezTo>
                  <a:cubicBezTo>
                    <a:pt x="18300" y="17022"/>
                    <a:pt x="18434" y="16638"/>
                    <a:pt x="18434" y="16167"/>
                  </a:cubicBezTo>
                  <a:cubicBezTo>
                    <a:pt x="18434" y="15724"/>
                    <a:pt x="18302" y="15351"/>
                    <a:pt x="18043" y="15037"/>
                  </a:cubicBezTo>
                  <a:cubicBezTo>
                    <a:pt x="17784" y="14727"/>
                    <a:pt x="17464" y="14572"/>
                    <a:pt x="17080" y="14572"/>
                  </a:cubicBezTo>
                  <a:cubicBezTo>
                    <a:pt x="16713" y="14572"/>
                    <a:pt x="16395" y="14727"/>
                    <a:pt x="16134" y="15037"/>
                  </a:cubicBezTo>
                  <a:cubicBezTo>
                    <a:pt x="15868" y="15351"/>
                    <a:pt x="15739" y="15724"/>
                    <a:pt x="15739" y="16167"/>
                  </a:cubicBezTo>
                  <a:moveTo>
                    <a:pt x="16292" y="4825"/>
                  </a:moveTo>
                  <a:cubicBezTo>
                    <a:pt x="16292" y="5248"/>
                    <a:pt x="16410" y="5601"/>
                    <a:pt x="16647" y="5886"/>
                  </a:cubicBezTo>
                  <a:cubicBezTo>
                    <a:pt x="16883" y="6172"/>
                    <a:pt x="17172" y="6313"/>
                    <a:pt x="17509" y="6313"/>
                  </a:cubicBezTo>
                  <a:cubicBezTo>
                    <a:pt x="17862" y="6313"/>
                    <a:pt x="18158" y="6172"/>
                    <a:pt x="18398" y="5886"/>
                  </a:cubicBezTo>
                  <a:cubicBezTo>
                    <a:pt x="18639" y="5601"/>
                    <a:pt x="18759" y="5257"/>
                    <a:pt x="18759" y="4853"/>
                  </a:cubicBezTo>
                  <a:cubicBezTo>
                    <a:pt x="18759" y="4429"/>
                    <a:pt x="18641" y="4074"/>
                    <a:pt x="18403" y="3786"/>
                  </a:cubicBezTo>
                  <a:cubicBezTo>
                    <a:pt x="18168" y="3495"/>
                    <a:pt x="17876" y="3354"/>
                    <a:pt x="17530" y="3354"/>
                  </a:cubicBezTo>
                  <a:cubicBezTo>
                    <a:pt x="17177" y="3354"/>
                    <a:pt x="16883" y="3495"/>
                    <a:pt x="16647" y="3786"/>
                  </a:cubicBezTo>
                  <a:cubicBezTo>
                    <a:pt x="16407" y="4074"/>
                    <a:pt x="16292" y="4421"/>
                    <a:pt x="16292" y="4825"/>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9" name="AutoShape 71"/>
            <p:cNvSpPr/>
            <p:nvPr/>
          </p:nvSpPr>
          <p:spPr bwMode="auto">
            <a:xfrm>
              <a:off x="2346404" y="3694874"/>
              <a:ext cx="205801" cy="199878"/>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0" name="AutoShape 72"/>
            <p:cNvSpPr/>
            <p:nvPr/>
          </p:nvSpPr>
          <p:spPr bwMode="auto">
            <a:xfrm>
              <a:off x="2891200" y="3694874"/>
              <a:ext cx="22638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1529" y="0"/>
                    <a:pt x="12259" y="67"/>
                    <a:pt x="12986" y="200"/>
                  </a:cubicBezTo>
                  <a:cubicBezTo>
                    <a:pt x="13711" y="330"/>
                    <a:pt x="14426" y="533"/>
                    <a:pt x="15132" y="810"/>
                  </a:cubicBezTo>
                  <a:cubicBezTo>
                    <a:pt x="15928" y="1129"/>
                    <a:pt x="16716" y="1547"/>
                    <a:pt x="17497" y="2069"/>
                  </a:cubicBezTo>
                  <a:cubicBezTo>
                    <a:pt x="18279" y="2591"/>
                    <a:pt x="18973" y="3218"/>
                    <a:pt x="19583" y="3949"/>
                  </a:cubicBezTo>
                  <a:cubicBezTo>
                    <a:pt x="20190" y="4678"/>
                    <a:pt x="20679" y="5505"/>
                    <a:pt x="21046" y="6431"/>
                  </a:cubicBezTo>
                  <a:cubicBezTo>
                    <a:pt x="21414" y="7351"/>
                    <a:pt x="21599" y="8367"/>
                    <a:pt x="21599" y="9477"/>
                  </a:cubicBezTo>
                  <a:cubicBezTo>
                    <a:pt x="21599" y="10584"/>
                    <a:pt x="21414" y="11597"/>
                    <a:pt x="21046" y="12518"/>
                  </a:cubicBezTo>
                  <a:cubicBezTo>
                    <a:pt x="20679" y="13435"/>
                    <a:pt x="20190" y="14260"/>
                    <a:pt x="19583" y="14991"/>
                  </a:cubicBezTo>
                  <a:cubicBezTo>
                    <a:pt x="18973" y="15722"/>
                    <a:pt x="18281" y="16351"/>
                    <a:pt x="17502" y="16891"/>
                  </a:cubicBezTo>
                  <a:cubicBezTo>
                    <a:pt x="16725" y="17424"/>
                    <a:pt x="15935" y="17842"/>
                    <a:pt x="15132" y="18139"/>
                  </a:cubicBezTo>
                  <a:cubicBezTo>
                    <a:pt x="14426" y="18418"/>
                    <a:pt x="13713" y="18621"/>
                    <a:pt x="12991" y="18748"/>
                  </a:cubicBezTo>
                  <a:cubicBezTo>
                    <a:pt x="12270" y="18875"/>
                    <a:pt x="11536" y="18935"/>
                    <a:pt x="10792" y="18935"/>
                  </a:cubicBezTo>
                  <a:cubicBezTo>
                    <a:pt x="10103" y="18935"/>
                    <a:pt x="9427" y="18884"/>
                    <a:pt x="8766" y="18776"/>
                  </a:cubicBezTo>
                  <a:cubicBezTo>
                    <a:pt x="8074" y="19423"/>
                    <a:pt x="7340" y="19962"/>
                    <a:pt x="6563" y="20383"/>
                  </a:cubicBezTo>
                  <a:cubicBezTo>
                    <a:pt x="5784" y="20803"/>
                    <a:pt x="4977" y="21137"/>
                    <a:pt x="4135" y="21371"/>
                  </a:cubicBezTo>
                  <a:cubicBezTo>
                    <a:pt x="3932" y="21405"/>
                    <a:pt x="3723" y="21453"/>
                    <a:pt x="3511" y="21509"/>
                  </a:cubicBezTo>
                  <a:cubicBezTo>
                    <a:pt x="3297" y="21568"/>
                    <a:pt x="3094" y="21599"/>
                    <a:pt x="2906" y="21599"/>
                  </a:cubicBezTo>
                  <a:cubicBezTo>
                    <a:pt x="2788" y="21599"/>
                    <a:pt x="2685" y="21546"/>
                    <a:pt x="2598" y="21444"/>
                  </a:cubicBezTo>
                  <a:cubicBezTo>
                    <a:pt x="2511" y="21340"/>
                    <a:pt x="2468" y="21216"/>
                    <a:pt x="2468" y="21072"/>
                  </a:cubicBezTo>
                  <a:cubicBezTo>
                    <a:pt x="2468" y="20964"/>
                    <a:pt x="2499" y="20865"/>
                    <a:pt x="2562" y="20784"/>
                  </a:cubicBezTo>
                  <a:cubicBezTo>
                    <a:pt x="2628" y="20693"/>
                    <a:pt x="2689" y="20617"/>
                    <a:pt x="2748" y="20546"/>
                  </a:cubicBezTo>
                  <a:cubicBezTo>
                    <a:pt x="2984" y="20247"/>
                    <a:pt x="3181" y="19976"/>
                    <a:pt x="3346" y="19728"/>
                  </a:cubicBezTo>
                  <a:cubicBezTo>
                    <a:pt x="3511" y="19479"/>
                    <a:pt x="3652" y="19220"/>
                    <a:pt x="3770" y="18949"/>
                  </a:cubicBezTo>
                  <a:cubicBezTo>
                    <a:pt x="3885" y="18680"/>
                    <a:pt x="3979" y="18390"/>
                    <a:pt x="4050" y="18079"/>
                  </a:cubicBezTo>
                  <a:cubicBezTo>
                    <a:pt x="4123" y="17766"/>
                    <a:pt x="4189" y="17407"/>
                    <a:pt x="4247" y="17004"/>
                  </a:cubicBezTo>
                  <a:cubicBezTo>
                    <a:pt x="3661" y="16617"/>
                    <a:pt x="3115" y="16162"/>
                    <a:pt x="2609" y="15643"/>
                  </a:cubicBezTo>
                  <a:cubicBezTo>
                    <a:pt x="2101" y="15129"/>
                    <a:pt x="1652" y="14553"/>
                    <a:pt x="1256" y="13915"/>
                  </a:cubicBezTo>
                  <a:cubicBezTo>
                    <a:pt x="863" y="13280"/>
                    <a:pt x="555" y="12588"/>
                    <a:pt x="334" y="11843"/>
                  </a:cubicBezTo>
                  <a:cubicBezTo>
                    <a:pt x="110" y="11095"/>
                    <a:pt x="0" y="10307"/>
                    <a:pt x="0" y="9477"/>
                  </a:cubicBezTo>
                  <a:cubicBezTo>
                    <a:pt x="0" y="8367"/>
                    <a:pt x="185" y="7351"/>
                    <a:pt x="553" y="6431"/>
                  </a:cubicBezTo>
                  <a:cubicBezTo>
                    <a:pt x="920" y="5505"/>
                    <a:pt x="1409" y="4678"/>
                    <a:pt x="2016" y="3949"/>
                  </a:cubicBezTo>
                  <a:cubicBezTo>
                    <a:pt x="2626" y="3218"/>
                    <a:pt x="3318" y="2588"/>
                    <a:pt x="4097" y="2063"/>
                  </a:cubicBezTo>
                  <a:cubicBezTo>
                    <a:pt x="4874" y="1535"/>
                    <a:pt x="5660" y="1120"/>
                    <a:pt x="6457" y="810"/>
                  </a:cubicBezTo>
                  <a:cubicBezTo>
                    <a:pt x="7161" y="533"/>
                    <a:pt x="7879" y="330"/>
                    <a:pt x="8601" y="200"/>
                  </a:cubicBezTo>
                  <a:cubicBezTo>
                    <a:pt x="9326" y="67"/>
                    <a:pt x="10058" y="0"/>
                    <a:pt x="10792" y="0"/>
                  </a:cubicBezTo>
                  <a:moveTo>
                    <a:pt x="14264" y="2746"/>
                  </a:moveTo>
                  <a:cubicBezTo>
                    <a:pt x="13122" y="2357"/>
                    <a:pt x="11964" y="2165"/>
                    <a:pt x="10792" y="2165"/>
                  </a:cubicBezTo>
                  <a:cubicBezTo>
                    <a:pt x="9606" y="2165"/>
                    <a:pt x="8453" y="2357"/>
                    <a:pt x="7335" y="2746"/>
                  </a:cubicBezTo>
                  <a:cubicBezTo>
                    <a:pt x="6704" y="2972"/>
                    <a:pt x="6062" y="3280"/>
                    <a:pt x="5408" y="3678"/>
                  </a:cubicBezTo>
                  <a:cubicBezTo>
                    <a:pt x="4753" y="4076"/>
                    <a:pt x="4160" y="4562"/>
                    <a:pt x="3624" y="5132"/>
                  </a:cubicBezTo>
                  <a:cubicBezTo>
                    <a:pt x="3085" y="5702"/>
                    <a:pt x="2647" y="6346"/>
                    <a:pt x="2311" y="7063"/>
                  </a:cubicBezTo>
                  <a:cubicBezTo>
                    <a:pt x="1972" y="7780"/>
                    <a:pt x="1805" y="8582"/>
                    <a:pt x="1805" y="9477"/>
                  </a:cubicBezTo>
                  <a:cubicBezTo>
                    <a:pt x="1805" y="10124"/>
                    <a:pt x="1894" y="10725"/>
                    <a:pt x="2080" y="11275"/>
                  </a:cubicBezTo>
                  <a:cubicBezTo>
                    <a:pt x="2264" y="11823"/>
                    <a:pt x="2508" y="12334"/>
                    <a:pt x="2817" y="12806"/>
                  </a:cubicBezTo>
                  <a:cubicBezTo>
                    <a:pt x="3125" y="13280"/>
                    <a:pt x="3478" y="13712"/>
                    <a:pt x="3876" y="14099"/>
                  </a:cubicBezTo>
                  <a:cubicBezTo>
                    <a:pt x="4273" y="14485"/>
                    <a:pt x="4692" y="14821"/>
                    <a:pt x="5128" y="15112"/>
                  </a:cubicBezTo>
                  <a:cubicBezTo>
                    <a:pt x="5330" y="15239"/>
                    <a:pt x="5521" y="15363"/>
                    <a:pt x="5702" y="15485"/>
                  </a:cubicBezTo>
                  <a:cubicBezTo>
                    <a:pt x="5881" y="15606"/>
                    <a:pt x="6067" y="15733"/>
                    <a:pt x="6253" y="15869"/>
                  </a:cubicBezTo>
                  <a:cubicBezTo>
                    <a:pt x="6177" y="16292"/>
                    <a:pt x="6114" y="16716"/>
                    <a:pt x="6057" y="17139"/>
                  </a:cubicBezTo>
                  <a:cubicBezTo>
                    <a:pt x="6001" y="17563"/>
                    <a:pt x="5928" y="17986"/>
                    <a:pt x="5836" y="18410"/>
                  </a:cubicBezTo>
                  <a:cubicBezTo>
                    <a:pt x="6279" y="18147"/>
                    <a:pt x="6697" y="17859"/>
                    <a:pt x="7093" y="17537"/>
                  </a:cubicBezTo>
                  <a:cubicBezTo>
                    <a:pt x="7488" y="17218"/>
                    <a:pt x="7884" y="16874"/>
                    <a:pt x="8281" y="16504"/>
                  </a:cubicBezTo>
                  <a:cubicBezTo>
                    <a:pt x="8693" y="16575"/>
                    <a:pt x="9110" y="16639"/>
                    <a:pt x="9526" y="16690"/>
                  </a:cubicBezTo>
                  <a:cubicBezTo>
                    <a:pt x="9943" y="16747"/>
                    <a:pt x="10366" y="16775"/>
                    <a:pt x="10792" y="16775"/>
                  </a:cubicBezTo>
                  <a:cubicBezTo>
                    <a:pt x="11964" y="16775"/>
                    <a:pt x="13122" y="16580"/>
                    <a:pt x="14264" y="16193"/>
                  </a:cubicBezTo>
                  <a:cubicBezTo>
                    <a:pt x="14894" y="15971"/>
                    <a:pt x="15537" y="15660"/>
                    <a:pt x="16191" y="15270"/>
                  </a:cubicBezTo>
                  <a:cubicBezTo>
                    <a:pt x="16843" y="14875"/>
                    <a:pt x="17439" y="14392"/>
                    <a:pt x="17978" y="13822"/>
                  </a:cubicBezTo>
                  <a:cubicBezTo>
                    <a:pt x="18514" y="13252"/>
                    <a:pt x="18952" y="12602"/>
                    <a:pt x="19288" y="11882"/>
                  </a:cubicBezTo>
                  <a:cubicBezTo>
                    <a:pt x="19627" y="11160"/>
                    <a:pt x="19797" y="10358"/>
                    <a:pt x="19797" y="9477"/>
                  </a:cubicBezTo>
                  <a:cubicBezTo>
                    <a:pt x="19797" y="8590"/>
                    <a:pt x="19627" y="7792"/>
                    <a:pt x="19288" y="7069"/>
                  </a:cubicBezTo>
                  <a:cubicBezTo>
                    <a:pt x="18952" y="6349"/>
                    <a:pt x="18514" y="5702"/>
                    <a:pt x="17978" y="5129"/>
                  </a:cubicBezTo>
                  <a:cubicBezTo>
                    <a:pt x="17439" y="4559"/>
                    <a:pt x="16843" y="4073"/>
                    <a:pt x="16191" y="3675"/>
                  </a:cubicBezTo>
                  <a:cubicBezTo>
                    <a:pt x="15537" y="3280"/>
                    <a:pt x="14895" y="2972"/>
                    <a:pt x="14264" y="2746"/>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1" name="AutoShape 73"/>
            <p:cNvSpPr/>
            <p:nvPr/>
          </p:nvSpPr>
          <p:spPr bwMode="auto">
            <a:xfrm>
              <a:off x="9082186" y="3696479"/>
              <a:ext cx="204978" cy="199878"/>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2" name="AutoShape 74"/>
            <p:cNvSpPr/>
            <p:nvPr/>
          </p:nvSpPr>
          <p:spPr bwMode="auto">
            <a:xfrm>
              <a:off x="9621919" y="3696479"/>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765" y="0"/>
                  </a:moveTo>
                  <a:cubicBezTo>
                    <a:pt x="9365" y="0"/>
                    <a:pt x="9963" y="50"/>
                    <a:pt x="10556" y="155"/>
                  </a:cubicBezTo>
                  <a:cubicBezTo>
                    <a:pt x="11151" y="259"/>
                    <a:pt x="11733" y="417"/>
                    <a:pt x="12302" y="632"/>
                  </a:cubicBezTo>
                  <a:cubicBezTo>
                    <a:pt x="12950" y="897"/>
                    <a:pt x="13587" y="1239"/>
                    <a:pt x="14218" y="1663"/>
                  </a:cubicBezTo>
                  <a:cubicBezTo>
                    <a:pt x="14849" y="2086"/>
                    <a:pt x="15412" y="2597"/>
                    <a:pt x="15904" y="3199"/>
                  </a:cubicBezTo>
                  <a:cubicBezTo>
                    <a:pt x="16395" y="3797"/>
                    <a:pt x="16791" y="4475"/>
                    <a:pt x="17087" y="5229"/>
                  </a:cubicBezTo>
                  <a:cubicBezTo>
                    <a:pt x="17382" y="5988"/>
                    <a:pt x="17530" y="6813"/>
                    <a:pt x="17530" y="7702"/>
                  </a:cubicBezTo>
                  <a:cubicBezTo>
                    <a:pt x="17530" y="8586"/>
                    <a:pt x="17382" y="9407"/>
                    <a:pt x="17087" y="10161"/>
                  </a:cubicBezTo>
                  <a:cubicBezTo>
                    <a:pt x="16791" y="10921"/>
                    <a:pt x="16395" y="11596"/>
                    <a:pt x="15904" y="12186"/>
                  </a:cubicBezTo>
                  <a:cubicBezTo>
                    <a:pt x="15412" y="12776"/>
                    <a:pt x="14849" y="13287"/>
                    <a:pt x="14218" y="13719"/>
                  </a:cubicBezTo>
                  <a:cubicBezTo>
                    <a:pt x="13587" y="14151"/>
                    <a:pt x="12950" y="14498"/>
                    <a:pt x="12302" y="14758"/>
                  </a:cubicBezTo>
                  <a:cubicBezTo>
                    <a:pt x="11147" y="15184"/>
                    <a:pt x="9967" y="15396"/>
                    <a:pt x="8765" y="15396"/>
                  </a:cubicBezTo>
                  <a:cubicBezTo>
                    <a:pt x="8487" y="15396"/>
                    <a:pt x="8214" y="15382"/>
                    <a:pt x="7948" y="15354"/>
                  </a:cubicBezTo>
                  <a:cubicBezTo>
                    <a:pt x="7682" y="15328"/>
                    <a:pt x="7409" y="15297"/>
                    <a:pt x="7131" y="15258"/>
                  </a:cubicBezTo>
                  <a:cubicBezTo>
                    <a:pt x="6006" y="16294"/>
                    <a:pt x="4742" y="16994"/>
                    <a:pt x="3346" y="17353"/>
                  </a:cubicBezTo>
                  <a:cubicBezTo>
                    <a:pt x="3196" y="17392"/>
                    <a:pt x="3033" y="17435"/>
                    <a:pt x="2862" y="17483"/>
                  </a:cubicBezTo>
                  <a:cubicBezTo>
                    <a:pt x="2687" y="17534"/>
                    <a:pt x="2520" y="17559"/>
                    <a:pt x="2353" y="17559"/>
                  </a:cubicBezTo>
                  <a:cubicBezTo>
                    <a:pt x="2264" y="17559"/>
                    <a:pt x="2181" y="17514"/>
                    <a:pt x="2111" y="17432"/>
                  </a:cubicBezTo>
                  <a:cubicBezTo>
                    <a:pt x="2040" y="17342"/>
                    <a:pt x="2005" y="17237"/>
                    <a:pt x="2005" y="17110"/>
                  </a:cubicBezTo>
                  <a:cubicBezTo>
                    <a:pt x="2005" y="17022"/>
                    <a:pt x="2033" y="16943"/>
                    <a:pt x="2090" y="16873"/>
                  </a:cubicBezTo>
                  <a:cubicBezTo>
                    <a:pt x="2146" y="16808"/>
                    <a:pt x="2196" y="16746"/>
                    <a:pt x="2240" y="16692"/>
                  </a:cubicBezTo>
                  <a:cubicBezTo>
                    <a:pt x="2624" y="16235"/>
                    <a:pt x="2897" y="15803"/>
                    <a:pt x="3059" y="15396"/>
                  </a:cubicBezTo>
                  <a:cubicBezTo>
                    <a:pt x="3219" y="14987"/>
                    <a:pt x="3354" y="14464"/>
                    <a:pt x="3457" y="13812"/>
                  </a:cubicBezTo>
                  <a:cubicBezTo>
                    <a:pt x="2984" y="13499"/>
                    <a:pt x="2539" y="13129"/>
                    <a:pt x="2123" y="12705"/>
                  </a:cubicBezTo>
                  <a:cubicBezTo>
                    <a:pt x="1706" y="12279"/>
                    <a:pt x="1341" y="11810"/>
                    <a:pt x="1023" y="11299"/>
                  </a:cubicBezTo>
                  <a:cubicBezTo>
                    <a:pt x="710" y="10785"/>
                    <a:pt x="458" y="10229"/>
                    <a:pt x="275" y="9622"/>
                  </a:cubicBezTo>
                  <a:cubicBezTo>
                    <a:pt x="91" y="9021"/>
                    <a:pt x="0" y="8382"/>
                    <a:pt x="0" y="7702"/>
                  </a:cubicBezTo>
                  <a:cubicBezTo>
                    <a:pt x="0" y="6821"/>
                    <a:pt x="150" y="5999"/>
                    <a:pt x="449" y="5237"/>
                  </a:cubicBezTo>
                  <a:cubicBezTo>
                    <a:pt x="750" y="4478"/>
                    <a:pt x="1150" y="3797"/>
                    <a:pt x="1649" y="3199"/>
                  </a:cubicBezTo>
                  <a:cubicBezTo>
                    <a:pt x="2148" y="2597"/>
                    <a:pt x="2716" y="2086"/>
                    <a:pt x="3346" y="1663"/>
                  </a:cubicBezTo>
                  <a:cubicBezTo>
                    <a:pt x="3977" y="1239"/>
                    <a:pt x="4615" y="897"/>
                    <a:pt x="5260" y="632"/>
                  </a:cubicBezTo>
                  <a:cubicBezTo>
                    <a:pt x="5832" y="409"/>
                    <a:pt x="6411" y="248"/>
                    <a:pt x="7002" y="149"/>
                  </a:cubicBezTo>
                  <a:cubicBezTo>
                    <a:pt x="7590" y="48"/>
                    <a:pt x="8179" y="0"/>
                    <a:pt x="8765" y="0"/>
                  </a:cubicBezTo>
                  <a:moveTo>
                    <a:pt x="8765" y="2160"/>
                  </a:moveTo>
                  <a:cubicBezTo>
                    <a:pt x="8268" y="2160"/>
                    <a:pt x="7774" y="2202"/>
                    <a:pt x="7277" y="2281"/>
                  </a:cubicBezTo>
                  <a:cubicBezTo>
                    <a:pt x="6783" y="2366"/>
                    <a:pt x="6286" y="2510"/>
                    <a:pt x="5790" y="2719"/>
                  </a:cubicBezTo>
                  <a:cubicBezTo>
                    <a:pt x="5347" y="2877"/>
                    <a:pt x="4886" y="3111"/>
                    <a:pt x="4410" y="3419"/>
                  </a:cubicBezTo>
                  <a:cubicBezTo>
                    <a:pt x="3933" y="3727"/>
                    <a:pt x="3502" y="4085"/>
                    <a:pt x="3113" y="4500"/>
                  </a:cubicBezTo>
                  <a:cubicBezTo>
                    <a:pt x="2727" y="4915"/>
                    <a:pt x="2412" y="5390"/>
                    <a:pt x="2167" y="5926"/>
                  </a:cubicBezTo>
                  <a:cubicBezTo>
                    <a:pt x="1925" y="6463"/>
                    <a:pt x="1802" y="7056"/>
                    <a:pt x="1802" y="7702"/>
                  </a:cubicBezTo>
                  <a:cubicBezTo>
                    <a:pt x="1802" y="8355"/>
                    <a:pt x="1915" y="8925"/>
                    <a:pt x="2146" y="9422"/>
                  </a:cubicBezTo>
                  <a:cubicBezTo>
                    <a:pt x="2374" y="9919"/>
                    <a:pt x="2666" y="10362"/>
                    <a:pt x="3017" y="10758"/>
                  </a:cubicBezTo>
                  <a:cubicBezTo>
                    <a:pt x="3372" y="11156"/>
                    <a:pt x="3763" y="11509"/>
                    <a:pt x="4196" y="11811"/>
                  </a:cubicBezTo>
                  <a:cubicBezTo>
                    <a:pt x="4629" y="12121"/>
                    <a:pt x="5051" y="12406"/>
                    <a:pt x="5465" y="12678"/>
                  </a:cubicBezTo>
                  <a:lnTo>
                    <a:pt x="5239" y="14177"/>
                  </a:lnTo>
                  <a:cubicBezTo>
                    <a:pt x="5486" y="14019"/>
                    <a:pt x="5724" y="13827"/>
                    <a:pt x="5954" y="13609"/>
                  </a:cubicBezTo>
                  <a:cubicBezTo>
                    <a:pt x="6183" y="13395"/>
                    <a:pt x="6406" y="13189"/>
                    <a:pt x="6625" y="12988"/>
                  </a:cubicBezTo>
                  <a:cubicBezTo>
                    <a:pt x="6978" y="13042"/>
                    <a:pt x="7334" y="13098"/>
                    <a:pt x="7694" y="13152"/>
                  </a:cubicBezTo>
                  <a:cubicBezTo>
                    <a:pt x="8056" y="13208"/>
                    <a:pt x="8412" y="13231"/>
                    <a:pt x="8765" y="13231"/>
                  </a:cubicBezTo>
                  <a:cubicBezTo>
                    <a:pt x="9779" y="13231"/>
                    <a:pt x="10770" y="13048"/>
                    <a:pt x="11740" y="12678"/>
                  </a:cubicBezTo>
                  <a:cubicBezTo>
                    <a:pt x="12196" y="12517"/>
                    <a:pt x="12665" y="12280"/>
                    <a:pt x="13138" y="11978"/>
                  </a:cubicBezTo>
                  <a:cubicBezTo>
                    <a:pt x="13609" y="11670"/>
                    <a:pt x="14039" y="11306"/>
                    <a:pt x="14421" y="10879"/>
                  </a:cubicBezTo>
                  <a:cubicBezTo>
                    <a:pt x="14804" y="10459"/>
                    <a:pt x="15120" y="9981"/>
                    <a:pt x="15369" y="9453"/>
                  </a:cubicBezTo>
                  <a:cubicBezTo>
                    <a:pt x="15616" y="8928"/>
                    <a:pt x="15739" y="8344"/>
                    <a:pt x="15739" y="7703"/>
                  </a:cubicBezTo>
                  <a:cubicBezTo>
                    <a:pt x="15739" y="7056"/>
                    <a:pt x="15616" y="6463"/>
                    <a:pt x="15369" y="5927"/>
                  </a:cubicBezTo>
                  <a:cubicBezTo>
                    <a:pt x="15120" y="5390"/>
                    <a:pt x="14804" y="4916"/>
                    <a:pt x="14421" y="4501"/>
                  </a:cubicBezTo>
                  <a:cubicBezTo>
                    <a:pt x="14039" y="4086"/>
                    <a:pt x="13611" y="3727"/>
                    <a:pt x="13143" y="3419"/>
                  </a:cubicBezTo>
                  <a:cubicBezTo>
                    <a:pt x="12674" y="3112"/>
                    <a:pt x="12206" y="2877"/>
                    <a:pt x="11740" y="2719"/>
                  </a:cubicBezTo>
                  <a:cubicBezTo>
                    <a:pt x="11267" y="2510"/>
                    <a:pt x="10779" y="2366"/>
                    <a:pt x="10281" y="2281"/>
                  </a:cubicBezTo>
                  <a:cubicBezTo>
                    <a:pt x="9782" y="2202"/>
                    <a:pt x="9278" y="2160"/>
                    <a:pt x="8765" y="2160"/>
                  </a:cubicBezTo>
                  <a:moveTo>
                    <a:pt x="21599" y="11746"/>
                  </a:moveTo>
                  <a:cubicBezTo>
                    <a:pt x="21599" y="12429"/>
                    <a:pt x="21505" y="13075"/>
                    <a:pt x="21322" y="13671"/>
                  </a:cubicBezTo>
                  <a:cubicBezTo>
                    <a:pt x="21138" y="14273"/>
                    <a:pt x="20889" y="14829"/>
                    <a:pt x="20573" y="15340"/>
                  </a:cubicBezTo>
                  <a:cubicBezTo>
                    <a:pt x="20258" y="15854"/>
                    <a:pt x="19891" y="16323"/>
                    <a:pt x="19474" y="16746"/>
                  </a:cubicBezTo>
                  <a:cubicBezTo>
                    <a:pt x="19057" y="17172"/>
                    <a:pt x="18613" y="17542"/>
                    <a:pt x="18140" y="17856"/>
                  </a:cubicBezTo>
                  <a:cubicBezTo>
                    <a:pt x="18245" y="18505"/>
                    <a:pt x="18377" y="19030"/>
                    <a:pt x="18540" y="19440"/>
                  </a:cubicBezTo>
                  <a:cubicBezTo>
                    <a:pt x="18702" y="19841"/>
                    <a:pt x="18973" y="20275"/>
                    <a:pt x="19356" y="20736"/>
                  </a:cubicBezTo>
                  <a:cubicBezTo>
                    <a:pt x="19401" y="20789"/>
                    <a:pt x="19453" y="20857"/>
                    <a:pt x="19509" y="20930"/>
                  </a:cubicBezTo>
                  <a:cubicBezTo>
                    <a:pt x="19566" y="21007"/>
                    <a:pt x="19592" y="21091"/>
                    <a:pt x="19592" y="21182"/>
                  </a:cubicBezTo>
                  <a:cubicBezTo>
                    <a:pt x="19592" y="21326"/>
                    <a:pt x="19554" y="21430"/>
                    <a:pt x="19474" y="21498"/>
                  </a:cubicBezTo>
                  <a:cubicBezTo>
                    <a:pt x="19396" y="21568"/>
                    <a:pt x="19305" y="21599"/>
                    <a:pt x="19199" y="21599"/>
                  </a:cubicBezTo>
                  <a:cubicBezTo>
                    <a:pt x="19048" y="21599"/>
                    <a:pt x="18888" y="21571"/>
                    <a:pt x="18714" y="21526"/>
                  </a:cubicBezTo>
                  <a:cubicBezTo>
                    <a:pt x="18542" y="21472"/>
                    <a:pt x="18387" y="21433"/>
                    <a:pt x="18253" y="21396"/>
                  </a:cubicBezTo>
                  <a:cubicBezTo>
                    <a:pt x="16854" y="21026"/>
                    <a:pt x="15593" y="20329"/>
                    <a:pt x="14468" y="19301"/>
                  </a:cubicBezTo>
                  <a:cubicBezTo>
                    <a:pt x="14190" y="19338"/>
                    <a:pt x="13917" y="19369"/>
                    <a:pt x="13651" y="19394"/>
                  </a:cubicBezTo>
                  <a:cubicBezTo>
                    <a:pt x="13383" y="19423"/>
                    <a:pt x="13112" y="19439"/>
                    <a:pt x="12832" y="19439"/>
                  </a:cubicBezTo>
                  <a:cubicBezTo>
                    <a:pt x="11865" y="19439"/>
                    <a:pt x="10909" y="19293"/>
                    <a:pt x="9972" y="19002"/>
                  </a:cubicBezTo>
                  <a:cubicBezTo>
                    <a:pt x="9031" y="18717"/>
                    <a:pt x="8146" y="18279"/>
                    <a:pt x="7312" y="17692"/>
                  </a:cubicBezTo>
                  <a:lnTo>
                    <a:pt x="7616" y="17474"/>
                  </a:lnTo>
                  <a:cubicBezTo>
                    <a:pt x="8000" y="17531"/>
                    <a:pt x="8381" y="17559"/>
                    <a:pt x="8765" y="17559"/>
                  </a:cubicBezTo>
                  <a:cubicBezTo>
                    <a:pt x="10245" y="17559"/>
                    <a:pt x="11676" y="17279"/>
                    <a:pt x="13058" y="16720"/>
                  </a:cubicBezTo>
                  <a:cubicBezTo>
                    <a:pt x="13891" y="16387"/>
                    <a:pt x="14684" y="15935"/>
                    <a:pt x="15435" y="15374"/>
                  </a:cubicBezTo>
                  <a:cubicBezTo>
                    <a:pt x="16186" y="14812"/>
                    <a:pt x="16852" y="14148"/>
                    <a:pt x="17431" y="13380"/>
                  </a:cubicBezTo>
                  <a:cubicBezTo>
                    <a:pt x="18008" y="12618"/>
                    <a:pt x="18469" y="11759"/>
                    <a:pt x="18815" y="10814"/>
                  </a:cubicBezTo>
                  <a:cubicBezTo>
                    <a:pt x="19161" y="9865"/>
                    <a:pt x="19335" y="8831"/>
                    <a:pt x="19335" y="7702"/>
                  </a:cubicBezTo>
                  <a:cubicBezTo>
                    <a:pt x="19335" y="7332"/>
                    <a:pt x="19312" y="6957"/>
                    <a:pt x="19267" y="6567"/>
                  </a:cubicBezTo>
                  <a:cubicBezTo>
                    <a:pt x="19943" y="7216"/>
                    <a:pt x="20500" y="7979"/>
                    <a:pt x="20940" y="8854"/>
                  </a:cubicBezTo>
                  <a:cubicBezTo>
                    <a:pt x="21378" y="9727"/>
                    <a:pt x="21599" y="10692"/>
                    <a:pt x="21599" y="11746"/>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3" name="AutoShape 75"/>
            <p:cNvSpPr/>
            <p:nvPr/>
          </p:nvSpPr>
          <p:spPr bwMode="auto">
            <a:xfrm>
              <a:off x="10144851" y="3696479"/>
              <a:ext cx="272826"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5" y="0"/>
                  </a:moveTo>
                  <a:cubicBezTo>
                    <a:pt x="20300" y="0"/>
                    <a:pt x="20721" y="211"/>
                    <a:pt x="21073" y="631"/>
                  </a:cubicBezTo>
                  <a:cubicBezTo>
                    <a:pt x="21423" y="1054"/>
                    <a:pt x="21599" y="1565"/>
                    <a:pt x="21599" y="2165"/>
                  </a:cubicBezTo>
                  <a:lnTo>
                    <a:pt x="21599" y="19432"/>
                  </a:lnTo>
                  <a:cubicBezTo>
                    <a:pt x="21599" y="20022"/>
                    <a:pt x="21423" y="20533"/>
                    <a:pt x="21073" y="20956"/>
                  </a:cubicBezTo>
                  <a:cubicBezTo>
                    <a:pt x="20721" y="21385"/>
                    <a:pt x="20300" y="21599"/>
                    <a:pt x="19805" y="21599"/>
                  </a:cubicBezTo>
                  <a:lnTo>
                    <a:pt x="1804" y="21599"/>
                  </a:lnTo>
                  <a:cubicBezTo>
                    <a:pt x="1312" y="21599"/>
                    <a:pt x="888" y="21388"/>
                    <a:pt x="533" y="20965"/>
                  </a:cubicBezTo>
                  <a:cubicBezTo>
                    <a:pt x="176" y="20545"/>
                    <a:pt x="0" y="20034"/>
                    <a:pt x="0" y="19432"/>
                  </a:cubicBezTo>
                  <a:lnTo>
                    <a:pt x="0" y="2165"/>
                  </a:lnTo>
                  <a:cubicBezTo>
                    <a:pt x="0" y="1574"/>
                    <a:pt x="176" y="1066"/>
                    <a:pt x="526" y="637"/>
                  </a:cubicBezTo>
                  <a:cubicBezTo>
                    <a:pt x="878" y="211"/>
                    <a:pt x="1304" y="0"/>
                    <a:pt x="1804" y="0"/>
                  </a:cubicBezTo>
                  <a:lnTo>
                    <a:pt x="19805" y="0"/>
                  </a:lnTo>
                  <a:close/>
                  <a:moveTo>
                    <a:pt x="19805" y="2165"/>
                  </a:moveTo>
                  <a:lnTo>
                    <a:pt x="1804" y="2165"/>
                  </a:lnTo>
                  <a:lnTo>
                    <a:pt x="1804" y="5930"/>
                  </a:lnTo>
                  <a:lnTo>
                    <a:pt x="19805" y="5930"/>
                  </a:lnTo>
                  <a:lnTo>
                    <a:pt x="19805" y="2165"/>
                  </a:lnTo>
                  <a:close/>
                  <a:moveTo>
                    <a:pt x="19805" y="11347"/>
                  </a:moveTo>
                  <a:lnTo>
                    <a:pt x="1804" y="11347"/>
                  </a:lnTo>
                  <a:lnTo>
                    <a:pt x="1804" y="19432"/>
                  </a:lnTo>
                  <a:lnTo>
                    <a:pt x="19805" y="19432"/>
                  </a:lnTo>
                  <a:lnTo>
                    <a:pt x="19805" y="11347"/>
                  </a:lnTo>
                  <a:close/>
                  <a:moveTo>
                    <a:pt x="6646" y="18083"/>
                  </a:moveTo>
                  <a:lnTo>
                    <a:pt x="3047" y="18083"/>
                  </a:lnTo>
                  <a:lnTo>
                    <a:pt x="3047" y="16465"/>
                  </a:lnTo>
                  <a:lnTo>
                    <a:pt x="6646" y="16465"/>
                  </a:lnTo>
                  <a:lnTo>
                    <a:pt x="6646" y="18083"/>
                  </a:lnTo>
                  <a:close/>
                  <a:moveTo>
                    <a:pt x="13149" y="18083"/>
                  </a:moveTo>
                  <a:lnTo>
                    <a:pt x="7922" y="18083"/>
                  </a:lnTo>
                  <a:lnTo>
                    <a:pt x="7922" y="16465"/>
                  </a:lnTo>
                  <a:lnTo>
                    <a:pt x="13149" y="16465"/>
                  </a:lnTo>
                  <a:lnTo>
                    <a:pt x="13149" y="18083"/>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4" name="AutoShape 76"/>
            <p:cNvSpPr/>
            <p:nvPr/>
          </p:nvSpPr>
          <p:spPr bwMode="auto">
            <a:xfrm>
              <a:off x="10677883" y="330160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2292" y="0"/>
                    <a:pt x="13696" y="342"/>
                    <a:pt x="15004" y="1019"/>
                  </a:cubicBezTo>
                  <a:cubicBezTo>
                    <a:pt x="16315" y="1698"/>
                    <a:pt x="17460" y="2628"/>
                    <a:pt x="18441" y="3806"/>
                  </a:cubicBezTo>
                  <a:cubicBezTo>
                    <a:pt x="19420" y="4981"/>
                    <a:pt x="20193" y="6354"/>
                    <a:pt x="20755" y="7923"/>
                  </a:cubicBezTo>
                  <a:cubicBezTo>
                    <a:pt x="21319" y="9498"/>
                    <a:pt x="21599" y="11174"/>
                    <a:pt x="21599" y="12956"/>
                  </a:cubicBezTo>
                  <a:cubicBezTo>
                    <a:pt x="21599" y="13673"/>
                    <a:pt x="21544" y="14402"/>
                    <a:pt x="21434" y="15147"/>
                  </a:cubicBezTo>
                  <a:cubicBezTo>
                    <a:pt x="21321" y="15893"/>
                    <a:pt x="21160" y="16624"/>
                    <a:pt x="20952" y="17338"/>
                  </a:cubicBezTo>
                  <a:cubicBezTo>
                    <a:pt x="20740" y="18058"/>
                    <a:pt x="20476" y="18743"/>
                    <a:pt x="20162" y="19403"/>
                  </a:cubicBezTo>
                  <a:cubicBezTo>
                    <a:pt x="19850" y="20056"/>
                    <a:pt x="19497" y="20655"/>
                    <a:pt x="19106" y="21199"/>
                  </a:cubicBezTo>
                  <a:cubicBezTo>
                    <a:pt x="18931" y="21467"/>
                    <a:pt x="18703" y="21599"/>
                    <a:pt x="18429" y="21599"/>
                  </a:cubicBezTo>
                  <a:lnTo>
                    <a:pt x="3170" y="21599"/>
                  </a:lnTo>
                  <a:cubicBezTo>
                    <a:pt x="2887" y="21599"/>
                    <a:pt x="2661" y="21467"/>
                    <a:pt x="2493" y="21199"/>
                  </a:cubicBezTo>
                  <a:cubicBezTo>
                    <a:pt x="2088" y="20655"/>
                    <a:pt x="1730" y="20056"/>
                    <a:pt x="1425" y="19403"/>
                  </a:cubicBezTo>
                  <a:cubicBezTo>
                    <a:pt x="1118" y="18743"/>
                    <a:pt x="859" y="18058"/>
                    <a:pt x="650" y="17338"/>
                  </a:cubicBezTo>
                  <a:cubicBezTo>
                    <a:pt x="439" y="16624"/>
                    <a:pt x="278" y="15893"/>
                    <a:pt x="165" y="15147"/>
                  </a:cubicBezTo>
                  <a:cubicBezTo>
                    <a:pt x="55" y="14402"/>
                    <a:pt x="0" y="13673"/>
                    <a:pt x="0" y="12956"/>
                  </a:cubicBezTo>
                  <a:cubicBezTo>
                    <a:pt x="0" y="11162"/>
                    <a:pt x="280" y="9487"/>
                    <a:pt x="844" y="7917"/>
                  </a:cubicBezTo>
                  <a:cubicBezTo>
                    <a:pt x="1406" y="6354"/>
                    <a:pt x="2179" y="4981"/>
                    <a:pt x="3158" y="3806"/>
                  </a:cubicBezTo>
                  <a:cubicBezTo>
                    <a:pt x="4140" y="2628"/>
                    <a:pt x="5284" y="1698"/>
                    <a:pt x="6595" y="1019"/>
                  </a:cubicBezTo>
                  <a:cubicBezTo>
                    <a:pt x="7903" y="342"/>
                    <a:pt x="9304" y="0"/>
                    <a:pt x="10800" y="0"/>
                  </a:cubicBezTo>
                  <a:moveTo>
                    <a:pt x="3148" y="14571"/>
                  </a:moveTo>
                  <a:cubicBezTo>
                    <a:pt x="3523" y="14571"/>
                    <a:pt x="3842" y="14413"/>
                    <a:pt x="4101" y="14099"/>
                  </a:cubicBezTo>
                  <a:cubicBezTo>
                    <a:pt x="4360" y="13791"/>
                    <a:pt x="4492" y="13408"/>
                    <a:pt x="4492" y="12956"/>
                  </a:cubicBezTo>
                  <a:cubicBezTo>
                    <a:pt x="4492" y="12507"/>
                    <a:pt x="4360" y="12127"/>
                    <a:pt x="4096" y="11822"/>
                  </a:cubicBezTo>
                  <a:cubicBezTo>
                    <a:pt x="3832" y="11511"/>
                    <a:pt x="3516" y="11358"/>
                    <a:pt x="3148" y="11358"/>
                  </a:cubicBezTo>
                  <a:cubicBezTo>
                    <a:pt x="2772" y="11358"/>
                    <a:pt x="2455" y="11511"/>
                    <a:pt x="2200" y="11822"/>
                  </a:cubicBezTo>
                  <a:cubicBezTo>
                    <a:pt x="1943" y="12127"/>
                    <a:pt x="1814" y="12507"/>
                    <a:pt x="1814" y="12956"/>
                  </a:cubicBezTo>
                  <a:cubicBezTo>
                    <a:pt x="1814" y="13408"/>
                    <a:pt x="1943" y="13791"/>
                    <a:pt x="2200" y="14099"/>
                  </a:cubicBezTo>
                  <a:cubicBezTo>
                    <a:pt x="2455" y="14413"/>
                    <a:pt x="2772" y="14571"/>
                    <a:pt x="3148" y="14571"/>
                  </a:cubicBezTo>
                  <a:moveTo>
                    <a:pt x="5388" y="8105"/>
                  </a:moveTo>
                  <a:cubicBezTo>
                    <a:pt x="5762" y="8105"/>
                    <a:pt x="6086" y="7943"/>
                    <a:pt x="6352" y="7621"/>
                  </a:cubicBezTo>
                  <a:cubicBezTo>
                    <a:pt x="6621" y="7301"/>
                    <a:pt x="6756" y="6915"/>
                    <a:pt x="6756" y="6466"/>
                  </a:cubicBezTo>
                  <a:cubicBezTo>
                    <a:pt x="6756" y="6014"/>
                    <a:pt x="6621" y="5634"/>
                    <a:pt x="6352" y="5326"/>
                  </a:cubicBezTo>
                  <a:cubicBezTo>
                    <a:pt x="6086" y="5021"/>
                    <a:pt x="5762" y="4865"/>
                    <a:pt x="5388" y="4865"/>
                  </a:cubicBezTo>
                  <a:cubicBezTo>
                    <a:pt x="5028" y="4865"/>
                    <a:pt x="4713" y="5021"/>
                    <a:pt x="4447" y="5326"/>
                  </a:cubicBezTo>
                  <a:cubicBezTo>
                    <a:pt x="4178" y="5634"/>
                    <a:pt x="4043" y="6014"/>
                    <a:pt x="4043" y="6466"/>
                  </a:cubicBezTo>
                  <a:cubicBezTo>
                    <a:pt x="4043" y="6915"/>
                    <a:pt x="4178" y="7301"/>
                    <a:pt x="4447" y="7621"/>
                  </a:cubicBezTo>
                  <a:cubicBezTo>
                    <a:pt x="4713" y="7943"/>
                    <a:pt x="5028" y="8105"/>
                    <a:pt x="5388" y="8105"/>
                  </a:cubicBezTo>
                  <a:moveTo>
                    <a:pt x="11995" y="15052"/>
                  </a:moveTo>
                  <a:cubicBezTo>
                    <a:pt x="12026" y="14923"/>
                    <a:pt x="12084" y="14672"/>
                    <a:pt x="12172" y="14292"/>
                  </a:cubicBezTo>
                  <a:cubicBezTo>
                    <a:pt x="12261" y="13918"/>
                    <a:pt x="12364" y="13477"/>
                    <a:pt x="12482" y="12977"/>
                  </a:cubicBezTo>
                  <a:cubicBezTo>
                    <a:pt x="12599" y="12475"/>
                    <a:pt x="12727" y="11954"/>
                    <a:pt x="12861" y="11404"/>
                  </a:cubicBezTo>
                  <a:cubicBezTo>
                    <a:pt x="12996" y="10860"/>
                    <a:pt x="13113" y="10351"/>
                    <a:pt x="13212" y="9881"/>
                  </a:cubicBezTo>
                  <a:cubicBezTo>
                    <a:pt x="13312" y="9415"/>
                    <a:pt x="13399" y="9009"/>
                    <a:pt x="13471" y="8669"/>
                  </a:cubicBezTo>
                  <a:cubicBezTo>
                    <a:pt x="13543" y="8329"/>
                    <a:pt x="13579" y="8131"/>
                    <a:pt x="13579" y="8076"/>
                  </a:cubicBezTo>
                  <a:cubicBezTo>
                    <a:pt x="13579" y="7869"/>
                    <a:pt x="13512" y="7681"/>
                    <a:pt x="13379" y="7526"/>
                  </a:cubicBezTo>
                  <a:cubicBezTo>
                    <a:pt x="13245" y="7371"/>
                    <a:pt x="13089" y="7293"/>
                    <a:pt x="12914" y="7293"/>
                  </a:cubicBezTo>
                  <a:cubicBezTo>
                    <a:pt x="12760" y="7293"/>
                    <a:pt x="12624" y="7345"/>
                    <a:pt x="12506" y="7457"/>
                  </a:cubicBezTo>
                  <a:cubicBezTo>
                    <a:pt x="12386" y="7566"/>
                    <a:pt x="12304" y="7710"/>
                    <a:pt x="12259" y="7886"/>
                  </a:cubicBezTo>
                  <a:lnTo>
                    <a:pt x="10706" y="14598"/>
                  </a:lnTo>
                  <a:cubicBezTo>
                    <a:pt x="10408" y="14618"/>
                    <a:pt x="10125" y="14695"/>
                    <a:pt x="9856" y="14839"/>
                  </a:cubicBezTo>
                  <a:cubicBezTo>
                    <a:pt x="9590" y="14983"/>
                    <a:pt x="9357" y="15173"/>
                    <a:pt x="9163" y="15418"/>
                  </a:cubicBezTo>
                  <a:cubicBezTo>
                    <a:pt x="8966" y="15663"/>
                    <a:pt x="8812" y="15945"/>
                    <a:pt x="8702" y="16265"/>
                  </a:cubicBezTo>
                  <a:cubicBezTo>
                    <a:pt x="8591" y="16587"/>
                    <a:pt x="8536" y="16927"/>
                    <a:pt x="8536" y="17284"/>
                  </a:cubicBezTo>
                  <a:cubicBezTo>
                    <a:pt x="8536" y="18038"/>
                    <a:pt x="8755" y="18677"/>
                    <a:pt x="9196" y="19198"/>
                  </a:cubicBezTo>
                  <a:cubicBezTo>
                    <a:pt x="9638" y="19725"/>
                    <a:pt x="10171" y="19987"/>
                    <a:pt x="10799" y="19987"/>
                  </a:cubicBezTo>
                  <a:cubicBezTo>
                    <a:pt x="11428" y="19987"/>
                    <a:pt x="11961" y="19725"/>
                    <a:pt x="12403" y="19198"/>
                  </a:cubicBezTo>
                  <a:cubicBezTo>
                    <a:pt x="12842" y="18677"/>
                    <a:pt x="13063" y="18038"/>
                    <a:pt x="13063" y="17284"/>
                  </a:cubicBezTo>
                  <a:cubicBezTo>
                    <a:pt x="13063" y="16835"/>
                    <a:pt x="12962" y="16417"/>
                    <a:pt x="12763" y="16031"/>
                  </a:cubicBezTo>
                  <a:cubicBezTo>
                    <a:pt x="12564" y="15645"/>
                    <a:pt x="12307" y="15320"/>
                    <a:pt x="11995" y="15052"/>
                  </a:cubicBezTo>
                  <a:moveTo>
                    <a:pt x="10800" y="2176"/>
                  </a:moveTo>
                  <a:cubicBezTo>
                    <a:pt x="10425" y="2176"/>
                    <a:pt x="10106" y="2335"/>
                    <a:pt x="9847" y="2646"/>
                  </a:cubicBezTo>
                  <a:cubicBezTo>
                    <a:pt x="9585" y="2960"/>
                    <a:pt x="9456" y="3343"/>
                    <a:pt x="9456" y="3792"/>
                  </a:cubicBezTo>
                  <a:cubicBezTo>
                    <a:pt x="9456" y="4241"/>
                    <a:pt x="9585" y="4621"/>
                    <a:pt x="9847" y="4926"/>
                  </a:cubicBezTo>
                  <a:cubicBezTo>
                    <a:pt x="10106" y="5237"/>
                    <a:pt x="10425" y="5390"/>
                    <a:pt x="10800" y="5390"/>
                  </a:cubicBezTo>
                  <a:cubicBezTo>
                    <a:pt x="11174" y="5390"/>
                    <a:pt x="11493" y="5237"/>
                    <a:pt x="11752" y="4926"/>
                  </a:cubicBezTo>
                  <a:cubicBezTo>
                    <a:pt x="12014" y="4621"/>
                    <a:pt x="12144" y="4241"/>
                    <a:pt x="12144" y="3792"/>
                  </a:cubicBezTo>
                  <a:cubicBezTo>
                    <a:pt x="12144" y="3343"/>
                    <a:pt x="12014" y="2960"/>
                    <a:pt x="11752" y="2646"/>
                  </a:cubicBezTo>
                  <a:cubicBezTo>
                    <a:pt x="11493" y="2335"/>
                    <a:pt x="11174" y="2176"/>
                    <a:pt x="10800" y="2176"/>
                  </a:cubicBezTo>
                  <a:moveTo>
                    <a:pt x="14844" y="6466"/>
                  </a:moveTo>
                  <a:cubicBezTo>
                    <a:pt x="14844" y="6916"/>
                    <a:pt x="14978" y="7299"/>
                    <a:pt x="15247" y="7609"/>
                  </a:cubicBezTo>
                  <a:cubicBezTo>
                    <a:pt x="15513" y="7920"/>
                    <a:pt x="15835" y="8076"/>
                    <a:pt x="16212" y="8076"/>
                  </a:cubicBezTo>
                  <a:cubicBezTo>
                    <a:pt x="16586" y="8076"/>
                    <a:pt x="16903" y="7920"/>
                    <a:pt x="17164" y="7609"/>
                  </a:cubicBezTo>
                  <a:cubicBezTo>
                    <a:pt x="17426" y="7299"/>
                    <a:pt x="17555" y="6915"/>
                    <a:pt x="17555" y="6466"/>
                  </a:cubicBezTo>
                  <a:cubicBezTo>
                    <a:pt x="17555" y="6014"/>
                    <a:pt x="17426" y="5634"/>
                    <a:pt x="17164" y="5326"/>
                  </a:cubicBezTo>
                  <a:cubicBezTo>
                    <a:pt x="16903" y="5021"/>
                    <a:pt x="16586" y="4866"/>
                    <a:pt x="16212" y="4866"/>
                  </a:cubicBezTo>
                  <a:cubicBezTo>
                    <a:pt x="15835" y="4866"/>
                    <a:pt x="15513" y="5021"/>
                    <a:pt x="15247" y="5326"/>
                  </a:cubicBezTo>
                  <a:cubicBezTo>
                    <a:pt x="14978" y="5634"/>
                    <a:pt x="14844" y="6014"/>
                    <a:pt x="14844" y="6466"/>
                  </a:cubicBezTo>
                  <a:moveTo>
                    <a:pt x="18451" y="14571"/>
                  </a:moveTo>
                  <a:cubicBezTo>
                    <a:pt x="18828" y="14571"/>
                    <a:pt x="19142" y="14413"/>
                    <a:pt x="19399" y="14099"/>
                  </a:cubicBezTo>
                  <a:cubicBezTo>
                    <a:pt x="19656" y="13791"/>
                    <a:pt x="19785" y="13408"/>
                    <a:pt x="19785" y="12956"/>
                  </a:cubicBezTo>
                  <a:cubicBezTo>
                    <a:pt x="19785" y="12507"/>
                    <a:pt x="19655" y="12127"/>
                    <a:pt x="19399" y="11822"/>
                  </a:cubicBezTo>
                  <a:cubicBezTo>
                    <a:pt x="19142" y="11511"/>
                    <a:pt x="18828" y="11358"/>
                    <a:pt x="18451" y="11358"/>
                  </a:cubicBezTo>
                  <a:cubicBezTo>
                    <a:pt x="18076" y="11358"/>
                    <a:pt x="17757" y="11511"/>
                    <a:pt x="17498" y="11822"/>
                  </a:cubicBezTo>
                  <a:cubicBezTo>
                    <a:pt x="17236" y="12127"/>
                    <a:pt x="17107" y="12507"/>
                    <a:pt x="17107" y="12956"/>
                  </a:cubicBezTo>
                  <a:cubicBezTo>
                    <a:pt x="17107" y="13408"/>
                    <a:pt x="17236" y="13791"/>
                    <a:pt x="17498" y="14099"/>
                  </a:cubicBezTo>
                  <a:cubicBezTo>
                    <a:pt x="17757" y="14413"/>
                    <a:pt x="18076" y="14571"/>
                    <a:pt x="18451" y="14571"/>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5" name="AutoShape 77"/>
            <p:cNvSpPr/>
            <p:nvPr/>
          </p:nvSpPr>
          <p:spPr bwMode="auto">
            <a:xfrm>
              <a:off x="7646691" y="5248091"/>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22" y="1406"/>
                    <a:pt x="17466" y="2177"/>
                    <a:pt x="18449" y="3154"/>
                  </a:cubicBezTo>
                  <a:cubicBezTo>
                    <a:pt x="19432" y="4134"/>
                    <a:pt x="20204" y="5277"/>
                    <a:pt x="20760" y="6590"/>
                  </a:cubicBezTo>
                  <a:cubicBezTo>
                    <a:pt x="21323" y="7901"/>
                    <a:pt x="21599" y="9304"/>
                    <a:pt x="21599" y="10798"/>
                  </a:cubicBezTo>
                  <a:cubicBezTo>
                    <a:pt x="21599" y="12295"/>
                    <a:pt x="21323" y="13698"/>
                    <a:pt x="20760" y="15011"/>
                  </a:cubicBezTo>
                  <a:cubicBezTo>
                    <a:pt x="20204" y="16322"/>
                    <a:pt x="19432" y="17465"/>
                    <a:pt x="18449" y="18442"/>
                  </a:cubicBezTo>
                  <a:cubicBezTo>
                    <a:pt x="17466" y="19422"/>
                    <a:pt x="16322" y="20190"/>
                    <a:pt x="15014" y="20755"/>
                  </a:cubicBezTo>
                  <a:cubicBezTo>
                    <a:pt x="13705" y="21320"/>
                    <a:pt x="12304" y="21599"/>
                    <a:pt x="10807" y="21599"/>
                  </a:cubicBezTo>
                  <a:cubicBezTo>
                    <a:pt x="9309" y="21599"/>
                    <a:pt x="7905" y="21320"/>
                    <a:pt x="6594" y="20755"/>
                  </a:cubicBezTo>
                  <a:cubicBezTo>
                    <a:pt x="5280" y="20190"/>
                    <a:pt x="4136" y="19422"/>
                    <a:pt x="3158" y="18442"/>
                  </a:cubicBezTo>
                  <a:cubicBezTo>
                    <a:pt x="2181" y="17465"/>
                    <a:pt x="1409" y="16322"/>
                    <a:pt x="847" y="15011"/>
                  </a:cubicBezTo>
                  <a:cubicBezTo>
                    <a:pt x="282" y="13698"/>
                    <a:pt x="0" y="12295"/>
                    <a:pt x="0" y="10798"/>
                  </a:cubicBezTo>
                  <a:cubicBezTo>
                    <a:pt x="0" y="9304"/>
                    <a:pt x="282" y="7901"/>
                    <a:pt x="847" y="6590"/>
                  </a:cubicBezTo>
                  <a:cubicBezTo>
                    <a:pt x="1409" y="5277"/>
                    <a:pt x="2181" y="4134"/>
                    <a:pt x="3158" y="3154"/>
                  </a:cubicBezTo>
                  <a:cubicBezTo>
                    <a:pt x="4136" y="2177"/>
                    <a:pt x="5280" y="1406"/>
                    <a:pt x="6594" y="844"/>
                  </a:cubicBezTo>
                  <a:cubicBezTo>
                    <a:pt x="7905" y="279"/>
                    <a:pt x="9309" y="0"/>
                    <a:pt x="10807" y="0"/>
                  </a:cubicBezTo>
                  <a:moveTo>
                    <a:pt x="10807" y="18358"/>
                  </a:moveTo>
                  <a:cubicBezTo>
                    <a:pt x="11863" y="18358"/>
                    <a:pt x="12844" y="18157"/>
                    <a:pt x="13756" y="17762"/>
                  </a:cubicBezTo>
                  <a:cubicBezTo>
                    <a:pt x="14666" y="17367"/>
                    <a:pt x="15463" y="16825"/>
                    <a:pt x="16149" y="16141"/>
                  </a:cubicBezTo>
                  <a:cubicBezTo>
                    <a:pt x="16836" y="15452"/>
                    <a:pt x="17376" y="14656"/>
                    <a:pt x="17774" y="13746"/>
                  </a:cubicBezTo>
                  <a:cubicBezTo>
                    <a:pt x="18169" y="12837"/>
                    <a:pt x="18367" y="11854"/>
                    <a:pt x="18367" y="10798"/>
                  </a:cubicBezTo>
                  <a:cubicBezTo>
                    <a:pt x="18367" y="9745"/>
                    <a:pt x="18169" y="8762"/>
                    <a:pt x="17774" y="7853"/>
                  </a:cubicBezTo>
                  <a:cubicBezTo>
                    <a:pt x="17376" y="6943"/>
                    <a:pt x="16836" y="6144"/>
                    <a:pt x="16149" y="5458"/>
                  </a:cubicBezTo>
                  <a:cubicBezTo>
                    <a:pt x="15463" y="4775"/>
                    <a:pt x="14663" y="4235"/>
                    <a:pt x="13748" y="3837"/>
                  </a:cubicBezTo>
                  <a:cubicBezTo>
                    <a:pt x="12832" y="3442"/>
                    <a:pt x="11855" y="3241"/>
                    <a:pt x="10807" y="3241"/>
                  </a:cubicBezTo>
                  <a:cubicBezTo>
                    <a:pt x="9753" y="3241"/>
                    <a:pt x="8767" y="3442"/>
                    <a:pt x="7851" y="3837"/>
                  </a:cubicBezTo>
                  <a:cubicBezTo>
                    <a:pt x="6936" y="4235"/>
                    <a:pt x="6139" y="4775"/>
                    <a:pt x="5458" y="5458"/>
                  </a:cubicBezTo>
                  <a:cubicBezTo>
                    <a:pt x="4777" y="6144"/>
                    <a:pt x="4238" y="6943"/>
                    <a:pt x="3842" y="7853"/>
                  </a:cubicBezTo>
                  <a:cubicBezTo>
                    <a:pt x="3446" y="8762"/>
                    <a:pt x="3246" y="9745"/>
                    <a:pt x="3246" y="10798"/>
                  </a:cubicBezTo>
                  <a:cubicBezTo>
                    <a:pt x="3246" y="11854"/>
                    <a:pt x="3446" y="12837"/>
                    <a:pt x="3842" y="13746"/>
                  </a:cubicBezTo>
                  <a:cubicBezTo>
                    <a:pt x="4238" y="14656"/>
                    <a:pt x="4777" y="15452"/>
                    <a:pt x="5458" y="16141"/>
                  </a:cubicBezTo>
                  <a:cubicBezTo>
                    <a:pt x="6139" y="16825"/>
                    <a:pt x="6936" y="17367"/>
                    <a:pt x="7851" y="17762"/>
                  </a:cubicBezTo>
                  <a:cubicBezTo>
                    <a:pt x="8764" y="18157"/>
                    <a:pt x="9753" y="18358"/>
                    <a:pt x="10807" y="18358"/>
                  </a:cubicBezTo>
                  <a:moveTo>
                    <a:pt x="15514" y="10798"/>
                  </a:moveTo>
                  <a:cubicBezTo>
                    <a:pt x="15757" y="10798"/>
                    <a:pt x="15926" y="10914"/>
                    <a:pt x="16014" y="11137"/>
                  </a:cubicBezTo>
                  <a:cubicBezTo>
                    <a:pt x="16104" y="11363"/>
                    <a:pt x="16059" y="11558"/>
                    <a:pt x="15878" y="11719"/>
                  </a:cubicBezTo>
                  <a:lnTo>
                    <a:pt x="11185" y="16395"/>
                  </a:lnTo>
                  <a:cubicBezTo>
                    <a:pt x="11058" y="16488"/>
                    <a:pt x="10934" y="16531"/>
                    <a:pt x="10807" y="16531"/>
                  </a:cubicBezTo>
                  <a:cubicBezTo>
                    <a:pt x="10682" y="16531"/>
                    <a:pt x="10549" y="16488"/>
                    <a:pt x="10414" y="16395"/>
                  </a:cubicBezTo>
                  <a:lnTo>
                    <a:pt x="5735" y="11719"/>
                  </a:lnTo>
                  <a:cubicBezTo>
                    <a:pt x="5554" y="11558"/>
                    <a:pt x="5509" y="11363"/>
                    <a:pt x="5599" y="11137"/>
                  </a:cubicBezTo>
                  <a:cubicBezTo>
                    <a:pt x="5690" y="10914"/>
                    <a:pt x="5857" y="10798"/>
                    <a:pt x="6099" y="10798"/>
                  </a:cubicBezTo>
                  <a:lnTo>
                    <a:pt x="8914" y="10798"/>
                  </a:lnTo>
                  <a:lnTo>
                    <a:pt x="8914" y="5961"/>
                  </a:lnTo>
                  <a:cubicBezTo>
                    <a:pt x="8914" y="5814"/>
                    <a:pt x="8964" y="5684"/>
                    <a:pt x="9069" y="5574"/>
                  </a:cubicBezTo>
                  <a:cubicBezTo>
                    <a:pt x="9174" y="5461"/>
                    <a:pt x="9298" y="5404"/>
                    <a:pt x="9442" y="5404"/>
                  </a:cubicBezTo>
                  <a:lnTo>
                    <a:pt x="12160" y="5404"/>
                  </a:lnTo>
                  <a:cubicBezTo>
                    <a:pt x="12304" y="5404"/>
                    <a:pt x="12428" y="5458"/>
                    <a:pt x="12530" y="5565"/>
                  </a:cubicBezTo>
                  <a:cubicBezTo>
                    <a:pt x="12635" y="5676"/>
                    <a:pt x="12688" y="5806"/>
                    <a:pt x="12688" y="5961"/>
                  </a:cubicBezTo>
                  <a:lnTo>
                    <a:pt x="12688" y="10798"/>
                  </a:lnTo>
                  <a:lnTo>
                    <a:pt x="15514" y="10798"/>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6" name="AutoShape 78"/>
            <p:cNvSpPr/>
            <p:nvPr/>
          </p:nvSpPr>
          <p:spPr bwMode="auto">
            <a:xfrm>
              <a:off x="6114247" y="369487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42" y="11869"/>
                  </a:moveTo>
                  <a:cubicBezTo>
                    <a:pt x="21267" y="11869"/>
                    <a:pt x="21374" y="11922"/>
                    <a:pt x="21465" y="12024"/>
                  </a:cubicBezTo>
                  <a:cubicBezTo>
                    <a:pt x="21553" y="12127"/>
                    <a:pt x="21599" y="12256"/>
                    <a:pt x="21599" y="12418"/>
                  </a:cubicBezTo>
                  <a:lnTo>
                    <a:pt x="21599" y="21053"/>
                  </a:lnTo>
                  <a:cubicBezTo>
                    <a:pt x="21599" y="21414"/>
                    <a:pt x="21448" y="21599"/>
                    <a:pt x="21142" y="21599"/>
                  </a:cubicBezTo>
                  <a:lnTo>
                    <a:pt x="457" y="21599"/>
                  </a:lnTo>
                  <a:cubicBezTo>
                    <a:pt x="151" y="21599"/>
                    <a:pt x="0" y="21417"/>
                    <a:pt x="0" y="21053"/>
                  </a:cubicBezTo>
                  <a:lnTo>
                    <a:pt x="0" y="12418"/>
                  </a:lnTo>
                  <a:cubicBezTo>
                    <a:pt x="0" y="12268"/>
                    <a:pt x="44" y="12139"/>
                    <a:pt x="134" y="12030"/>
                  </a:cubicBezTo>
                  <a:cubicBezTo>
                    <a:pt x="225" y="11924"/>
                    <a:pt x="332" y="11869"/>
                    <a:pt x="457" y="11869"/>
                  </a:cubicBezTo>
                  <a:lnTo>
                    <a:pt x="3140" y="11869"/>
                  </a:lnTo>
                  <a:cubicBezTo>
                    <a:pt x="3265" y="11869"/>
                    <a:pt x="3373" y="11921"/>
                    <a:pt x="3464" y="12024"/>
                  </a:cubicBezTo>
                  <a:cubicBezTo>
                    <a:pt x="3552" y="12127"/>
                    <a:pt x="3598" y="12256"/>
                    <a:pt x="3598" y="12418"/>
                  </a:cubicBezTo>
                  <a:lnTo>
                    <a:pt x="3598" y="17282"/>
                  </a:lnTo>
                  <a:lnTo>
                    <a:pt x="18001" y="17282"/>
                  </a:lnTo>
                  <a:lnTo>
                    <a:pt x="18001" y="12418"/>
                  </a:lnTo>
                  <a:cubicBezTo>
                    <a:pt x="18001" y="12268"/>
                    <a:pt x="18047" y="12139"/>
                    <a:pt x="18135" y="12030"/>
                  </a:cubicBezTo>
                  <a:cubicBezTo>
                    <a:pt x="18226" y="11924"/>
                    <a:pt x="18334" y="11868"/>
                    <a:pt x="18459" y="11868"/>
                  </a:cubicBezTo>
                  <a:lnTo>
                    <a:pt x="21142" y="11868"/>
                  </a:lnTo>
                  <a:close/>
                  <a:moveTo>
                    <a:pt x="4242" y="8873"/>
                  </a:moveTo>
                  <a:cubicBezTo>
                    <a:pt x="4063" y="8658"/>
                    <a:pt x="3997" y="8470"/>
                    <a:pt x="4049" y="8317"/>
                  </a:cubicBezTo>
                  <a:cubicBezTo>
                    <a:pt x="4100" y="8165"/>
                    <a:pt x="4254" y="8085"/>
                    <a:pt x="4511" y="8085"/>
                  </a:cubicBezTo>
                  <a:lnTo>
                    <a:pt x="8110" y="8085"/>
                  </a:lnTo>
                  <a:lnTo>
                    <a:pt x="8110" y="1069"/>
                  </a:lnTo>
                  <a:cubicBezTo>
                    <a:pt x="8110" y="778"/>
                    <a:pt x="8193" y="525"/>
                    <a:pt x="8362" y="317"/>
                  </a:cubicBezTo>
                  <a:cubicBezTo>
                    <a:pt x="8529" y="105"/>
                    <a:pt x="8742" y="0"/>
                    <a:pt x="9001" y="0"/>
                  </a:cubicBezTo>
                  <a:lnTo>
                    <a:pt x="12598" y="0"/>
                  </a:lnTo>
                  <a:cubicBezTo>
                    <a:pt x="12857" y="0"/>
                    <a:pt x="13073" y="105"/>
                    <a:pt x="13249" y="317"/>
                  </a:cubicBezTo>
                  <a:cubicBezTo>
                    <a:pt x="13425" y="525"/>
                    <a:pt x="13513" y="778"/>
                    <a:pt x="13513" y="1069"/>
                  </a:cubicBezTo>
                  <a:lnTo>
                    <a:pt x="13513" y="8085"/>
                  </a:lnTo>
                  <a:lnTo>
                    <a:pt x="17110" y="8085"/>
                  </a:lnTo>
                  <a:cubicBezTo>
                    <a:pt x="17352" y="8085"/>
                    <a:pt x="17499" y="8162"/>
                    <a:pt x="17545" y="8317"/>
                  </a:cubicBezTo>
                  <a:cubicBezTo>
                    <a:pt x="17592" y="8473"/>
                    <a:pt x="17528" y="8658"/>
                    <a:pt x="17357" y="8873"/>
                  </a:cubicBezTo>
                  <a:lnTo>
                    <a:pt x="11449" y="15987"/>
                  </a:lnTo>
                  <a:cubicBezTo>
                    <a:pt x="11271" y="16201"/>
                    <a:pt x="11053" y="16307"/>
                    <a:pt x="10798" y="16304"/>
                  </a:cubicBezTo>
                  <a:cubicBezTo>
                    <a:pt x="10546" y="16298"/>
                    <a:pt x="10328" y="16192"/>
                    <a:pt x="10150" y="15987"/>
                  </a:cubicBezTo>
                  <a:lnTo>
                    <a:pt x="4242" y="8873"/>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7" name="AutoShape 79"/>
            <p:cNvSpPr/>
            <p:nvPr/>
          </p:nvSpPr>
          <p:spPr bwMode="auto">
            <a:xfrm>
              <a:off x="6633154" y="3694874"/>
              <a:ext cx="205801" cy="19987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8" name="AutoShape 80"/>
            <p:cNvSpPr/>
            <p:nvPr/>
          </p:nvSpPr>
          <p:spPr bwMode="auto">
            <a:xfrm>
              <a:off x="7170707" y="3694874"/>
              <a:ext cx="225475"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5" y="0"/>
                  </a:moveTo>
                  <a:cubicBezTo>
                    <a:pt x="20632" y="0"/>
                    <a:pt x="20946" y="161"/>
                    <a:pt x="21208" y="475"/>
                  </a:cubicBezTo>
                  <a:cubicBezTo>
                    <a:pt x="21470" y="795"/>
                    <a:pt x="21599" y="1174"/>
                    <a:pt x="21599" y="1618"/>
                  </a:cubicBezTo>
                  <a:lnTo>
                    <a:pt x="21599" y="19981"/>
                  </a:lnTo>
                  <a:cubicBezTo>
                    <a:pt x="21599" y="20422"/>
                    <a:pt x="21470" y="20800"/>
                    <a:pt x="21208" y="21118"/>
                  </a:cubicBezTo>
                  <a:cubicBezTo>
                    <a:pt x="20946" y="21438"/>
                    <a:pt x="20632" y="21599"/>
                    <a:pt x="20265" y="21599"/>
                  </a:cubicBezTo>
                  <a:lnTo>
                    <a:pt x="1346" y="21599"/>
                  </a:lnTo>
                  <a:cubicBezTo>
                    <a:pt x="979" y="21599"/>
                    <a:pt x="663" y="21438"/>
                    <a:pt x="396" y="21118"/>
                  </a:cubicBezTo>
                  <a:cubicBezTo>
                    <a:pt x="132" y="20804"/>
                    <a:pt x="0" y="20425"/>
                    <a:pt x="0" y="19981"/>
                  </a:cubicBezTo>
                  <a:lnTo>
                    <a:pt x="0" y="1618"/>
                  </a:lnTo>
                  <a:cubicBezTo>
                    <a:pt x="0" y="1177"/>
                    <a:pt x="132" y="798"/>
                    <a:pt x="396" y="475"/>
                  </a:cubicBezTo>
                  <a:cubicBezTo>
                    <a:pt x="663" y="161"/>
                    <a:pt x="979" y="0"/>
                    <a:pt x="1346" y="0"/>
                  </a:cubicBezTo>
                  <a:lnTo>
                    <a:pt x="20265" y="0"/>
                  </a:lnTo>
                  <a:close/>
                  <a:moveTo>
                    <a:pt x="1802" y="2161"/>
                  </a:moveTo>
                  <a:lnTo>
                    <a:pt x="1802" y="3078"/>
                  </a:lnTo>
                  <a:cubicBezTo>
                    <a:pt x="1802" y="3365"/>
                    <a:pt x="1855" y="3674"/>
                    <a:pt x="1966" y="3994"/>
                  </a:cubicBezTo>
                  <a:cubicBezTo>
                    <a:pt x="2073" y="4314"/>
                    <a:pt x="2213" y="4631"/>
                    <a:pt x="2382" y="4928"/>
                  </a:cubicBezTo>
                  <a:cubicBezTo>
                    <a:pt x="2548" y="5228"/>
                    <a:pt x="2732" y="5507"/>
                    <a:pt x="2933" y="5765"/>
                  </a:cubicBezTo>
                  <a:cubicBezTo>
                    <a:pt x="3131" y="6024"/>
                    <a:pt x="3329" y="6241"/>
                    <a:pt x="3525" y="6420"/>
                  </a:cubicBezTo>
                  <a:cubicBezTo>
                    <a:pt x="4304" y="7131"/>
                    <a:pt x="5085" y="7836"/>
                    <a:pt x="5863" y="8538"/>
                  </a:cubicBezTo>
                  <a:cubicBezTo>
                    <a:pt x="6640" y="9237"/>
                    <a:pt x="7418" y="9948"/>
                    <a:pt x="8202" y="10682"/>
                  </a:cubicBezTo>
                  <a:cubicBezTo>
                    <a:pt x="8356" y="10832"/>
                    <a:pt x="8545" y="11002"/>
                    <a:pt x="8762" y="11211"/>
                  </a:cubicBezTo>
                  <a:cubicBezTo>
                    <a:pt x="8983" y="11410"/>
                    <a:pt x="9208" y="11607"/>
                    <a:pt x="9443" y="11795"/>
                  </a:cubicBezTo>
                  <a:cubicBezTo>
                    <a:pt x="9678" y="11989"/>
                    <a:pt x="9911" y="12156"/>
                    <a:pt x="10141" y="12289"/>
                  </a:cubicBezTo>
                  <a:cubicBezTo>
                    <a:pt x="10371" y="12427"/>
                    <a:pt x="10584" y="12494"/>
                    <a:pt x="10780" y="12494"/>
                  </a:cubicBezTo>
                  <a:lnTo>
                    <a:pt x="10802" y="12494"/>
                  </a:lnTo>
                  <a:lnTo>
                    <a:pt x="10826" y="12494"/>
                  </a:lnTo>
                  <a:cubicBezTo>
                    <a:pt x="11022" y="12494"/>
                    <a:pt x="11235" y="12427"/>
                    <a:pt x="11465" y="12289"/>
                  </a:cubicBezTo>
                  <a:cubicBezTo>
                    <a:pt x="11696" y="12156"/>
                    <a:pt x="11926" y="11989"/>
                    <a:pt x="12156" y="11795"/>
                  </a:cubicBezTo>
                  <a:cubicBezTo>
                    <a:pt x="12386" y="11607"/>
                    <a:pt x="12611" y="11410"/>
                    <a:pt x="12824" y="11211"/>
                  </a:cubicBezTo>
                  <a:cubicBezTo>
                    <a:pt x="13040" y="11005"/>
                    <a:pt x="13228" y="10832"/>
                    <a:pt x="13392" y="10682"/>
                  </a:cubicBezTo>
                  <a:cubicBezTo>
                    <a:pt x="14176" y="9948"/>
                    <a:pt x="14954" y="9231"/>
                    <a:pt x="15731" y="8532"/>
                  </a:cubicBezTo>
                  <a:cubicBezTo>
                    <a:pt x="16509" y="7827"/>
                    <a:pt x="17288" y="7122"/>
                    <a:pt x="18071" y="6420"/>
                  </a:cubicBezTo>
                  <a:cubicBezTo>
                    <a:pt x="18265" y="6253"/>
                    <a:pt x="18463" y="6035"/>
                    <a:pt x="18661" y="5771"/>
                  </a:cubicBezTo>
                  <a:cubicBezTo>
                    <a:pt x="18862" y="5507"/>
                    <a:pt x="19043" y="5225"/>
                    <a:pt x="19212" y="4928"/>
                  </a:cubicBezTo>
                  <a:cubicBezTo>
                    <a:pt x="19381" y="4628"/>
                    <a:pt x="19521" y="4314"/>
                    <a:pt x="19636" y="3994"/>
                  </a:cubicBezTo>
                  <a:cubicBezTo>
                    <a:pt x="19748" y="3674"/>
                    <a:pt x="19805" y="3362"/>
                    <a:pt x="19805" y="3078"/>
                  </a:cubicBezTo>
                  <a:lnTo>
                    <a:pt x="19805" y="2161"/>
                  </a:lnTo>
                  <a:lnTo>
                    <a:pt x="1802" y="2161"/>
                  </a:lnTo>
                  <a:close/>
                  <a:moveTo>
                    <a:pt x="19805" y="19429"/>
                  </a:moveTo>
                  <a:lnTo>
                    <a:pt x="19805" y="7451"/>
                  </a:lnTo>
                  <a:cubicBezTo>
                    <a:pt x="19562" y="7745"/>
                    <a:pt x="19337" y="7974"/>
                    <a:pt x="19124" y="8150"/>
                  </a:cubicBezTo>
                  <a:cubicBezTo>
                    <a:pt x="18297" y="8902"/>
                    <a:pt x="17467" y="9648"/>
                    <a:pt x="16634" y="10394"/>
                  </a:cubicBezTo>
                  <a:cubicBezTo>
                    <a:pt x="15802" y="11140"/>
                    <a:pt x="14977" y="11910"/>
                    <a:pt x="14154" y="12694"/>
                  </a:cubicBezTo>
                  <a:cubicBezTo>
                    <a:pt x="13679" y="13152"/>
                    <a:pt x="13165" y="13596"/>
                    <a:pt x="12614" y="14013"/>
                  </a:cubicBezTo>
                  <a:cubicBezTo>
                    <a:pt x="12063" y="14439"/>
                    <a:pt x="11451" y="14650"/>
                    <a:pt x="10780" y="14650"/>
                  </a:cubicBezTo>
                  <a:cubicBezTo>
                    <a:pt x="10138" y="14650"/>
                    <a:pt x="9541" y="14438"/>
                    <a:pt x="8988" y="14013"/>
                  </a:cubicBezTo>
                  <a:cubicBezTo>
                    <a:pt x="8432" y="13593"/>
                    <a:pt x="7915" y="13152"/>
                    <a:pt x="7440" y="12694"/>
                  </a:cubicBezTo>
                  <a:cubicBezTo>
                    <a:pt x="6627" y="11907"/>
                    <a:pt x="5802" y="11140"/>
                    <a:pt x="4965" y="10388"/>
                  </a:cubicBezTo>
                  <a:cubicBezTo>
                    <a:pt x="4130" y="9636"/>
                    <a:pt x="3298" y="8896"/>
                    <a:pt x="2470" y="8150"/>
                  </a:cubicBezTo>
                  <a:cubicBezTo>
                    <a:pt x="2257" y="7989"/>
                    <a:pt x="2037" y="7748"/>
                    <a:pt x="1802" y="7451"/>
                  </a:cubicBezTo>
                  <a:lnTo>
                    <a:pt x="1802" y="19429"/>
                  </a:lnTo>
                  <a:lnTo>
                    <a:pt x="19805" y="19429"/>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9" name="AutoShape 81"/>
            <p:cNvSpPr/>
            <p:nvPr/>
          </p:nvSpPr>
          <p:spPr bwMode="auto">
            <a:xfrm>
              <a:off x="7644778" y="3694874"/>
              <a:ext cx="248023"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0" name="AutoShape 82"/>
            <p:cNvSpPr/>
            <p:nvPr/>
          </p:nvSpPr>
          <p:spPr bwMode="auto">
            <a:xfrm>
              <a:off x="10683317" y="3647582"/>
              <a:ext cx="249019"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1" name="AutoShape 83"/>
            <p:cNvSpPr/>
            <p:nvPr/>
          </p:nvSpPr>
          <p:spPr bwMode="auto">
            <a:xfrm>
              <a:off x="8077946" y="5248090"/>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302" y="0"/>
                  </a:moveTo>
                  <a:cubicBezTo>
                    <a:pt x="16818" y="0"/>
                    <a:pt x="17288" y="190"/>
                    <a:pt x="17719" y="566"/>
                  </a:cubicBezTo>
                  <a:cubicBezTo>
                    <a:pt x="18150" y="942"/>
                    <a:pt x="18441" y="1424"/>
                    <a:pt x="18598" y="2014"/>
                  </a:cubicBezTo>
                  <a:lnTo>
                    <a:pt x="21387" y="12236"/>
                  </a:lnTo>
                  <a:cubicBezTo>
                    <a:pt x="21436" y="12453"/>
                    <a:pt x="21482" y="12665"/>
                    <a:pt x="21531" y="12873"/>
                  </a:cubicBezTo>
                  <a:cubicBezTo>
                    <a:pt x="21575" y="13088"/>
                    <a:pt x="21599" y="13299"/>
                    <a:pt x="21599" y="13516"/>
                  </a:cubicBezTo>
                  <a:lnTo>
                    <a:pt x="21599" y="18885"/>
                  </a:lnTo>
                  <a:cubicBezTo>
                    <a:pt x="21599" y="19270"/>
                    <a:pt x="21541" y="19626"/>
                    <a:pt x="21418" y="19955"/>
                  </a:cubicBezTo>
                  <a:cubicBezTo>
                    <a:pt x="21296" y="20284"/>
                    <a:pt x="21139" y="20566"/>
                    <a:pt x="20939" y="20806"/>
                  </a:cubicBezTo>
                  <a:cubicBezTo>
                    <a:pt x="20735" y="21044"/>
                    <a:pt x="20500" y="21238"/>
                    <a:pt x="20224" y="21382"/>
                  </a:cubicBezTo>
                  <a:cubicBezTo>
                    <a:pt x="19945" y="21529"/>
                    <a:pt x="19653" y="21599"/>
                    <a:pt x="19350" y="21599"/>
                  </a:cubicBezTo>
                  <a:lnTo>
                    <a:pt x="2262" y="21599"/>
                  </a:lnTo>
                  <a:cubicBezTo>
                    <a:pt x="1637" y="21599"/>
                    <a:pt x="1104" y="21335"/>
                    <a:pt x="663" y="20807"/>
                  </a:cubicBezTo>
                  <a:cubicBezTo>
                    <a:pt x="220" y="20278"/>
                    <a:pt x="0" y="19637"/>
                    <a:pt x="0" y="18886"/>
                  </a:cubicBezTo>
                  <a:lnTo>
                    <a:pt x="0" y="13517"/>
                  </a:lnTo>
                  <a:cubicBezTo>
                    <a:pt x="0" y="13299"/>
                    <a:pt x="24" y="13088"/>
                    <a:pt x="70" y="12873"/>
                  </a:cubicBezTo>
                  <a:cubicBezTo>
                    <a:pt x="119" y="12665"/>
                    <a:pt x="164" y="12450"/>
                    <a:pt x="210" y="12236"/>
                  </a:cubicBezTo>
                  <a:lnTo>
                    <a:pt x="2998" y="2015"/>
                  </a:lnTo>
                  <a:cubicBezTo>
                    <a:pt x="3155" y="1424"/>
                    <a:pt x="3451" y="943"/>
                    <a:pt x="3887" y="567"/>
                  </a:cubicBezTo>
                  <a:cubicBezTo>
                    <a:pt x="4316" y="191"/>
                    <a:pt x="4795" y="0"/>
                    <a:pt x="5310" y="0"/>
                  </a:cubicBezTo>
                  <a:lnTo>
                    <a:pt x="16302" y="0"/>
                  </a:lnTo>
                  <a:close/>
                  <a:moveTo>
                    <a:pt x="19807" y="13516"/>
                  </a:moveTo>
                  <a:cubicBezTo>
                    <a:pt x="19807" y="13366"/>
                    <a:pt x="19761" y="13234"/>
                    <a:pt x="19670" y="13129"/>
                  </a:cubicBezTo>
                  <a:cubicBezTo>
                    <a:pt x="19582" y="13020"/>
                    <a:pt x="19475" y="12967"/>
                    <a:pt x="19350" y="12967"/>
                  </a:cubicBezTo>
                  <a:lnTo>
                    <a:pt x="2262" y="12967"/>
                  </a:lnTo>
                  <a:cubicBezTo>
                    <a:pt x="2137" y="12967"/>
                    <a:pt x="2029" y="13017"/>
                    <a:pt x="1941" y="13120"/>
                  </a:cubicBezTo>
                  <a:cubicBezTo>
                    <a:pt x="1850" y="13223"/>
                    <a:pt x="1804" y="13355"/>
                    <a:pt x="1804" y="13516"/>
                  </a:cubicBezTo>
                  <a:lnTo>
                    <a:pt x="1804" y="18885"/>
                  </a:lnTo>
                  <a:cubicBezTo>
                    <a:pt x="1804" y="19035"/>
                    <a:pt x="1848" y="19167"/>
                    <a:pt x="1934" y="19273"/>
                  </a:cubicBezTo>
                  <a:cubicBezTo>
                    <a:pt x="2019" y="19382"/>
                    <a:pt x="2129" y="19438"/>
                    <a:pt x="2262" y="19438"/>
                  </a:cubicBezTo>
                  <a:lnTo>
                    <a:pt x="19350" y="19438"/>
                  </a:lnTo>
                  <a:cubicBezTo>
                    <a:pt x="19475" y="19438"/>
                    <a:pt x="19582" y="19385"/>
                    <a:pt x="19670" y="19282"/>
                  </a:cubicBezTo>
                  <a:cubicBezTo>
                    <a:pt x="19761" y="19179"/>
                    <a:pt x="19807" y="19047"/>
                    <a:pt x="19807" y="18885"/>
                  </a:cubicBezTo>
                  <a:lnTo>
                    <a:pt x="19807" y="13516"/>
                  </a:lnTo>
                  <a:close/>
                  <a:moveTo>
                    <a:pt x="5312" y="2167"/>
                  </a:moveTo>
                  <a:cubicBezTo>
                    <a:pt x="5185" y="2167"/>
                    <a:pt x="5062" y="2211"/>
                    <a:pt x="4940" y="2305"/>
                  </a:cubicBezTo>
                  <a:cubicBezTo>
                    <a:pt x="4822" y="2402"/>
                    <a:pt x="4739" y="2523"/>
                    <a:pt x="4702" y="2672"/>
                  </a:cubicBezTo>
                  <a:lnTo>
                    <a:pt x="2497" y="10799"/>
                  </a:lnTo>
                  <a:lnTo>
                    <a:pt x="19105" y="10799"/>
                  </a:lnTo>
                  <a:lnTo>
                    <a:pt x="16902" y="2672"/>
                  </a:lnTo>
                  <a:cubicBezTo>
                    <a:pt x="16870" y="2523"/>
                    <a:pt x="16794" y="2402"/>
                    <a:pt x="16674" y="2305"/>
                  </a:cubicBezTo>
                  <a:cubicBezTo>
                    <a:pt x="16554" y="2211"/>
                    <a:pt x="16431" y="2167"/>
                    <a:pt x="16304" y="2167"/>
                  </a:cubicBezTo>
                  <a:lnTo>
                    <a:pt x="5312" y="2167"/>
                  </a:lnTo>
                  <a:close/>
                  <a:moveTo>
                    <a:pt x="13511" y="14864"/>
                  </a:moveTo>
                  <a:cubicBezTo>
                    <a:pt x="13817" y="14864"/>
                    <a:pt x="14076" y="14994"/>
                    <a:pt x="14292" y="15252"/>
                  </a:cubicBezTo>
                  <a:cubicBezTo>
                    <a:pt x="14507" y="15511"/>
                    <a:pt x="14613" y="15822"/>
                    <a:pt x="14613" y="16186"/>
                  </a:cubicBezTo>
                  <a:cubicBezTo>
                    <a:pt x="14613" y="16571"/>
                    <a:pt x="14507" y="16891"/>
                    <a:pt x="14292" y="17149"/>
                  </a:cubicBezTo>
                  <a:cubicBezTo>
                    <a:pt x="14076" y="17408"/>
                    <a:pt x="13817" y="17537"/>
                    <a:pt x="13511" y="17537"/>
                  </a:cubicBezTo>
                  <a:cubicBezTo>
                    <a:pt x="13190" y="17537"/>
                    <a:pt x="12923" y="17408"/>
                    <a:pt x="12708" y="17149"/>
                  </a:cubicBezTo>
                  <a:cubicBezTo>
                    <a:pt x="12492" y="16891"/>
                    <a:pt x="12387" y="16571"/>
                    <a:pt x="12387" y="16186"/>
                  </a:cubicBezTo>
                  <a:cubicBezTo>
                    <a:pt x="12387" y="15822"/>
                    <a:pt x="12492" y="15511"/>
                    <a:pt x="12708" y="15252"/>
                  </a:cubicBezTo>
                  <a:cubicBezTo>
                    <a:pt x="12923" y="14994"/>
                    <a:pt x="13190" y="14864"/>
                    <a:pt x="13511" y="14864"/>
                  </a:cubicBezTo>
                  <a:moveTo>
                    <a:pt x="17112" y="14864"/>
                  </a:moveTo>
                  <a:cubicBezTo>
                    <a:pt x="17416" y="14864"/>
                    <a:pt x="17675" y="14994"/>
                    <a:pt x="17891" y="15252"/>
                  </a:cubicBezTo>
                  <a:cubicBezTo>
                    <a:pt x="18104" y="15511"/>
                    <a:pt x="18211" y="15822"/>
                    <a:pt x="18211" y="16186"/>
                  </a:cubicBezTo>
                  <a:cubicBezTo>
                    <a:pt x="18211" y="16571"/>
                    <a:pt x="18104" y="16891"/>
                    <a:pt x="17891" y="17149"/>
                  </a:cubicBezTo>
                  <a:cubicBezTo>
                    <a:pt x="17675" y="17408"/>
                    <a:pt x="17416" y="17537"/>
                    <a:pt x="17112" y="17537"/>
                  </a:cubicBezTo>
                  <a:cubicBezTo>
                    <a:pt x="16791" y="17537"/>
                    <a:pt x="16525" y="17408"/>
                    <a:pt x="16309" y="17149"/>
                  </a:cubicBezTo>
                  <a:cubicBezTo>
                    <a:pt x="16094" y="16891"/>
                    <a:pt x="15986" y="16571"/>
                    <a:pt x="15986" y="16186"/>
                  </a:cubicBezTo>
                  <a:cubicBezTo>
                    <a:pt x="15986" y="15822"/>
                    <a:pt x="16094" y="15511"/>
                    <a:pt x="16309" y="15252"/>
                  </a:cubicBezTo>
                  <a:cubicBezTo>
                    <a:pt x="16527" y="14994"/>
                    <a:pt x="16794" y="14864"/>
                    <a:pt x="17112" y="14864"/>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2" name="AutoShape 84"/>
            <p:cNvSpPr/>
            <p:nvPr/>
          </p:nvSpPr>
          <p:spPr bwMode="auto">
            <a:xfrm>
              <a:off x="6115153" y="4040847"/>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3" name="AutoShape 85"/>
            <p:cNvSpPr/>
            <p:nvPr/>
          </p:nvSpPr>
          <p:spPr bwMode="auto">
            <a:xfrm>
              <a:off x="6612326"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4" name="AutoShape 86"/>
            <p:cNvSpPr/>
            <p:nvPr/>
          </p:nvSpPr>
          <p:spPr bwMode="auto">
            <a:xfrm>
              <a:off x="7187334"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82" y="21286"/>
                  </a:moveTo>
                  <a:cubicBezTo>
                    <a:pt x="11276" y="21495"/>
                    <a:pt x="11046" y="21599"/>
                    <a:pt x="10801" y="21599"/>
                  </a:cubicBezTo>
                  <a:cubicBezTo>
                    <a:pt x="10538" y="21599"/>
                    <a:pt x="10318" y="21495"/>
                    <a:pt x="10142" y="21286"/>
                  </a:cubicBezTo>
                  <a:lnTo>
                    <a:pt x="2746" y="12989"/>
                  </a:lnTo>
                  <a:cubicBezTo>
                    <a:pt x="2714" y="12972"/>
                    <a:pt x="2556" y="12786"/>
                    <a:pt x="2270" y="12436"/>
                  </a:cubicBezTo>
                  <a:cubicBezTo>
                    <a:pt x="1987" y="12086"/>
                    <a:pt x="1677" y="11623"/>
                    <a:pt x="1344" y="11049"/>
                  </a:cubicBezTo>
                  <a:cubicBezTo>
                    <a:pt x="1009" y="10476"/>
                    <a:pt x="698" y="9819"/>
                    <a:pt x="420" y="9068"/>
                  </a:cubicBezTo>
                  <a:cubicBezTo>
                    <a:pt x="142" y="8325"/>
                    <a:pt x="0" y="7523"/>
                    <a:pt x="0" y="6679"/>
                  </a:cubicBezTo>
                  <a:cubicBezTo>
                    <a:pt x="0" y="5443"/>
                    <a:pt x="172" y="4401"/>
                    <a:pt x="515" y="3548"/>
                  </a:cubicBezTo>
                  <a:cubicBezTo>
                    <a:pt x="861" y="2696"/>
                    <a:pt x="1311" y="2007"/>
                    <a:pt x="1862" y="1482"/>
                  </a:cubicBezTo>
                  <a:cubicBezTo>
                    <a:pt x="2421" y="954"/>
                    <a:pt x="3047" y="576"/>
                    <a:pt x="3740" y="344"/>
                  </a:cubicBezTo>
                  <a:cubicBezTo>
                    <a:pt x="4436" y="115"/>
                    <a:pt x="5145" y="0"/>
                    <a:pt x="5863" y="0"/>
                  </a:cubicBezTo>
                  <a:cubicBezTo>
                    <a:pt x="6367" y="0"/>
                    <a:pt x="6865" y="98"/>
                    <a:pt x="7361" y="290"/>
                  </a:cubicBezTo>
                  <a:cubicBezTo>
                    <a:pt x="7856" y="485"/>
                    <a:pt x="8315" y="725"/>
                    <a:pt x="8738" y="1016"/>
                  </a:cubicBezTo>
                  <a:cubicBezTo>
                    <a:pt x="9161" y="1304"/>
                    <a:pt x="9551" y="1620"/>
                    <a:pt x="9902" y="1962"/>
                  </a:cubicBezTo>
                  <a:cubicBezTo>
                    <a:pt x="10252" y="2303"/>
                    <a:pt x="10553" y="2611"/>
                    <a:pt x="10801" y="2882"/>
                  </a:cubicBezTo>
                  <a:cubicBezTo>
                    <a:pt x="11046" y="2600"/>
                    <a:pt x="11349" y="2292"/>
                    <a:pt x="11712" y="1956"/>
                  </a:cubicBezTo>
                  <a:cubicBezTo>
                    <a:pt x="12070" y="1617"/>
                    <a:pt x="12463" y="1304"/>
                    <a:pt x="12886" y="1016"/>
                  </a:cubicBezTo>
                  <a:cubicBezTo>
                    <a:pt x="13312" y="725"/>
                    <a:pt x="13760" y="485"/>
                    <a:pt x="14246" y="290"/>
                  </a:cubicBezTo>
                  <a:cubicBezTo>
                    <a:pt x="14729" y="98"/>
                    <a:pt x="15235" y="0"/>
                    <a:pt x="15761" y="0"/>
                  </a:cubicBezTo>
                  <a:cubicBezTo>
                    <a:pt x="16464" y="0"/>
                    <a:pt x="17165" y="115"/>
                    <a:pt x="17859" y="344"/>
                  </a:cubicBezTo>
                  <a:cubicBezTo>
                    <a:pt x="18555" y="575"/>
                    <a:pt x="19178" y="954"/>
                    <a:pt x="19737" y="1482"/>
                  </a:cubicBezTo>
                  <a:cubicBezTo>
                    <a:pt x="20293" y="2007"/>
                    <a:pt x="20738" y="2696"/>
                    <a:pt x="21084" y="3548"/>
                  </a:cubicBezTo>
                  <a:cubicBezTo>
                    <a:pt x="21429" y="4401"/>
                    <a:pt x="21599" y="5443"/>
                    <a:pt x="21599" y="6679"/>
                  </a:cubicBezTo>
                  <a:cubicBezTo>
                    <a:pt x="21599" y="7523"/>
                    <a:pt x="21462" y="8325"/>
                    <a:pt x="21186" y="9068"/>
                  </a:cubicBezTo>
                  <a:cubicBezTo>
                    <a:pt x="20911" y="9818"/>
                    <a:pt x="20606" y="10476"/>
                    <a:pt x="20270" y="11049"/>
                  </a:cubicBezTo>
                  <a:cubicBezTo>
                    <a:pt x="19932" y="11622"/>
                    <a:pt x="19619" y="12085"/>
                    <a:pt x="19321" y="12436"/>
                  </a:cubicBezTo>
                  <a:cubicBezTo>
                    <a:pt x="19028" y="12786"/>
                    <a:pt x="18870" y="12980"/>
                    <a:pt x="18855" y="13017"/>
                  </a:cubicBezTo>
                  <a:lnTo>
                    <a:pt x="11482" y="21286"/>
                  </a:lnTo>
                  <a:close/>
                  <a:moveTo>
                    <a:pt x="5863" y="2165"/>
                  </a:moveTo>
                  <a:lnTo>
                    <a:pt x="5863" y="2165"/>
                  </a:lnTo>
                  <a:cubicBezTo>
                    <a:pt x="5405" y="2165"/>
                    <a:pt x="4944" y="2224"/>
                    <a:pt x="4476" y="2346"/>
                  </a:cubicBezTo>
                  <a:cubicBezTo>
                    <a:pt x="4011" y="2467"/>
                    <a:pt x="3585" y="2696"/>
                    <a:pt x="3202" y="3023"/>
                  </a:cubicBezTo>
                  <a:cubicBezTo>
                    <a:pt x="2816" y="3351"/>
                    <a:pt x="2508" y="3805"/>
                    <a:pt x="2270" y="4387"/>
                  </a:cubicBezTo>
                  <a:cubicBezTo>
                    <a:pt x="2038" y="4968"/>
                    <a:pt x="1917" y="5733"/>
                    <a:pt x="1917" y="6679"/>
                  </a:cubicBezTo>
                  <a:cubicBezTo>
                    <a:pt x="1917" y="7289"/>
                    <a:pt x="2030" y="7879"/>
                    <a:pt x="2250" y="8449"/>
                  </a:cubicBezTo>
                  <a:cubicBezTo>
                    <a:pt x="2471" y="9017"/>
                    <a:pt x="2714" y="9522"/>
                    <a:pt x="2986" y="9968"/>
                  </a:cubicBezTo>
                  <a:cubicBezTo>
                    <a:pt x="3257" y="10414"/>
                    <a:pt x="3510" y="10773"/>
                    <a:pt x="3740" y="11044"/>
                  </a:cubicBezTo>
                  <a:lnTo>
                    <a:pt x="4076" y="11433"/>
                  </a:lnTo>
                  <a:lnTo>
                    <a:pt x="10801" y="18991"/>
                  </a:lnTo>
                  <a:lnTo>
                    <a:pt x="17523" y="11433"/>
                  </a:lnTo>
                  <a:lnTo>
                    <a:pt x="17874" y="11044"/>
                  </a:lnTo>
                  <a:cubicBezTo>
                    <a:pt x="18104" y="10773"/>
                    <a:pt x="18352" y="10414"/>
                    <a:pt x="18623" y="9968"/>
                  </a:cubicBezTo>
                  <a:cubicBezTo>
                    <a:pt x="18888" y="9522"/>
                    <a:pt x="19133" y="9014"/>
                    <a:pt x="19354" y="8441"/>
                  </a:cubicBezTo>
                  <a:cubicBezTo>
                    <a:pt x="19571" y="7871"/>
                    <a:pt x="19684" y="7283"/>
                    <a:pt x="19684" y="6679"/>
                  </a:cubicBezTo>
                  <a:cubicBezTo>
                    <a:pt x="19684" y="5742"/>
                    <a:pt x="19566" y="4980"/>
                    <a:pt x="19329" y="4393"/>
                  </a:cubicBezTo>
                  <a:cubicBezTo>
                    <a:pt x="19091" y="3808"/>
                    <a:pt x="18783" y="3351"/>
                    <a:pt x="18400" y="3023"/>
                  </a:cubicBezTo>
                  <a:cubicBezTo>
                    <a:pt x="18017" y="2696"/>
                    <a:pt x="17591" y="2467"/>
                    <a:pt x="17123" y="2346"/>
                  </a:cubicBezTo>
                  <a:cubicBezTo>
                    <a:pt x="16657" y="2224"/>
                    <a:pt x="16201" y="2165"/>
                    <a:pt x="15761" y="2165"/>
                  </a:cubicBezTo>
                  <a:cubicBezTo>
                    <a:pt x="15340" y="2165"/>
                    <a:pt x="14909" y="2278"/>
                    <a:pt x="14474" y="2507"/>
                  </a:cubicBezTo>
                  <a:cubicBezTo>
                    <a:pt x="14041" y="2738"/>
                    <a:pt x="13630" y="3015"/>
                    <a:pt x="13244" y="3340"/>
                  </a:cubicBezTo>
                  <a:cubicBezTo>
                    <a:pt x="12861" y="3664"/>
                    <a:pt x="12518" y="3997"/>
                    <a:pt x="12215" y="4342"/>
                  </a:cubicBezTo>
                  <a:cubicBezTo>
                    <a:pt x="11912" y="4684"/>
                    <a:pt x="11687" y="4952"/>
                    <a:pt x="11544" y="5152"/>
                  </a:cubicBezTo>
                  <a:cubicBezTo>
                    <a:pt x="11344" y="5429"/>
                    <a:pt x="11096" y="5570"/>
                    <a:pt x="10801" y="5570"/>
                  </a:cubicBezTo>
                  <a:cubicBezTo>
                    <a:pt x="10505" y="5570"/>
                    <a:pt x="10260" y="5429"/>
                    <a:pt x="10070" y="5152"/>
                  </a:cubicBezTo>
                  <a:cubicBezTo>
                    <a:pt x="9927" y="4943"/>
                    <a:pt x="9699" y="4672"/>
                    <a:pt x="9391" y="4333"/>
                  </a:cubicBezTo>
                  <a:cubicBezTo>
                    <a:pt x="9086" y="3995"/>
                    <a:pt x="8738" y="3664"/>
                    <a:pt x="8355" y="3340"/>
                  </a:cubicBezTo>
                  <a:cubicBezTo>
                    <a:pt x="7971" y="3015"/>
                    <a:pt x="7561" y="2738"/>
                    <a:pt x="7125" y="2507"/>
                  </a:cubicBezTo>
                  <a:cubicBezTo>
                    <a:pt x="6690" y="2278"/>
                    <a:pt x="6269" y="2165"/>
                    <a:pt x="5863" y="2165"/>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5" name="AutoShape 87"/>
            <p:cNvSpPr/>
            <p:nvPr/>
          </p:nvSpPr>
          <p:spPr bwMode="auto">
            <a:xfrm>
              <a:off x="7656052" y="4035228"/>
              <a:ext cx="225475" cy="199878"/>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6" name="AutoShape 88"/>
            <p:cNvSpPr/>
            <p:nvPr/>
          </p:nvSpPr>
          <p:spPr bwMode="auto">
            <a:xfrm>
              <a:off x="3434816" y="4029609"/>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237" y="10309"/>
                  </a:moveTo>
                  <a:cubicBezTo>
                    <a:pt x="21330" y="10579"/>
                    <a:pt x="21413" y="10917"/>
                    <a:pt x="21487" y="11320"/>
                  </a:cubicBezTo>
                  <a:cubicBezTo>
                    <a:pt x="21563" y="11725"/>
                    <a:pt x="21599" y="12080"/>
                    <a:pt x="21599" y="12392"/>
                  </a:cubicBezTo>
                  <a:lnTo>
                    <a:pt x="21599" y="20504"/>
                  </a:lnTo>
                  <a:cubicBezTo>
                    <a:pt x="21599" y="20812"/>
                    <a:pt x="21511" y="21077"/>
                    <a:pt x="21335" y="21285"/>
                  </a:cubicBezTo>
                  <a:cubicBezTo>
                    <a:pt x="21159" y="21497"/>
                    <a:pt x="20951" y="21599"/>
                    <a:pt x="20708" y="21599"/>
                  </a:cubicBezTo>
                  <a:lnTo>
                    <a:pt x="913" y="21599"/>
                  </a:lnTo>
                  <a:cubicBezTo>
                    <a:pt x="656" y="21599"/>
                    <a:pt x="438" y="21497"/>
                    <a:pt x="261" y="21285"/>
                  </a:cubicBezTo>
                  <a:cubicBezTo>
                    <a:pt x="88" y="21077"/>
                    <a:pt x="0" y="20815"/>
                    <a:pt x="0" y="20504"/>
                  </a:cubicBezTo>
                  <a:lnTo>
                    <a:pt x="0" y="12392"/>
                  </a:lnTo>
                  <a:cubicBezTo>
                    <a:pt x="0" y="12080"/>
                    <a:pt x="34" y="11725"/>
                    <a:pt x="105" y="11320"/>
                  </a:cubicBezTo>
                  <a:cubicBezTo>
                    <a:pt x="176" y="10917"/>
                    <a:pt x="261" y="10579"/>
                    <a:pt x="362" y="10309"/>
                  </a:cubicBezTo>
                  <a:lnTo>
                    <a:pt x="3691" y="984"/>
                  </a:lnTo>
                  <a:cubicBezTo>
                    <a:pt x="3787" y="714"/>
                    <a:pt x="3958" y="478"/>
                    <a:pt x="4208" y="287"/>
                  </a:cubicBezTo>
                  <a:cubicBezTo>
                    <a:pt x="4455" y="94"/>
                    <a:pt x="4705" y="0"/>
                    <a:pt x="4945" y="0"/>
                  </a:cubicBezTo>
                  <a:lnTo>
                    <a:pt x="16654" y="0"/>
                  </a:lnTo>
                  <a:cubicBezTo>
                    <a:pt x="16897" y="0"/>
                    <a:pt x="17141" y="93"/>
                    <a:pt x="17391" y="287"/>
                  </a:cubicBezTo>
                  <a:cubicBezTo>
                    <a:pt x="17643" y="478"/>
                    <a:pt x="17815" y="714"/>
                    <a:pt x="17908" y="984"/>
                  </a:cubicBezTo>
                  <a:lnTo>
                    <a:pt x="21237" y="10309"/>
                  </a:lnTo>
                  <a:close/>
                  <a:moveTo>
                    <a:pt x="2834" y="11602"/>
                  </a:moveTo>
                  <a:cubicBezTo>
                    <a:pt x="2820" y="11622"/>
                    <a:pt x="2812" y="11657"/>
                    <a:pt x="2812" y="11707"/>
                  </a:cubicBezTo>
                  <a:cubicBezTo>
                    <a:pt x="2812" y="11760"/>
                    <a:pt x="2805" y="11804"/>
                    <a:pt x="2788" y="11840"/>
                  </a:cubicBezTo>
                  <a:lnTo>
                    <a:pt x="7324" y="11840"/>
                  </a:lnTo>
                  <a:lnTo>
                    <a:pt x="8661" y="15092"/>
                  </a:lnTo>
                  <a:lnTo>
                    <a:pt x="13149" y="15092"/>
                  </a:lnTo>
                  <a:lnTo>
                    <a:pt x="14519" y="11840"/>
                  </a:lnTo>
                  <a:lnTo>
                    <a:pt x="18821" y="11840"/>
                  </a:lnTo>
                  <a:cubicBezTo>
                    <a:pt x="18804" y="11804"/>
                    <a:pt x="18799" y="11760"/>
                    <a:pt x="18799" y="11707"/>
                  </a:cubicBezTo>
                  <a:cubicBezTo>
                    <a:pt x="18799" y="11657"/>
                    <a:pt x="18791" y="11610"/>
                    <a:pt x="18777" y="11575"/>
                  </a:cubicBezTo>
                  <a:lnTo>
                    <a:pt x="15773" y="3220"/>
                  </a:lnTo>
                  <a:lnTo>
                    <a:pt x="5838" y="3220"/>
                  </a:lnTo>
                  <a:lnTo>
                    <a:pt x="2834" y="11602"/>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7" name="AutoShape 89"/>
            <p:cNvSpPr/>
            <p:nvPr/>
          </p:nvSpPr>
          <p:spPr bwMode="auto">
            <a:xfrm>
              <a:off x="3954256" y="4035188"/>
              <a:ext cx="22638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3" y="7901"/>
                    <a:pt x="21599" y="9304"/>
                    <a:pt x="21599" y="10801"/>
                  </a:cubicBezTo>
                  <a:cubicBezTo>
                    <a:pt x="21599" y="12295"/>
                    <a:pt x="21323" y="13698"/>
                    <a:pt x="20760" y="15009"/>
                  </a:cubicBezTo>
                  <a:cubicBezTo>
                    <a:pt x="20204" y="16322"/>
                    <a:pt x="19432" y="17465"/>
                    <a:pt x="18449" y="18445"/>
                  </a:cubicBezTo>
                  <a:cubicBezTo>
                    <a:pt x="17465" y="19422"/>
                    <a:pt x="16321" y="20193"/>
                    <a:pt x="15013" y="20755"/>
                  </a:cubicBezTo>
                  <a:cubicBezTo>
                    <a:pt x="13704" y="21320"/>
                    <a:pt x="12303" y="21599"/>
                    <a:pt x="10805" y="21599"/>
                  </a:cubicBezTo>
                  <a:cubicBezTo>
                    <a:pt x="9310" y="21599"/>
                    <a:pt x="7906" y="21320"/>
                    <a:pt x="6595" y="20755"/>
                  </a:cubicBezTo>
                  <a:cubicBezTo>
                    <a:pt x="5281" y="20193"/>
                    <a:pt x="4136" y="19422"/>
                    <a:pt x="3156" y="18445"/>
                  </a:cubicBezTo>
                  <a:cubicBezTo>
                    <a:pt x="2178" y="17465"/>
                    <a:pt x="1407" y="16322"/>
                    <a:pt x="844" y="15009"/>
                  </a:cubicBezTo>
                  <a:cubicBezTo>
                    <a:pt x="279" y="13698"/>
                    <a:pt x="0" y="12295"/>
                    <a:pt x="0" y="10801"/>
                  </a:cubicBezTo>
                  <a:cubicBezTo>
                    <a:pt x="0" y="9304"/>
                    <a:pt x="279" y="7901"/>
                    <a:pt x="844" y="6588"/>
                  </a:cubicBezTo>
                  <a:cubicBezTo>
                    <a:pt x="1407" y="5277"/>
                    <a:pt x="2178" y="4134"/>
                    <a:pt x="3156" y="3157"/>
                  </a:cubicBezTo>
                  <a:cubicBezTo>
                    <a:pt x="4136" y="2177"/>
                    <a:pt x="5281" y="1409"/>
                    <a:pt x="6595" y="844"/>
                  </a:cubicBezTo>
                  <a:cubicBezTo>
                    <a:pt x="7906" y="279"/>
                    <a:pt x="9308" y="0"/>
                    <a:pt x="10805" y="0"/>
                  </a:cubicBezTo>
                  <a:moveTo>
                    <a:pt x="14063" y="15898"/>
                  </a:moveTo>
                  <a:cubicBezTo>
                    <a:pt x="14063" y="15635"/>
                    <a:pt x="13936" y="15506"/>
                    <a:pt x="13685" y="15506"/>
                  </a:cubicBezTo>
                  <a:lnTo>
                    <a:pt x="12631" y="15506"/>
                  </a:lnTo>
                  <a:lnTo>
                    <a:pt x="12631" y="7703"/>
                  </a:lnTo>
                  <a:cubicBezTo>
                    <a:pt x="12631" y="7596"/>
                    <a:pt x="12597" y="7497"/>
                    <a:pt x="12520" y="7415"/>
                  </a:cubicBezTo>
                  <a:cubicBezTo>
                    <a:pt x="12450" y="7328"/>
                    <a:pt x="12354" y="7285"/>
                    <a:pt x="12238" y="7285"/>
                  </a:cubicBezTo>
                  <a:lnTo>
                    <a:pt x="8140" y="7285"/>
                  </a:lnTo>
                  <a:cubicBezTo>
                    <a:pt x="8033" y="7285"/>
                    <a:pt x="7937" y="7328"/>
                    <a:pt x="7861" y="7407"/>
                  </a:cubicBezTo>
                  <a:cubicBezTo>
                    <a:pt x="7784" y="7486"/>
                    <a:pt x="7745" y="7585"/>
                    <a:pt x="7745" y="7703"/>
                  </a:cubicBezTo>
                  <a:lnTo>
                    <a:pt x="7745" y="9581"/>
                  </a:lnTo>
                  <a:cubicBezTo>
                    <a:pt x="7745" y="9844"/>
                    <a:pt x="7878" y="9973"/>
                    <a:pt x="8140" y="9973"/>
                  </a:cubicBezTo>
                  <a:lnTo>
                    <a:pt x="9302" y="9973"/>
                  </a:lnTo>
                  <a:lnTo>
                    <a:pt x="9302" y="15505"/>
                  </a:lnTo>
                  <a:lnTo>
                    <a:pt x="8248" y="15505"/>
                  </a:lnTo>
                  <a:cubicBezTo>
                    <a:pt x="8140" y="15505"/>
                    <a:pt x="8042" y="15545"/>
                    <a:pt x="7962" y="15618"/>
                  </a:cubicBezTo>
                  <a:cubicBezTo>
                    <a:pt x="7883" y="15695"/>
                    <a:pt x="7841" y="15788"/>
                    <a:pt x="7841" y="15898"/>
                  </a:cubicBezTo>
                  <a:lnTo>
                    <a:pt x="7841" y="17776"/>
                  </a:lnTo>
                  <a:cubicBezTo>
                    <a:pt x="7841" y="17883"/>
                    <a:pt x="7883" y="17982"/>
                    <a:pt x="7962" y="18064"/>
                  </a:cubicBezTo>
                  <a:cubicBezTo>
                    <a:pt x="8042" y="18154"/>
                    <a:pt x="8140" y="18194"/>
                    <a:pt x="8248" y="18194"/>
                  </a:cubicBezTo>
                  <a:lnTo>
                    <a:pt x="13685" y="18194"/>
                  </a:lnTo>
                  <a:cubicBezTo>
                    <a:pt x="13795" y="18194"/>
                    <a:pt x="13882" y="18154"/>
                    <a:pt x="13956" y="18064"/>
                  </a:cubicBezTo>
                  <a:cubicBezTo>
                    <a:pt x="14029" y="17982"/>
                    <a:pt x="14063" y="17883"/>
                    <a:pt x="14063" y="17776"/>
                  </a:cubicBezTo>
                  <a:lnTo>
                    <a:pt x="14063" y="15898"/>
                  </a:lnTo>
                  <a:close/>
                  <a:moveTo>
                    <a:pt x="9276" y="5622"/>
                  </a:moveTo>
                  <a:cubicBezTo>
                    <a:pt x="9276" y="5729"/>
                    <a:pt x="9322" y="5825"/>
                    <a:pt x="9406" y="5916"/>
                  </a:cubicBezTo>
                  <a:cubicBezTo>
                    <a:pt x="9491" y="5997"/>
                    <a:pt x="9590" y="6040"/>
                    <a:pt x="9695" y="6040"/>
                  </a:cubicBezTo>
                  <a:lnTo>
                    <a:pt x="12241" y="6040"/>
                  </a:lnTo>
                  <a:cubicBezTo>
                    <a:pt x="12351" y="6040"/>
                    <a:pt x="12441" y="5997"/>
                    <a:pt x="12515" y="5916"/>
                  </a:cubicBezTo>
                  <a:cubicBezTo>
                    <a:pt x="12594" y="5825"/>
                    <a:pt x="12633" y="5729"/>
                    <a:pt x="12633" y="5622"/>
                  </a:cubicBezTo>
                  <a:lnTo>
                    <a:pt x="12633" y="3377"/>
                  </a:lnTo>
                  <a:cubicBezTo>
                    <a:pt x="12633" y="3117"/>
                    <a:pt x="12503" y="2984"/>
                    <a:pt x="12241" y="2984"/>
                  </a:cubicBezTo>
                  <a:lnTo>
                    <a:pt x="9695" y="2984"/>
                  </a:lnTo>
                  <a:cubicBezTo>
                    <a:pt x="9590" y="2984"/>
                    <a:pt x="9491" y="3024"/>
                    <a:pt x="9406" y="3100"/>
                  </a:cubicBezTo>
                  <a:cubicBezTo>
                    <a:pt x="9322" y="3179"/>
                    <a:pt x="9276" y="3270"/>
                    <a:pt x="9276" y="3377"/>
                  </a:cubicBezTo>
                  <a:lnTo>
                    <a:pt x="9276" y="5622"/>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8" name="AutoShape 90"/>
            <p:cNvSpPr/>
            <p:nvPr/>
          </p:nvSpPr>
          <p:spPr bwMode="auto">
            <a:xfrm>
              <a:off x="4500288" y="4029609"/>
              <a:ext cx="225475" cy="219866"/>
            </a:xfrm>
            <a:custGeom>
              <a:avLst/>
              <a:gdLst>
                <a:gd name="T0" fmla="+- 0 10811 37"/>
                <a:gd name="T1" fmla="*/ T0 w 21549"/>
                <a:gd name="T2" fmla="+- 0 10807 66"/>
                <a:gd name="T3" fmla="*/ 10807 h 21483"/>
                <a:gd name="T4" fmla="+- 0 10811 37"/>
                <a:gd name="T5" fmla="*/ T4 w 21549"/>
                <a:gd name="T6" fmla="+- 0 10807 66"/>
                <a:gd name="T7" fmla="*/ 10807 h 21483"/>
                <a:gd name="T8" fmla="+- 0 10811 37"/>
                <a:gd name="T9" fmla="*/ T8 w 21549"/>
                <a:gd name="T10" fmla="+- 0 10807 66"/>
                <a:gd name="T11" fmla="*/ 10807 h 21483"/>
                <a:gd name="T12" fmla="+- 0 10811 37"/>
                <a:gd name="T13" fmla="*/ T12 w 21549"/>
                <a:gd name="T14" fmla="+- 0 10807 66"/>
                <a:gd name="T15" fmla="*/ 10807 h 21483"/>
              </a:gdLst>
              <a:ahLst/>
              <a:cxnLst>
                <a:cxn ang="0">
                  <a:pos x="T1" y="T3"/>
                </a:cxn>
                <a:cxn ang="0">
                  <a:pos x="T5" y="T7"/>
                </a:cxn>
                <a:cxn ang="0">
                  <a:pos x="T9" y="T11"/>
                </a:cxn>
                <a:cxn ang="0">
                  <a:pos x="T13" y="T15"/>
                </a:cxn>
              </a:cxnLst>
              <a:rect l="0" t="0" r="r" b="b"/>
              <a:pathLst>
                <a:path w="21549" h="21483">
                  <a:moveTo>
                    <a:pt x="19089" y="14101"/>
                  </a:moveTo>
                  <a:lnTo>
                    <a:pt x="17953" y="15971"/>
                  </a:lnTo>
                  <a:lnTo>
                    <a:pt x="20739" y="18367"/>
                  </a:lnTo>
                  <a:cubicBezTo>
                    <a:pt x="21060" y="18645"/>
                    <a:pt x="21257" y="19019"/>
                    <a:pt x="21330" y="19486"/>
                  </a:cubicBezTo>
                  <a:cubicBezTo>
                    <a:pt x="21401" y="19953"/>
                    <a:pt x="21321" y="20378"/>
                    <a:pt x="21086" y="20766"/>
                  </a:cubicBezTo>
                  <a:cubicBezTo>
                    <a:pt x="20842" y="21148"/>
                    <a:pt x="20527" y="21382"/>
                    <a:pt x="20145" y="21458"/>
                  </a:cubicBezTo>
                  <a:cubicBezTo>
                    <a:pt x="19762" y="21534"/>
                    <a:pt x="19408" y="21432"/>
                    <a:pt x="19089" y="21154"/>
                  </a:cubicBezTo>
                  <a:lnTo>
                    <a:pt x="10067" y="13440"/>
                  </a:lnTo>
                  <a:cubicBezTo>
                    <a:pt x="9482" y="14157"/>
                    <a:pt x="8844" y="14739"/>
                    <a:pt x="8154" y="15189"/>
                  </a:cubicBezTo>
                  <a:cubicBezTo>
                    <a:pt x="7466" y="15642"/>
                    <a:pt x="6769" y="15949"/>
                    <a:pt x="6060" y="16112"/>
                  </a:cubicBezTo>
                  <a:cubicBezTo>
                    <a:pt x="5354" y="16278"/>
                    <a:pt x="4657" y="16289"/>
                    <a:pt x="3976" y="16140"/>
                  </a:cubicBezTo>
                  <a:cubicBezTo>
                    <a:pt x="3295" y="15994"/>
                    <a:pt x="2666" y="15670"/>
                    <a:pt x="2098" y="15175"/>
                  </a:cubicBezTo>
                  <a:cubicBezTo>
                    <a:pt x="1455" y="14630"/>
                    <a:pt x="958" y="13921"/>
                    <a:pt x="606" y="13058"/>
                  </a:cubicBezTo>
                  <a:cubicBezTo>
                    <a:pt x="251" y="12192"/>
                    <a:pt x="54" y="11258"/>
                    <a:pt x="9" y="10257"/>
                  </a:cubicBezTo>
                  <a:cubicBezTo>
                    <a:pt x="-37" y="9256"/>
                    <a:pt x="78" y="8221"/>
                    <a:pt x="347" y="7155"/>
                  </a:cubicBezTo>
                  <a:cubicBezTo>
                    <a:pt x="615" y="6084"/>
                    <a:pt x="1040" y="5063"/>
                    <a:pt x="1617" y="4084"/>
                  </a:cubicBezTo>
                  <a:cubicBezTo>
                    <a:pt x="2199" y="3106"/>
                    <a:pt x="2873" y="2299"/>
                    <a:pt x="3633" y="1663"/>
                  </a:cubicBezTo>
                  <a:cubicBezTo>
                    <a:pt x="4394" y="1025"/>
                    <a:pt x="5175" y="566"/>
                    <a:pt x="5983" y="291"/>
                  </a:cubicBezTo>
                  <a:cubicBezTo>
                    <a:pt x="6785" y="10"/>
                    <a:pt x="7583" y="-66"/>
                    <a:pt x="8374" y="55"/>
                  </a:cubicBezTo>
                  <a:cubicBezTo>
                    <a:pt x="9163" y="173"/>
                    <a:pt x="9884" y="510"/>
                    <a:pt x="10524" y="1056"/>
                  </a:cubicBezTo>
                  <a:cubicBezTo>
                    <a:pt x="11095" y="1531"/>
                    <a:pt x="11550" y="2133"/>
                    <a:pt x="11886" y="2861"/>
                  </a:cubicBezTo>
                  <a:cubicBezTo>
                    <a:pt x="12224" y="3584"/>
                    <a:pt x="12444" y="4380"/>
                    <a:pt x="12547" y="5235"/>
                  </a:cubicBezTo>
                  <a:cubicBezTo>
                    <a:pt x="12653" y="6092"/>
                    <a:pt x="12639" y="6984"/>
                    <a:pt x="12505" y="7912"/>
                  </a:cubicBezTo>
                  <a:cubicBezTo>
                    <a:pt x="12367" y="8843"/>
                    <a:pt x="12116" y="9757"/>
                    <a:pt x="11740" y="10654"/>
                  </a:cubicBezTo>
                  <a:lnTo>
                    <a:pt x="16392" y="14653"/>
                  </a:lnTo>
                  <a:lnTo>
                    <a:pt x="17526" y="12780"/>
                  </a:lnTo>
                  <a:lnTo>
                    <a:pt x="16347" y="11784"/>
                  </a:lnTo>
                  <a:cubicBezTo>
                    <a:pt x="16242" y="11694"/>
                    <a:pt x="16176" y="11570"/>
                    <a:pt x="16155" y="11416"/>
                  </a:cubicBezTo>
                  <a:cubicBezTo>
                    <a:pt x="16134" y="11258"/>
                    <a:pt x="16160" y="11109"/>
                    <a:pt x="16235" y="10977"/>
                  </a:cubicBezTo>
                  <a:lnTo>
                    <a:pt x="16807" y="10049"/>
                  </a:lnTo>
                  <a:cubicBezTo>
                    <a:pt x="16882" y="9923"/>
                    <a:pt x="16981" y="9844"/>
                    <a:pt x="17105" y="9813"/>
                  </a:cubicBezTo>
                  <a:cubicBezTo>
                    <a:pt x="17230" y="9782"/>
                    <a:pt x="17350" y="9813"/>
                    <a:pt x="17469" y="9911"/>
                  </a:cubicBezTo>
                  <a:lnTo>
                    <a:pt x="21335" y="13238"/>
                  </a:lnTo>
                  <a:cubicBezTo>
                    <a:pt x="21455" y="13328"/>
                    <a:pt x="21525" y="13452"/>
                    <a:pt x="21541" y="13609"/>
                  </a:cubicBezTo>
                  <a:cubicBezTo>
                    <a:pt x="21563" y="13767"/>
                    <a:pt x="21534" y="13910"/>
                    <a:pt x="21457" y="14045"/>
                  </a:cubicBezTo>
                  <a:lnTo>
                    <a:pt x="20908" y="14976"/>
                  </a:lnTo>
                  <a:cubicBezTo>
                    <a:pt x="20835" y="15102"/>
                    <a:pt x="20729" y="15179"/>
                    <a:pt x="20600" y="15212"/>
                  </a:cubicBezTo>
                  <a:cubicBezTo>
                    <a:pt x="20466" y="15243"/>
                    <a:pt x="20347" y="15212"/>
                    <a:pt x="20234" y="15125"/>
                  </a:cubicBezTo>
                  <a:lnTo>
                    <a:pt x="19089" y="14101"/>
                  </a:lnTo>
                  <a:close/>
                  <a:moveTo>
                    <a:pt x="9557" y="7732"/>
                  </a:moveTo>
                  <a:cubicBezTo>
                    <a:pt x="9761" y="7402"/>
                    <a:pt x="9895" y="7045"/>
                    <a:pt x="9963" y="6669"/>
                  </a:cubicBezTo>
                  <a:cubicBezTo>
                    <a:pt x="10029" y="6292"/>
                    <a:pt x="10036" y="5915"/>
                    <a:pt x="9987" y="5538"/>
                  </a:cubicBezTo>
                  <a:cubicBezTo>
                    <a:pt x="9930" y="5161"/>
                    <a:pt x="9820" y="4807"/>
                    <a:pt x="9654" y="4475"/>
                  </a:cubicBezTo>
                  <a:cubicBezTo>
                    <a:pt x="9485" y="4143"/>
                    <a:pt x="9262" y="3859"/>
                    <a:pt x="8985" y="3626"/>
                  </a:cubicBezTo>
                  <a:cubicBezTo>
                    <a:pt x="8708" y="3384"/>
                    <a:pt x="8412" y="3221"/>
                    <a:pt x="8097" y="3139"/>
                  </a:cubicBezTo>
                  <a:cubicBezTo>
                    <a:pt x="7781" y="3061"/>
                    <a:pt x="7468" y="3052"/>
                    <a:pt x="7154" y="3114"/>
                  </a:cubicBezTo>
                  <a:cubicBezTo>
                    <a:pt x="6839" y="3179"/>
                    <a:pt x="6544" y="3311"/>
                    <a:pt x="6267" y="3514"/>
                  </a:cubicBezTo>
                  <a:cubicBezTo>
                    <a:pt x="5987" y="3713"/>
                    <a:pt x="5753" y="3980"/>
                    <a:pt x="5558" y="4312"/>
                  </a:cubicBezTo>
                  <a:cubicBezTo>
                    <a:pt x="5281" y="4788"/>
                    <a:pt x="5135" y="5305"/>
                    <a:pt x="5119" y="5853"/>
                  </a:cubicBezTo>
                  <a:cubicBezTo>
                    <a:pt x="5105" y="6407"/>
                    <a:pt x="5201" y="6919"/>
                    <a:pt x="5410" y="7397"/>
                  </a:cubicBezTo>
                  <a:cubicBezTo>
                    <a:pt x="4971" y="7307"/>
                    <a:pt x="4532" y="7363"/>
                    <a:pt x="4103" y="7563"/>
                  </a:cubicBezTo>
                  <a:cubicBezTo>
                    <a:pt x="3671" y="7766"/>
                    <a:pt x="3312" y="8106"/>
                    <a:pt x="3018" y="8581"/>
                  </a:cubicBezTo>
                  <a:cubicBezTo>
                    <a:pt x="2817" y="8913"/>
                    <a:pt x="2680" y="9267"/>
                    <a:pt x="2615" y="9644"/>
                  </a:cubicBezTo>
                  <a:cubicBezTo>
                    <a:pt x="2547" y="10021"/>
                    <a:pt x="2542" y="10392"/>
                    <a:pt x="2596" y="10760"/>
                  </a:cubicBezTo>
                  <a:cubicBezTo>
                    <a:pt x="2655" y="11129"/>
                    <a:pt x="2765" y="11478"/>
                    <a:pt x="2936" y="11812"/>
                  </a:cubicBezTo>
                  <a:cubicBezTo>
                    <a:pt x="3103" y="12141"/>
                    <a:pt x="3321" y="12428"/>
                    <a:pt x="3591" y="12659"/>
                  </a:cubicBezTo>
                  <a:cubicBezTo>
                    <a:pt x="3868" y="12901"/>
                    <a:pt x="4164" y="13064"/>
                    <a:pt x="4481" y="13145"/>
                  </a:cubicBezTo>
                  <a:cubicBezTo>
                    <a:pt x="4793" y="13224"/>
                    <a:pt x="5105" y="13235"/>
                    <a:pt x="5410" y="13170"/>
                  </a:cubicBezTo>
                  <a:cubicBezTo>
                    <a:pt x="5718" y="13109"/>
                    <a:pt x="6011" y="12977"/>
                    <a:pt x="6286" y="12774"/>
                  </a:cubicBezTo>
                  <a:cubicBezTo>
                    <a:pt x="6567" y="12571"/>
                    <a:pt x="6804" y="12307"/>
                    <a:pt x="7006" y="11973"/>
                  </a:cubicBezTo>
                  <a:cubicBezTo>
                    <a:pt x="7299" y="11497"/>
                    <a:pt x="7452" y="10983"/>
                    <a:pt x="7468" y="10432"/>
                  </a:cubicBezTo>
                  <a:cubicBezTo>
                    <a:pt x="7482" y="9880"/>
                    <a:pt x="7382" y="9366"/>
                    <a:pt x="7163" y="8891"/>
                  </a:cubicBezTo>
                  <a:cubicBezTo>
                    <a:pt x="7607" y="8978"/>
                    <a:pt x="8041" y="8930"/>
                    <a:pt x="8473" y="8736"/>
                  </a:cubicBezTo>
                  <a:cubicBezTo>
                    <a:pt x="8907" y="8541"/>
                    <a:pt x="9266" y="8210"/>
                    <a:pt x="9557" y="7732"/>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9" name="AutoShape 91"/>
            <p:cNvSpPr/>
            <p:nvPr/>
          </p:nvSpPr>
          <p:spPr bwMode="auto">
            <a:xfrm>
              <a:off x="5038457" y="4029609"/>
              <a:ext cx="204978" cy="219866"/>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0" name="AutoShape 92"/>
            <p:cNvSpPr/>
            <p:nvPr/>
          </p:nvSpPr>
          <p:spPr bwMode="auto">
            <a:xfrm>
              <a:off x="5587414" y="4035188"/>
              <a:ext cx="263489"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1" name="AutoShape 93"/>
            <p:cNvSpPr/>
            <p:nvPr/>
          </p:nvSpPr>
          <p:spPr bwMode="auto">
            <a:xfrm>
              <a:off x="8094883" y="4040847"/>
              <a:ext cx="204978" cy="200681"/>
            </a:xfrm>
            <a:custGeom>
              <a:avLst/>
              <a:gdLst>
                <a:gd name="T0" fmla="+- 0 10794 7"/>
                <a:gd name="T1" fmla="*/ T0 w 21575"/>
                <a:gd name="T2" fmla="*/ 10800 h 21600"/>
                <a:gd name="T3" fmla="+- 0 10794 7"/>
                <a:gd name="T4" fmla="*/ T3 w 21575"/>
                <a:gd name="T5" fmla="*/ 10800 h 21600"/>
                <a:gd name="T6" fmla="+- 0 10794 7"/>
                <a:gd name="T7" fmla="*/ T6 w 21575"/>
                <a:gd name="T8" fmla="*/ 10800 h 21600"/>
                <a:gd name="T9" fmla="+- 0 10794 7"/>
                <a:gd name="T10" fmla="*/ T9 w 21575"/>
                <a:gd name="T11" fmla="*/ 10800 h 21600"/>
              </a:gdLst>
              <a:ahLst/>
              <a:cxnLst>
                <a:cxn ang="0">
                  <a:pos x="T1" y="T2"/>
                </a:cxn>
                <a:cxn ang="0">
                  <a:pos x="T4" y="T5"/>
                </a:cxn>
                <a:cxn ang="0">
                  <a:pos x="T7" y="T8"/>
                </a:cxn>
                <a:cxn ang="0">
                  <a:pos x="T10" y="T11"/>
                </a:cxn>
              </a:cxnLst>
              <a:rect l="0" t="0" r="r" b="b"/>
              <a:pathLst>
                <a:path w="21575" h="21600">
                  <a:moveTo>
                    <a:pt x="12386" y="0"/>
                  </a:moveTo>
                  <a:lnTo>
                    <a:pt x="12386" y="0"/>
                  </a:lnTo>
                  <a:cubicBezTo>
                    <a:pt x="12913" y="0"/>
                    <a:pt x="13415" y="44"/>
                    <a:pt x="13894" y="126"/>
                  </a:cubicBezTo>
                  <a:cubicBezTo>
                    <a:pt x="14374" y="211"/>
                    <a:pt x="14850" y="305"/>
                    <a:pt x="15324" y="407"/>
                  </a:cubicBezTo>
                  <a:cubicBezTo>
                    <a:pt x="15691" y="481"/>
                    <a:pt x="16070" y="551"/>
                    <a:pt x="16465" y="619"/>
                  </a:cubicBezTo>
                  <a:cubicBezTo>
                    <a:pt x="16860" y="683"/>
                    <a:pt x="17275" y="716"/>
                    <a:pt x="17713" y="716"/>
                  </a:cubicBezTo>
                  <a:lnTo>
                    <a:pt x="17741" y="716"/>
                  </a:lnTo>
                  <a:cubicBezTo>
                    <a:pt x="17999" y="716"/>
                    <a:pt x="18279" y="692"/>
                    <a:pt x="18579" y="648"/>
                  </a:cubicBezTo>
                  <a:cubicBezTo>
                    <a:pt x="18876" y="601"/>
                    <a:pt x="19176" y="575"/>
                    <a:pt x="19470" y="575"/>
                  </a:cubicBezTo>
                  <a:cubicBezTo>
                    <a:pt x="19695" y="575"/>
                    <a:pt x="19899" y="604"/>
                    <a:pt x="20079" y="660"/>
                  </a:cubicBezTo>
                  <a:cubicBezTo>
                    <a:pt x="20267" y="715"/>
                    <a:pt x="20409" y="833"/>
                    <a:pt x="20516" y="1012"/>
                  </a:cubicBezTo>
                  <a:cubicBezTo>
                    <a:pt x="20723" y="1299"/>
                    <a:pt x="20841" y="1637"/>
                    <a:pt x="20866" y="2018"/>
                  </a:cubicBezTo>
                  <a:cubicBezTo>
                    <a:pt x="20894" y="2393"/>
                    <a:pt x="20883" y="2751"/>
                    <a:pt x="20841" y="3077"/>
                  </a:cubicBezTo>
                  <a:cubicBezTo>
                    <a:pt x="20802" y="3403"/>
                    <a:pt x="20768" y="3734"/>
                    <a:pt x="20732" y="4075"/>
                  </a:cubicBezTo>
                  <a:cubicBezTo>
                    <a:pt x="20698" y="4412"/>
                    <a:pt x="20704" y="4746"/>
                    <a:pt x="20757" y="5081"/>
                  </a:cubicBezTo>
                  <a:cubicBezTo>
                    <a:pt x="20796" y="5301"/>
                    <a:pt x="20847" y="5483"/>
                    <a:pt x="20911" y="5638"/>
                  </a:cubicBezTo>
                  <a:cubicBezTo>
                    <a:pt x="20979" y="5794"/>
                    <a:pt x="21049" y="5964"/>
                    <a:pt x="21119" y="6152"/>
                  </a:cubicBezTo>
                  <a:cubicBezTo>
                    <a:pt x="21194" y="6319"/>
                    <a:pt x="21242" y="6509"/>
                    <a:pt x="21267" y="6712"/>
                  </a:cubicBezTo>
                  <a:cubicBezTo>
                    <a:pt x="21295" y="6917"/>
                    <a:pt x="21326" y="7117"/>
                    <a:pt x="21363" y="7301"/>
                  </a:cubicBezTo>
                  <a:cubicBezTo>
                    <a:pt x="21525" y="8275"/>
                    <a:pt x="21592" y="9191"/>
                    <a:pt x="21570" y="10050"/>
                  </a:cubicBezTo>
                  <a:cubicBezTo>
                    <a:pt x="21548" y="10904"/>
                    <a:pt x="21444" y="11702"/>
                    <a:pt x="21262" y="12444"/>
                  </a:cubicBezTo>
                  <a:cubicBezTo>
                    <a:pt x="21079" y="13183"/>
                    <a:pt x="20827" y="13876"/>
                    <a:pt x="20505" y="14530"/>
                  </a:cubicBezTo>
                  <a:cubicBezTo>
                    <a:pt x="20182" y="15178"/>
                    <a:pt x="19818" y="15800"/>
                    <a:pt x="19417" y="16390"/>
                  </a:cubicBezTo>
                  <a:cubicBezTo>
                    <a:pt x="19086" y="16847"/>
                    <a:pt x="18733" y="17302"/>
                    <a:pt x="18357" y="17760"/>
                  </a:cubicBezTo>
                  <a:cubicBezTo>
                    <a:pt x="17982" y="18214"/>
                    <a:pt x="17570" y="18640"/>
                    <a:pt x="17121" y="19044"/>
                  </a:cubicBezTo>
                  <a:cubicBezTo>
                    <a:pt x="16673" y="19446"/>
                    <a:pt x="16182" y="19807"/>
                    <a:pt x="15638" y="20130"/>
                  </a:cubicBezTo>
                  <a:cubicBezTo>
                    <a:pt x="15097" y="20456"/>
                    <a:pt x="14494" y="20731"/>
                    <a:pt x="13836" y="20966"/>
                  </a:cubicBezTo>
                  <a:cubicBezTo>
                    <a:pt x="13152" y="21218"/>
                    <a:pt x="12445" y="21379"/>
                    <a:pt x="11708" y="21447"/>
                  </a:cubicBezTo>
                  <a:cubicBezTo>
                    <a:pt x="10968" y="21509"/>
                    <a:pt x="10258" y="21561"/>
                    <a:pt x="9580" y="21599"/>
                  </a:cubicBezTo>
                  <a:lnTo>
                    <a:pt x="9165" y="21599"/>
                  </a:lnTo>
                  <a:cubicBezTo>
                    <a:pt x="8234" y="21599"/>
                    <a:pt x="7363" y="21520"/>
                    <a:pt x="6555" y="21365"/>
                  </a:cubicBezTo>
                  <a:cubicBezTo>
                    <a:pt x="5745" y="21212"/>
                    <a:pt x="4882" y="21136"/>
                    <a:pt x="3970" y="21136"/>
                  </a:cubicBezTo>
                  <a:lnTo>
                    <a:pt x="3917" y="21136"/>
                  </a:lnTo>
                  <a:cubicBezTo>
                    <a:pt x="3603" y="21136"/>
                    <a:pt x="3258" y="21186"/>
                    <a:pt x="2880" y="21283"/>
                  </a:cubicBezTo>
                  <a:cubicBezTo>
                    <a:pt x="2510" y="21382"/>
                    <a:pt x="2137" y="21441"/>
                    <a:pt x="1770" y="21456"/>
                  </a:cubicBezTo>
                  <a:lnTo>
                    <a:pt x="1742" y="21456"/>
                  </a:lnTo>
                  <a:cubicBezTo>
                    <a:pt x="1411" y="21456"/>
                    <a:pt x="1117" y="21377"/>
                    <a:pt x="864" y="21212"/>
                  </a:cubicBezTo>
                  <a:cubicBezTo>
                    <a:pt x="609" y="21051"/>
                    <a:pt x="416" y="20848"/>
                    <a:pt x="292" y="20614"/>
                  </a:cubicBezTo>
                  <a:cubicBezTo>
                    <a:pt x="113" y="20288"/>
                    <a:pt x="35" y="19951"/>
                    <a:pt x="57" y="19599"/>
                  </a:cubicBezTo>
                  <a:cubicBezTo>
                    <a:pt x="79" y="19247"/>
                    <a:pt x="138" y="18924"/>
                    <a:pt x="225" y="18637"/>
                  </a:cubicBezTo>
                  <a:cubicBezTo>
                    <a:pt x="312" y="18346"/>
                    <a:pt x="363" y="18035"/>
                    <a:pt x="368" y="17701"/>
                  </a:cubicBezTo>
                  <a:cubicBezTo>
                    <a:pt x="371" y="17369"/>
                    <a:pt x="349" y="17017"/>
                    <a:pt x="298" y="16642"/>
                  </a:cubicBezTo>
                  <a:cubicBezTo>
                    <a:pt x="250" y="16266"/>
                    <a:pt x="192" y="15888"/>
                    <a:pt x="133" y="15503"/>
                  </a:cubicBezTo>
                  <a:cubicBezTo>
                    <a:pt x="68" y="15119"/>
                    <a:pt x="29" y="14735"/>
                    <a:pt x="12" y="14353"/>
                  </a:cubicBezTo>
                  <a:cubicBezTo>
                    <a:pt x="-7" y="14025"/>
                    <a:pt x="-5" y="13705"/>
                    <a:pt x="23" y="13388"/>
                  </a:cubicBezTo>
                  <a:cubicBezTo>
                    <a:pt x="51" y="13077"/>
                    <a:pt x="82" y="12728"/>
                    <a:pt x="119" y="12344"/>
                  </a:cubicBezTo>
                  <a:cubicBezTo>
                    <a:pt x="155" y="12018"/>
                    <a:pt x="186" y="11678"/>
                    <a:pt x="211" y="11332"/>
                  </a:cubicBezTo>
                  <a:cubicBezTo>
                    <a:pt x="239" y="10986"/>
                    <a:pt x="284" y="10681"/>
                    <a:pt x="346" y="10405"/>
                  </a:cubicBezTo>
                  <a:cubicBezTo>
                    <a:pt x="472" y="9789"/>
                    <a:pt x="609" y="9190"/>
                    <a:pt x="758" y="8610"/>
                  </a:cubicBezTo>
                  <a:cubicBezTo>
                    <a:pt x="904" y="8026"/>
                    <a:pt x="1103" y="7483"/>
                    <a:pt x="1352" y="6967"/>
                  </a:cubicBezTo>
                  <a:cubicBezTo>
                    <a:pt x="1532" y="6583"/>
                    <a:pt x="1731" y="6201"/>
                    <a:pt x="1955" y="5826"/>
                  </a:cubicBezTo>
                  <a:cubicBezTo>
                    <a:pt x="2179" y="5453"/>
                    <a:pt x="2420" y="5080"/>
                    <a:pt x="2681" y="4717"/>
                  </a:cubicBezTo>
                  <a:cubicBezTo>
                    <a:pt x="2771" y="4588"/>
                    <a:pt x="2866" y="4473"/>
                    <a:pt x="2964" y="4374"/>
                  </a:cubicBezTo>
                  <a:cubicBezTo>
                    <a:pt x="3062" y="4277"/>
                    <a:pt x="3169" y="4183"/>
                    <a:pt x="3286" y="4086"/>
                  </a:cubicBezTo>
                  <a:cubicBezTo>
                    <a:pt x="3491" y="3872"/>
                    <a:pt x="3690" y="3658"/>
                    <a:pt x="3889" y="3449"/>
                  </a:cubicBezTo>
                  <a:cubicBezTo>
                    <a:pt x="4085" y="3238"/>
                    <a:pt x="4304" y="3036"/>
                    <a:pt x="4545" y="2851"/>
                  </a:cubicBezTo>
                  <a:cubicBezTo>
                    <a:pt x="4786" y="2663"/>
                    <a:pt x="5044" y="2493"/>
                    <a:pt x="5319" y="2338"/>
                  </a:cubicBezTo>
                  <a:cubicBezTo>
                    <a:pt x="5591" y="2182"/>
                    <a:pt x="5885" y="2027"/>
                    <a:pt x="6199" y="1868"/>
                  </a:cubicBezTo>
                  <a:cubicBezTo>
                    <a:pt x="6494" y="1719"/>
                    <a:pt x="6796" y="1581"/>
                    <a:pt x="7102" y="1455"/>
                  </a:cubicBezTo>
                  <a:cubicBezTo>
                    <a:pt x="7413" y="1329"/>
                    <a:pt x="7733" y="1197"/>
                    <a:pt x="8063" y="1065"/>
                  </a:cubicBezTo>
                  <a:cubicBezTo>
                    <a:pt x="8691" y="795"/>
                    <a:pt x="9387" y="554"/>
                    <a:pt x="10158" y="349"/>
                  </a:cubicBezTo>
                  <a:lnTo>
                    <a:pt x="10186" y="323"/>
                  </a:lnTo>
                  <a:cubicBezTo>
                    <a:pt x="10584" y="211"/>
                    <a:pt x="10968" y="129"/>
                    <a:pt x="11324" y="76"/>
                  </a:cubicBezTo>
                  <a:cubicBezTo>
                    <a:pt x="11683" y="26"/>
                    <a:pt x="12036" y="0"/>
                    <a:pt x="12386" y="0"/>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2" name="AutoShape 94"/>
            <p:cNvSpPr/>
            <p:nvPr/>
          </p:nvSpPr>
          <p:spPr bwMode="auto">
            <a:xfrm>
              <a:off x="8586837" y="4046579"/>
              <a:ext cx="204978" cy="2418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1" y="9829"/>
                  </a:moveTo>
                  <a:cubicBezTo>
                    <a:pt x="20671" y="9939"/>
                    <a:pt x="20995" y="10131"/>
                    <a:pt x="21232" y="10408"/>
                  </a:cubicBezTo>
                  <a:cubicBezTo>
                    <a:pt x="21481" y="10681"/>
                    <a:pt x="21599" y="11001"/>
                    <a:pt x="21599" y="11358"/>
                  </a:cubicBezTo>
                  <a:lnTo>
                    <a:pt x="21599" y="19987"/>
                  </a:lnTo>
                  <a:cubicBezTo>
                    <a:pt x="21599" y="20419"/>
                    <a:pt x="21398" y="20796"/>
                    <a:pt x="21002" y="21116"/>
                  </a:cubicBezTo>
                  <a:cubicBezTo>
                    <a:pt x="20606" y="21438"/>
                    <a:pt x="20138" y="21599"/>
                    <a:pt x="19598" y="21599"/>
                  </a:cubicBezTo>
                  <a:lnTo>
                    <a:pt x="2016" y="21599"/>
                  </a:lnTo>
                  <a:cubicBezTo>
                    <a:pt x="1476" y="21599"/>
                    <a:pt x="1004" y="21438"/>
                    <a:pt x="604" y="21116"/>
                  </a:cubicBezTo>
                  <a:cubicBezTo>
                    <a:pt x="198" y="20796"/>
                    <a:pt x="0" y="20419"/>
                    <a:pt x="0" y="19987"/>
                  </a:cubicBezTo>
                  <a:lnTo>
                    <a:pt x="0" y="11358"/>
                  </a:lnTo>
                  <a:cubicBezTo>
                    <a:pt x="0" y="11001"/>
                    <a:pt x="122" y="10681"/>
                    <a:pt x="367" y="10408"/>
                  </a:cubicBezTo>
                  <a:cubicBezTo>
                    <a:pt x="619" y="10131"/>
                    <a:pt x="939" y="9938"/>
                    <a:pt x="1346" y="9829"/>
                  </a:cubicBezTo>
                  <a:lnTo>
                    <a:pt x="1346" y="7566"/>
                  </a:lnTo>
                  <a:cubicBezTo>
                    <a:pt x="1346" y="6530"/>
                    <a:pt x="1591" y="5551"/>
                    <a:pt x="2084" y="4632"/>
                  </a:cubicBezTo>
                  <a:cubicBezTo>
                    <a:pt x="2581" y="3711"/>
                    <a:pt x="3254" y="2908"/>
                    <a:pt x="4108" y="2219"/>
                  </a:cubicBezTo>
                  <a:cubicBezTo>
                    <a:pt x="4968" y="1531"/>
                    <a:pt x="5973" y="990"/>
                    <a:pt x="7125" y="593"/>
                  </a:cubicBezTo>
                  <a:cubicBezTo>
                    <a:pt x="8281" y="198"/>
                    <a:pt x="9509" y="0"/>
                    <a:pt x="10809" y="0"/>
                  </a:cubicBezTo>
                  <a:cubicBezTo>
                    <a:pt x="12105" y="0"/>
                    <a:pt x="13329" y="198"/>
                    <a:pt x="14478" y="593"/>
                  </a:cubicBezTo>
                  <a:cubicBezTo>
                    <a:pt x="15630" y="990"/>
                    <a:pt x="16634" y="1531"/>
                    <a:pt x="17495" y="2219"/>
                  </a:cubicBezTo>
                  <a:cubicBezTo>
                    <a:pt x="18355" y="2908"/>
                    <a:pt x="19036" y="3714"/>
                    <a:pt x="19533" y="4641"/>
                  </a:cubicBezTo>
                  <a:cubicBezTo>
                    <a:pt x="20022" y="5562"/>
                    <a:pt x="20271" y="6538"/>
                    <a:pt x="20271" y="7566"/>
                  </a:cubicBezTo>
                  <a:lnTo>
                    <a:pt x="20271" y="9829"/>
                  </a:lnTo>
                  <a:close/>
                  <a:moveTo>
                    <a:pt x="16202" y="7566"/>
                  </a:moveTo>
                  <a:cubicBezTo>
                    <a:pt x="16202" y="6961"/>
                    <a:pt x="16062" y="6394"/>
                    <a:pt x="15781" y="5870"/>
                  </a:cubicBezTo>
                  <a:cubicBezTo>
                    <a:pt x="15496" y="5349"/>
                    <a:pt x="15108" y="4894"/>
                    <a:pt x="14614" y="4508"/>
                  </a:cubicBezTo>
                  <a:cubicBezTo>
                    <a:pt x="14125" y="4123"/>
                    <a:pt x="13545" y="3817"/>
                    <a:pt x="12886" y="3593"/>
                  </a:cubicBezTo>
                  <a:cubicBezTo>
                    <a:pt x="12224" y="3365"/>
                    <a:pt x="11532" y="3253"/>
                    <a:pt x="10809" y="3253"/>
                  </a:cubicBezTo>
                  <a:cubicBezTo>
                    <a:pt x="10049" y="3253"/>
                    <a:pt x="9347" y="3365"/>
                    <a:pt x="8706" y="3593"/>
                  </a:cubicBezTo>
                  <a:cubicBezTo>
                    <a:pt x="8061" y="3817"/>
                    <a:pt x="7489" y="4123"/>
                    <a:pt x="6988" y="4508"/>
                  </a:cubicBezTo>
                  <a:cubicBezTo>
                    <a:pt x="6488" y="4894"/>
                    <a:pt x="6099" y="5352"/>
                    <a:pt x="5818" y="5879"/>
                  </a:cubicBezTo>
                  <a:cubicBezTo>
                    <a:pt x="5537" y="6406"/>
                    <a:pt x="5397" y="6970"/>
                    <a:pt x="5397" y="7566"/>
                  </a:cubicBezTo>
                  <a:lnTo>
                    <a:pt x="5397" y="9717"/>
                  </a:lnTo>
                  <a:lnTo>
                    <a:pt x="16202" y="9717"/>
                  </a:lnTo>
                  <a:lnTo>
                    <a:pt x="16202" y="7566"/>
                  </a:lnTo>
                  <a:close/>
                  <a:moveTo>
                    <a:pt x="11964" y="15409"/>
                  </a:moveTo>
                  <a:cubicBezTo>
                    <a:pt x="12296" y="15245"/>
                    <a:pt x="12569" y="15020"/>
                    <a:pt x="12782" y="14744"/>
                  </a:cubicBezTo>
                  <a:cubicBezTo>
                    <a:pt x="12990" y="14462"/>
                    <a:pt x="13098" y="14159"/>
                    <a:pt x="13098" y="13840"/>
                  </a:cubicBezTo>
                  <a:cubicBezTo>
                    <a:pt x="13098" y="13333"/>
                    <a:pt x="12875" y="12898"/>
                    <a:pt x="12429" y="12530"/>
                  </a:cubicBezTo>
                  <a:cubicBezTo>
                    <a:pt x="11979" y="12161"/>
                    <a:pt x="11439" y="11980"/>
                    <a:pt x="10809" y="11980"/>
                  </a:cubicBezTo>
                  <a:cubicBezTo>
                    <a:pt x="10175" y="11980"/>
                    <a:pt x="9638" y="12161"/>
                    <a:pt x="9188" y="12530"/>
                  </a:cubicBezTo>
                  <a:cubicBezTo>
                    <a:pt x="8738" y="12898"/>
                    <a:pt x="8515" y="13333"/>
                    <a:pt x="8515" y="13840"/>
                  </a:cubicBezTo>
                  <a:cubicBezTo>
                    <a:pt x="8515" y="14159"/>
                    <a:pt x="8616" y="14462"/>
                    <a:pt x="8825" y="14744"/>
                  </a:cubicBezTo>
                  <a:cubicBezTo>
                    <a:pt x="9033" y="15020"/>
                    <a:pt x="9300" y="15233"/>
                    <a:pt x="9638" y="15383"/>
                  </a:cubicBezTo>
                  <a:lnTo>
                    <a:pt x="8515" y="19339"/>
                  </a:lnTo>
                  <a:lnTo>
                    <a:pt x="13098" y="19339"/>
                  </a:lnTo>
                  <a:lnTo>
                    <a:pt x="11964" y="15409"/>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3" name="AutoShape 95"/>
            <p:cNvSpPr/>
            <p:nvPr/>
          </p:nvSpPr>
          <p:spPr bwMode="auto">
            <a:xfrm>
              <a:off x="1259776" y="440608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2" y="0"/>
                  </a:moveTo>
                  <a:cubicBezTo>
                    <a:pt x="16156" y="0"/>
                    <a:pt x="16975" y="198"/>
                    <a:pt x="17745" y="593"/>
                  </a:cubicBezTo>
                  <a:cubicBezTo>
                    <a:pt x="18516" y="987"/>
                    <a:pt x="19185" y="1531"/>
                    <a:pt x="19756" y="2219"/>
                  </a:cubicBezTo>
                  <a:cubicBezTo>
                    <a:pt x="20325" y="2908"/>
                    <a:pt x="20776" y="3714"/>
                    <a:pt x="21107" y="4641"/>
                  </a:cubicBezTo>
                  <a:cubicBezTo>
                    <a:pt x="21434" y="5562"/>
                    <a:pt x="21599" y="6538"/>
                    <a:pt x="21599" y="7566"/>
                  </a:cubicBezTo>
                  <a:lnTo>
                    <a:pt x="21599" y="9662"/>
                  </a:lnTo>
                  <a:cubicBezTo>
                    <a:pt x="21599" y="9965"/>
                    <a:pt x="21516" y="10221"/>
                    <a:pt x="21340" y="10428"/>
                  </a:cubicBezTo>
                  <a:cubicBezTo>
                    <a:pt x="21168" y="10635"/>
                    <a:pt x="20956" y="10736"/>
                    <a:pt x="20704" y="10736"/>
                  </a:cubicBezTo>
                  <a:lnTo>
                    <a:pt x="19785" y="10736"/>
                  </a:lnTo>
                  <a:cubicBezTo>
                    <a:pt x="19531" y="10736"/>
                    <a:pt x="19322" y="10632"/>
                    <a:pt x="19152" y="10422"/>
                  </a:cubicBezTo>
                  <a:cubicBezTo>
                    <a:pt x="18984" y="10209"/>
                    <a:pt x="18900" y="9956"/>
                    <a:pt x="18900" y="9662"/>
                  </a:cubicBezTo>
                  <a:lnTo>
                    <a:pt x="18900" y="7566"/>
                  </a:lnTo>
                  <a:cubicBezTo>
                    <a:pt x="18900" y="6961"/>
                    <a:pt x="18806" y="6394"/>
                    <a:pt x="18614" y="5870"/>
                  </a:cubicBezTo>
                  <a:cubicBezTo>
                    <a:pt x="18422" y="5349"/>
                    <a:pt x="18163" y="4894"/>
                    <a:pt x="17844" y="4508"/>
                  </a:cubicBezTo>
                  <a:cubicBezTo>
                    <a:pt x="17522" y="4123"/>
                    <a:pt x="17140" y="3817"/>
                    <a:pt x="16706" y="3593"/>
                  </a:cubicBezTo>
                  <a:cubicBezTo>
                    <a:pt x="16269" y="3365"/>
                    <a:pt x="15796" y="3253"/>
                    <a:pt x="15292" y="3253"/>
                  </a:cubicBezTo>
                  <a:cubicBezTo>
                    <a:pt x="14788" y="3253"/>
                    <a:pt x="14320" y="3365"/>
                    <a:pt x="13891" y="3593"/>
                  </a:cubicBezTo>
                  <a:cubicBezTo>
                    <a:pt x="13461" y="3817"/>
                    <a:pt x="13082" y="4123"/>
                    <a:pt x="12753" y="4508"/>
                  </a:cubicBezTo>
                  <a:cubicBezTo>
                    <a:pt x="12422" y="4894"/>
                    <a:pt x="12165" y="5352"/>
                    <a:pt x="11978" y="5876"/>
                  </a:cubicBezTo>
                  <a:cubicBezTo>
                    <a:pt x="11788" y="6406"/>
                    <a:pt x="11695" y="6970"/>
                    <a:pt x="11695" y="7566"/>
                  </a:cubicBezTo>
                  <a:lnTo>
                    <a:pt x="11695" y="9717"/>
                  </a:lnTo>
                  <a:lnTo>
                    <a:pt x="13063" y="9717"/>
                  </a:lnTo>
                  <a:cubicBezTo>
                    <a:pt x="13423" y="9717"/>
                    <a:pt x="13735" y="9875"/>
                    <a:pt x="14001" y="10192"/>
                  </a:cubicBezTo>
                  <a:cubicBezTo>
                    <a:pt x="14263" y="10511"/>
                    <a:pt x="14395" y="10900"/>
                    <a:pt x="14395" y="11358"/>
                  </a:cubicBezTo>
                  <a:lnTo>
                    <a:pt x="14395" y="19987"/>
                  </a:lnTo>
                  <a:cubicBezTo>
                    <a:pt x="14395" y="20419"/>
                    <a:pt x="14263" y="20796"/>
                    <a:pt x="14001" y="21116"/>
                  </a:cubicBezTo>
                  <a:cubicBezTo>
                    <a:pt x="13735" y="21438"/>
                    <a:pt x="13423" y="21599"/>
                    <a:pt x="13063" y="21599"/>
                  </a:cubicBezTo>
                  <a:lnTo>
                    <a:pt x="1343" y="21599"/>
                  </a:lnTo>
                  <a:cubicBezTo>
                    <a:pt x="983" y="21599"/>
                    <a:pt x="669" y="21438"/>
                    <a:pt x="403" y="21116"/>
                  </a:cubicBezTo>
                  <a:cubicBezTo>
                    <a:pt x="134" y="20796"/>
                    <a:pt x="0" y="20419"/>
                    <a:pt x="0" y="19987"/>
                  </a:cubicBezTo>
                  <a:lnTo>
                    <a:pt x="0" y="11358"/>
                  </a:lnTo>
                  <a:cubicBezTo>
                    <a:pt x="0" y="10909"/>
                    <a:pt x="134" y="10523"/>
                    <a:pt x="403" y="10201"/>
                  </a:cubicBezTo>
                  <a:cubicBezTo>
                    <a:pt x="669" y="9878"/>
                    <a:pt x="984" y="9717"/>
                    <a:pt x="1343" y="9717"/>
                  </a:cubicBezTo>
                  <a:lnTo>
                    <a:pt x="8985" y="9717"/>
                  </a:lnTo>
                  <a:lnTo>
                    <a:pt x="8985" y="7566"/>
                  </a:lnTo>
                  <a:cubicBezTo>
                    <a:pt x="8985" y="6529"/>
                    <a:pt x="9148" y="5550"/>
                    <a:pt x="9477" y="4632"/>
                  </a:cubicBezTo>
                  <a:cubicBezTo>
                    <a:pt x="9808" y="3711"/>
                    <a:pt x="10260" y="2907"/>
                    <a:pt x="10833" y="2219"/>
                  </a:cubicBezTo>
                  <a:cubicBezTo>
                    <a:pt x="11409" y="1531"/>
                    <a:pt x="12079" y="987"/>
                    <a:pt x="12844" y="592"/>
                  </a:cubicBezTo>
                  <a:cubicBezTo>
                    <a:pt x="13615" y="198"/>
                    <a:pt x="14426" y="0"/>
                    <a:pt x="15292" y="0"/>
                  </a:cubicBezTo>
                  <a:moveTo>
                    <a:pt x="7972" y="15409"/>
                  </a:moveTo>
                  <a:cubicBezTo>
                    <a:pt x="8195" y="15245"/>
                    <a:pt x="8375" y="15021"/>
                    <a:pt x="8519" y="14741"/>
                  </a:cubicBezTo>
                  <a:cubicBezTo>
                    <a:pt x="8661" y="14462"/>
                    <a:pt x="8731" y="14160"/>
                    <a:pt x="8731" y="13840"/>
                  </a:cubicBezTo>
                  <a:cubicBezTo>
                    <a:pt x="8731" y="13333"/>
                    <a:pt x="8582" y="12896"/>
                    <a:pt x="8282" y="12530"/>
                  </a:cubicBezTo>
                  <a:cubicBezTo>
                    <a:pt x="7987" y="12162"/>
                    <a:pt x="7624" y="11980"/>
                    <a:pt x="7204" y="11980"/>
                  </a:cubicBezTo>
                  <a:cubicBezTo>
                    <a:pt x="6782" y="11980"/>
                    <a:pt x="6422" y="12162"/>
                    <a:pt x="6122" y="12530"/>
                  </a:cubicBezTo>
                  <a:cubicBezTo>
                    <a:pt x="5824" y="12896"/>
                    <a:pt x="5675" y="13333"/>
                    <a:pt x="5675" y="13840"/>
                  </a:cubicBezTo>
                  <a:cubicBezTo>
                    <a:pt x="5675" y="14160"/>
                    <a:pt x="5745" y="14462"/>
                    <a:pt x="5882" y="14741"/>
                  </a:cubicBezTo>
                  <a:cubicBezTo>
                    <a:pt x="6021" y="15021"/>
                    <a:pt x="6201" y="15234"/>
                    <a:pt x="6422" y="15380"/>
                  </a:cubicBezTo>
                  <a:lnTo>
                    <a:pt x="5675" y="19339"/>
                  </a:lnTo>
                  <a:lnTo>
                    <a:pt x="8731" y="19339"/>
                  </a:lnTo>
                  <a:lnTo>
                    <a:pt x="7972" y="15409"/>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4" name="AutoShape 96"/>
            <p:cNvSpPr/>
            <p:nvPr/>
          </p:nvSpPr>
          <p:spPr bwMode="auto">
            <a:xfrm>
              <a:off x="1785844" y="4406086"/>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5" name="AutoShape 97"/>
            <p:cNvSpPr/>
            <p:nvPr/>
          </p:nvSpPr>
          <p:spPr bwMode="auto">
            <a:xfrm>
              <a:off x="2346404" y="440608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6" name="AutoShape 98"/>
            <p:cNvSpPr/>
            <p:nvPr/>
          </p:nvSpPr>
          <p:spPr bwMode="auto">
            <a:xfrm>
              <a:off x="2899680" y="4400306"/>
              <a:ext cx="205801" cy="2660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647"/>
                  </a:moveTo>
                  <a:cubicBezTo>
                    <a:pt x="21599" y="8410"/>
                    <a:pt x="21443" y="9124"/>
                    <a:pt x="21132" y="9804"/>
                  </a:cubicBezTo>
                  <a:cubicBezTo>
                    <a:pt x="20820" y="10488"/>
                    <a:pt x="20404" y="11134"/>
                    <a:pt x="19880" y="11747"/>
                  </a:cubicBezTo>
                  <a:lnTo>
                    <a:pt x="12619" y="20679"/>
                  </a:lnTo>
                  <a:cubicBezTo>
                    <a:pt x="12095" y="21292"/>
                    <a:pt x="11491" y="21599"/>
                    <a:pt x="10804" y="21599"/>
                  </a:cubicBezTo>
                  <a:cubicBezTo>
                    <a:pt x="10112" y="21599"/>
                    <a:pt x="9520" y="21292"/>
                    <a:pt x="9024" y="20679"/>
                  </a:cubicBezTo>
                  <a:lnTo>
                    <a:pt x="1727" y="11718"/>
                  </a:lnTo>
                  <a:cubicBezTo>
                    <a:pt x="1203" y="11106"/>
                    <a:pt x="783" y="10462"/>
                    <a:pt x="472" y="9782"/>
                  </a:cubicBezTo>
                  <a:cubicBezTo>
                    <a:pt x="156" y="9110"/>
                    <a:pt x="0" y="8398"/>
                    <a:pt x="0" y="7647"/>
                  </a:cubicBezTo>
                  <a:cubicBezTo>
                    <a:pt x="0" y="6594"/>
                    <a:pt x="279" y="5601"/>
                    <a:pt x="843" y="4669"/>
                  </a:cubicBezTo>
                  <a:cubicBezTo>
                    <a:pt x="1403" y="3737"/>
                    <a:pt x="2179" y="2921"/>
                    <a:pt x="3164" y="2227"/>
                  </a:cubicBezTo>
                  <a:cubicBezTo>
                    <a:pt x="4143" y="1538"/>
                    <a:pt x="5296" y="990"/>
                    <a:pt x="6615" y="595"/>
                  </a:cubicBezTo>
                  <a:cubicBezTo>
                    <a:pt x="7936" y="197"/>
                    <a:pt x="9344" y="0"/>
                    <a:pt x="10819" y="0"/>
                  </a:cubicBezTo>
                  <a:cubicBezTo>
                    <a:pt x="12315" y="0"/>
                    <a:pt x="13719" y="197"/>
                    <a:pt x="15023" y="595"/>
                  </a:cubicBezTo>
                  <a:cubicBezTo>
                    <a:pt x="16335" y="993"/>
                    <a:pt x="17475" y="1538"/>
                    <a:pt x="18451" y="2227"/>
                  </a:cubicBezTo>
                  <a:cubicBezTo>
                    <a:pt x="19427" y="2921"/>
                    <a:pt x="20200" y="3737"/>
                    <a:pt x="20756" y="4669"/>
                  </a:cubicBezTo>
                  <a:cubicBezTo>
                    <a:pt x="21320" y="5603"/>
                    <a:pt x="21599" y="6594"/>
                    <a:pt x="21599" y="7647"/>
                  </a:cubicBezTo>
                  <a:moveTo>
                    <a:pt x="10819" y="11408"/>
                  </a:moveTo>
                  <a:cubicBezTo>
                    <a:pt x="11547" y="11408"/>
                    <a:pt x="12240" y="11309"/>
                    <a:pt x="12900" y="11114"/>
                  </a:cubicBezTo>
                  <a:cubicBezTo>
                    <a:pt x="13556" y="10922"/>
                    <a:pt x="14127" y="10651"/>
                    <a:pt x="14612" y="10310"/>
                  </a:cubicBezTo>
                  <a:cubicBezTo>
                    <a:pt x="15096" y="9968"/>
                    <a:pt x="15476" y="9564"/>
                    <a:pt x="15748" y="9107"/>
                  </a:cubicBezTo>
                  <a:cubicBezTo>
                    <a:pt x="16028" y="8650"/>
                    <a:pt x="16164" y="8158"/>
                    <a:pt x="16164" y="7645"/>
                  </a:cubicBezTo>
                  <a:cubicBezTo>
                    <a:pt x="16164" y="7131"/>
                    <a:pt x="16028" y="6642"/>
                    <a:pt x="15748" y="6176"/>
                  </a:cubicBezTo>
                  <a:cubicBezTo>
                    <a:pt x="15476" y="5713"/>
                    <a:pt x="15096" y="5304"/>
                    <a:pt x="14612" y="4951"/>
                  </a:cubicBezTo>
                  <a:cubicBezTo>
                    <a:pt x="14128" y="4604"/>
                    <a:pt x="13564" y="4327"/>
                    <a:pt x="12908" y="4135"/>
                  </a:cubicBezTo>
                  <a:cubicBezTo>
                    <a:pt x="12256" y="3943"/>
                    <a:pt x="11564" y="3842"/>
                    <a:pt x="10820" y="3842"/>
                  </a:cubicBezTo>
                  <a:cubicBezTo>
                    <a:pt x="10068" y="3842"/>
                    <a:pt x="9376" y="3940"/>
                    <a:pt x="8736" y="4135"/>
                  </a:cubicBezTo>
                  <a:cubicBezTo>
                    <a:pt x="8092" y="4327"/>
                    <a:pt x="7528" y="4604"/>
                    <a:pt x="7032" y="4951"/>
                  </a:cubicBezTo>
                  <a:cubicBezTo>
                    <a:pt x="6532" y="5304"/>
                    <a:pt x="6148" y="5713"/>
                    <a:pt x="5872" y="6171"/>
                  </a:cubicBezTo>
                  <a:cubicBezTo>
                    <a:pt x="5596" y="6628"/>
                    <a:pt x="5460" y="7119"/>
                    <a:pt x="5460" y="7642"/>
                  </a:cubicBezTo>
                  <a:cubicBezTo>
                    <a:pt x="5460" y="8155"/>
                    <a:pt x="5596" y="8644"/>
                    <a:pt x="5872" y="9104"/>
                  </a:cubicBezTo>
                  <a:cubicBezTo>
                    <a:pt x="6148" y="9561"/>
                    <a:pt x="6532" y="9965"/>
                    <a:pt x="7032" y="10307"/>
                  </a:cubicBezTo>
                  <a:cubicBezTo>
                    <a:pt x="7528" y="10648"/>
                    <a:pt x="8092" y="10919"/>
                    <a:pt x="8736" y="11111"/>
                  </a:cubicBezTo>
                  <a:cubicBezTo>
                    <a:pt x="9376" y="11309"/>
                    <a:pt x="10068" y="11408"/>
                    <a:pt x="10819" y="11408"/>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7" name="AutoShape 99"/>
            <p:cNvSpPr/>
            <p:nvPr/>
          </p:nvSpPr>
          <p:spPr bwMode="auto">
            <a:xfrm>
              <a:off x="9083092" y="4411705"/>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5" y="0"/>
                  </a:moveTo>
                  <a:cubicBezTo>
                    <a:pt x="20642" y="0"/>
                    <a:pt x="20950" y="611"/>
                    <a:pt x="21209" y="1807"/>
                  </a:cubicBezTo>
                  <a:cubicBezTo>
                    <a:pt x="21467" y="3004"/>
                    <a:pt x="21599" y="4431"/>
                    <a:pt x="21599" y="6130"/>
                  </a:cubicBezTo>
                  <a:lnTo>
                    <a:pt x="21599" y="15496"/>
                  </a:lnTo>
                  <a:cubicBezTo>
                    <a:pt x="21599" y="17168"/>
                    <a:pt x="21467" y="18623"/>
                    <a:pt x="21209" y="19819"/>
                  </a:cubicBezTo>
                  <a:cubicBezTo>
                    <a:pt x="20950" y="21015"/>
                    <a:pt x="20642" y="21599"/>
                    <a:pt x="20275" y="21599"/>
                  </a:cubicBezTo>
                  <a:lnTo>
                    <a:pt x="1348" y="21599"/>
                  </a:lnTo>
                  <a:cubicBezTo>
                    <a:pt x="963" y="21599"/>
                    <a:pt x="640" y="21015"/>
                    <a:pt x="384" y="19873"/>
                  </a:cubicBezTo>
                  <a:cubicBezTo>
                    <a:pt x="126" y="18731"/>
                    <a:pt x="0" y="17277"/>
                    <a:pt x="0" y="15496"/>
                  </a:cubicBezTo>
                  <a:lnTo>
                    <a:pt x="0" y="6130"/>
                  </a:lnTo>
                  <a:cubicBezTo>
                    <a:pt x="0" y="4431"/>
                    <a:pt x="126" y="3004"/>
                    <a:pt x="384" y="1807"/>
                  </a:cubicBezTo>
                  <a:cubicBezTo>
                    <a:pt x="640" y="611"/>
                    <a:pt x="954" y="0"/>
                    <a:pt x="1318" y="0"/>
                  </a:cubicBezTo>
                  <a:lnTo>
                    <a:pt x="20275" y="0"/>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8" name="AutoShape 100"/>
            <p:cNvSpPr/>
            <p:nvPr/>
          </p:nvSpPr>
          <p:spPr bwMode="auto">
            <a:xfrm>
              <a:off x="9625501" y="440849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82"/>
                    <a:pt x="15013" y="844"/>
                  </a:cubicBezTo>
                  <a:cubicBezTo>
                    <a:pt x="16321" y="1406"/>
                    <a:pt x="17465" y="2179"/>
                    <a:pt x="18449" y="3153"/>
                  </a:cubicBezTo>
                  <a:cubicBezTo>
                    <a:pt x="19432" y="4127"/>
                    <a:pt x="20204" y="5277"/>
                    <a:pt x="20760" y="6590"/>
                  </a:cubicBezTo>
                  <a:cubicBezTo>
                    <a:pt x="21323" y="7897"/>
                    <a:pt x="21599" y="9303"/>
                    <a:pt x="21599" y="10797"/>
                  </a:cubicBezTo>
                  <a:cubicBezTo>
                    <a:pt x="21599" y="12290"/>
                    <a:pt x="21323" y="13696"/>
                    <a:pt x="20760" y="15009"/>
                  </a:cubicBezTo>
                  <a:cubicBezTo>
                    <a:pt x="20204" y="16317"/>
                    <a:pt x="19432" y="17463"/>
                    <a:pt x="18449" y="18440"/>
                  </a:cubicBezTo>
                  <a:cubicBezTo>
                    <a:pt x="17465" y="19423"/>
                    <a:pt x="16321" y="20188"/>
                    <a:pt x="15013" y="20750"/>
                  </a:cubicBezTo>
                  <a:cubicBezTo>
                    <a:pt x="13704" y="21311"/>
                    <a:pt x="12303" y="21599"/>
                    <a:pt x="10805" y="21599"/>
                  </a:cubicBezTo>
                  <a:cubicBezTo>
                    <a:pt x="9310" y="21599"/>
                    <a:pt x="7906" y="21312"/>
                    <a:pt x="6595" y="20750"/>
                  </a:cubicBezTo>
                  <a:cubicBezTo>
                    <a:pt x="5281" y="20188"/>
                    <a:pt x="4136" y="19420"/>
                    <a:pt x="3156" y="18440"/>
                  </a:cubicBezTo>
                  <a:cubicBezTo>
                    <a:pt x="2178" y="17463"/>
                    <a:pt x="1407" y="16317"/>
                    <a:pt x="844" y="15009"/>
                  </a:cubicBezTo>
                  <a:cubicBezTo>
                    <a:pt x="279" y="13696"/>
                    <a:pt x="0" y="12290"/>
                    <a:pt x="0" y="10797"/>
                  </a:cubicBezTo>
                  <a:cubicBezTo>
                    <a:pt x="0" y="9303"/>
                    <a:pt x="279" y="7897"/>
                    <a:pt x="844" y="6590"/>
                  </a:cubicBezTo>
                  <a:cubicBezTo>
                    <a:pt x="1407" y="5277"/>
                    <a:pt x="2178" y="4130"/>
                    <a:pt x="3156" y="3153"/>
                  </a:cubicBezTo>
                  <a:cubicBezTo>
                    <a:pt x="4136" y="2176"/>
                    <a:pt x="5281" y="1406"/>
                    <a:pt x="6595" y="844"/>
                  </a:cubicBezTo>
                  <a:cubicBezTo>
                    <a:pt x="7906" y="279"/>
                    <a:pt x="9310" y="0"/>
                    <a:pt x="10805" y="0"/>
                  </a:cubicBezTo>
                  <a:moveTo>
                    <a:pt x="17042" y="9743"/>
                  </a:moveTo>
                  <a:cubicBezTo>
                    <a:pt x="17042" y="9616"/>
                    <a:pt x="16996" y="9512"/>
                    <a:pt x="16900" y="9424"/>
                  </a:cubicBezTo>
                  <a:cubicBezTo>
                    <a:pt x="16804" y="9343"/>
                    <a:pt x="16705" y="9297"/>
                    <a:pt x="16595" y="9297"/>
                  </a:cubicBezTo>
                  <a:lnTo>
                    <a:pt x="5015" y="9297"/>
                  </a:lnTo>
                  <a:cubicBezTo>
                    <a:pt x="4719" y="9297"/>
                    <a:pt x="4569" y="9453"/>
                    <a:pt x="4569" y="9744"/>
                  </a:cubicBezTo>
                  <a:lnTo>
                    <a:pt x="4569" y="11878"/>
                  </a:lnTo>
                  <a:cubicBezTo>
                    <a:pt x="4569" y="12175"/>
                    <a:pt x="4719" y="12324"/>
                    <a:pt x="5015" y="12324"/>
                  </a:cubicBezTo>
                  <a:lnTo>
                    <a:pt x="16595" y="12324"/>
                  </a:lnTo>
                  <a:cubicBezTo>
                    <a:pt x="16705" y="12324"/>
                    <a:pt x="16804" y="12279"/>
                    <a:pt x="16900" y="12197"/>
                  </a:cubicBezTo>
                  <a:cubicBezTo>
                    <a:pt x="16996" y="12110"/>
                    <a:pt x="17042" y="12005"/>
                    <a:pt x="17042" y="11878"/>
                  </a:cubicBezTo>
                  <a:lnTo>
                    <a:pt x="17042" y="9743"/>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9" name="AutoShape 101"/>
            <p:cNvSpPr/>
            <p:nvPr/>
          </p:nvSpPr>
          <p:spPr bwMode="auto">
            <a:xfrm>
              <a:off x="1265208" y="2957660"/>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817" y="0"/>
                  </a:lnTo>
                  <a:lnTo>
                    <a:pt x="9817" y="9815"/>
                  </a:lnTo>
                  <a:lnTo>
                    <a:pt x="0" y="9815"/>
                  </a:lnTo>
                  <a:lnTo>
                    <a:pt x="0" y="0"/>
                  </a:lnTo>
                  <a:close/>
                  <a:moveTo>
                    <a:pt x="0" y="11784"/>
                  </a:moveTo>
                  <a:lnTo>
                    <a:pt x="9817" y="11784"/>
                  </a:lnTo>
                  <a:lnTo>
                    <a:pt x="9817" y="21599"/>
                  </a:lnTo>
                  <a:lnTo>
                    <a:pt x="0" y="21599"/>
                  </a:lnTo>
                  <a:lnTo>
                    <a:pt x="0" y="11784"/>
                  </a:lnTo>
                  <a:close/>
                  <a:moveTo>
                    <a:pt x="1956" y="7859"/>
                  </a:moveTo>
                  <a:lnTo>
                    <a:pt x="7860" y="7859"/>
                  </a:lnTo>
                  <a:lnTo>
                    <a:pt x="7860" y="1950"/>
                  </a:lnTo>
                  <a:lnTo>
                    <a:pt x="1956" y="1950"/>
                  </a:lnTo>
                  <a:lnTo>
                    <a:pt x="1956" y="7859"/>
                  </a:lnTo>
                  <a:close/>
                  <a:moveTo>
                    <a:pt x="1956" y="19646"/>
                  </a:moveTo>
                  <a:lnTo>
                    <a:pt x="7860" y="19646"/>
                  </a:lnTo>
                  <a:lnTo>
                    <a:pt x="7860" y="13738"/>
                  </a:lnTo>
                  <a:lnTo>
                    <a:pt x="1956" y="13738"/>
                  </a:lnTo>
                  <a:lnTo>
                    <a:pt x="1956" y="19646"/>
                  </a:lnTo>
                  <a:close/>
                  <a:moveTo>
                    <a:pt x="3924" y="3948"/>
                  </a:moveTo>
                  <a:lnTo>
                    <a:pt x="5907" y="3948"/>
                  </a:lnTo>
                  <a:lnTo>
                    <a:pt x="5907" y="5905"/>
                  </a:lnTo>
                  <a:lnTo>
                    <a:pt x="3924" y="5905"/>
                  </a:lnTo>
                  <a:lnTo>
                    <a:pt x="3924" y="3948"/>
                  </a:lnTo>
                  <a:close/>
                  <a:moveTo>
                    <a:pt x="3924" y="15694"/>
                  </a:moveTo>
                  <a:lnTo>
                    <a:pt x="5907" y="15694"/>
                  </a:lnTo>
                  <a:lnTo>
                    <a:pt x="5907" y="17677"/>
                  </a:lnTo>
                  <a:lnTo>
                    <a:pt x="3924" y="17677"/>
                  </a:lnTo>
                  <a:lnTo>
                    <a:pt x="3924" y="15694"/>
                  </a:lnTo>
                  <a:close/>
                  <a:moveTo>
                    <a:pt x="21599" y="9815"/>
                  </a:moveTo>
                  <a:lnTo>
                    <a:pt x="11782" y="9815"/>
                  </a:lnTo>
                  <a:lnTo>
                    <a:pt x="11782" y="0"/>
                  </a:lnTo>
                  <a:lnTo>
                    <a:pt x="21599" y="0"/>
                  </a:lnTo>
                  <a:lnTo>
                    <a:pt x="21599" y="9815"/>
                  </a:lnTo>
                  <a:close/>
                  <a:moveTo>
                    <a:pt x="19643" y="11784"/>
                  </a:moveTo>
                  <a:lnTo>
                    <a:pt x="21599" y="11784"/>
                  </a:lnTo>
                  <a:lnTo>
                    <a:pt x="21599" y="17677"/>
                  </a:lnTo>
                  <a:lnTo>
                    <a:pt x="15692" y="17677"/>
                  </a:lnTo>
                  <a:lnTo>
                    <a:pt x="15692" y="15724"/>
                  </a:lnTo>
                  <a:lnTo>
                    <a:pt x="13739" y="15724"/>
                  </a:lnTo>
                  <a:lnTo>
                    <a:pt x="13739" y="21599"/>
                  </a:lnTo>
                  <a:lnTo>
                    <a:pt x="11782" y="21599"/>
                  </a:lnTo>
                  <a:lnTo>
                    <a:pt x="11782" y="11784"/>
                  </a:lnTo>
                  <a:lnTo>
                    <a:pt x="17646" y="11784"/>
                  </a:lnTo>
                  <a:lnTo>
                    <a:pt x="17646" y="13738"/>
                  </a:lnTo>
                  <a:lnTo>
                    <a:pt x="19643" y="13738"/>
                  </a:lnTo>
                  <a:lnTo>
                    <a:pt x="19643" y="11784"/>
                  </a:lnTo>
                  <a:close/>
                  <a:moveTo>
                    <a:pt x="19643" y="1953"/>
                  </a:moveTo>
                  <a:lnTo>
                    <a:pt x="13739" y="1953"/>
                  </a:lnTo>
                  <a:lnTo>
                    <a:pt x="13739" y="7861"/>
                  </a:lnTo>
                  <a:lnTo>
                    <a:pt x="19643" y="7861"/>
                  </a:lnTo>
                  <a:lnTo>
                    <a:pt x="19643" y="1953"/>
                  </a:lnTo>
                  <a:close/>
                  <a:moveTo>
                    <a:pt x="17646" y="5905"/>
                  </a:moveTo>
                  <a:lnTo>
                    <a:pt x="15692" y="5905"/>
                  </a:lnTo>
                  <a:lnTo>
                    <a:pt x="15692" y="3948"/>
                  </a:lnTo>
                  <a:lnTo>
                    <a:pt x="17646" y="3948"/>
                  </a:lnTo>
                  <a:lnTo>
                    <a:pt x="17646" y="5905"/>
                  </a:lnTo>
                  <a:close/>
                  <a:moveTo>
                    <a:pt x="15692" y="19646"/>
                  </a:moveTo>
                  <a:lnTo>
                    <a:pt x="17646" y="19646"/>
                  </a:lnTo>
                  <a:lnTo>
                    <a:pt x="17646" y="21599"/>
                  </a:lnTo>
                  <a:lnTo>
                    <a:pt x="15692" y="21599"/>
                  </a:lnTo>
                  <a:lnTo>
                    <a:pt x="15692" y="19646"/>
                  </a:lnTo>
                  <a:close/>
                  <a:moveTo>
                    <a:pt x="19643" y="19646"/>
                  </a:moveTo>
                  <a:lnTo>
                    <a:pt x="21599" y="19646"/>
                  </a:lnTo>
                  <a:lnTo>
                    <a:pt x="21599" y="21599"/>
                  </a:lnTo>
                  <a:lnTo>
                    <a:pt x="19643" y="21599"/>
                  </a:lnTo>
                  <a:lnTo>
                    <a:pt x="19643" y="19646"/>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0" name="AutoShape 102"/>
            <p:cNvSpPr/>
            <p:nvPr/>
          </p:nvSpPr>
          <p:spPr bwMode="auto">
            <a:xfrm>
              <a:off x="1790412" y="2952041"/>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4"/>
                  </a:cubicBezTo>
                  <a:cubicBezTo>
                    <a:pt x="16319" y="1409"/>
                    <a:pt x="17463" y="2179"/>
                    <a:pt x="18449" y="3156"/>
                  </a:cubicBezTo>
                  <a:cubicBezTo>
                    <a:pt x="19432" y="4133"/>
                    <a:pt x="20201" y="5277"/>
                    <a:pt x="20760" y="6587"/>
                  </a:cubicBezTo>
                  <a:cubicBezTo>
                    <a:pt x="21317" y="7900"/>
                    <a:pt x="21599" y="9303"/>
                    <a:pt x="21599" y="10800"/>
                  </a:cubicBezTo>
                  <a:cubicBezTo>
                    <a:pt x="21599" y="12296"/>
                    <a:pt x="21317" y="13699"/>
                    <a:pt x="20760" y="15009"/>
                  </a:cubicBezTo>
                  <a:cubicBezTo>
                    <a:pt x="20201" y="16319"/>
                    <a:pt x="19430" y="17466"/>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6"/>
                    <a:pt x="1409" y="16319"/>
                    <a:pt x="847" y="15009"/>
                  </a:cubicBezTo>
                  <a:cubicBezTo>
                    <a:pt x="282" y="13699"/>
                    <a:pt x="0" y="12296"/>
                    <a:pt x="0" y="10800"/>
                  </a:cubicBezTo>
                  <a:cubicBezTo>
                    <a:pt x="0" y="9303"/>
                    <a:pt x="282" y="7900"/>
                    <a:pt x="847" y="6587"/>
                  </a:cubicBezTo>
                  <a:cubicBezTo>
                    <a:pt x="1409" y="5277"/>
                    <a:pt x="2181" y="4133"/>
                    <a:pt x="3158" y="3156"/>
                  </a:cubicBezTo>
                  <a:cubicBezTo>
                    <a:pt x="4136" y="2179"/>
                    <a:pt x="5280" y="1409"/>
                    <a:pt x="6594" y="844"/>
                  </a:cubicBezTo>
                  <a:cubicBezTo>
                    <a:pt x="7902" y="279"/>
                    <a:pt x="9306" y="0"/>
                    <a:pt x="10807" y="0"/>
                  </a:cubicBezTo>
                  <a:moveTo>
                    <a:pt x="13296" y="11689"/>
                  </a:moveTo>
                  <a:lnTo>
                    <a:pt x="13296" y="11689"/>
                  </a:lnTo>
                  <a:cubicBezTo>
                    <a:pt x="13522" y="11511"/>
                    <a:pt x="13742" y="11299"/>
                    <a:pt x="13965" y="11068"/>
                  </a:cubicBezTo>
                  <a:cubicBezTo>
                    <a:pt x="14186" y="10831"/>
                    <a:pt x="14392" y="10576"/>
                    <a:pt x="14587" y="10297"/>
                  </a:cubicBezTo>
                  <a:cubicBezTo>
                    <a:pt x="14782" y="10017"/>
                    <a:pt x="14937" y="9707"/>
                    <a:pt x="15053" y="9359"/>
                  </a:cubicBezTo>
                  <a:cubicBezTo>
                    <a:pt x="15172" y="9012"/>
                    <a:pt x="15228" y="8603"/>
                    <a:pt x="15228" y="8134"/>
                  </a:cubicBezTo>
                  <a:cubicBezTo>
                    <a:pt x="15228" y="7521"/>
                    <a:pt x="15107" y="6976"/>
                    <a:pt x="14855" y="6496"/>
                  </a:cubicBezTo>
                  <a:cubicBezTo>
                    <a:pt x="14607" y="6022"/>
                    <a:pt x="14276" y="5624"/>
                    <a:pt x="13861" y="5316"/>
                  </a:cubicBezTo>
                  <a:cubicBezTo>
                    <a:pt x="13445" y="5006"/>
                    <a:pt x="12979" y="4766"/>
                    <a:pt x="12459" y="4599"/>
                  </a:cubicBezTo>
                  <a:cubicBezTo>
                    <a:pt x="11940" y="4433"/>
                    <a:pt x="11425" y="4348"/>
                    <a:pt x="10911" y="4348"/>
                  </a:cubicBezTo>
                  <a:cubicBezTo>
                    <a:pt x="10343" y="4348"/>
                    <a:pt x="9832" y="4424"/>
                    <a:pt x="9377" y="4571"/>
                  </a:cubicBezTo>
                  <a:cubicBezTo>
                    <a:pt x="8922" y="4721"/>
                    <a:pt x="8535" y="4881"/>
                    <a:pt x="8221" y="5051"/>
                  </a:cubicBezTo>
                  <a:cubicBezTo>
                    <a:pt x="7905" y="5223"/>
                    <a:pt x="7668" y="5381"/>
                    <a:pt x="7504" y="5531"/>
                  </a:cubicBezTo>
                  <a:cubicBezTo>
                    <a:pt x="7340" y="5681"/>
                    <a:pt x="7249" y="5763"/>
                    <a:pt x="7232" y="5782"/>
                  </a:cubicBezTo>
                  <a:cubicBezTo>
                    <a:pt x="7086" y="5926"/>
                    <a:pt x="7074" y="6101"/>
                    <a:pt x="7190" y="6307"/>
                  </a:cubicBezTo>
                  <a:lnTo>
                    <a:pt x="8476" y="7863"/>
                  </a:lnTo>
                  <a:cubicBezTo>
                    <a:pt x="8512" y="7937"/>
                    <a:pt x="8600" y="7990"/>
                    <a:pt x="8747" y="8024"/>
                  </a:cubicBezTo>
                  <a:cubicBezTo>
                    <a:pt x="8854" y="8024"/>
                    <a:pt x="8959" y="7999"/>
                    <a:pt x="9058" y="7945"/>
                  </a:cubicBezTo>
                  <a:lnTo>
                    <a:pt x="9193" y="7838"/>
                  </a:lnTo>
                  <a:cubicBezTo>
                    <a:pt x="9281" y="7764"/>
                    <a:pt x="9405" y="7685"/>
                    <a:pt x="9563" y="7601"/>
                  </a:cubicBezTo>
                  <a:cubicBezTo>
                    <a:pt x="9724" y="7513"/>
                    <a:pt x="9897" y="7440"/>
                    <a:pt x="10095" y="7375"/>
                  </a:cubicBezTo>
                  <a:cubicBezTo>
                    <a:pt x="10287" y="7313"/>
                    <a:pt x="10499" y="7282"/>
                    <a:pt x="10725" y="7282"/>
                  </a:cubicBezTo>
                  <a:cubicBezTo>
                    <a:pt x="11092" y="7282"/>
                    <a:pt x="11406" y="7383"/>
                    <a:pt x="11663" y="7587"/>
                  </a:cubicBezTo>
                  <a:cubicBezTo>
                    <a:pt x="11920" y="7790"/>
                    <a:pt x="12050" y="8050"/>
                    <a:pt x="12050" y="8363"/>
                  </a:cubicBezTo>
                  <a:cubicBezTo>
                    <a:pt x="12050" y="8696"/>
                    <a:pt x="11940" y="8990"/>
                    <a:pt x="11719" y="9235"/>
                  </a:cubicBezTo>
                  <a:cubicBezTo>
                    <a:pt x="11499" y="9484"/>
                    <a:pt x="11222" y="9755"/>
                    <a:pt x="10886" y="10054"/>
                  </a:cubicBezTo>
                  <a:cubicBezTo>
                    <a:pt x="10679" y="10215"/>
                    <a:pt x="10470" y="10399"/>
                    <a:pt x="10256" y="10599"/>
                  </a:cubicBezTo>
                  <a:cubicBezTo>
                    <a:pt x="10047" y="10802"/>
                    <a:pt x="9849" y="11034"/>
                    <a:pt x="9676" y="11297"/>
                  </a:cubicBezTo>
                  <a:cubicBezTo>
                    <a:pt x="9501" y="11559"/>
                    <a:pt x="9357" y="11844"/>
                    <a:pt x="9250" y="12155"/>
                  </a:cubicBezTo>
                  <a:cubicBezTo>
                    <a:pt x="9142" y="12465"/>
                    <a:pt x="9086" y="12824"/>
                    <a:pt x="9086" y="13231"/>
                  </a:cubicBezTo>
                  <a:lnTo>
                    <a:pt x="9086" y="14095"/>
                  </a:lnTo>
                  <a:cubicBezTo>
                    <a:pt x="9086" y="14202"/>
                    <a:pt x="9128" y="14298"/>
                    <a:pt x="9210" y="14377"/>
                  </a:cubicBezTo>
                  <a:cubicBezTo>
                    <a:pt x="9289" y="14459"/>
                    <a:pt x="9385" y="14498"/>
                    <a:pt x="9493" y="14498"/>
                  </a:cubicBezTo>
                  <a:lnTo>
                    <a:pt x="11711" y="14498"/>
                  </a:lnTo>
                  <a:cubicBezTo>
                    <a:pt x="11821" y="14498"/>
                    <a:pt x="11911" y="14459"/>
                    <a:pt x="11990" y="14377"/>
                  </a:cubicBezTo>
                  <a:cubicBezTo>
                    <a:pt x="12067" y="14298"/>
                    <a:pt x="12106" y="14202"/>
                    <a:pt x="12106" y="14095"/>
                  </a:cubicBezTo>
                  <a:lnTo>
                    <a:pt x="12106" y="13406"/>
                  </a:lnTo>
                  <a:cubicBezTo>
                    <a:pt x="12106" y="13053"/>
                    <a:pt x="12219" y="12756"/>
                    <a:pt x="12451" y="12508"/>
                  </a:cubicBezTo>
                  <a:cubicBezTo>
                    <a:pt x="12680" y="12259"/>
                    <a:pt x="12960" y="11988"/>
                    <a:pt x="13296" y="11689"/>
                  </a:cubicBezTo>
                  <a:moveTo>
                    <a:pt x="12106" y="15664"/>
                  </a:moveTo>
                  <a:cubicBezTo>
                    <a:pt x="12106" y="15557"/>
                    <a:pt x="12067" y="15464"/>
                    <a:pt x="11996" y="15382"/>
                  </a:cubicBezTo>
                  <a:cubicBezTo>
                    <a:pt x="11928" y="15300"/>
                    <a:pt x="11829" y="15258"/>
                    <a:pt x="11711" y="15258"/>
                  </a:cubicBezTo>
                  <a:lnTo>
                    <a:pt x="9493" y="15258"/>
                  </a:lnTo>
                  <a:cubicBezTo>
                    <a:pt x="9385" y="15258"/>
                    <a:pt x="9292" y="15300"/>
                    <a:pt x="9210" y="15382"/>
                  </a:cubicBezTo>
                  <a:cubicBezTo>
                    <a:pt x="9128" y="15464"/>
                    <a:pt x="9086" y="15557"/>
                    <a:pt x="9086" y="15664"/>
                  </a:cubicBezTo>
                  <a:lnTo>
                    <a:pt x="9086" y="17774"/>
                  </a:lnTo>
                  <a:cubicBezTo>
                    <a:pt x="9086" y="17881"/>
                    <a:pt x="9128" y="17980"/>
                    <a:pt x="9210" y="18064"/>
                  </a:cubicBezTo>
                  <a:cubicBezTo>
                    <a:pt x="9289" y="18152"/>
                    <a:pt x="9385" y="18194"/>
                    <a:pt x="9493" y="18194"/>
                  </a:cubicBezTo>
                  <a:lnTo>
                    <a:pt x="11711" y="18194"/>
                  </a:lnTo>
                  <a:cubicBezTo>
                    <a:pt x="11821" y="18194"/>
                    <a:pt x="11911" y="18152"/>
                    <a:pt x="11990" y="18064"/>
                  </a:cubicBezTo>
                  <a:cubicBezTo>
                    <a:pt x="12067" y="17980"/>
                    <a:pt x="12106" y="17881"/>
                    <a:pt x="12106" y="17774"/>
                  </a:cubicBezTo>
                  <a:lnTo>
                    <a:pt x="12106" y="15664"/>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1" name="AutoShape 103"/>
            <p:cNvSpPr/>
            <p:nvPr/>
          </p:nvSpPr>
          <p:spPr bwMode="auto">
            <a:xfrm>
              <a:off x="2345499" y="2952041"/>
              <a:ext cx="205801" cy="200681"/>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5"/>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4"/>
                    <a:pt x="6410" y="9875"/>
                  </a:cubicBezTo>
                  <a:cubicBezTo>
                    <a:pt x="5862" y="8926"/>
                    <a:pt x="5319" y="8127"/>
                    <a:pt x="4776" y="7473"/>
                  </a:cubicBezTo>
                  <a:cubicBezTo>
                    <a:pt x="4232" y="6822"/>
                    <a:pt x="3650" y="6495"/>
                    <a:pt x="3024" y="6495"/>
                  </a:cubicBezTo>
                  <a:lnTo>
                    <a:pt x="462" y="6495"/>
                  </a:lnTo>
                  <a:close/>
                  <a:moveTo>
                    <a:pt x="21333" y="15997"/>
                  </a:moveTo>
                  <a:cubicBezTo>
                    <a:pt x="21514" y="16166"/>
                    <a:pt x="21599"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2" name="AutoShape 104"/>
            <p:cNvSpPr/>
            <p:nvPr/>
          </p:nvSpPr>
          <p:spPr bwMode="auto">
            <a:xfrm>
              <a:off x="2899680" y="2952041"/>
              <a:ext cx="205801" cy="200681"/>
            </a:xfrm>
            <a:custGeom>
              <a:avLst/>
              <a:gdLst>
                <a:gd name="T0" fmla="+- 0 10800 41"/>
                <a:gd name="T1" fmla="*/ T0 w 21518"/>
                <a:gd name="T2" fmla="+- 0 10800 84"/>
                <a:gd name="T3" fmla="*/ 10800 h 21432"/>
                <a:gd name="T4" fmla="+- 0 10800 41"/>
                <a:gd name="T5" fmla="*/ T4 w 21518"/>
                <a:gd name="T6" fmla="+- 0 10800 84"/>
                <a:gd name="T7" fmla="*/ 10800 h 21432"/>
                <a:gd name="T8" fmla="+- 0 10800 41"/>
                <a:gd name="T9" fmla="*/ T8 w 21518"/>
                <a:gd name="T10" fmla="+- 0 10800 84"/>
                <a:gd name="T11" fmla="*/ 10800 h 21432"/>
                <a:gd name="T12" fmla="+- 0 10800 41"/>
                <a:gd name="T13" fmla="*/ T12 w 21518"/>
                <a:gd name="T14" fmla="+- 0 10800 84"/>
                <a:gd name="T15" fmla="*/ 10800 h 21432"/>
              </a:gdLst>
              <a:ahLst/>
              <a:cxnLst>
                <a:cxn ang="0">
                  <a:pos x="T1" y="T3"/>
                </a:cxn>
                <a:cxn ang="0">
                  <a:pos x="T5" y="T7"/>
                </a:cxn>
                <a:cxn ang="0">
                  <a:pos x="T9" y="T11"/>
                </a:cxn>
                <a:cxn ang="0">
                  <a:pos x="T13" y="T15"/>
                </a:cxn>
              </a:cxnLst>
              <a:rect l="0" t="0" r="r" b="b"/>
              <a:pathLst>
                <a:path w="21518" h="21432">
                  <a:moveTo>
                    <a:pt x="18959" y="13478"/>
                  </a:moveTo>
                  <a:cubicBezTo>
                    <a:pt x="19078" y="13531"/>
                    <a:pt x="19165" y="13624"/>
                    <a:pt x="19216" y="13755"/>
                  </a:cubicBezTo>
                  <a:cubicBezTo>
                    <a:pt x="19268" y="13884"/>
                    <a:pt x="19272" y="14021"/>
                    <a:pt x="19228" y="14164"/>
                  </a:cubicBezTo>
                  <a:cubicBezTo>
                    <a:pt x="18832" y="15579"/>
                    <a:pt x="18235" y="16805"/>
                    <a:pt x="17439" y="17841"/>
                  </a:cubicBezTo>
                  <a:cubicBezTo>
                    <a:pt x="16642" y="18886"/>
                    <a:pt x="15731" y="19706"/>
                    <a:pt x="14707" y="20308"/>
                  </a:cubicBezTo>
                  <a:cubicBezTo>
                    <a:pt x="13684" y="20911"/>
                    <a:pt x="12578" y="21275"/>
                    <a:pt x="11389" y="21395"/>
                  </a:cubicBezTo>
                  <a:cubicBezTo>
                    <a:pt x="10201" y="21516"/>
                    <a:pt x="9023" y="21336"/>
                    <a:pt x="7856" y="20866"/>
                  </a:cubicBezTo>
                  <a:cubicBezTo>
                    <a:pt x="6847" y="20443"/>
                    <a:pt x="5945" y="19849"/>
                    <a:pt x="5149" y="19068"/>
                  </a:cubicBezTo>
                  <a:cubicBezTo>
                    <a:pt x="4353" y="18292"/>
                    <a:pt x="3683" y="17362"/>
                    <a:pt x="3137" y="16281"/>
                  </a:cubicBezTo>
                  <a:lnTo>
                    <a:pt x="839" y="17623"/>
                  </a:lnTo>
                  <a:cubicBezTo>
                    <a:pt x="518" y="17827"/>
                    <a:pt x="282" y="17853"/>
                    <a:pt x="129" y="17693"/>
                  </a:cubicBezTo>
                  <a:cubicBezTo>
                    <a:pt x="-25" y="17539"/>
                    <a:pt x="-41" y="17250"/>
                    <a:pt x="78" y="16828"/>
                  </a:cubicBezTo>
                  <a:lnTo>
                    <a:pt x="1760" y="10972"/>
                  </a:lnTo>
                  <a:cubicBezTo>
                    <a:pt x="1835" y="10675"/>
                    <a:pt x="1985" y="10476"/>
                    <a:pt x="2200" y="10370"/>
                  </a:cubicBezTo>
                  <a:cubicBezTo>
                    <a:pt x="2416" y="10260"/>
                    <a:pt x="2638" y="10244"/>
                    <a:pt x="2863" y="10314"/>
                  </a:cubicBezTo>
                  <a:lnTo>
                    <a:pt x="7772" y="12327"/>
                  </a:lnTo>
                  <a:cubicBezTo>
                    <a:pt x="8109" y="12470"/>
                    <a:pt x="8280" y="12649"/>
                    <a:pt x="8287" y="12868"/>
                  </a:cubicBezTo>
                  <a:cubicBezTo>
                    <a:pt x="8297" y="13089"/>
                    <a:pt x="8140" y="13302"/>
                    <a:pt x="7819" y="13506"/>
                  </a:cubicBezTo>
                  <a:lnTo>
                    <a:pt x="5552" y="14845"/>
                  </a:lnTo>
                  <a:cubicBezTo>
                    <a:pt x="5948" y="15542"/>
                    <a:pt x="6409" y="16144"/>
                    <a:pt x="6938" y="16648"/>
                  </a:cubicBezTo>
                  <a:cubicBezTo>
                    <a:pt x="7465" y="17155"/>
                    <a:pt x="8063" y="17539"/>
                    <a:pt x="8739" y="17808"/>
                  </a:cubicBezTo>
                  <a:cubicBezTo>
                    <a:pt x="9569" y="18141"/>
                    <a:pt x="10395" y="18264"/>
                    <a:pt x="11222" y="18186"/>
                  </a:cubicBezTo>
                  <a:cubicBezTo>
                    <a:pt x="12049" y="18105"/>
                    <a:pt x="12827" y="17855"/>
                    <a:pt x="13543" y="17432"/>
                  </a:cubicBezTo>
                  <a:cubicBezTo>
                    <a:pt x="14265" y="17015"/>
                    <a:pt x="14900" y="16438"/>
                    <a:pt x="15448" y="15702"/>
                  </a:cubicBezTo>
                  <a:cubicBezTo>
                    <a:pt x="15998" y="14971"/>
                    <a:pt x="16410" y="14111"/>
                    <a:pt x="16687" y="13114"/>
                  </a:cubicBezTo>
                  <a:cubicBezTo>
                    <a:pt x="16734" y="12971"/>
                    <a:pt x="16808" y="12873"/>
                    <a:pt x="16919" y="12823"/>
                  </a:cubicBezTo>
                  <a:cubicBezTo>
                    <a:pt x="17026" y="12767"/>
                    <a:pt x="17141" y="12758"/>
                    <a:pt x="17261" y="12795"/>
                  </a:cubicBezTo>
                  <a:lnTo>
                    <a:pt x="18959" y="13478"/>
                  </a:lnTo>
                  <a:close/>
                  <a:moveTo>
                    <a:pt x="20675" y="3811"/>
                  </a:moveTo>
                  <a:cubicBezTo>
                    <a:pt x="20999" y="3609"/>
                    <a:pt x="21235" y="3581"/>
                    <a:pt x="21390" y="3741"/>
                  </a:cubicBezTo>
                  <a:cubicBezTo>
                    <a:pt x="21542" y="3895"/>
                    <a:pt x="21558" y="4175"/>
                    <a:pt x="21439" y="4576"/>
                  </a:cubicBezTo>
                  <a:lnTo>
                    <a:pt x="19755" y="10462"/>
                  </a:lnTo>
                  <a:cubicBezTo>
                    <a:pt x="19682" y="10756"/>
                    <a:pt x="19535" y="10961"/>
                    <a:pt x="19317" y="11064"/>
                  </a:cubicBezTo>
                  <a:cubicBezTo>
                    <a:pt x="19099" y="11173"/>
                    <a:pt x="18879" y="11190"/>
                    <a:pt x="18656" y="11117"/>
                  </a:cubicBezTo>
                  <a:lnTo>
                    <a:pt x="13745" y="9109"/>
                  </a:lnTo>
                  <a:cubicBezTo>
                    <a:pt x="13408" y="8964"/>
                    <a:pt x="13234" y="8782"/>
                    <a:pt x="13227" y="8563"/>
                  </a:cubicBezTo>
                  <a:cubicBezTo>
                    <a:pt x="13220" y="8345"/>
                    <a:pt x="13370" y="8132"/>
                    <a:pt x="13675" y="7928"/>
                  </a:cubicBezTo>
                  <a:lnTo>
                    <a:pt x="15942" y="6586"/>
                  </a:lnTo>
                  <a:cubicBezTo>
                    <a:pt x="15560" y="5889"/>
                    <a:pt x="15103" y="5287"/>
                    <a:pt x="14569" y="4786"/>
                  </a:cubicBezTo>
                  <a:cubicBezTo>
                    <a:pt x="14033" y="4279"/>
                    <a:pt x="13438" y="3892"/>
                    <a:pt x="12778" y="3626"/>
                  </a:cubicBezTo>
                  <a:cubicBezTo>
                    <a:pt x="11948" y="3293"/>
                    <a:pt x="11119" y="3170"/>
                    <a:pt x="10292" y="3248"/>
                  </a:cubicBezTo>
                  <a:cubicBezTo>
                    <a:pt x="9466" y="3329"/>
                    <a:pt x="8693" y="3581"/>
                    <a:pt x="7974" y="3999"/>
                  </a:cubicBezTo>
                  <a:cubicBezTo>
                    <a:pt x="7252" y="4421"/>
                    <a:pt x="6615" y="4998"/>
                    <a:pt x="6067" y="5732"/>
                  </a:cubicBezTo>
                  <a:cubicBezTo>
                    <a:pt x="5519" y="6463"/>
                    <a:pt x="5107" y="7326"/>
                    <a:pt x="4830" y="8317"/>
                  </a:cubicBezTo>
                  <a:cubicBezTo>
                    <a:pt x="4784" y="8460"/>
                    <a:pt x="4706" y="8558"/>
                    <a:pt x="4598" y="8614"/>
                  </a:cubicBezTo>
                  <a:cubicBezTo>
                    <a:pt x="4491" y="8664"/>
                    <a:pt x="4376" y="8672"/>
                    <a:pt x="4257" y="8639"/>
                  </a:cubicBezTo>
                  <a:lnTo>
                    <a:pt x="2549" y="7953"/>
                  </a:lnTo>
                  <a:cubicBezTo>
                    <a:pt x="2430" y="7902"/>
                    <a:pt x="2345" y="7810"/>
                    <a:pt x="2294" y="7681"/>
                  </a:cubicBezTo>
                  <a:cubicBezTo>
                    <a:pt x="2242" y="7552"/>
                    <a:pt x="2238" y="7415"/>
                    <a:pt x="2282" y="7270"/>
                  </a:cubicBezTo>
                  <a:cubicBezTo>
                    <a:pt x="2678" y="5878"/>
                    <a:pt x="3275" y="4654"/>
                    <a:pt x="4071" y="3604"/>
                  </a:cubicBezTo>
                  <a:cubicBezTo>
                    <a:pt x="4868" y="2554"/>
                    <a:pt x="5779" y="1727"/>
                    <a:pt x="6800" y="1125"/>
                  </a:cubicBezTo>
                  <a:cubicBezTo>
                    <a:pt x="7826" y="520"/>
                    <a:pt x="8927" y="156"/>
                    <a:pt x="10107" y="36"/>
                  </a:cubicBezTo>
                  <a:cubicBezTo>
                    <a:pt x="11290" y="-84"/>
                    <a:pt x="12471" y="95"/>
                    <a:pt x="13654" y="568"/>
                  </a:cubicBezTo>
                  <a:cubicBezTo>
                    <a:pt x="14647" y="988"/>
                    <a:pt x="15548" y="1587"/>
                    <a:pt x="16349" y="2363"/>
                  </a:cubicBezTo>
                  <a:cubicBezTo>
                    <a:pt x="17153" y="3144"/>
                    <a:pt x="17827" y="4071"/>
                    <a:pt x="18373" y="5152"/>
                  </a:cubicBezTo>
                  <a:lnTo>
                    <a:pt x="20675" y="3811"/>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3" name="AutoShape 105"/>
            <p:cNvSpPr/>
            <p:nvPr/>
          </p:nvSpPr>
          <p:spPr bwMode="auto">
            <a:xfrm>
              <a:off x="9083092" y="2959265"/>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4" name="AutoShape 106"/>
            <p:cNvSpPr/>
            <p:nvPr/>
          </p:nvSpPr>
          <p:spPr bwMode="auto">
            <a:xfrm>
              <a:off x="9621014" y="2959265"/>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9"/>
                    <a:pt x="18449" y="3156"/>
                  </a:cubicBezTo>
                  <a:cubicBezTo>
                    <a:pt x="19432" y="4133"/>
                    <a:pt x="20201" y="5279"/>
                    <a:pt x="20760" y="6590"/>
                  </a:cubicBezTo>
                  <a:cubicBezTo>
                    <a:pt x="21317" y="7900"/>
                    <a:pt x="21599" y="9306"/>
                    <a:pt x="21599" y="10800"/>
                  </a:cubicBezTo>
                  <a:cubicBezTo>
                    <a:pt x="21599" y="12296"/>
                    <a:pt x="21317" y="13702"/>
                    <a:pt x="20760" y="15012"/>
                  </a:cubicBezTo>
                  <a:cubicBezTo>
                    <a:pt x="20201" y="16320"/>
                    <a:pt x="19430" y="17469"/>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9"/>
                    <a:pt x="1409" y="16320"/>
                    <a:pt x="847" y="15012"/>
                  </a:cubicBezTo>
                  <a:cubicBezTo>
                    <a:pt x="282" y="13702"/>
                    <a:pt x="0" y="12296"/>
                    <a:pt x="0" y="10800"/>
                  </a:cubicBezTo>
                  <a:cubicBezTo>
                    <a:pt x="0" y="9306"/>
                    <a:pt x="282" y="7900"/>
                    <a:pt x="847" y="6590"/>
                  </a:cubicBezTo>
                  <a:cubicBezTo>
                    <a:pt x="1409" y="5279"/>
                    <a:pt x="2181" y="4133"/>
                    <a:pt x="3158" y="3156"/>
                  </a:cubicBezTo>
                  <a:cubicBezTo>
                    <a:pt x="4136" y="2179"/>
                    <a:pt x="5280" y="1408"/>
                    <a:pt x="6594" y="847"/>
                  </a:cubicBezTo>
                  <a:cubicBezTo>
                    <a:pt x="7902" y="282"/>
                    <a:pt x="9306" y="0"/>
                    <a:pt x="10807" y="0"/>
                  </a:cubicBezTo>
                  <a:moveTo>
                    <a:pt x="10807" y="18355"/>
                  </a:moveTo>
                  <a:cubicBezTo>
                    <a:pt x="11860" y="18355"/>
                    <a:pt x="12844" y="18157"/>
                    <a:pt x="13756" y="17759"/>
                  </a:cubicBezTo>
                  <a:cubicBezTo>
                    <a:pt x="14666" y="17367"/>
                    <a:pt x="15463" y="16822"/>
                    <a:pt x="16149" y="16139"/>
                  </a:cubicBezTo>
                  <a:cubicBezTo>
                    <a:pt x="16836" y="15455"/>
                    <a:pt x="17378" y="14656"/>
                    <a:pt x="17774" y="13744"/>
                  </a:cubicBezTo>
                  <a:cubicBezTo>
                    <a:pt x="18169" y="12835"/>
                    <a:pt x="18367" y="11853"/>
                    <a:pt x="18367" y="10799"/>
                  </a:cubicBezTo>
                  <a:cubicBezTo>
                    <a:pt x="18367" y="9746"/>
                    <a:pt x="18169" y="8766"/>
                    <a:pt x="17774" y="7852"/>
                  </a:cubicBezTo>
                  <a:cubicBezTo>
                    <a:pt x="17376" y="6942"/>
                    <a:pt x="16836" y="6146"/>
                    <a:pt x="16149" y="5463"/>
                  </a:cubicBezTo>
                  <a:cubicBezTo>
                    <a:pt x="15466" y="4777"/>
                    <a:pt x="14666" y="4235"/>
                    <a:pt x="13748" y="3839"/>
                  </a:cubicBezTo>
                  <a:cubicBezTo>
                    <a:pt x="12830" y="3444"/>
                    <a:pt x="11852" y="3246"/>
                    <a:pt x="10807" y="3246"/>
                  </a:cubicBezTo>
                  <a:cubicBezTo>
                    <a:pt x="9753" y="3246"/>
                    <a:pt x="8764" y="3444"/>
                    <a:pt x="7851" y="3839"/>
                  </a:cubicBezTo>
                  <a:cubicBezTo>
                    <a:pt x="6933" y="4235"/>
                    <a:pt x="6139" y="4777"/>
                    <a:pt x="5455" y="5463"/>
                  </a:cubicBezTo>
                  <a:cubicBezTo>
                    <a:pt x="4774" y="6146"/>
                    <a:pt x="4235" y="6942"/>
                    <a:pt x="3839" y="7852"/>
                  </a:cubicBezTo>
                  <a:cubicBezTo>
                    <a:pt x="3444" y="8766"/>
                    <a:pt x="3246" y="9746"/>
                    <a:pt x="3246" y="10799"/>
                  </a:cubicBezTo>
                  <a:cubicBezTo>
                    <a:pt x="3246" y="11852"/>
                    <a:pt x="3444" y="12835"/>
                    <a:pt x="3839" y="13744"/>
                  </a:cubicBezTo>
                  <a:cubicBezTo>
                    <a:pt x="4238" y="14656"/>
                    <a:pt x="4774" y="15455"/>
                    <a:pt x="5455" y="16139"/>
                  </a:cubicBezTo>
                  <a:cubicBezTo>
                    <a:pt x="6136" y="16822"/>
                    <a:pt x="6930" y="17367"/>
                    <a:pt x="7851" y="17759"/>
                  </a:cubicBezTo>
                  <a:cubicBezTo>
                    <a:pt x="8764" y="18158"/>
                    <a:pt x="9753" y="18355"/>
                    <a:pt x="10807" y="18355"/>
                  </a:cubicBezTo>
                  <a:moveTo>
                    <a:pt x="15350" y="7784"/>
                  </a:moveTo>
                  <a:cubicBezTo>
                    <a:pt x="15613" y="8049"/>
                    <a:pt x="15613" y="8304"/>
                    <a:pt x="15350" y="8555"/>
                  </a:cubicBezTo>
                  <a:lnTo>
                    <a:pt x="13104" y="10800"/>
                  </a:lnTo>
                  <a:lnTo>
                    <a:pt x="15350" y="13044"/>
                  </a:lnTo>
                  <a:cubicBezTo>
                    <a:pt x="15613" y="13304"/>
                    <a:pt x="15613" y="13564"/>
                    <a:pt x="15350" y="13812"/>
                  </a:cubicBezTo>
                  <a:lnTo>
                    <a:pt x="13821" y="15340"/>
                  </a:lnTo>
                  <a:cubicBezTo>
                    <a:pt x="13714" y="15447"/>
                    <a:pt x="13584" y="15501"/>
                    <a:pt x="13434" y="15501"/>
                  </a:cubicBezTo>
                  <a:cubicBezTo>
                    <a:pt x="13287" y="15501"/>
                    <a:pt x="13157" y="15447"/>
                    <a:pt x="13050" y="15340"/>
                  </a:cubicBezTo>
                  <a:lnTo>
                    <a:pt x="10804" y="13095"/>
                  </a:lnTo>
                  <a:lnTo>
                    <a:pt x="8558" y="15340"/>
                  </a:lnTo>
                  <a:cubicBezTo>
                    <a:pt x="8450" y="15447"/>
                    <a:pt x="8320" y="15501"/>
                    <a:pt x="8170" y="15501"/>
                  </a:cubicBezTo>
                  <a:cubicBezTo>
                    <a:pt x="8024" y="15501"/>
                    <a:pt x="7888" y="15447"/>
                    <a:pt x="7772" y="15340"/>
                  </a:cubicBezTo>
                  <a:lnTo>
                    <a:pt x="6258" y="13812"/>
                  </a:lnTo>
                  <a:cubicBezTo>
                    <a:pt x="6150" y="13705"/>
                    <a:pt x="6094" y="13575"/>
                    <a:pt x="6094" y="13428"/>
                  </a:cubicBezTo>
                  <a:cubicBezTo>
                    <a:pt x="6094" y="13279"/>
                    <a:pt x="6150" y="13149"/>
                    <a:pt x="6258" y="13041"/>
                  </a:cubicBezTo>
                  <a:lnTo>
                    <a:pt x="8504" y="10797"/>
                  </a:lnTo>
                  <a:lnTo>
                    <a:pt x="6258" y="8552"/>
                  </a:lnTo>
                  <a:cubicBezTo>
                    <a:pt x="6150" y="8445"/>
                    <a:pt x="6094" y="8315"/>
                    <a:pt x="6094" y="8168"/>
                  </a:cubicBezTo>
                  <a:cubicBezTo>
                    <a:pt x="6094" y="8018"/>
                    <a:pt x="6150" y="7891"/>
                    <a:pt x="6258" y="7781"/>
                  </a:cubicBezTo>
                  <a:lnTo>
                    <a:pt x="7772" y="6256"/>
                  </a:lnTo>
                  <a:cubicBezTo>
                    <a:pt x="8035" y="5994"/>
                    <a:pt x="8295" y="5994"/>
                    <a:pt x="8555" y="6256"/>
                  </a:cubicBezTo>
                  <a:lnTo>
                    <a:pt x="10801" y="8498"/>
                  </a:lnTo>
                  <a:lnTo>
                    <a:pt x="13047" y="6256"/>
                  </a:lnTo>
                  <a:cubicBezTo>
                    <a:pt x="13307" y="5994"/>
                    <a:pt x="13567" y="5994"/>
                    <a:pt x="13816" y="6256"/>
                  </a:cubicBezTo>
                  <a:lnTo>
                    <a:pt x="15350" y="7784"/>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5" name="AutoShape 107"/>
            <p:cNvSpPr/>
            <p:nvPr/>
          </p:nvSpPr>
          <p:spPr bwMode="auto">
            <a:xfrm>
              <a:off x="10176101" y="29536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49" y="3162"/>
                  </a:moveTo>
                  <a:cubicBezTo>
                    <a:pt x="19503" y="4215"/>
                    <a:pt x="20291" y="5407"/>
                    <a:pt x="20817" y="6731"/>
                  </a:cubicBezTo>
                  <a:cubicBezTo>
                    <a:pt x="21340" y="8058"/>
                    <a:pt x="21599" y="9410"/>
                    <a:pt x="21599" y="10800"/>
                  </a:cubicBezTo>
                  <a:cubicBezTo>
                    <a:pt x="21599" y="12186"/>
                    <a:pt x="21337" y="13544"/>
                    <a:pt x="20817" y="14871"/>
                  </a:cubicBezTo>
                  <a:cubicBezTo>
                    <a:pt x="20291" y="16192"/>
                    <a:pt x="19503" y="17381"/>
                    <a:pt x="18449" y="18437"/>
                  </a:cubicBezTo>
                  <a:cubicBezTo>
                    <a:pt x="17393" y="19490"/>
                    <a:pt x="16200" y="20284"/>
                    <a:pt x="14869" y="20809"/>
                  </a:cubicBezTo>
                  <a:cubicBezTo>
                    <a:pt x="13539" y="21337"/>
                    <a:pt x="12183" y="21599"/>
                    <a:pt x="10801" y="21599"/>
                  </a:cubicBezTo>
                  <a:cubicBezTo>
                    <a:pt x="9416" y="21599"/>
                    <a:pt x="8057" y="21337"/>
                    <a:pt x="6730" y="20809"/>
                  </a:cubicBezTo>
                  <a:cubicBezTo>
                    <a:pt x="5399" y="20284"/>
                    <a:pt x="4206" y="19490"/>
                    <a:pt x="3150" y="18437"/>
                  </a:cubicBezTo>
                  <a:cubicBezTo>
                    <a:pt x="2099" y="17381"/>
                    <a:pt x="1308" y="16192"/>
                    <a:pt x="782" y="14871"/>
                  </a:cubicBezTo>
                  <a:cubicBezTo>
                    <a:pt x="259" y="13544"/>
                    <a:pt x="0" y="12186"/>
                    <a:pt x="0" y="10800"/>
                  </a:cubicBezTo>
                  <a:cubicBezTo>
                    <a:pt x="0" y="9410"/>
                    <a:pt x="265" y="8055"/>
                    <a:pt x="791" y="6725"/>
                  </a:cubicBezTo>
                  <a:cubicBezTo>
                    <a:pt x="1319" y="5395"/>
                    <a:pt x="2104" y="4210"/>
                    <a:pt x="3150" y="3162"/>
                  </a:cubicBezTo>
                  <a:cubicBezTo>
                    <a:pt x="4206" y="2109"/>
                    <a:pt x="5399" y="1318"/>
                    <a:pt x="6730" y="790"/>
                  </a:cubicBezTo>
                  <a:cubicBezTo>
                    <a:pt x="8060" y="262"/>
                    <a:pt x="9416" y="0"/>
                    <a:pt x="10801" y="0"/>
                  </a:cubicBezTo>
                  <a:cubicBezTo>
                    <a:pt x="12183" y="0"/>
                    <a:pt x="13542" y="262"/>
                    <a:pt x="14869" y="790"/>
                  </a:cubicBezTo>
                  <a:cubicBezTo>
                    <a:pt x="16197" y="1318"/>
                    <a:pt x="17393" y="2109"/>
                    <a:pt x="18449" y="3162"/>
                  </a:cubicBezTo>
                  <a:moveTo>
                    <a:pt x="16282" y="7530"/>
                  </a:moveTo>
                  <a:cubicBezTo>
                    <a:pt x="16488" y="7321"/>
                    <a:pt x="16488" y="7112"/>
                    <a:pt x="16282" y="6892"/>
                  </a:cubicBezTo>
                  <a:lnTo>
                    <a:pt x="14700" y="5342"/>
                  </a:lnTo>
                  <a:cubicBezTo>
                    <a:pt x="14474" y="5116"/>
                    <a:pt x="14262" y="5116"/>
                    <a:pt x="14061" y="5342"/>
                  </a:cubicBezTo>
                  <a:lnTo>
                    <a:pt x="10775" y="8640"/>
                  </a:lnTo>
                  <a:lnTo>
                    <a:pt x="7775" y="5650"/>
                  </a:lnTo>
                  <a:cubicBezTo>
                    <a:pt x="7685" y="5562"/>
                    <a:pt x="7583" y="5514"/>
                    <a:pt x="7464" y="5514"/>
                  </a:cubicBezTo>
                  <a:cubicBezTo>
                    <a:pt x="7348" y="5514"/>
                    <a:pt x="7238" y="5562"/>
                    <a:pt x="7139" y="5650"/>
                  </a:cubicBezTo>
                  <a:lnTo>
                    <a:pt x="5653" y="7177"/>
                  </a:lnTo>
                  <a:cubicBezTo>
                    <a:pt x="5427" y="7386"/>
                    <a:pt x="5427" y="7595"/>
                    <a:pt x="5653" y="7812"/>
                  </a:cubicBezTo>
                  <a:lnTo>
                    <a:pt x="8617" y="10771"/>
                  </a:lnTo>
                  <a:lnTo>
                    <a:pt x="5345" y="14069"/>
                  </a:lnTo>
                  <a:cubicBezTo>
                    <a:pt x="5255" y="14162"/>
                    <a:pt x="5207" y="14264"/>
                    <a:pt x="5207" y="14383"/>
                  </a:cubicBezTo>
                  <a:cubicBezTo>
                    <a:pt x="5207" y="14501"/>
                    <a:pt x="5255" y="14609"/>
                    <a:pt x="5345" y="14705"/>
                  </a:cubicBezTo>
                  <a:lnTo>
                    <a:pt x="6899" y="16274"/>
                  </a:lnTo>
                  <a:cubicBezTo>
                    <a:pt x="6990" y="16365"/>
                    <a:pt x="7094" y="16413"/>
                    <a:pt x="7216" y="16416"/>
                  </a:cubicBezTo>
                  <a:cubicBezTo>
                    <a:pt x="7340" y="16418"/>
                    <a:pt x="7444" y="16373"/>
                    <a:pt x="7535" y="16274"/>
                  </a:cubicBezTo>
                  <a:lnTo>
                    <a:pt x="10835" y="12991"/>
                  </a:lnTo>
                  <a:lnTo>
                    <a:pt x="13796" y="15978"/>
                  </a:lnTo>
                  <a:cubicBezTo>
                    <a:pt x="13886" y="16065"/>
                    <a:pt x="13991" y="16111"/>
                    <a:pt x="14115" y="16111"/>
                  </a:cubicBezTo>
                  <a:cubicBezTo>
                    <a:pt x="14237" y="16111"/>
                    <a:pt x="14341" y="16065"/>
                    <a:pt x="14432" y="15978"/>
                  </a:cubicBezTo>
                  <a:lnTo>
                    <a:pt x="15960" y="14450"/>
                  </a:lnTo>
                  <a:cubicBezTo>
                    <a:pt x="16166" y="14241"/>
                    <a:pt x="16166" y="14032"/>
                    <a:pt x="15960" y="13815"/>
                  </a:cubicBezTo>
                  <a:lnTo>
                    <a:pt x="12957" y="10856"/>
                  </a:lnTo>
                  <a:lnTo>
                    <a:pt x="16282" y="7530"/>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6" name="AutoShape 108"/>
            <p:cNvSpPr/>
            <p:nvPr/>
          </p:nvSpPr>
          <p:spPr bwMode="auto">
            <a:xfrm>
              <a:off x="10701304" y="29536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11" y="0"/>
                  </a:moveTo>
                  <a:cubicBezTo>
                    <a:pt x="20953" y="0"/>
                    <a:pt x="21161" y="105"/>
                    <a:pt x="21338" y="317"/>
                  </a:cubicBezTo>
                  <a:cubicBezTo>
                    <a:pt x="21514" y="525"/>
                    <a:pt x="21599" y="778"/>
                    <a:pt x="21599" y="1066"/>
                  </a:cubicBezTo>
                  <a:lnTo>
                    <a:pt x="21599" y="4118"/>
                  </a:lnTo>
                  <a:cubicBezTo>
                    <a:pt x="21599" y="4409"/>
                    <a:pt x="21514" y="4661"/>
                    <a:pt x="21338" y="4870"/>
                  </a:cubicBezTo>
                  <a:cubicBezTo>
                    <a:pt x="21161" y="5084"/>
                    <a:pt x="20953" y="5190"/>
                    <a:pt x="20711" y="5190"/>
                  </a:cubicBezTo>
                  <a:lnTo>
                    <a:pt x="913" y="5190"/>
                  </a:lnTo>
                  <a:cubicBezTo>
                    <a:pt x="656" y="5190"/>
                    <a:pt x="440" y="5084"/>
                    <a:pt x="261" y="4870"/>
                  </a:cubicBezTo>
                  <a:cubicBezTo>
                    <a:pt x="85" y="4661"/>
                    <a:pt x="0" y="4409"/>
                    <a:pt x="0" y="4118"/>
                  </a:cubicBezTo>
                  <a:lnTo>
                    <a:pt x="0" y="1066"/>
                  </a:lnTo>
                  <a:cubicBezTo>
                    <a:pt x="0" y="778"/>
                    <a:pt x="85" y="525"/>
                    <a:pt x="261" y="317"/>
                  </a:cubicBezTo>
                  <a:cubicBezTo>
                    <a:pt x="438" y="105"/>
                    <a:pt x="653" y="0"/>
                    <a:pt x="913" y="0"/>
                  </a:cubicBezTo>
                  <a:lnTo>
                    <a:pt x="20711" y="0"/>
                  </a:lnTo>
                  <a:close/>
                  <a:moveTo>
                    <a:pt x="20711" y="8213"/>
                  </a:moveTo>
                  <a:cubicBezTo>
                    <a:pt x="20953" y="8213"/>
                    <a:pt x="21161" y="8316"/>
                    <a:pt x="21338" y="8527"/>
                  </a:cubicBezTo>
                  <a:cubicBezTo>
                    <a:pt x="21514" y="8742"/>
                    <a:pt x="21599" y="8985"/>
                    <a:pt x="21599" y="9264"/>
                  </a:cubicBezTo>
                  <a:lnTo>
                    <a:pt x="21599" y="12331"/>
                  </a:lnTo>
                  <a:cubicBezTo>
                    <a:pt x="21599" y="12622"/>
                    <a:pt x="21514" y="12872"/>
                    <a:pt x="21338" y="13078"/>
                  </a:cubicBezTo>
                  <a:cubicBezTo>
                    <a:pt x="21161" y="13286"/>
                    <a:pt x="20953" y="13389"/>
                    <a:pt x="20711" y="13389"/>
                  </a:cubicBezTo>
                  <a:lnTo>
                    <a:pt x="913" y="13389"/>
                  </a:lnTo>
                  <a:cubicBezTo>
                    <a:pt x="656" y="13389"/>
                    <a:pt x="440" y="13283"/>
                    <a:pt x="261" y="13069"/>
                  </a:cubicBezTo>
                  <a:cubicBezTo>
                    <a:pt x="85" y="12860"/>
                    <a:pt x="0" y="12613"/>
                    <a:pt x="0" y="12331"/>
                  </a:cubicBezTo>
                  <a:lnTo>
                    <a:pt x="0" y="9265"/>
                  </a:lnTo>
                  <a:cubicBezTo>
                    <a:pt x="0" y="8977"/>
                    <a:pt x="85" y="8730"/>
                    <a:pt x="261" y="8521"/>
                  </a:cubicBezTo>
                  <a:cubicBezTo>
                    <a:pt x="438" y="8316"/>
                    <a:pt x="653" y="8213"/>
                    <a:pt x="913" y="8213"/>
                  </a:cubicBezTo>
                  <a:lnTo>
                    <a:pt x="20711" y="8213"/>
                  </a:lnTo>
                  <a:close/>
                  <a:moveTo>
                    <a:pt x="20711" y="16412"/>
                  </a:moveTo>
                  <a:cubicBezTo>
                    <a:pt x="20953" y="16412"/>
                    <a:pt x="21161" y="16514"/>
                    <a:pt x="21338" y="16726"/>
                  </a:cubicBezTo>
                  <a:cubicBezTo>
                    <a:pt x="21514" y="16940"/>
                    <a:pt x="21599" y="17190"/>
                    <a:pt x="21599" y="17478"/>
                  </a:cubicBezTo>
                  <a:lnTo>
                    <a:pt x="21599" y="20504"/>
                  </a:lnTo>
                  <a:cubicBezTo>
                    <a:pt x="21599" y="20812"/>
                    <a:pt x="21514" y="21071"/>
                    <a:pt x="21338" y="21282"/>
                  </a:cubicBezTo>
                  <a:cubicBezTo>
                    <a:pt x="21161" y="21494"/>
                    <a:pt x="20953" y="21599"/>
                    <a:pt x="20711" y="21599"/>
                  </a:cubicBezTo>
                  <a:lnTo>
                    <a:pt x="913" y="21599"/>
                  </a:lnTo>
                  <a:cubicBezTo>
                    <a:pt x="656" y="21599"/>
                    <a:pt x="440" y="21494"/>
                    <a:pt x="261" y="21282"/>
                  </a:cubicBezTo>
                  <a:cubicBezTo>
                    <a:pt x="85" y="21071"/>
                    <a:pt x="0" y="20812"/>
                    <a:pt x="0" y="20504"/>
                  </a:cubicBezTo>
                  <a:lnTo>
                    <a:pt x="0" y="17478"/>
                  </a:lnTo>
                  <a:cubicBezTo>
                    <a:pt x="0" y="17190"/>
                    <a:pt x="85" y="16940"/>
                    <a:pt x="261" y="16726"/>
                  </a:cubicBezTo>
                  <a:cubicBezTo>
                    <a:pt x="438" y="16514"/>
                    <a:pt x="653" y="16412"/>
                    <a:pt x="913" y="16412"/>
                  </a:cubicBezTo>
                  <a:lnTo>
                    <a:pt x="20711" y="16412"/>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7" name="AutoShape 109"/>
            <p:cNvSpPr/>
            <p:nvPr/>
          </p:nvSpPr>
          <p:spPr bwMode="auto">
            <a:xfrm>
              <a:off x="6599283" y="5248090"/>
              <a:ext cx="204978" cy="200681"/>
            </a:xfrm>
            <a:custGeom>
              <a:avLst/>
              <a:gdLst>
                <a:gd name="T0" fmla="*/ 10796 w 21592"/>
                <a:gd name="T1" fmla="+- 0 10793 111"/>
                <a:gd name="T2" fmla="*/ 10793 h 21365"/>
                <a:gd name="T3" fmla="*/ 10796 w 21592"/>
                <a:gd name="T4" fmla="+- 0 10793 111"/>
                <a:gd name="T5" fmla="*/ 10793 h 21365"/>
                <a:gd name="T6" fmla="*/ 10796 w 21592"/>
                <a:gd name="T7" fmla="+- 0 10793 111"/>
                <a:gd name="T8" fmla="*/ 10793 h 21365"/>
                <a:gd name="T9" fmla="*/ 10796 w 21592"/>
                <a:gd name="T10" fmla="+- 0 10793 111"/>
                <a:gd name="T11" fmla="*/ 10793 h 21365"/>
              </a:gdLst>
              <a:ahLst/>
              <a:cxnLst>
                <a:cxn ang="0">
                  <a:pos x="T0" y="T2"/>
                </a:cxn>
                <a:cxn ang="0">
                  <a:pos x="T3" y="T5"/>
                </a:cxn>
                <a:cxn ang="0">
                  <a:pos x="T6" y="T8"/>
                </a:cxn>
                <a:cxn ang="0">
                  <a:pos x="T9" y="T11"/>
                </a:cxn>
              </a:cxnLst>
              <a:rect l="0" t="0" r="r" b="b"/>
              <a:pathLst>
                <a:path w="21592" h="21365">
                  <a:moveTo>
                    <a:pt x="5705" y="19760"/>
                  </a:moveTo>
                  <a:cubicBezTo>
                    <a:pt x="5705" y="20596"/>
                    <a:pt x="5604" y="21104"/>
                    <a:pt x="5403" y="21282"/>
                  </a:cubicBezTo>
                  <a:cubicBezTo>
                    <a:pt x="5200" y="21466"/>
                    <a:pt x="4940" y="21249"/>
                    <a:pt x="4626" y="20641"/>
                  </a:cubicBezTo>
                  <a:lnTo>
                    <a:pt x="313" y="12102"/>
                  </a:lnTo>
                  <a:cubicBezTo>
                    <a:pt x="107" y="11700"/>
                    <a:pt x="0" y="11221"/>
                    <a:pt x="0" y="10686"/>
                  </a:cubicBezTo>
                  <a:cubicBezTo>
                    <a:pt x="0" y="10134"/>
                    <a:pt x="107" y="9666"/>
                    <a:pt x="313" y="9275"/>
                  </a:cubicBezTo>
                  <a:lnTo>
                    <a:pt x="4626" y="680"/>
                  </a:lnTo>
                  <a:cubicBezTo>
                    <a:pt x="4940" y="95"/>
                    <a:pt x="5200" y="-111"/>
                    <a:pt x="5403" y="56"/>
                  </a:cubicBezTo>
                  <a:cubicBezTo>
                    <a:pt x="5604" y="223"/>
                    <a:pt x="5705" y="725"/>
                    <a:pt x="5705" y="1561"/>
                  </a:cubicBezTo>
                  <a:lnTo>
                    <a:pt x="5705" y="7035"/>
                  </a:lnTo>
                  <a:lnTo>
                    <a:pt x="15899" y="7035"/>
                  </a:lnTo>
                  <a:lnTo>
                    <a:pt x="15899" y="1617"/>
                  </a:lnTo>
                  <a:cubicBezTo>
                    <a:pt x="15899" y="781"/>
                    <a:pt x="16004" y="268"/>
                    <a:pt x="16202" y="84"/>
                  </a:cubicBezTo>
                  <a:cubicBezTo>
                    <a:pt x="16405" y="-100"/>
                    <a:pt x="16659" y="95"/>
                    <a:pt x="16967" y="680"/>
                  </a:cubicBezTo>
                  <a:lnTo>
                    <a:pt x="21294" y="9275"/>
                  </a:lnTo>
                  <a:cubicBezTo>
                    <a:pt x="21501" y="9682"/>
                    <a:pt x="21600" y="10150"/>
                    <a:pt x="21591" y="10686"/>
                  </a:cubicBezTo>
                  <a:cubicBezTo>
                    <a:pt x="21591" y="11243"/>
                    <a:pt x="21492" y="11711"/>
                    <a:pt x="21294" y="12102"/>
                  </a:cubicBezTo>
                  <a:lnTo>
                    <a:pt x="16967" y="20697"/>
                  </a:lnTo>
                  <a:cubicBezTo>
                    <a:pt x="16654" y="21282"/>
                    <a:pt x="16397" y="21489"/>
                    <a:pt x="16199" y="21293"/>
                  </a:cubicBezTo>
                  <a:cubicBezTo>
                    <a:pt x="16001" y="21109"/>
                    <a:pt x="15902" y="20596"/>
                    <a:pt x="15902" y="19760"/>
                  </a:cubicBezTo>
                  <a:lnTo>
                    <a:pt x="15902" y="14342"/>
                  </a:lnTo>
                  <a:lnTo>
                    <a:pt x="5705" y="14342"/>
                  </a:lnTo>
                  <a:lnTo>
                    <a:pt x="5705" y="19760"/>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8" name="AutoShape 110"/>
            <p:cNvSpPr/>
            <p:nvPr/>
          </p:nvSpPr>
          <p:spPr bwMode="auto">
            <a:xfrm>
              <a:off x="6115194" y="2952041"/>
              <a:ext cx="205801" cy="200681"/>
            </a:xfrm>
            <a:custGeom>
              <a:avLst/>
              <a:gdLst>
                <a:gd name="T0" fmla="+- 0 10797 116"/>
                <a:gd name="T1" fmla="*/ T0 w 21363"/>
                <a:gd name="T2" fmla="*/ 10800 h 21600"/>
                <a:gd name="T3" fmla="+- 0 10797 116"/>
                <a:gd name="T4" fmla="*/ T3 w 21363"/>
                <a:gd name="T5" fmla="*/ 10800 h 21600"/>
                <a:gd name="T6" fmla="+- 0 10797 116"/>
                <a:gd name="T7" fmla="*/ T6 w 21363"/>
                <a:gd name="T8" fmla="*/ 10800 h 21600"/>
                <a:gd name="T9" fmla="+- 0 10797 116"/>
                <a:gd name="T10" fmla="*/ T9 w 21363"/>
                <a:gd name="T11" fmla="*/ 10800 h 21600"/>
              </a:gdLst>
              <a:ahLst/>
              <a:cxnLst>
                <a:cxn ang="0">
                  <a:pos x="T1" y="T2"/>
                </a:cxn>
                <a:cxn ang="0">
                  <a:pos x="T4" y="T5"/>
                </a:cxn>
                <a:cxn ang="0">
                  <a:pos x="T7" y="T8"/>
                </a:cxn>
                <a:cxn ang="0">
                  <a:pos x="T10" y="T11"/>
                </a:cxn>
              </a:cxnLst>
              <a:rect l="0" t="0" r="r" b="b"/>
              <a:pathLst>
                <a:path w="21363" h="21600">
                  <a:moveTo>
                    <a:pt x="19758" y="15897"/>
                  </a:moveTo>
                  <a:cubicBezTo>
                    <a:pt x="20596" y="15897"/>
                    <a:pt x="21109" y="15995"/>
                    <a:pt x="21294" y="16199"/>
                  </a:cubicBezTo>
                  <a:cubicBezTo>
                    <a:pt x="21478" y="16402"/>
                    <a:pt x="21260" y="16662"/>
                    <a:pt x="20640" y="16978"/>
                  </a:cubicBezTo>
                  <a:lnTo>
                    <a:pt x="12115" y="21286"/>
                  </a:lnTo>
                  <a:cubicBezTo>
                    <a:pt x="11708" y="21492"/>
                    <a:pt x="11228" y="21599"/>
                    <a:pt x="10675" y="21599"/>
                  </a:cubicBezTo>
                  <a:cubicBezTo>
                    <a:pt x="10117" y="21599"/>
                    <a:pt x="9648" y="21492"/>
                    <a:pt x="9257" y="21286"/>
                  </a:cubicBezTo>
                  <a:lnTo>
                    <a:pt x="676" y="16978"/>
                  </a:lnTo>
                  <a:cubicBezTo>
                    <a:pt x="90" y="16662"/>
                    <a:pt x="-116" y="16402"/>
                    <a:pt x="62" y="16199"/>
                  </a:cubicBezTo>
                  <a:cubicBezTo>
                    <a:pt x="241" y="15995"/>
                    <a:pt x="749" y="15897"/>
                    <a:pt x="1586" y="15897"/>
                  </a:cubicBezTo>
                  <a:lnTo>
                    <a:pt x="7013" y="15897"/>
                  </a:lnTo>
                  <a:lnTo>
                    <a:pt x="7013" y="5705"/>
                  </a:lnTo>
                  <a:lnTo>
                    <a:pt x="1586" y="5705"/>
                  </a:lnTo>
                  <a:cubicBezTo>
                    <a:pt x="749" y="5705"/>
                    <a:pt x="241" y="5603"/>
                    <a:pt x="62" y="5400"/>
                  </a:cubicBezTo>
                  <a:cubicBezTo>
                    <a:pt x="-111" y="5197"/>
                    <a:pt x="112" y="4940"/>
                    <a:pt x="732" y="4624"/>
                  </a:cubicBezTo>
                  <a:lnTo>
                    <a:pt x="9257" y="310"/>
                  </a:lnTo>
                  <a:cubicBezTo>
                    <a:pt x="9665" y="104"/>
                    <a:pt x="10134" y="0"/>
                    <a:pt x="10675" y="0"/>
                  </a:cubicBezTo>
                  <a:cubicBezTo>
                    <a:pt x="11228" y="0"/>
                    <a:pt x="11708" y="104"/>
                    <a:pt x="12115" y="310"/>
                  </a:cubicBezTo>
                  <a:lnTo>
                    <a:pt x="20696" y="4624"/>
                  </a:lnTo>
                  <a:cubicBezTo>
                    <a:pt x="21283" y="4940"/>
                    <a:pt x="21483" y="5197"/>
                    <a:pt x="21294" y="5400"/>
                  </a:cubicBezTo>
                  <a:cubicBezTo>
                    <a:pt x="21109" y="5604"/>
                    <a:pt x="20596" y="5705"/>
                    <a:pt x="19758" y="5705"/>
                  </a:cubicBezTo>
                  <a:lnTo>
                    <a:pt x="14360" y="5705"/>
                  </a:lnTo>
                  <a:lnTo>
                    <a:pt x="14360" y="15897"/>
                  </a:lnTo>
                  <a:lnTo>
                    <a:pt x="19758" y="15897"/>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9" name="AutoShape 111"/>
            <p:cNvSpPr/>
            <p:nvPr/>
          </p:nvSpPr>
          <p:spPr bwMode="auto">
            <a:xfrm>
              <a:off x="6640399" y="2952041"/>
              <a:ext cx="205801" cy="200681"/>
            </a:xfrm>
            <a:custGeom>
              <a:avLst/>
              <a:gdLst>
                <a:gd name="T0" fmla="+- 0 10800 61"/>
                <a:gd name="T1" fmla="*/ T0 w 21478"/>
                <a:gd name="T2" fmla="*/ 10800 h 21600"/>
                <a:gd name="T3" fmla="+- 0 10800 61"/>
                <a:gd name="T4" fmla="*/ T3 w 21478"/>
                <a:gd name="T5" fmla="*/ 10800 h 21600"/>
                <a:gd name="T6" fmla="+- 0 10800 61"/>
                <a:gd name="T7" fmla="*/ T6 w 21478"/>
                <a:gd name="T8" fmla="*/ 10800 h 21600"/>
                <a:gd name="T9" fmla="+- 0 10800 61"/>
                <a:gd name="T10" fmla="*/ T9 w 21478"/>
                <a:gd name="T11" fmla="*/ 10800 h 21600"/>
              </a:gdLst>
              <a:ahLst/>
              <a:cxnLst>
                <a:cxn ang="0">
                  <a:pos x="T1" y="T2"/>
                </a:cxn>
                <a:cxn ang="0">
                  <a:pos x="T4" y="T5"/>
                </a:cxn>
                <a:cxn ang="0">
                  <a:pos x="T7" y="T8"/>
                </a:cxn>
                <a:cxn ang="0">
                  <a:pos x="T10" y="T11"/>
                </a:cxn>
              </a:cxnLst>
              <a:rect l="0" t="0" r="r" b="b"/>
              <a:pathLst>
                <a:path w="21478" h="21600">
                  <a:moveTo>
                    <a:pt x="9108" y="16746"/>
                  </a:moveTo>
                  <a:cubicBezTo>
                    <a:pt x="9155" y="16837"/>
                    <a:pt x="9197" y="16924"/>
                    <a:pt x="9243" y="17012"/>
                  </a:cubicBezTo>
                  <a:cubicBezTo>
                    <a:pt x="9290" y="17097"/>
                    <a:pt x="9351" y="17181"/>
                    <a:pt x="9431" y="17274"/>
                  </a:cubicBezTo>
                  <a:lnTo>
                    <a:pt x="12259" y="21069"/>
                  </a:lnTo>
                  <a:lnTo>
                    <a:pt x="4473" y="21069"/>
                  </a:lnTo>
                  <a:cubicBezTo>
                    <a:pt x="4227" y="21069"/>
                    <a:pt x="4014" y="20964"/>
                    <a:pt x="3839" y="20755"/>
                  </a:cubicBezTo>
                  <a:cubicBezTo>
                    <a:pt x="3663" y="20543"/>
                    <a:pt x="3574" y="20286"/>
                    <a:pt x="3574" y="19987"/>
                  </a:cubicBezTo>
                  <a:lnTo>
                    <a:pt x="3574" y="7554"/>
                  </a:lnTo>
                  <a:lnTo>
                    <a:pt x="788" y="7554"/>
                  </a:lnTo>
                  <a:cubicBezTo>
                    <a:pt x="376" y="7554"/>
                    <a:pt x="126" y="7419"/>
                    <a:pt x="32" y="7145"/>
                  </a:cubicBezTo>
                  <a:cubicBezTo>
                    <a:pt x="-61" y="6871"/>
                    <a:pt x="46" y="6529"/>
                    <a:pt x="353" y="6123"/>
                  </a:cubicBezTo>
                  <a:lnTo>
                    <a:pt x="4665" y="392"/>
                  </a:lnTo>
                  <a:cubicBezTo>
                    <a:pt x="4850" y="132"/>
                    <a:pt x="5088" y="0"/>
                    <a:pt x="5371" y="0"/>
                  </a:cubicBezTo>
                  <a:cubicBezTo>
                    <a:pt x="5661" y="0"/>
                    <a:pt x="5902" y="132"/>
                    <a:pt x="6090" y="392"/>
                  </a:cubicBezTo>
                  <a:lnTo>
                    <a:pt x="10402" y="6123"/>
                  </a:lnTo>
                  <a:cubicBezTo>
                    <a:pt x="10708" y="6529"/>
                    <a:pt x="10813" y="6871"/>
                    <a:pt x="10722" y="7145"/>
                  </a:cubicBezTo>
                  <a:cubicBezTo>
                    <a:pt x="10629" y="7419"/>
                    <a:pt x="10376" y="7554"/>
                    <a:pt x="9966" y="7554"/>
                  </a:cubicBezTo>
                  <a:lnTo>
                    <a:pt x="7166" y="7554"/>
                  </a:lnTo>
                  <a:lnTo>
                    <a:pt x="7166" y="16746"/>
                  </a:lnTo>
                  <a:lnTo>
                    <a:pt x="9108" y="16746"/>
                  </a:lnTo>
                  <a:close/>
                  <a:moveTo>
                    <a:pt x="20689" y="14045"/>
                  </a:moveTo>
                  <a:cubicBezTo>
                    <a:pt x="21101" y="14045"/>
                    <a:pt x="21351" y="14183"/>
                    <a:pt x="21445" y="14457"/>
                  </a:cubicBezTo>
                  <a:cubicBezTo>
                    <a:pt x="21539" y="14731"/>
                    <a:pt x="21431" y="15069"/>
                    <a:pt x="21127" y="15476"/>
                  </a:cubicBezTo>
                  <a:lnTo>
                    <a:pt x="16812" y="21207"/>
                  </a:lnTo>
                  <a:cubicBezTo>
                    <a:pt x="16625" y="21467"/>
                    <a:pt x="16389" y="21599"/>
                    <a:pt x="16106" y="21599"/>
                  </a:cubicBezTo>
                  <a:cubicBezTo>
                    <a:pt x="15813" y="21599"/>
                    <a:pt x="15575" y="21467"/>
                    <a:pt x="15387" y="21207"/>
                  </a:cubicBezTo>
                  <a:lnTo>
                    <a:pt x="11075" y="15476"/>
                  </a:lnTo>
                  <a:cubicBezTo>
                    <a:pt x="10769" y="15070"/>
                    <a:pt x="10661" y="14731"/>
                    <a:pt x="10755" y="14457"/>
                  </a:cubicBezTo>
                  <a:cubicBezTo>
                    <a:pt x="10848" y="14183"/>
                    <a:pt x="11099" y="14045"/>
                    <a:pt x="11511" y="14045"/>
                  </a:cubicBezTo>
                  <a:lnTo>
                    <a:pt x="14311" y="14045"/>
                  </a:lnTo>
                  <a:lnTo>
                    <a:pt x="14311" y="4881"/>
                  </a:lnTo>
                  <a:lnTo>
                    <a:pt x="12362" y="4881"/>
                  </a:lnTo>
                  <a:cubicBezTo>
                    <a:pt x="12315" y="4791"/>
                    <a:pt x="12271" y="4697"/>
                    <a:pt x="12220" y="4604"/>
                  </a:cubicBezTo>
                  <a:cubicBezTo>
                    <a:pt x="12170" y="4508"/>
                    <a:pt x="12117" y="4418"/>
                    <a:pt x="12056" y="4327"/>
                  </a:cubicBezTo>
                  <a:lnTo>
                    <a:pt x="9213" y="556"/>
                  </a:lnTo>
                  <a:lnTo>
                    <a:pt x="16997" y="556"/>
                  </a:lnTo>
                  <a:cubicBezTo>
                    <a:pt x="17243" y="556"/>
                    <a:pt x="17451" y="657"/>
                    <a:pt x="17627" y="861"/>
                  </a:cubicBezTo>
                  <a:cubicBezTo>
                    <a:pt x="17797" y="1061"/>
                    <a:pt x="17882" y="1321"/>
                    <a:pt x="17882" y="1637"/>
                  </a:cubicBezTo>
                  <a:lnTo>
                    <a:pt x="17882" y="14045"/>
                  </a:lnTo>
                  <a:lnTo>
                    <a:pt x="20689" y="14045"/>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0" name="AutoShape 112"/>
            <p:cNvSpPr/>
            <p:nvPr/>
          </p:nvSpPr>
          <p:spPr bwMode="auto">
            <a:xfrm>
              <a:off x="7187293" y="2952843"/>
              <a:ext cx="204978" cy="200681"/>
            </a:xfrm>
            <a:custGeom>
              <a:avLst/>
              <a:gdLst>
                <a:gd name="T0" fmla="+- 0 10800 15"/>
                <a:gd name="T1" fmla="*/ T0 w 21571"/>
                <a:gd name="T2" fmla="*/ 10800 h 21600"/>
                <a:gd name="T3" fmla="+- 0 10800 15"/>
                <a:gd name="T4" fmla="*/ T3 w 21571"/>
                <a:gd name="T5" fmla="*/ 10800 h 21600"/>
                <a:gd name="T6" fmla="+- 0 10800 15"/>
                <a:gd name="T7" fmla="*/ T6 w 21571"/>
                <a:gd name="T8" fmla="*/ 10800 h 21600"/>
                <a:gd name="T9" fmla="+- 0 10800 15"/>
                <a:gd name="T10" fmla="*/ T9 w 21571"/>
                <a:gd name="T11" fmla="*/ 10800 h 21600"/>
              </a:gdLst>
              <a:ahLst/>
              <a:cxnLst>
                <a:cxn ang="0">
                  <a:pos x="T1" y="T2"/>
                </a:cxn>
                <a:cxn ang="0">
                  <a:pos x="T4" y="T5"/>
                </a:cxn>
                <a:cxn ang="0">
                  <a:pos x="T7" y="T8"/>
                </a:cxn>
                <a:cxn ang="0">
                  <a:pos x="T10" y="T11"/>
                </a:cxn>
              </a:cxnLst>
              <a:rect l="0" t="0" r="r" b="b"/>
              <a:pathLst>
                <a:path w="21571" h="21600">
                  <a:moveTo>
                    <a:pt x="21538" y="21106"/>
                  </a:moveTo>
                  <a:cubicBezTo>
                    <a:pt x="21585" y="21238"/>
                    <a:pt x="21580" y="21353"/>
                    <a:pt x="21526" y="21453"/>
                  </a:cubicBezTo>
                  <a:cubicBezTo>
                    <a:pt x="21472" y="21550"/>
                    <a:pt x="21379" y="21599"/>
                    <a:pt x="21257" y="21599"/>
                  </a:cubicBezTo>
                  <a:lnTo>
                    <a:pt x="12601" y="21599"/>
                  </a:lnTo>
                  <a:lnTo>
                    <a:pt x="12298" y="14400"/>
                  </a:lnTo>
                  <a:lnTo>
                    <a:pt x="9281" y="14400"/>
                  </a:lnTo>
                  <a:lnTo>
                    <a:pt x="8966" y="21599"/>
                  </a:lnTo>
                  <a:lnTo>
                    <a:pt x="322" y="21599"/>
                  </a:lnTo>
                  <a:cubicBezTo>
                    <a:pt x="197" y="21599"/>
                    <a:pt x="104" y="21555"/>
                    <a:pt x="48" y="21461"/>
                  </a:cubicBezTo>
                  <a:cubicBezTo>
                    <a:pt x="-11" y="21364"/>
                    <a:pt x="-15" y="21247"/>
                    <a:pt x="28" y="21106"/>
                  </a:cubicBezTo>
                  <a:lnTo>
                    <a:pt x="6979" y="493"/>
                  </a:lnTo>
                  <a:cubicBezTo>
                    <a:pt x="7026" y="361"/>
                    <a:pt x="7109" y="246"/>
                    <a:pt x="7231" y="149"/>
                  </a:cubicBezTo>
                  <a:cubicBezTo>
                    <a:pt x="7351" y="50"/>
                    <a:pt x="7475" y="0"/>
                    <a:pt x="7597" y="0"/>
                  </a:cubicBezTo>
                  <a:lnTo>
                    <a:pt x="9879" y="0"/>
                  </a:lnTo>
                  <a:lnTo>
                    <a:pt x="9786" y="2391"/>
                  </a:lnTo>
                  <a:lnTo>
                    <a:pt x="11797" y="2391"/>
                  </a:lnTo>
                  <a:lnTo>
                    <a:pt x="11692" y="0"/>
                  </a:lnTo>
                  <a:lnTo>
                    <a:pt x="13974" y="0"/>
                  </a:lnTo>
                  <a:cubicBezTo>
                    <a:pt x="14099" y="0"/>
                    <a:pt x="14223" y="46"/>
                    <a:pt x="14341" y="140"/>
                  </a:cubicBezTo>
                  <a:cubicBezTo>
                    <a:pt x="14463" y="234"/>
                    <a:pt x="14546" y="349"/>
                    <a:pt x="14595" y="493"/>
                  </a:cubicBezTo>
                  <a:lnTo>
                    <a:pt x="21538" y="21106"/>
                  </a:lnTo>
                  <a:close/>
                  <a:moveTo>
                    <a:pt x="12120" y="10393"/>
                  </a:moveTo>
                  <a:lnTo>
                    <a:pt x="11885" y="4582"/>
                  </a:lnTo>
                  <a:lnTo>
                    <a:pt x="9677" y="4582"/>
                  </a:lnTo>
                  <a:lnTo>
                    <a:pt x="9442" y="10393"/>
                  </a:lnTo>
                  <a:lnTo>
                    <a:pt x="12120" y="10393"/>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1" name="AutoShape 113"/>
            <p:cNvSpPr/>
            <p:nvPr/>
          </p:nvSpPr>
          <p:spPr bwMode="auto">
            <a:xfrm>
              <a:off x="7671776" y="2952843"/>
              <a:ext cx="205801" cy="200681"/>
            </a:xfrm>
            <a:custGeom>
              <a:avLst/>
              <a:gdLst>
                <a:gd name="T0" fmla="*/ 10785 w 21570"/>
                <a:gd name="T1" fmla="*/ 10800 h 21600"/>
                <a:gd name="T2" fmla="*/ 10785 w 21570"/>
                <a:gd name="T3" fmla="*/ 10800 h 21600"/>
                <a:gd name="T4" fmla="*/ 10785 w 21570"/>
                <a:gd name="T5" fmla="*/ 10800 h 21600"/>
                <a:gd name="T6" fmla="*/ 10785 w 21570"/>
                <a:gd name="T7" fmla="*/ 10800 h 21600"/>
              </a:gdLst>
              <a:ahLst/>
              <a:cxnLst>
                <a:cxn ang="0">
                  <a:pos x="T0" y="T1"/>
                </a:cxn>
                <a:cxn ang="0">
                  <a:pos x="T2" y="T3"/>
                </a:cxn>
                <a:cxn ang="0">
                  <a:pos x="T4" y="T5"/>
                </a:cxn>
                <a:cxn ang="0">
                  <a:pos x="T6" y="T7"/>
                </a:cxn>
              </a:cxnLst>
              <a:rect l="0" t="0" r="r" b="b"/>
              <a:pathLst>
                <a:path w="21570" h="21600">
                  <a:moveTo>
                    <a:pt x="1132" y="0"/>
                  </a:moveTo>
                  <a:cubicBezTo>
                    <a:pt x="3894" y="146"/>
                    <a:pt x="6483" y="774"/>
                    <a:pt x="8906" y="1888"/>
                  </a:cubicBezTo>
                  <a:cubicBezTo>
                    <a:pt x="11328" y="2999"/>
                    <a:pt x="13449" y="4470"/>
                    <a:pt x="15274" y="6296"/>
                  </a:cubicBezTo>
                  <a:cubicBezTo>
                    <a:pt x="17102" y="8124"/>
                    <a:pt x="18568" y="10251"/>
                    <a:pt x="19671" y="12678"/>
                  </a:cubicBezTo>
                  <a:cubicBezTo>
                    <a:pt x="20778" y="15102"/>
                    <a:pt x="21407" y="17699"/>
                    <a:pt x="21562" y="20465"/>
                  </a:cubicBezTo>
                  <a:cubicBezTo>
                    <a:pt x="21600" y="20750"/>
                    <a:pt x="21493" y="21012"/>
                    <a:pt x="21246" y="21251"/>
                  </a:cubicBezTo>
                  <a:cubicBezTo>
                    <a:pt x="21036" y="21482"/>
                    <a:pt x="20783" y="21597"/>
                    <a:pt x="20487" y="21597"/>
                  </a:cubicBezTo>
                  <a:lnTo>
                    <a:pt x="18315" y="21597"/>
                  </a:lnTo>
                  <a:cubicBezTo>
                    <a:pt x="18033" y="21597"/>
                    <a:pt x="17783" y="21496"/>
                    <a:pt x="17579" y="21297"/>
                  </a:cubicBezTo>
                  <a:cubicBezTo>
                    <a:pt x="17372" y="21102"/>
                    <a:pt x="17260" y="20860"/>
                    <a:pt x="17243" y="20575"/>
                  </a:cubicBezTo>
                  <a:cubicBezTo>
                    <a:pt x="17113" y="18390"/>
                    <a:pt x="16608" y="16340"/>
                    <a:pt x="15728" y="14423"/>
                  </a:cubicBezTo>
                  <a:cubicBezTo>
                    <a:pt x="14849" y="12505"/>
                    <a:pt x="13679" y="10818"/>
                    <a:pt x="12219" y="9356"/>
                  </a:cubicBezTo>
                  <a:cubicBezTo>
                    <a:pt x="10762" y="7896"/>
                    <a:pt x="9072" y="6725"/>
                    <a:pt x="7155" y="5841"/>
                  </a:cubicBezTo>
                  <a:cubicBezTo>
                    <a:pt x="5239" y="4963"/>
                    <a:pt x="3192" y="4456"/>
                    <a:pt x="1020" y="4326"/>
                  </a:cubicBezTo>
                  <a:cubicBezTo>
                    <a:pt x="735" y="4309"/>
                    <a:pt x="494" y="4194"/>
                    <a:pt x="298" y="3990"/>
                  </a:cubicBezTo>
                  <a:cubicBezTo>
                    <a:pt x="100" y="3782"/>
                    <a:pt x="0" y="3535"/>
                    <a:pt x="0" y="3253"/>
                  </a:cubicBezTo>
                  <a:lnTo>
                    <a:pt x="0" y="1073"/>
                  </a:lnTo>
                  <a:cubicBezTo>
                    <a:pt x="0" y="768"/>
                    <a:pt x="114" y="520"/>
                    <a:pt x="344" y="316"/>
                  </a:cubicBezTo>
                  <a:cubicBezTo>
                    <a:pt x="554" y="106"/>
                    <a:pt x="796" y="0"/>
                    <a:pt x="1074" y="0"/>
                  </a:cubicBezTo>
                  <a:lnTo>
                    <a:pt x="1132" y="0"/>
                  </a:lnTo>
                  <a:close/>
                  <a:moveTo>
                    <a:pt x="1160" y="7058"/>
                  </a:moveTo>
                  <a:cubicBezTo>
                    <a:pt x="2931" y="7188"/>
                    <a:pt x="4592" y="7623"/>
                    <a:pt x="6147" y="8368"/>
                  </a:cubicBezTo>
                  <a:cubicBezTo>
                    <a:pt x="7701" y="9111"/>
                    <a:pt x="9081" y="10090"/>
                    <a:pt x="10288" y="11296"/>
                  </a:cubicBezTo>
                  <a:cubicBezTo>
                    <a:pt x="11492" y="12505"/>
                    <a:pt x="12466" y="13890"/>
                    <a:pt x="13205" y="15450"/>
                  </a:cubicBezTo>
                  <a:cubicBezTo>
                    <a:pt x="13944" y="17014"/>
                    <a:pt x="14380" y="18675"/>
                    <a:pt x="14518" y="20442"/>
                  </a:cubicBezTo>
                  <a:cubicBezTo>
                    <a:pt x="14556" y="20762"/>
                    <a:pt x="14458" y="21033"/>
                    <a:pt x="14228" y="21254"/>
                  </a:cubicBezTo>
                  <a:cubicBezTo>
                    <a:pt x="14018" y="21484"/>
                    <a:pt x="13757" y="21599"/>
                    <a:pt x="13446" y="21599"/>
                  </a:cubicBezTo>
                  <a:lnTo>
                    <a:pt x="11271" y="21599"/>
                  </a:lnTo>
                  <a:cubicBezTo>
                    <a:pt x="11004" y="21599"/>
                    <a:pt x="10768" y="21504"/>
                    <a:pt x="10564" y="21315"/>
                  </a:cubicBezTo>
                  <a:cubicBezTo>
                    <a:pt x="10357" y="21127"/>
                    <a:pt x="10236" y="20891"/>
                    <a:pt x="10199" y="20603"/>
                  </a:cubicBezTo>
                  <a:cubicBezTo>
                    <a:pt x="10087" y="19383"/>
                    <a:pt x="9774" y="18237"/>
                    <a:pt x="9256" y="17169"/>
                  </a:cubicBezTo>
                  <a:cubicBezTo>
                    <a:pt x="8736" y="16098"/>
                    <a:pt x="8069" y="15154"/>
                    <a:pt x="7259" y="14333"/>
                  </a:cubicBezTo>
                  <a:cubicBezTo>
                    <a:pt x="6440" y="13519"/>
                    <a:pt x="5497" y="12851"/>
                    <a:pt x="4428" y="12330"/>
                  </a:cubicBezTo>
                  <a:cubicBezTo>
                    <a:pt x="3359" y="11809"/>
                    <a:pt x="2215" y="11495"/>
                    <a:pt x="997" y="11385"/>
                  </a:cubicBezTo>
                  <a:cubicBezTo>
                    <a:pt x="712" y="11348"/>
                    <a:pt x="477" y="11224"/>
                    <a:pt x="290" y="11014"/>
                  </a:cubicBezTo>
                  <a:cubicBezTo>
                    <a:pt x="103" y="10804"/>
                    <a:pt x="5" y="10568"/>
                    <a:pt x="5" y="10311"/>
                  </a:cubicBezTo>
                  <a:lnTo>
                    <a:pt x="5" y="8132"/>
                  </a:lnTo>
                  <a:cubicBezTo>
                    <a:pt x="5" y="7812"/>
                    <a:pt x="120" y="7551"/>
                    <a:pt x="350" y="7349"/>
                  </a:cubicBezTo>
                  <a:cubicBezTo>
                    <a:pt x="560" y="7136"/>
                    <a:pt x="801" y="7030"/>
                    <a:pt x="1080" y="7030"/>
                  </a:cubicBezTo>
                  <a:cubicBezTo>
                    <a:pt x="1097" y="7030"/>
                    <a:pt x="1112" y="7035"/>
                    <a:pt x="1120" y="7044"/>
                  </a:cubicBezTo>
                  <a:cubicBezTo>
                    <a:pt x="1129" y="7053"/>
                    <a:pt x="1140" y="7058"/>
                    <a:pt x="1160" y="7058"/>
                  </a:cubicBezTo>
                  <a:moveTo>
                    <a:pt x="3250" y="15102"/>
                  </a:moveTo>
                  <a:cubicBezTo>
                    <a:pt x="3698" y="15102"/>
                    <a:pt x="4118" y="15188"/>
                    <a:pt x="4503" y="15361"/>
                  </a:cubicBezTo>
                  <a:cubicBezTo>
                    <a:pt x="4888" y="15528"/>
                    <a:pt x="5230" y="15761"/>
                    <a:pt x="5526" y="16064"/>
                  </a:cubicBezTo>
                  <a:cubicBezTo>
                    <a:pt x="5825" y="16363"/>
                    <a:pt x="6063" y="16706"/>
                    <a:pt x="6227" y="17085"/>
                  </a:cubicBezTo>
                  <a:cubicBezTo>
                    <a:pt x="6400" y="17474"/>
                    <a:pt x="6483" y="17892"/>
                    <a:pt x="6483" y="18341"/>
                  </a:cubicBezTo>
                  <a:cubicBezTo>
                    <a:pt x="6483" y="18793"/>
                    <a:pt x="6400" y="19219"/>
                    <a:pt x="6227" y="19616"/>
                  </a:cubicBezTo>
                  <a:cubicBezTo>
                    <a:pt x="6060" y="20016"/>
                    <a:pt x="5825" y="20361"/>
                    <a:pt x="5526" y="20652"/>
                  </a:cubicBezTo>
                  <a:cubicBezTo>
                    <a:pt x="5227" y="20940"/>
                    <a:pt x="4885" y="21168"/>
                    <a:pt x="4503" y="21340"/>
                  </a:cubicBezTo>
                  <a:cubicBezTo>
                    <a:pt x="4121" y="21513"/>
                    <a:pt x="3701" y="21597"/>
                    <a:pt x="3250" y="21597"/>
                  </a:cubicBezTo>
                  <a:cubicBezTo>
                    <a:pt x="2799" y="21597"/>
                    <a:pt x="2376" y="21513"/>
                    <a:pt x="1980" y="21340"/>
                  </a:cubicBezTo>
                  <a:cubicBezTo>
                    <a:pt x="1577" y="21168"/>
                    <a:pt x="1235" y="20940"/>
                    <a:pt x="948" y="20652"/>
                  </a:cubicBezTo>
                  <a:cubicBezTo>
                    <a:pt x="658" y="20361"/>
                    <a:pt x="428" y="20019"/>
                    <a:pt x="261" y="19622"/>
                  </a:cubicBezTo>
                  <a:cubicBezTo>
                    <a:pt x="89" y="19230"/>
                    <a:pt x="5" y="18801"/>
                    <a:pt x="5" y="18341"/>
                  </a:cubicBezTo>
                  <a:cubicBezTo>
                    <a:pt x="5" y="17891"/>
                    <a:pt x="89" y="17474"/>
                    <a:pt x="261" y="17085"/>
                  </a:cubicBezTo>
                  <a:cubicBezTo>
                    <a:pt x="431" y="16705"/>
                    <a:pt x="660" y="16363"/>
                    <a:pt x="948" y="16064"/>
                  </a:cubicBezTo>
                  <a:cubicBezTo>
                    <a:pt x="1238" y="15761"/>
                    <a:pt x="1580" y="15528"/>
                    <a:pt x="1980" y="15361"/>
                  </a:cubicBezTo>
                  <a:cubicBezTo>
                    <a:pt x="2379" y="15191"/>
                    <a:pt x="2801" y="15102"/>
                    <a:pt x="3250" y="15102"/>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2" name="AutoShape 114"/>
            <p:cNvSpPr/>
            <p:nvPr/>
          </p:nvSpPr>
          <p:spPr bwMode="auto">
            <a:xfrm>
              <a:off x="3435722" y="2947987"/>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3" name="AutoShape 115"/>
            <p:cNvSpPr/>
            <p:nvPr/>
          </p:nvSpPr>
          <p:spPr bwMode="auto">
            <a:xfrm>
              <a:off x="3963642" y="2947184"/>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4" name="AutoShape 116"/>
            <p:cNvSpPr/>
            <p:nvPr/>
          </p:nvSpPr>
          <p:spPr bwMode="auto">
            <a:xfrm>
              <a:off x="4512348" y="2952001"/>
              <a:ext cx="204978" cy="220749"/>
            </a:xfrm>
            <a:custGeom>
              <a:avLst/>
              <a:gdLst>
                <a:gd name="T0" fmla="*/ 10795 w 21591"/>
                <a:gd name="T1" fmla="+- 0 10838 76"/>
                <a:gd name="T2" fmla="*/ 10838 h 21524"/>
                <a:gd name="T3" fmla="*/ 10795 w 21591"/>
                <a:gd name="T4" fmla="+- 0 10838 76"/>
                <a:gd name="T5" fmla="*/ 10838 h 21524"/>
                <a:gd name="T6" fmla="*/ 10795 w 21591"/>
                <a:gd name="T7" fmla="+- 0 10838 76"/>
                <a:gd name="T8" fmla="*/ 10838 h 21524"/>
                <a:gd name="T9" fmla="*/ 10795 w 21591"/>
                <a:gd name="T10" fmla="+- 0 10838 76"/>
                <a:gd name="T11" fmla="*/ 10838 h 21524"/>
              </a:gdLst>
              <a:ahLst/>
              <a:cxnLst>
                <a:cxn ang="0">
                  <a:pos x="T0" y="T2"/>
                </a:cxn>
                <a:cxn ang="0">
                  <a:pos x="T3" y="T5"/>
                </a:cxn>
                <a:cxn ang="0">
                  <a:pos x="T6" y="T8"/>
                </a:cxn>
                <a:cxn ang="0">
                  <a:pos x="T9" y="T11"/>
                </a:cxn>
              </a:cxnLst>
              <a:rect l="0" t="0" r="r" b="b"/>
              <a:pathLst>
                <a:path w="21591" h="21524">
                  <a:moveTo>
                    <a:pt x="17534" y="15668"/>
                  </a:moveTo>
                  <a:cubicBezTo>
                    <a:pt x="17659" y="15575"/>
                    <a:pt x="17784" y="15475"/>
                    <a:pt x="17904" y="15367"/>
                  </a:cubicBezTo>
                  <a:cubicBezTo>
                    <a:pt x="18024" y="15258"/>
                    <a:pt x="18151" y="15129"/>
                    <a:pt x="18283" y="14980"/>
                  </a:cubicBezTo>
                  <a:lnTo>
                    <a:pt x="19793" y="13200"/>
                  </a:lnTo>
                  <a:lnTo>
                    <a:pt x="19793" y="17223"/>
                  </a:lnTo>
                  <a:cubicBezTo>
                    <a:pt x="19793" y="17811"/>
                    <a:pt x="19695" y="18367"/>
                    <a:pt x="19502" y="18883"/>
                  </a:cubicBezTo>
                  <a:cubicBezTo>
                    <a:pt x="19306" y="19401"/>
                    <a:pt x="19044" y="19858"/>
                    <a:pt x="18717" y="20250"/>
                  </a:cubicBezTo>
                  <a:cubicBezTo>
                    <a:pt x="18389" y="20642"/>
                    <a:pt x="18009" y="20953"/>
                    <a:pt x="17581" y="21181"/>
                  </a:cubicBezTo>
                  <a:cubicBezTo>
                    <a:pt x="17150" y="21409"/>
                    <a:pt x="16688" y="21524"/>
                    <a:pt x="16186" y="21524"/>
                  </a:cubicBezTo>
                  <a:lnTo>
                    <a:pt x="3592" y="21524"/>
                  </a:lnTo>
                  <a:cubicBezTo>
                    <a:pt x="3103" y="21524"/>
                    <a:pt x="2633" y="21409"/>
                    <a:pt x="2195" y="21181"/>
                  </a:cubicBezTo>
                  <a:cubicBezTo>
                    <a:pt x="1752" y="20953"/>
                    <a:pt x="1372" y="20639"/>
                    <a:pt x="1052" y="20250"/>
                  </a:cubicBezTo>
                  <a:cubicBezTo>
                    <a:pt x="731" y="19861"/>
                    <a:pt x="477" y="19401"/>
                    <a:pt x="286" y="18883"/>
                  </a:cubicBezTo>
                  <a:cubicBezTo>
                    <a:pt x="95" y="18365"/>
                    <a:pt x="0" y="17811"/>
                    <a:pt x="0" y="17223"/>
                  </a:cubicBezTo>
                  <a:lnTo>
                    <a:pt x="0" y="4300"/>
                  </a:lnTo>
                  <a:cubicBezTo>
                    <a:pt x="0" y="3712"/>
                    <a:pt x="95" y="3152"/>
                    <a:pt x="286" y="2628"/>
                  </a:cubicBezTo>
                  <a:cubicBezTo>
                    <a:pt x="477" y="2098"/>
                    <a:pt x="734" y="1645"/>
                    <a:pt x="1052" y="1261"/>
                  </a:cubicBezTo>
                  <a:cubicBezTo>
                    <a:pt x="1370" y="878"/>
                    <a:pt x="1752" y="573"/>
                    <a:pt x="2195" y="345"/>
                  </a:cubicBezTo>
                  <a:cubicBezTo>
                    <a:pt x="2635" y="119"/>
                    <a:pt x="3103" y="-1"/>
                    <a:pt x="3592" y="-1"/>
                  </a:cubicBezTo>
                  <a:lnTo>
                    <a:pt x="13389" y="-1"/>
                  </a:lnTo>
                  <a:cubicBezTo>
                    <a:pt x="13340" y="292"/>
                    <a:pt x="13318" y="585"/>
                    <a:pt x="13318" y="884"/>
                  </a:cubicBezTo>
                  <a:lnTo>
                    <a:pt x="13318" y="1613"/>
                  </a:lnTo>
                  <a:cubicBezTo>
                    <a:pt x="12038" y="1800"/>
                    <a:pt x="10826" y="2163"/>
                    <a:pt x="9688" y="2708"/>
                  </a:cubicBezTo>
                  <a:lnTo>
                    <a:pt x="3595" y="2708"/>
                  </a:lnTo>
                  <a:cubicBezTo>
                    <a:pt x="3230" y="2708"/>
                    <a:pt x="2914" y="2863"/>
                    <a:pt x="2652" y="3176"/>
                  </a:cubicBezTo>
                  <a:cubicBezTo>
                    <a:pt x="2391" y="3486"/>
                    <a:pt x="2261" y="3864"/>
                    <a:pt x="2261" y="4303"/>
                  </a:cubicBezTo>
                  <a:lnTo>
                    <a:pt x="2261" y="17226"/>
                  </a:lnTo>
                  <a:cubicBezTo>
                    <a:pt x="2261" y="17665"/>
                    <a:pt x="2391" y="18040"/>
                    <a:pt x="2652" y="18356"/>
                  </a:cubicBezTo>
                  <a:cubicBezTo>
                    <a:pt x="2912" y="18663"/>
                    <a:pt x="3228" y="18824"/>
                    <a:pt x="3595" y="18824"/>
                  </a:cubicBezTo>
                  <a:lnTo>
                    <a:pt x="16188" y="18824"/>
                  </a:lnTo>
                  <a:cubicBezTo>
                    <a:pt x="16556" y="18824"/>
                    <a:pt x="16871" y="18663"/>
                    <a:pt x="17140" y="18356"/>
                  </a:cubicBezTo>
                  <a:cubicBezTo>
                    <a:pt x="17405" y="18043"/>
                    <a:pt x="17537" y="17668"/>
                    <a:pt x="17537" y="17226"/>
                  </a:cubicBezTo>
                  <a:lnTo>
                    <a:pt x="17537" y="15668"/>
                  </a:lnTo>
                  <a:close/>
                  <a:moveTo>
                    <a:pt x="21286" y="5913"/>
                  </a:moveTo>
                  <a:cubicBezTo>
                    <a:pt x="21497" y="6147"/>
                    <a:pt x="21599" y="6452"/>
                    <a:pt x="21590" y="6827"/>
                  </a:cubicBezTo>
                  <a:cubicBezTo>
                    <a:pt x="21590" y="7190"/>
                    <a:pt x="21489" y="7491"/>
                    <a:pt x="21286" y="7723"/>
                  </a:cubicBezTo>
                  <a:lnTo>
                    <a:pt x="16693" y="13203"/>
                  </a:lnTo>
                  <a:cubicBezTo>
                    <a:pt x="16372" y="13587"/>
                    <a:pt x="16103" y="13721"/>
                    <a:pt x="15878" y="13604"/>
                  </a:cubicBezTo>
                  <a:cubicBezTo>
                    <a:pt x="15655" y="13487"/>
                    <a:pt x="15545" y="13162"/>
                    <a:pt x="15545" y="12630"/>
                  </a:cubicBezTo>
                  <a:lnTo>
                    <a:pt x="15545" y="8987"/>
                  </a:lnTo>
                  <a:cubicBezTo>
                    <a:pt x="13927" y="8987"/>
                    <a:pt x="12505" y="9186"/>
                    <a:pt x="11274" y="9588"/>
                  </a:cubicBezTo>
                  <a:cubicBezTo>
                    <a:pt x="10043" y="9992"/>
                    <a:pt x="9006" y="10533"/>
                    <a:pt x="8159" y="11227"/>
                  </a:cubicBezTo>
                  <a:cubicBezTo>
                    <a:pt x="7310" y="11909"/>
                    <a:pt x="6649" y="12723"/>
                    <a:pt x="6169" y="13663"/>
                  </a:cubicBezTo>
                  <a:cubicBezTo>
                    <a:pt x="5689" y="14600"/>
                    <a:pt x="5386" y="15607"/>
                    <a:pt x="5261" y="16681"/>
                  </a:cubicBezTo>
                  <a:cubicBezTo>
                    <a:pt x="5227" y="16933"/>
                    <a:pt x="5109" y="17059"/>
                    <a:pt x="4899" y="17059"/>
                  </a:cubicBezTo>
                  <a:cubicBezTo>
                    <a:pt x="4703" y="17059"/>
                    <a:pt x="4591" y="16933"/>
                    <a:pt x="4559" y="16681"/>
                  </a:cubicBezTo>
                  <a:cubicBezTo>
                    <a:pt x="4527" y="16470"/>
                    <a:pt x="4510" y="16266"/>
                    <a:pt x="4510" y="16087"/>
                  </a:cubicBezTo>
                  <a:lnTo>
                    <a:pt x="4510" y="15560"/>
                  </a:lnTo>
                  <a:cubicBezTo>
                    <a:pt x="4510" y="14008"/>
                    <a:pt x="4730" y="12550"/>
                    <a:pt x="5173" y="11180"/>
                  </a:cubicBezTo>
                  <a:cubicBezTo>
                    <a:pt x="5616" y="9810"/>
                    <a:pt x="6289" y="8616"/>
                    <a:pt x="7199" y="7591"/>
                  </a:cubicBezTo>
                  <a:cubicBezTo>
                    <a:pt x="8110" y="6566"/>
                    <a:pt x="9255" y="5761"/>
                    <a:pt x="10638" y="5167"/>
                  </a:cubicBezTo>
                  <a:cubicBezTo>
                    <a:pt x="12018" y="4573"/>
                    <a:pt x="13656" y="4265"/>
                    <a:pt x="15547" y="4251"/>
                  </a:cubicBezTo>
                  <a:lnTo>
                    <a:pt x="15547" y="1012"/>
                  </a:lnTo>
                  <a:cubicBezTo>
                    <a:pt x="15547" y="480"/>
                    <a:pt x="15657" y="158"/>
                    <a:pt x="15880" y="41"/>
                  </a:cubicBezTo>
                  <a:cubicBezTo>
                    <a:pt x="16105" y="-76"/>
                    <a:pt x="16374" y="58"/>
                    <a:pt x="16695" y="439"/>
                  </a:cubicBezTo>
                  <a:lnTo>
                    <a:pt x="21286" y="5913"/>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5" name="AutoShape 117"/>
            <p:cNvSpPr/>
            <p:nvPr/>
          </p:nvSpPr>
          <p:spPr bwMode="auto">
            <a:xfrm>
              <a:off x="5046139" y="2952001"/>
              <a:ext cx="231848" cy="220749"/>
            </a:xfrm>
            <a:custGeom>
              <a:avLst/>
              <a:gdLst>
                <a:gd name="T0" fmla="*/ 10800 w 21600"/>
                <a:gd name="T1" fmla="+- 0 10846 92"/>
                <a:gd name="T2" fmla="*/ 10846 h 21508"/>
                <a:gd name="T3" fmla="*/ 10800 w 21600"/>
                <a:gd name="T4" fmla="+- 0 10846 92"/>
                <a:gd name="T5" fmla="*/ 10846 h 21508"/>
                <a:gd name="T6" fmla="*/ 10800 w 21600"/>
                <a:gd name="T7" fmla="+- 0 10846 92"/>
                <a:gd name="T8" fmla="*/ 10846 h 21508"/>
                <a:gd name="T9" fmla="*/ 10800 w 21600"/>
                <a:gd name="T10" fmla="+- 0 10846 92"/>
                <a:gd name="T11" fmla="*/ 10846 h 21508"/>
              </a:gdLst>
              <a:ahLst/>
              <a:cxnLst>
                <a:cxn ang="0">
                  <a:pos x="T0" y="T2"/>
                </a:cxn>
                <a:cxn ang="0">
                  <a:pos x="T3" y="T5"/>
                </a:cxn>
                <a:cxn ang="0">
                  <a:pos x="T6" y="T8"/>
                </a:cxn>
                <a:cxn ang="0">
                  <a:pos x="T9" y="T11"/>
                </a:cxn>
              </a:cxnLst>
              <a:rect l="0" t="0" r="r" b="b"/>
              <a:pathLst>
                <a:path w="21600" h="21508">
                  <a:moveTo>
                    <a:pt x="21191" y="7447"/>
                  </a:moveTo>
                  <a:cubicBezTo>
                    <a:pt x="21462" y="7754"/>
                    <a:pt x="21599" y="8137"/>
                    <a:pt x="21599" y="8596"/>
                  </a:cubicBezTo>
                  <a:cubicBezTo>
                    <a:pt x="21599" y="9035"/>
                    <a:pt x="21462" y="9418"/>
                    <a:pt x="21191" y="9746"/>
                  </a:cubicBezTo>
                  <a:lnTo>
                    <a:pt x="15435" y="16662"/>
                  </a:lnTo>
                  <a:cubicBezTo>
                    <a:pt x="15036" y="17135"/>
                    <a:pt x="14691" y="17302"/>
                    <a:pt x="14402" y="17159"/>
                  </a:cubicBezTo>
                  <a:cubicBezTo>
                    <a:pt x="14113" y="17016"/>
                    <a:pt x="13969" y="16609"/>
                    <a:pt x="13969" y="15948"/>
                  </a:cubicBezTo>
                  <a:lnTo>
                    <a:pt x="13969" y="11328"/>
                  </a:lnTo>
                  <a:cubicBezTo>
                    <a:pt x="11922" y="11345"/>
                    <a:pt x="10123" y="11608"/>
                    <a:pt x="8566" y="12117"/>
                  </a:cubicBezTo>
                  <a:cubicBezTo>
                    <a:pt x="7011" y="12632"/>
                    <a:pt x="5699" y="13316"/>
                    <a:pt x="4629" y="14185"/>
                  </a:cubicBezTo>
                  <a:cubicBezTo>
                    <a:pt x="3559" y="15053"/>
                    <a:pt x="2719" y="16074"/>
                    <a:pt x="2110" y="17252"/>
                  </a:cubicBezTo>
                  <a:cubicBezTo>
                    <a:pt x="1500" y="18422"/>
                    <a:pt x="1118" y="19691"/>
                    <a:pt x="962" y="21045"/>
                  </a:cubicBezTo>
                  <a:cubicBezTo>
                    <a:pt x="930" y="21352"/>
                    <a:pt x="785" y="21508"/>
                    <a:pt x="526" y="21508"/>
                  </a:cubicBezTo>
                  <a:lnTo>
                    <a:pt x="501" y="21508"/>
                  </a:lnTo>
                  <a:cubicBezTo>
                    <a:pt x="247" y="21508"/>
                    <a:pt x="100" y="21353"/>
                    <a:pt x="68" y="21045"/>
                  </a:cubicBezTo>
                  <a:cubicBezTo>
                    <a:pt x="22" y="20566"/>
                    <a:pt x="0" y="20092"/>
                    <a:pt x="0" y="19618"/>
                  </a:cubicBezTo>
                  <a:cubicBezTo>
                    <a:pt x="0" y="17665"/>
                    <a:pt x="276" y="15831"/>
                    <a:pt x="839" y="14106"/>
                  </a:cubicBezTo>
                  <a:cubicBezTo>
                    <a:pt x="1397" y="12386"/>
                    <a:pt x="2247" y="10877"/>
                    <a:pt x="3393" y="9593"/>
                  </a:cubicBezTo>
                  <a:cubicBezTo>
                    <a:pt x="4538" y="8304"/>
                    <a:pt x="5988" y="7280"/>
                    <a:pt x="7741" y="6525"/>
                  </a:cubicBezTo>
                  <a:cubicBezTo>
                    <a:pt x="9493" y="5771"/>
                    <a:pt x="11569" y="5382"/>
                    <a:pt x="13969" y="5367"/>
                  </a:cubicBezTo>
                  <a:lnTo>
                    <a:pt x="13969" y="1262"/>
                  </a:lnTo>
                  <a:cubicBezTo>
                    <a:pt x="13969" y="592"/>
                    <a:pt x="14111" y="188"/>
                    <a:pt x="14392" y="45"/>
                  </a:cubicBezTo>
                  <a:cubicBezTo>
                    <a:pt x="14671" y="-92"/>
                    <a:pt x="15021" y="80"/>
                    <a:pt x="15435" y="548"/>
                  </a:cubicBezTo>
                  <a:lnTo>
                    <a:pt x="21191" y="7447"/>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6" name="AutoShape 118"/>
            <p:cNvSpPr/>
            <p:nvPr/>
          </p:nvSpPr>
          <p:spPr bwMode="auto">
            <a:xfrm>
              <a:off x="5594329" y="2952001"/>
              <a:ext cx="256904" cy="220749"/>
            </a:xfrm>
            <a:custGeom>
              <a:avLst/>
              <a:gdLst>
                <a:gd name="T0" fmla="*/ 10782 w 21564"/>
                <a:gd name="T1" fmla="*/ 10800 h 21600"/>
                <a:gd name="T2" fmla="*/ 10782 w 21564"/>
                <a:gd name="T3" fmla="*/ 10800 h 21600"/>
                <a:gd name="T4" fmla="*/ 10782 w 21564"/>
                <a:gd name="T5" fmla="*/ 10800 h 21600"/>
                <a:gd name="T6" fmla="*/ 10782 w 21564"/>
                <a:gd name="T7" fmla="*/ 10800 h 21600"/>
              </a:gdLst>
              <a:ahLst/>
              <a:cxnLst>
                <a:cxn ang="0">
                  <a:pos x="T0" y="T1"/>
                </a:cxn>
                <a:cxn ang="0">
                  <a:pos x="T2" y="T3"/>
                </a:cxn>
                <a:cxn ang="0">
                  <a:pos x="T4" y="T5"/>
                </a:cxn>
                <a:cxn ang="0">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7" name="AutoShape 119"/>
            <p:cNvSpPr/>
            <p:nvPr/>
          </p:nvSpPr>
          <p:spPr bwMode="auto">
            <a:xfrm>
              <a:off x="7671776" y="332611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8" name="AutoShape 120"/>
            <p:cNvSpPr/>
            <p:nvPr/>
          </p:nvSpPr>
          <p:spPr bwMode="auto">
            <a:xfrm>
              <a:off x="3435722" y="3318885"/>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cubicBezTo>
                    <a:pt x="9310" y="21599"/>
                    <a:pt x="7906" y="21320"/>
                    <a:pt x="6592" y="20755"/>
                  </a:cubicBezTo>
                  <a:cubicBezTo>
                    <a:pt x="5281" y="20193"/>
                    <a:pt x="4136" y="19422"/>
                    <a:pt x="3156" y="18445"/>
                  </a:cubicBezTo>
                  <a:cubicBezTo>
                    <a:pt x="2178" y="17465"/>
                    <a:pt x="1410" y="16322"/>
                    <a:pt x="844" y="15009"/>
                  </a:cubicBezTo>
                  <a:cubicBezTo>
                    <a:pt x="282" y="13698"/>
                    <a:pt x="0" y="12295"/>
                    <a:pt x="0" y="10801"/>
                  </a:cubicBezTo>
                  <a:cubicBezTo>
                    <a:pt x="0" y="9304"/>
                    <a:pt x="282" y="7901"/>
                    <a:pt x="844" y="6588"/>
                  </a:cubicBezTo>
                  <a:cubicBezTo>
                    <a:pt x="1410" y="5277"/>
                    <a:pt x="2181" y="4134"/>
                    <a:pt x="3156" y="3157"/>
                  </a:cubicBezTo>
                  <a:cubicBezTo>
                    <a:pt x="4136" y="2177"/>
                    <a:pt x="5281" y="1409"/>
                    <a:pt x="6592" y="844"/>
                  </a:cubicBezTo>
                  <a:cubicBezTo>
                    <a:pt x="7906" y="279"/>
                    <a:pt x="9310" y="0"/>
                    <a:pt x="10805" y="0"/>
                  </a:cubicBezTo>
                  <a:moveTo>
                    <a:pt x="10805" y="18358"/>
                  </a:moveTo>
                  <a:cubicBezTo>
                    <a:pt x="11862" y="18358"/>
                    <a:pt x="12845" y="18157"/>
                    <a:pt x="13755" y="17762"/>
                  </a:cubicBezTo>
                  <a:cubicBezTo>
                    <a:pt x="14665" y="17364"/>
                    <a:pt x="15462" y="16824"/>
                    <a:pt x="16151" y="16141"/>
                  </a:cubicBezTo>
                  <a:cubicBezTo>
                    <a:pt x="16838" y="15455"/>
                    <a:pt x="17378" y="14656"/>
                    <a:pt x="17773" y="13746"/>
                  </a:cubicBezTo>
                  <a:cubicBezTo>
                    <a:pt x="18169" y="12837"/>
                    <a:pt x="18370" y="11854"/>
                    <a:pt x="18370" y="10801"/>
                  </a:cubicBezTo>
                  <a:cubicBezTo>
                    <a:pt x="18370" y="9745"/>
                    <a:pt x="18172" y="8762"/>
                    <a:pt x="17773" y="7853"/>
                  </a:cubicBezTo>
                  <a:cubicBezTo>
                    <a:pt x="17375" y="6944"/>
                    <a:pt x="16838" y="6147"/>
                    <a:pt x="16151" y="5458"/>
                  </a:cubicBezTo>
                  <a:cubicBezTo>
                    <a:pt x="15465" y="4775"/>
                    <a:pt x="14665" y="4235"/>
                    <a:pt x="13750" y="3837"/>
                  </a:cubicBezTo>
                  <a:cubicBezTo>
                    <a:pt x="12834" y="3442"/>
                    <a:pt x="11851" y="3241"/>
                    <a:pt x="10805" y="3241"/>
                  </a:cubicBezTo>
                  <a:cubicBezTo>
                    <a:pt x="9751" y="3241"/>
                    <a:pt x="8765" y="3442"/>
                    <a:pt x="7849" y="3837"/>
                  </a:cubicBezTo>
                  <a:cubicBezTo>
                    <a:pt x="6934" y="4235"/>
                    <a:pt x="6137" y="4775"/>
                    <a:pt x="5456" y="5458"/>
                  </a:cubicBezTo>
                  <a:cubicBezTo>
                    <a:pt x="4775" y="6147"/>
                    <a:pt x="4235" y="6944"/>
                    <a:pt x="3840" y="7853"/>
                  </a:cubicBezTo>
                  <a:cubicBezTo>
                    <a:pt x="3441" y="8762"/>
                    <a:pt x="3243" y="9745"/>
                    <a:pt x="3243" y="10801"/>
                  </a:cubicBezTo>
                  <a:cubicBezTo>
                    <a:pt x="3243" y="11854"/>
                    <a:pt x="3441" y="12837"/>
                    <a:pt x="3840" y="13746"/>
                  </a:cubicBezTo>
                  <a:cubicBezTo>
                    <a:pt x="4238" y="14656"/>
                    <a:pt x="4775" y="15455"/>
                    <a:pt x="5456" y="16141"/>
                  </a:cubicBezTo>
                  <a:cubicBezTo>
                    <a:pt x="6134" y="16824"/>
                    <a:pt x="6931" y="17364"/>
                    <a:pt x="7849" y="17762"/>
                  </a:cubicBezTo>
                  <a:cubicBezTo>
                    <a:pt x="8765" y="18157"/>
                    <a:pt x="9751" y="18358"/>
                    <a:pt x="10805" y="18358"/>
                  </a:cubicBezTo>
                  <a:moveTo>
                    <a:pt x="14538" y="10801"/>
                  </a:moveTo>
                  <a:cubicBezTo>
                    <a:pt x="14835" y="10801"/>
                    <a:pt x="15089" y="10905"/>
                    <a:pt x="15304" y="11117"/>
                  </a:cubicBezTo>
                  <a:cubicBezTo>
                    <a:pt x="15513" y="11332"/>
                    <a:pt x="15617" y="11583"/>
                    <a:pt x="15617" y="11882"/>
                  </a:cubicBezTo>
                  <a:lnTo>
                    <a:pt x="15617" y="12964"/>
                  </a:lnTo>
                  <a:cubicBezTo>
                    <a:pt x="15617" y="13261"/>
                    <a:pt x="15513" y="13515"/>
                    <a:pt x="15304" y="13726"/>
                  </a:cubicBezTo>
                  <a:cubicBezTo>
                    <a:pt x="15089" y="13938"/>
                    <a:pt x="14835" y="14043"/>
                    <a:pt x="14538" y="14043"/>
                  </a:cubicBezTo>
                  <a:lnTo>
                    <a:pt x="9669" y="14043"/>
                  </a:lnTo>
                  <a:cubicBezTo>
                    <a:pt x="9373" y="14043"/>
                    <a:pt x="9115" y="13938"/>
                    <a:pt x="8903" y="13726"/>
                  </a:cubicBezTo>
                  <a:cubicBezTo>
                    <a:pt x="8691" y="13515"/>
                    <a:pt x="8587" y="13260"/>
                    <a:pt x="8587" y="12964"/>
                  </a:cubicBezTo>
                  <a:lnTo>
                    <a:pt x="8587" y="6675"/>
                  </a:lnTo>
                  <a:cubicBezTo>
                    <a:pt x="8587" y="6379"/>
                    <a:pt x="8691" y="6125"/>
                    <a:pt x="8903" y="5916"/>
                  </a:cubicBezTo>
                  <a:cubicBezTo>
                    <a:pt x="9113" y="5698"/>
                    <a:pt x="9370" y="5594"/>
                    <a:pt x="9669" y="5594"/>
                  </a:cubicBezTo>
                  <a:lnTo>
                    <a:pt x="10751" y="5594"/>
                  </a:lnTo>
                  <a:cubicBezTo>
                    <a:pt x="11065" y="5594"/>
                    <a:pt x="11322" y="5698"/>
                    <a:pt x="11520" y="5916"/>
                  </a:cubicBezTo>
                  <a:cubicBezTo>
                    <a:pt x="11718" y="6125"/>
                    <a:pt x="11817" y="6379"/>
                    <a:pt x="11817" y="6675"/>
                  </a:cubicBezTo>
                  <a:lnTo>
                    <a:pt x="11817" y="10801"/>
                  </a:lnTo>
                  <a:lnTo>
                    <a:pt x="14538" y="10801"/>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9" name="AutoShape 121"/>
            <p:cNvSpPr/>
            <p:nvPr/>
          </p:nvSpPr>
          <p:spPr bwMode="auto">
            <a:xfrm>
              <a:off x="3979577" y="3320972"/>
              <a:ext cx="169403" cy="219866"/>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0" name="AutoShape 122"/>
            <p:cNvSpPr/>
            <p:nvPr/>
          </p:nvSpPr>
          <p:spPr bwMode="auto">
            <a:xfrm>
              <a:off x="4508726" y="3318885"/>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1" name="AutoShape 123"/>
            <p:cNvSpPr/>
            <p:nvPr/>
          </p:nvSpPr>
          <p:spPr bwMode="auto">
            <a:xfrm>
              <a:off x="5017999" y="3318885"/>
              <a:ext cx="23049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2" name="AutoShape 124"/>
            <p:cNvSpPr/>
            <p:nvPr/>
          </p:nvSpPr>
          <p:spPr bwMode="auto">
            <a:xfrm>
              <a:off x="5593464" y="3319689"/>
              <a:ext cx="257727"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3" name="AutoShape 125"/>
            <p:cNvSpPr/>
            <p:nvPr/>
          </p:nvSpPr>
          <p:spPr bwMode="auto">
            <a:xfrm>
              <a:off x="8088585" y="3325307"/>
              <a:ext cx="205801" cy="199878"/>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4" name="AutoShape 126"/>
            <p:cNvSpPr/>
            <p:nvPr/>
          </p:nvSpPr>
          <p:spPr bwMode="auto">
            <a:xfrm>
              <a:off x="8584162" y="332611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21599"/>
                  </a:moveTo>
                  <a:cubicBezTo>
                    <a:pt x="9310" y="21599"/>
                    <a:pt x="7906" y="21320"/>
                    <a:pt x="6592" y="20755"/>
                  </a:cubicBezTo>
                  <a:cubicBezTo>
                    <a:pt x="5281" y="20193"/>
                    <a:pt x="4136" y="19422"/>
                    <a:pt x="3156" y="18445"/>
                  </a:cubicBezTo>
                  <a:cubicBezTo>
                    <a:pt x="2178" y="17465"/>
                    <a:pt x="1407" y="16322"/>
                    <a:pt x="844" y="15009"/>
                  </a:cubicBezTo>
                  <a:cubicBezTo>
                    <a:pt x="282" y="13698"/>
                    <a:pt x="0" y="12295"/>
                    <a:pt x="0" y="10801"/>
                  </a:cubicBezTo>
                  <a:cubicBezTo>
                    <a:pt x="0" y="9304"/>
                    <a:pt x="282" y="7901"/>
                    <a:pt x="844" y="6588"/>
                  </a:cubicBezTo>
                  <a:cubicBezTo>
                    <a:pt x="1407" y="5277"/>
                    <a:pt x="2181" y="4134"/>
                    <a:pt x="3156" y="3157"/>
                  </a:cubicBezTo>
                  <a:cubicBezTo>
                    <a:pt x="4136" y="2177"/>
                    <a:pt x="5281" y="1409"/>
                    <a:pt x="6592" y="844"/>
                  </a:cubicBezTo>
                  <a:cubicBezTo>
                    <a:pt x="7906" y="279"/>
                    <a:pt x="9310" y="0"/>
                    <a:pt x="10805" y="0"/>
                  </a:cubicBez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moveTo>
                    <a:pt x="10805" y="3241"/>
                  </a:moveTo>
                  <a:cubicBezTo>
                    <a:pt x="9751" y="3241"/>
                    <a:pt x="8765" y="3442"/>
                    <a:pt x="7849" y="3837"/>
                  </a:cubicBezTo>
                  <a:cubicBezTo>
                    <a:pt x="6934" y="4235"/>
                    <a:pt x="6137" y="4775"/>
                    <a:pt x="5456" y="5458"/>
                  </a:cubicBezTo>
                  <a:cubicBezTo>
                    <a:pt x="4775" y="6147"/>
                    <a:pt x="4232" y="6943"/>
                    <a:pt x="3840" y="7853"/>
                  </a:cubicBezTo>
                  <a:cubicBezTo>
                    <a:pt x="3444" y="8762"/>
                    <a:pt x="3243" y="9745"/>
                    <a:pt x="3243" y="10801"/>
                  </a:cubicBezTo>
                  <a:cubicBezTo>
                    <a:pt x="3243" y="11854"/>
                    <a:pt x="3444" y="12837"/>
                    <a:pt x="3840" y="13746"/>
                  </a:cubicBezTo>
                  <a:cubicBezTo>
                    <a:pt x="4235" y="14656"/>
                    <a:pt x="4775" y="15455"/>
                    <a:pt x="5456" y="16141"/>
                  </a:cubicBezTo>
                  <a:cubicBezTo>
                    <a:pt x="6134" y="16825"/>
                    <a:pt x="6931" y="17364"/>
                    <a:pt x="7849" y="17762"/>
                  </a:cubicBezTo>
                  <a:cubicBezTo>
                    <a:pt x="8765" y="18157"/>
                    <a:pt x="9751" y="18358"/>
                    <a:pt x="10805" y="18358"/>
                  </a:cubicBezTo>
                  <a:cubicBezTo>
                    <a:pt x="11862" y="18358"/>
                    <a:pt x="12845" y="18157"/>
                    <a:pt x="13755" y="17762"/>
                  </a:cubicBezTo>
                  <a:cubicBezTo>
                    <a:pt x="14665" y="17364"/>
                    <a:pt x="15462" y="16825"/>
                    <a:pt x="16151" y="16141"/>
                  </a:cubicBezTo>
                  <a:cubicBezTo>
                    <a:pt x="16835" y="15455"/>
                    <a:pt x="17378" y="14656"/>
                    <a:pt x="17773" y="13746"/>
                  </a:cubicBezTo>
                  <a:cubicBezTo>
                    <a:pt x="18172" y="12837"/>
                    <a:pt x="18370" y="11854"/>
                    <a:pt x="18370" y="10801"/>
                  </a:cubicBezTo>
                  <a:cubicBezTo>
                    <a:pt x="18370" y="9745"/>
                    <a:pt x="18172" y="8762"/>
                    <a:pt x="17773" y="7853"/>
                  </a:cubicBezTo>
                  <a:cubicBezTo>
                    <a:pt x="17375" y="6943"/>
                    <a:pt x="16835" y="6147"/>
                    <a:pt x="16151" y="5458"/>
                  </a:cubicBezTo>
                  <a:cubicBezTo>
                    <a:pt x="15465" y="4775"/>
                    <a:pt x="14668" y="4235"/>
                    <a:pt x="13755" y="3837"/>
                  </a:cubicBezTo>
                  <a:cubicBezTo>
                    <a:pt x="12845" y="3442"/>
                    <a:pt x="11862" y="3241"/>
                    <a:pt x="10805" y="3241"/>
                  </a:cubicBezTo>
                  <a:moveTo>
                    <a:pt x="6097" y="10801"/>
                  </a:moveTo>
                  <a:cubicBezTo>
                    <a:pt x="5854" y="10801"/>
                    <a:pt x="5688" y="10688"/>
                    <a:pt x="5597" y="10462"/>
                  </a:cubicBezTo>
                  <a:cubicBezTo>
                    <a:pt x="5507" y="10239"/>
                    <a:pt x="5552" y="10041"/>
                    <a:pt x="5733" y="9880"/>
                  </a:cubicBezTo>
                  <a:lnTo>
                    <a:pt x="10412" y="5204"/>
                  </a:lnTo>
                  <a:cubicBezTo>
                    <a:pt x="10540" y="5114"/>
                    <a:pt x="10670" y="5068"/>
                    <a:pt x="10805" y="5068"/>
                  </a:cubicBezTo>
                  <a:cubicBezTo>
                    <a:pt x="10932" y="5068"/>
                    <a:pt x="11059" y="5114"/>
                    <a:pt x="11187" y="5204"/>
                  </a:cubicBezTo>
                  <a:lnTo>
                    <a:pt x="15880" y="9880"/>
                  </a:lnTo>
                  <a:cubicBezTo>
                    <a:pt x="16058" y="10041"/>
                    <a:pt x="16103" y="10239"/>
                    <a:pt x="16016" y="10462"/>
                  </a:cubicBezTo>
                  <a:cubicBezTo>
                    <a:pt x="15925" y="10688"/>
                    <a:pt x="15759" y="10801"/>
                    <a:pt x="15513" y="10801"/>
                  </a:cubicBezTo>
                  <a:lnTo>
                    <a:pt x="12687" y="10801"/>
                  </a:lnTo>
                  <a:lnTo>
                    <a:pt x="12687" y="15666"/>
                  </a:lnTo>
                  <a:cubicBezTo>
                    <a:pt x="12687" y="15811"/>
                    <a:pt x="12633" y="15935"/>
                    <a:pt x="12529" y="16036"/>
                  </a:cubicBezTo>
                  <a:cubicBezTo>
                    <a:pt x="12427" y="16144"/>
                    <a:pt x="12303" y="16195"/>
                    <a:pt x="12162" y="16195"/>
                  </a:cubicBezTo>
                  <a:lnTo>
                    <a:pt x="9437" y="16195"/>
                  </a:lnTo>
                  <a:cubicBezTo>
                    <a:pt x="9293" y="16195"/>
                    <a:pt x="9169" y="16146"/>
                    <a:pt x="9064" y="16045"/>
                  </a:cubicBezTo>
                  <a:cubicBezTo>
                    <a:pt x="8963" y="15946"/>
                    <a:pt x="8909" y="15819"/>
                    <a:pt x="8909" y="15667"/>
                  </a:cubicBezTo>
                  <a:lnTo>
                    <a:pt x="8909" y="10801"/>
                  </a:lnTo>
                  <a:lnTo>
                    <a:pt x="6097" y="10801"/>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5" name="AutoShape 127"/>
            <p:cNvSpPr/>
            <p:nvPr/>
          </p:nvSpPr>
          <p:spPr bwMode="auto">
            <a:xfrm>
              <a:off x="1265208" y="4823125"/>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39" y="11870"/>
                  </a:moveTo>
                  <a:cubicBezTo>
                    <a:pt x="21267" y="11870"/>
                    <a:pt x="21374" y="11920"/>
                    <a:pt x="21462" y="12023"/>
                  </a:cubicBezTo>
                  <a:cubicBezTo>
                    <a:pt x="21553" y="12129"/>
                    <a:pt x="21599" y="12261"/>
                    <a:pt x="21599" y="12417"/>
                  </a:cubicBezTo>
                  <a:lnTo>
                    <a:pt x="21599" y="21053"/>
                  </a:lnTo>
                  <a:cubicBezTo>
                    <a:pt x="21599" y="21418"/>
                    <a:pt x="21448" y="21599"/>
                    <a:pt x="21139" y="21599"/>
                  </a:cubicBezTo>
                  <a:lnTo>
                    <a:pt x="457" y="21599"/>
                  </a:lnTo>
                  <a:cubicBezTo>
                    <a:pt x="154" y="21599"/>
                    <a:pt x="0" y="21417"/>
                    <a:pt x="0" y="21053"/>
                  </a:cubicBezTo>
                  <a:lnTo>
                    <a:pt x="0" y="12417"/>
                  </a:lnTo>
                  <a:cubicBezTo>
                    <a:pt x="0" y="12267"/>
                    <a:pt x="46" y="12138"/>
                    <a:pt x="134" y="12029"/>
                  </a:cubicBezTo>
                  <a:cubicBezTo>
                    <a:pt x="225" y="11923"/>
                    <a:pt x="332" y="11870"/>
                    <a:pt x="457" y="11870"/>
                  </a:cubicBezTo>
                  <a:lnTo>
                    <a:pt x="3143" y="11870"/>
                  </a:lnTo>
                  <a:cubicBezTo>
                    <a:pt x="3267" y="11870"/>
                    <a:pt x="3375" y="11920"/>
                    <a:pt x="3466" y="12023"/>
                  </a:cubicBezTo>
                  <a:cubicBezTo>
                    <a:pt x="3554" y="12129"/>
                    <a:pt x="3600" y="12261"/>
                    <a:pt x="3600" y="12416"/>
                  </a:cubicBezTo>
                  <a:lnTo>
                    <a:pt x="3600" y="17281"/>
                  </a:lnTo>
                  <a:lnTo>
                    <a:pt x="18004" y="17281"/>
                  </a:lnTo>
                  <a:lnTo>
                    <a:pt x="18004" y="12416"/>
                  </a:lnTo>
                  <a:cubicBezTo>
                    <a:pt x="18004" y="12267"/>
                    <a:pt x="18050" y="12137"/>
                    <a:pt x="18138" y="12029"/>
                  </a:cubicBezTo>
                  <a:cubicBezTo>
                    <a:pt x="18229" y="11923"/>
                    <a:pt x="18337" y="11870"/>
                    <a:pt x="18461" y="11870"/>
                  </a:cubicBezTo>
                  <a:lnTo>
                    <a:pt x="21139" y="11870"/>
                  </a:lnTo>
                  <a:close/>
                  <a:moveTo>
                    <a:pt x="17379" y="7426"/>
                  </a:moveTo>
                  <a:cubicBezTo>
                    <a:pt x="17558" y="7640"/>
                    <a:pt x="17619" y="7822"/>
                    <a:pt x="17561" y="7969"/>
                  </a:cubicBezTo>
                  <a:cubicBezTo>
                    <a:pt x="17502" y="8110"/>
                    <a:pt x="17350" y="8187"/>
                    <a:pt x="17108" y="8187"/>
                  </a:cubicBezTo>
                  <a:lnTo>
                    <a:pt x="13509" y="8187"/>
                  </a:lnTo>
                  <a:lnTo>
                    <a:pt x="13509" y="15201"/>
                  </a:lnTo>
                  <a:cubicBezTo>
                    <a:pt x="13509" y="15513"/>
                    <a:pt x="13421" y="15771"/>
                    <a:pt x="13247" y="15983"/>
                  </a:cubicBezTo>
                  <a:cubicBezTo>
                    <a:pt x="13071" y="16194"/>
                    <a:pt x="12856" y="16300"/>
                    <a:pt x="12596" y="16300"/>
                  </a:cubicBezTo>
                  <a:lnTo>
                    <a:pt x="8998" y="16300"/>
                  </a:lnTo>
                  <a:cubicBezTo>
                    <a:pt x="8741" y="16300"/>
                    <a:pt x="8528" y="16194"/>
                    <a:pt x="8359" y="15983"/>
                  </a:cubicBezTo>
                  <a:cubicBezTo>
                    <a:pt x="8190" y="15771"/>
                    <a:pt x="8104" y="15513"/>
                    <a:pt x="8104" y="15201"/>
                  </a:cubicBezTo>
                  <a:lnTo>
                    <a:pt x="8104" y="8187"/>
                  </a:lnTo>
                  <a:lnTo>
                    <a:pt x="4506" y="8187"/>
                  </a:lnTo>
                  <a:cubicBezTo>
                    <a:pt x="4251" y="8187"/>
                    <a:pt x="4097" y="8110"/>
                    <a:pt x="4048" y="7969"/>
                  </a:cubicBezTo>
                  <a:cubicBezTo>
                    <a:pt x="4002" y="7822"/>
                    <a:pt x="4065" y="7640"/>
                    <a:pt x="4237" y="7426"/>
                  </a:cubicBezTo>
                  <a:lnTo>
                    <a:pt x="10141" y="323"/>
                  </a:lnTo>
                  <a:cubicBezTo>
                    <a:pt x="10320" y="108"/>
                    <a:pt x="10538" y="0"/>
                    <a:pt x="10795" y="0"/>
                  </a:cubicBezTo>
                  <a:cubicBezTo>
                    <a:pt x="11049" y="0"/>
                    <a:pt x="11262" y="108"/>
                    <a:pt x="11443" y="323"/>
                  </a:cubicBezTo>
                  <a:lnTo>
                    <a:pt x="17379" y="7426"/>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6" name="AutoShape 128"/>
            <p:cNvSpPr/>
            <p:nvPr/>
          </p:nvSpPr>
          <p:spPr bwMode="auto">
            <a:xfrm>
              <a:off x="1791318" y="4823125"/>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980" y="10851"/>
                  </a:moveTo>
                  <a:cubicBezTo>
                    <a:pt x="14231" y="10892"/>
                    <a:pt x="14582" y="10935"/>
                    <a:pt x="15043" y="10992"/>
                  </a:cubicBezTo>
                  <a:cubicBezTo>
                    <a:pt x="15500" y="11044"/>
                    <a:pt x="15978" y="11105"/>
                    <a:pt x="16477" y="11168"/>
                  </a:cubicBezTo>
                  <a:cubicBezTo>
                    <a:pt x="16972" y="11234"/>
                    <a:pt x="17436" y="11300"/>
                    <a:pt x="17868" y="11369"/>
                  </a:cubicBezTo>
                  <a:cubicBezTo>
                    <a:pt x="18297" y="11439"/>
                    <a:pt x="18610" y="11502"/>
                    <a:pt x="18803" y="11554"/>
                  </a:cubicBezTo>
                  <a:cubicBezTo>
                    <a:pt x="19123" y="11646"/>
                    <a:pt x="19451" y="11842"/>
                    <a:pt x="19777" y="12133"/>
                  </a:cubicBezTo>
                  <a:cubicBezTo>
                    <a:pt x="20102" y="12429"/>
                    <a:pt x="20404" y="12769"/>
                    <a:pt x="20678" y="13152"/>
                  </a:cubicBezTo>
                  <a:cubicBezTo>
                    <a:pt x="20954" y="13538"/>
                    <a:pt x="21176" y="13935"/>
                    <a:pt x="21343" y="14352"/>
                  </a:cubicBezTo>
                  <a:cubicBezTo>
                    <a:pt x="21516" y="14761"/>
                    <a:pt x="21599" y="15138"/>
                    <a:pt x="21599" y="15481"/>
                  </a:cubicBezTo>
                  <a:lnTo>
                    <a:pt x="21599" y="20813"/>
                  </a:lnTo>
                  <a:cubicBezTo>
                    <a:pt x="21507" y="20854"/>
                    <a:pt x="21407" y="20914"/>
                    <a:pt x="21291" y="21006"/>
                  </a:cubicBezTo>
                  <a:cubicBezTo>
                    <a:pt x="21176" y="21101"/>
                    <a:pt x="21052" y="21188"/>
                    <a:pt x="20920" y="21277"/>
                  </a:cubicBezTo>
                  <a:cubicBezTo>
                    <a:pt x="20785" y="21363"/>
                    <a:pt x="20658" y="21441"/>
                    <a:pt x="20540" y="21504"/>
                  </a:cubicBezTo>
                  <a:cubicBezTo>
                    <a:pt x="20419" y="21571"/>
                    <a:pt x="20318" y="21599"/>
                    <a:pt x="20237" y="21599"/>
                  </a:cubicBezTo>
                  <a:lnTo>
                    <a:pt x="1350" y="21599"/>
                  </a:lnTo>
                  <a:cubicBezTo>
                    <a:pt x="1028" y="21599"/>
                    <a:pt x="786" y="21502"/>
                    <a:pt x="619" y="21303"/>
                  </a:cubicBezTo>
                  <a:cubicBezTo>
                    <a:pt x="452" y="21107"/>
                    <a:pt x="247" y="20943"/>
                    <a:pt x="0" y="20813"/>
                  </a:cubicBezTo>
                  <a:lnTo>
                    <a:pt x="0" y="15481"/>
                  </a:lnTo>
                  <a:cubicBezTo>
                    <a:pt x="0" y="15138"/>
                    <a:pt x="83" y="14761"/>
                    <a:pt x="253" y="14352"/>
                  </a:cubicBezTo>
                  <a:cubicBezTo>
                    <a:pt x="426" y="13935"/>
                    <a:pt x="645" y="13543"/>
                    <a:pt x="915" y="13166"/>
                  </a:cubicBezTo>
                  <a:cubicBezTo>
                    <a:pt x="1186" y="12789"/>
                    <a:pt x="1485" y="12449"/>
                    <a:pt x="1817" y="12144"/>
                  </a:cubicBezTo>
                  <a:cubicBezTo>
                    <a:pt x="2145" y="11845"/>
                    <a:pt x="2473" y="11643"/>
                    <a:pt x="2796" y="11551"/>
                  </a:cubicBezTo>
                  <a:cubicBezTo>
                    <a:pt x="2960" y="11499"/>
                    <a:pt x="3262" y="11436"/>
                    <a:pt x="3703" y="11367"/>
                  </a:cubicBezTo>
                  <a:cubicBezTo>
                    <a:pt x="4143" y="11297"/>
                    <a:pt x="4616" y="11231"/>
                    <a:pt x="5117" y="11165"/>
                  </a:cubicBezTo>
                  <a:cubicBezTo>
                    <a:pt x="5618" y="11102"/>
                    <a:pt x="6096" y="11041"/>
                    <a:pt x="6556" y="10990"/>
                  </a:cubicBezTo>
                  <a:cubicBezTo>
                    <a:pt x="7014" y="10932"/>
                    <a:pt x="7368" y="10889"/>
                    <a:pt x="7616" y="10848"/>
                  </a:cubicBezTo>
                  <a:cubicBezTo>
                    <a:pt x="6772" y="10307"/>
                    <a:pt x="6113" y="9602"/>
                    <a:pt x="5626" y="8735"/>
                  </a:cubicBezTo>
                  <a:cubicBezTo>
                    <a:pt x="5142" y="7866"/>
                    <a:pt x="4903" y="6921"/>
                    <a:pt x="4903" y="5899"/>
                  </a:cubicBezTo>
                  <a:cubicBezTo>
                    <a:pt x="4903" y="5093"/>
                    <a:pt x="5059" y="4330"/>
                    <a:pt x="5370" y="3619"/>
                  </a:cubicBezTo>
                  <a:cubicBezTo>
                    <a:pt x="5681" y="2908"/>
                    <a:pt x="6104" y="2283"/>
                    <a:pt x="6631" y="1744"/>
                  </a:cubicBezTo>
                  <a:cubicBezTo>
                    <a:pt x="7161" y="1209"/>
                    <a:pt x="7777" y="783"/>
                    <a:pt x="8492" y="472"/>
                  </a:cubicBezTo>
                  <a:cubicBezTo>
                    <a:pt x="9203" y="158"/>
                    <a:pt x="9963" y="0"/>
                    <a:pt x="10772" y="0"/>
                  </a:cubicBezTo>
                  <a:cubicBezTo>
                    <a:pt x="11581" y="0"/>
                    <a:pt x="12347" y="158"/>
                    <a:pt x="13061" y="472"/>
                  </a:cubicBezTo>
                  <a:cubicBezTo>
                    <a:pt x="13778" y="783"/>
                    <a:pt x="14406" y="1209"/>
                    <a:pt x="14942" y="1744"/>
                  </a:cubicBezTo>
                  <a:cubicBezTo>
                    <a:pt x="15480" y="2283"/>
                    <a:pt x="15901" y="2908"/>
                    <a:pt x="16209" y="3619"/>
                  </a:cubicBezTo>
                  <a:cubicBezTo>
                    <a:pt x="16514" y="4330"/>
                    <a:pt x="16670" y="5093"/>
                    <a:pt x="16670" y="5899"/>
                  </a:cubicBezTo>
                  <a:cubicBezTo>
                    <a:pt x="16670" y="6904"/>
                    <a:pt x="16431" y="7843"/>
                    <a:pt x="15953" y="8721"/>
                  </a:cubicBezTo>
                  <a:cubicBezTo>
                    <a:pt x="15489" y="9599"/>
                    <a:pt x="14827" y="10310"/>
                    <a:pt x="13980" y="10851"/>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7" name="AutoShape 129"/>
            <p:cNvSpPr/>
            <p:nvPr/>
          </p:nvSpPr>
          <p:spPr bwMode="auto">
            <a:xfrm>
              <a:off x="2344552" y="482392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524" y="12334"/>
                  </a:moveTo>
                  <a:cubicBezTo>
                    <a:pt x="18524" y="12041"/>
                    <a:pt x="18465" y="11750"/>
                    <a:pt x="18353" y="11462"/>
                  </a:cubicBezTo>
                  <a:cubicBezTo>
                    <a:pt x="18738" y="11497"/>
                    <a:pt x="19126" y="11656"/>
                    <a:pt x="19520" y="11938"/>
                  </a:cubicBezTo>
                  <a:cubicBezTo>
                    <a:pt x="19913" y="12220"/>
                    <a:pt x="20263" y="12558"/>
                    <a:pt x="20565" y="12951"/>
                  </a:cubicBezTo>
                  <a:cubicBezTo>
                    <a:pt x="20871" y="13342"/>
                    <a:pt x="21118" y="13768"/>
                    <a:pt x="21312" y="14214"/>
                  </a:cubicBezTo>
                  <a:cubicBezTo>
                    <a:pt x="21503" y="14667"/>
                    <a:pt x="21599" y="15081"/>
                    <a:pt x="21599" y="15466"/>
                  </a:cubicBezTo>
                  <a:lnTo>
                    <a:pt x="21599" y="20798"/>
                  </a:lnTo>
                  <a:cubicBezTo>
                    <a:pt x="21508" y="20853"/>
                    <a:pt x="21403" y="20924"/>
                    <a:pt x="21285" y="21009"/>
                  </a:cubicBezTo>
                  <a:cubicBezTo>
                    <a:pt x="21171" y="21094"/>
                    <a:pt x="21050" y="21179"/>
                    <a:pt x="20930" y="21270"/>
                  </a:cubicBezTo>
                  <a:cubicBezTo>
                    <a:pt x="20803" y="21359"/>
                    <a:pt x="20683" y="21435"/>
                    <a:pt x="20554" y="21503"/>
                  </a:cubicBezTo>
                  <a:cubicBezTo>
                    <a:pt x="20427" y="21564"/>
                    <a:pt x="20328" y="21599"/>
                    <a:pt x="20251" y="21599"/>
                  </a:cubicBezTo>
                  <a:lnTo>
                    <a:pt x="1348" y="21599"/>
                  </a:lnTo>
                  <a:cubicBezTo>
                    <a:pt x="1022" y="21599"/>
                    <a:pt x="778" y="21503"/>
                    <a:pt x="616" y="21312"/>
                  </a:cubicBezTo>
                  <a:cubicBezTo>
                    <a:pt x="458" y="21118"/>
                    <a:pt x="252" y="20947"/>
                    <a:pt x="0" y="20798"/>
                  </a:cubicBezTo>
                  <a:lnTo>
                    <a:pt x="0" y="15466"/>
                  </a:lnTo>
                  <a:cubicBezTo>
                    <a:pt x="0" y="15102"/>
                    <a:pt x="93" y="14693"/>
                    <a:pt x="287" y="14244"/>
                  </a:cubicBezTo>
                  <a:cubicBezTo>
                    <a:pt x="478" y="13794"/>
                    <a:pt x="734" y="13371"/>
                    <a:pt x="1054" y="12978"/>
                  </a:cubicBezTo>
                  <a:cubicBezTo>
                    <a:pt x="1371" y="12587"/>
                    <a:pt x="1724" y="12240"/>
                    <a:pt x="2100" y="11952"/>
                  </a:cubicBezTo>
                  <a:cubicBezTo>
                    <a:pt x="2482" y="11662"/>
                    <a:pt x="2864" y="11497"/>
                    <a:pt x="3248" y="11462"/>
                  </a:cubicBezTo>
                  <a:cubicBezTo>
                    <a:pt x="2919" y="12011"/>
                    <a:pt x="2761" y="12616"/>
                    <a:pt x="2770" y="13274"/>
                  </a:cubicBezTo>
                  <a:cubicBezTo>
                    <a:pt x="2770" y="13830"/>
                    <a:pt x="2843" y="14411"/>
                    <a:pt x="2996" y="15019"/>
                  </a:cubicBezTo>
                  <a:cubicBezTo>
                    <a:pt x="3146" y="15627"/>
                    <a:pt x="3425" y="16127"/>
                    <a:pt x="3824" y="16511"/>
                  </a:cubicBezTo>
                  <a:cubicBezTo>
                    <a:pt x="3654" y="16855"/>
                    <a:pt x="3572" y="17208"/>
                    <a:pt x="3572" y="17563"/>
                  </a:cubicBezTo>
                  <a:cubicBezTo>
                    <a:pt x="3572" y="18236"/>
                    <a:pt x="3804" y="18811"/>
                    <a:pt x="4277" y="19279"/>
                  </a:cubicBezTo>
                  <a:cubicBezTo>
                    <a:pt x="4741" y="19746"/>
                    <a:pt x="5317" y="19981"/>
                    <a:pt x="5992" y="19981"/>
                  </a:cubicBezTo>
                  <a:cubicBezTo>
                    <a:pt x="6336" y="19981"/>
                    <a:pt x="6659" y="19922"/>
                    <a:pt x="6953" y="19798"/>
                  </a:cubicBezTo>
                  <a:cubicBezTo>
                    <a:pt x="7249" y="19678"/>
                    <a:pt x="7505" y="19505"/>
                    <a:pt x="7725" y="19287"/>
                  </a:cubicBezTo>
                  <a:cubicBezTo>
                    <a:pt x="7949" y="19067"/>
                    <a:pt x="8122" y="18806"/>
                    <a:pt x="8248" y="18506"/>
                  </a:cubicBezTo>
                  <a:cubicBezTo>
                    <a:pt x="8375" y="18206"/>
                    <a:pt x="8436" y="17892"/>
                    <a:pt x="8436" y="17563"/>
                  </a:cubicBezTo>
                  <a:cubicBezTo>
                    <a:pt x="8436" y="17237"/>
                    <a:pt x="8375" y="16923"/>
                    <a:pt x="8248" y="16629"/>
                  </a:cubicBezTo>
                  <a:cubicBezTo>
                    <a:pt x="8122" y="16332"/>
                    <a:pt x="7949" y="16074"/>
                    <a:pt x="7725" y="15856"/>
                  </a:cubicBezTo>
                  <a:cubicBezTo>
                    <a:pt x="7505" y="15633"/>
                    <a:pt x="7249" y="15454"/>
                    <a:pt x="6953" y="15319"/>
                  </a:cubicBezTo>
                  <a:cubicBezTo>
                    <a:pt x="6656" y="15184"/>
                    <a:pt x="6336" y="15116"/>
                    <a:pt x="5992" y="15116"/>
                  </a:cubicBezTo>
                  <a:cubicBezTo>
                    <a:pt x="5819" y="15116"/>
                    <a:pt x="5648" y="15140"/>
                    <a:pt x="5475" y="15184"/>
                  </a:cubicBezTo>
                  <a:cubicBezTo>
                    <a:pt x="5299" y="15234"/>
                    <a:pt x="5137" y="15298"/>
                    <a:pt x="4976" y="15384"/>
                  </a:cubicBezTo>
                  <a:cubicBezTo>
                    <a:pt x="4864" y="15272"/>
                    <a:pt x="4770" y="15128"/>
                    <a:pt x="4694" y="14946"/>
                  </a:cubicBezTo>
                  <a:cubicBezTo>
                    <a:pt x="4620" y="14770"/>
                    <a:pt x="4556" y="14579"/>
                    <a:pt x="4506" y="14376"/>
                  </a:cubicBezTo>
                  <a:cubicBezTo>
                    <a:pt x="4453" y="14176"/>
                    <a:pt x="4418" y="13979"/>
                    <a:pt x="4403" y="13794"/>
                  </a:cubicBezTo>
                  <a:cubicBezTo>
                    <a:pt x="4379" y="13606"/>
                    <a:pt x="4371" y="13436"/>
                    <a:pt x="4371" y="13274"/>
                  </a:cubicBezTo>
                  <a:cubicBezTo>
                    <a:pt x="4371" y="12834"/>
                    <a:pt x="4503" y="12431"/>
                    <a:pt x="4764" y="12064"/>
                  </a:cubicBezTo>
                  <a:cubicBezTo>
                    <a:pt x="5029" y="11700"/>
                    <a:pt x="5317" y="11386"/>
                    <a:pt x="5637" y="11124"/>
                  </a:cubicBezTo>
                  <a:lnTo>
                    <a:pt x="7634" y="10827"/>
                  </a:lnTo>
                  <a:cubicBezTo>
                    <a:pt x="6774" y="10290"/>
                    <a:pt x="6104" y="9588"/>
                    <a:pt x="5631" y="8709"/>
                  </a:cubicBezTo>
                  <a:cubicBezTo>
                    <a:pt x="5158" y="7834"/>
                    <a:pt x="4920" y="6888"/>
                    <a:pt x="4920" y="5878"/>
                  </a:cubicBezTo>
                  <a:cubicBezTo>
                    <a:pt x="4920" y="5070"/>
                    <a:pt x="5076" y="4312"/>
                    <a:pt x="5384" y="3598"/>
                  </a:cubicBezTo>
                  <a:cubicBezTo>
                    <a:pt x="5693" y="2887"/>
                    <a:pt x="6118" y="2265"/>
                    <a:pt x="6650" y="1727"/>
                  </a:cubicBezTo>
                  <a:cubicBezTo>
                    <a:pt x="7188" y="1195"/>
                    <a:pt x="7810" y="772"/>
                    <a:pt x="8521" y="464"/>
                  </a:cubicBezTo>
                  <a:cubicBezTo>
                    <a:pt x="9235" y="152"/>
                    <a:pt x="9993" y="0"/>
                    <a:pt x="10798" y="0"/>
                  </a:cubicBezTo>
                  <a:cubicBezTo>
                    <a:pt x="11603" y="0"/>
                    <a:pt x="12364" y="152"/>
                    <a:pt x="13078" y="464"/>
                  </a:cubicBezTo>
                  <a:cubicBezTo>
                    <a:pt x="13788" y="772"/>
                    <a:pt x="14411" y="1195"/>
                    <a:pt x="14949" y="1727"/>
                  </a:cubicBezTo>
                  <a:cubicBezTo>
                    <a:pt x="15483" y="2264"/>
                    <a:pt x="15906" y="2887"/>
                    <a:pt x="16215" y="3598"/>
                  </a:cubicBezTo>
                  <a:cubicBezTo>
                    <a:pt x="16523" y="4312"/>
                    <a:pt x="16676" y="5070"/>
                    <a:pt x="16676" y="5878"/>
                  </a:cubicBezTo>
                  <a:cubicBezTo>
                    <a:pt x="16676" y="6900"/>
                    <a:pt x="16441" y="7846"/>
                    <a:pt x="15968" y="8718"/>
                  </a:cubicBezTo>
                  <a:cubicBezTo>
                    <a:pt x="15495" y="9591"/>
                    <a:pt x="14825" y="10290"/>
                    <a:pt x="13962" y="10827"/>
                  </a:cubicBezTo>
                  <a:lnTo>
                    <a:pt x="16186" y="11151"/>
                  </a:lnTo>
                  <a:cubicBezTo>
                    <a:pt x="16356" y="11300"/>
                    <a:pt x="16515" y="11474"/>
                    <a:pt x="16670" y="11662"/>
                  </a:cubicBezTo>
                  <a:cubicBezTo>
                    <a:pt x="16826" y="11859"/>
                    <a:pt x="16902" y="12079"/>
                    <a:pt x="16902" y="12334"/>
                  </a:cubicBezTo>
                  <a:cubicBezTo>
                    <a:pt x="16902" y="12752"/>
                    <a:pt x="16817" y="13113"/>
                    <a:pt x="16650" y="13415"/>
                  </a:cubicBezTo>
                  <a:cubicBezTo>
                    <a:pt x="16097" y="13104"/>
                    <a:pt x="15528" y="12957"/>
                    <a:pt x="14949" y="12966"/>
                  </a:cubicBezTo>
                  <a:cubicBezTo>
                    <a:pt x="14523" y="12966"/>
                    <a:pt x="14118" y="13045"/>
                    <a:pt x="13724" y="13207"/>
                  </a:cubicBezTo>
                  <a:cubicBezTo>
                    <a:pt x="13330" y="13362"/>
                    <a:pt x="12972" y="13580"/>
                    <a:pt x="12643" y="13850"/>
                  </a:cubicBezTo>
                  <a:cubicBezTo>
                    <a:pt x="12584" y="13829"/>
                    <a:pt x="12534" y="13821"/>
                    <a:pt x="12487" y="13809"/>
                  </a:cubicBezTo>
                  <a:cubicBezTo>
                    <a:pt x="12437" y="13800"/>
                    <a:pt x="12387" y="13794"/>
                    <a:pt x="12331" y="13794"/>
                  </a:cubicBezTo>
                  <a:cubicBezTo>
                    <a:pt x="11891" y="13794"/>
                    <a:pt x="11506" y="13953"/>
                    <a:pt x="11177" y="14273"/>
                  </a:cubicBezTo>
                  <a:cubicBezTo>
                    <a:pt x="10848" y="14590"/>
                    <a:pt x="10684" y="14972"/>
                    <a:pt x="10684" y="15413"/>
                  </a:cubicBezTo>
                  <a:cubicBezTo>
                    <a:pt x="10684" y="15851"/>
                    <a:pt x="10848" y="16230"/>
                    <a:pt x="11168" y="16544"/>
                  </a:cubicBezTo>
                  <a:cubicBezTo>
                    <a:pt x="11491" y="16858"/>
                    <a:pt x="11879" y="17014"/>
                    <a:pt x="12331" y="17014"/>
                  </a:cubicBezTo>
                  <a:cubicBezTo>
                    <a:pt x="12769" y="17014"/>
                    <a:pt x="13148" y="16858"/>
                    <a:pt x="13462" y="16544"/>
                  </a:cubicBezTo>
                  <a:cubicBezTo>
                    <a:pt x="13777" y="16230"/>
                    <a:pt x="13935" y="15851"/>
                    <a:pt x="13935" y="15413"/>
                  </a:cubicBezTo>
                  <a:cubicBezTo>
                    <a:pt x="13935" y="15337"/>
                    <a:pt x="13924" y="15266"/>
                    <a:pt x="13906" y="15193"/>
                  </a:cubicBezTo>
                  <a:cubicBezTo>
                    <a:pt x="13885" y="15122"/>
                    <a:pt x="13868" y="15057"/>
                    <a:pt x="13847" y="15004"/>
                  </a:cubicBezTo>
                  <a:cubicBezTo>
                    <a:pt x="13997" y="14893"/>
                    <a:pt x="14162" y="14796"/>
                    <a:pt x="14347" y="14714"/>
                  </a:cubicBezTo>
                  <a:cubicBezTo>
                    <a:pt x="14529" y="14634"/>
                    <a:pt x="14729" y="14593"/>
                    <a:pt x="14946" y="14593"/>
                  </a:cubicBezTo>
                  <a:cubicBezTo>
                    <a:pt x="15460" y="14593"/>
                    <a:pt x="15907" y="14778"/>
                    <a:pt x="16280" y="15145"/>
                  </a:cubicBezTo>
                  <a:cubicBezTo>
                    <a:pt x="16656" y="15510"/>
                    <a:pt x="16841" y="15950"/>
                    <a:pt x="16841" y="16464"/>
                  </a:cubicBezTo>
                  <a:cubicBezTo>
                    <a:pt x="16841" y="16682"/>
                    <a:pt x="16803" y="16878"/>
                    <a:pt x="16729" y="17049"/>
                  </a:cubicBezTo>
                  <a:cubicBezTo>
                    <a:pt x="16656" y="17222"/>
                    <a:pt x="16565" y="17384"/>
                    <a:pt x="16462" y="17533"/>
                  </a:cubicBezTo>
                  <a:cubicBezTo>
                    <a:pt x="16227" y="17439"/>
                    <a:pt x="16018" y="17393"/>
                    <a:pt x="15827" y="17393"/>
                  </a:cubicBezTo>
                  <a:cubicBezTo>
                    <a:pt x="15390" y="17393"/>
                    <a:pt x="15008" y="17554"/>
                    <a:pt x="14682" y="17871"/>
                  </a:cubicBezTo>
                  <a:cubicBezTo>
                    <a:pt x="14358" y="18192"/>
                    <a:pt x="14197" y="18570"/>
                    <a:pt x="14197" y="19011"/>
                  </a:cubicBezTo>
                  <a:cubicBezTo>
                    <a:pt x="14197" y="19455"/>
                    <a:pt x="14358" y="19828"/>
                    <a:pt x="14682" y="20142"/>
                  </a:cubicBezTo>
                  <a:cubicBezTo>
                    <a:pt x="15005" y="20456"/>
                    <a:pt x="15387" y="20615"/>
                    <a:pt x="15827" y="20615"/>
                  </a:cubicBezTo>
                  <a:cubicBezTo>
                    <a:pt x="16271" y="20615"/>
                    <a:pt x="16647" y="20456"/>
                    <a:pt x="16967" y="20142"/>
                  </a:cubicBezTo>
                  <a:cubicBezTo>
                    <a:pt x="17287" y="19828"/>
                    <a:pt x="17446" y="19455"/>
                    <a:pt x="17446" y="19011"/>
                  </a:cubicBezTo>
                  <a:lnTo>
                    <a:pt x="17416" y="18955"/>
                  </a:lnTo>
                  <a:cubicBezTo>
                    <a:pt x="18110" y="18259"/>
                    <a:pt x="18456" y="17434"/>
                    <a:pt x="18456" y="16464"/>
                  </a:cubicBezTo>
                  <a:cubicBezTo>
                    <a:pt x="18456" y="15774"/>
                    <a:pt x="18265" y="15131"/>
                    <a:pt x="17881" y="14540"/>
                  </a:cubicBezTo>
                  <a:cubicBezTo>
                    <a:pt x="18312" y="13886"/>
                    <a:pt x="18524" y="13151"/>
                    <a:pt x="18524" y="12334"/>
                  </a:cubicBezTo>
                  <a:moveTo>
                    <a:pt x="6794" y="17566"/>
                  </a:moveTo>
                  <a:cubicBezTo>
                    <a:pt x="6794" y="17781"/>
                    <a:pt x="6721" y="17972"/>
                    <a:pt x="6571" y="18136"/>
                  </a:cubicBezTo>
                  <a:cubicBezTo>
                    <a:pt x="6421" y="18300"/>
                    <a:pt x="6227" y="18383"/>
                    <a:pt x="5998" y="18383"/>
                  </a:cubicBezTo>
                  <a:cubicBezTo>
                    <a:pt x="5781" y="18383"/>
                    <a:pt x="5590" y="18300"/>
                    <a:pt x="5434" y="18136"/>
                  </a:cubicBezTo>
                  <a:cubicBezTo>
                    <a:pt x="5272" y="17971"/>
                    <a:pt x="5193" y="17781"/>
                    <a:pt x="5193" y="17566"/>
                  </a:cubicBezTo>
                  <a:cubicBezTo>
                    <a:pt x="5193" y="17334"/>
                    <a:pt x="5272" y="17137"/>
                    <a:pt x="5434" y="16991"/>
                  </a:cubicBezTo>
                  <a:cubicBezTo>
                    <a:pt x="5593" y="16841"/>
                    <a:pt x="5781" y="16767"/>
                    <a:pt x="5998" y="16767"/>
                  </a:cubicBezTo>
                  <a:cubicBezTo>
                    <a:pt x="6227" y="16767"/>
                    <a:pt x="6424" y="16841"/>
                    <a:pt x="6571" y="16991"/>
                  </a:cubicBezTo>
                  <a:cubicBezTo>
                    <a:pt x="6721" y="17137"/>
                    <a:pt x="6794" y="17334"/>
                    <a:pt x="6794" y="17566"/>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8" name="AutoShape 130"/>
            <p:cNvSpPr/>
            <p:nvPr/>
          </p:nvSpPr>
          <p:spPr bwMode="auto">
            <a:xfrm>
              <a:off x="2903261" y="4823928"/>
              <a:ext cx="204978" cy="199878"/>
            </a:xfrm>
            <a:custGeom>
              <a:avLst/>
              <a:gdLst>
                <a:gd name="T0" fmla="*/ 10800 w 21600"/>
                <a:gd name="T1" fmla="+- 0 10800 114"/>
                <a:gd name="T2" fmla="*/ 10800 h 21372"/>
                <a:gd name="T3" fmla="*/ 10800 w 21600"/>
                <a:gd name="T4" fmla="+- 0 10800 114"/>
                <a:gd name="T5" fmla="*/ 10800 h 21372"/>
                <a:gd name="T6" fmla="*/ 10800 w 21600"/>
                <a:gd name="T7" fmla="+- 0 10800 114"/>
                <a:gd name="T8" fmla="*/ 10800 h 21372"/>
                <a:gd name="T9" fmla="*/ 10800 w 21600"/>
                <a:gd name="T10" fmla="+- 0 10800 114"/>
                <a:gd name="T11" fmla="*/ 10800 h 21372"/>
              </a:gdLst>
              <a:ahLst/>
              <a:cxnLst>
                <a:cxn ang="0">
                  <a:pos x="T0" y="T2"/>
                </a:cxn>
                <a:cxn ang="0">
                  <a:pos x="T3" y="T5"/>
                </a:cxn>
                <a:cxn ang="0">
                  <a:pos x="T6" y="T8"/>
                </a:cxn>
                <a:cxn ang="0">
                  <a:pos x="T9" y="T11"/>
                </a:cxn>
              </a:cxnLst>
              <a:rect l="0" t="0" r="r" b="b"/>
              <a:pathLst>
                <a:path w="21600" h="21372">
                  <a:moveTo>
                    <a:pt x="18752" y="718"/>
                  </a:moveTo>
                  <a:cubicBezTo>
                    <a:pt x="19531" y="111"/>
                    <a:pt x="20206" y="-114"/>
                    <a:pt x="20760" y="54"/>
                  </a:cubicBezTo>
                  <a:cubicBezTo>
                    <a:pt x="21315" y="219"/>
                    <a:pt x="21599" y="737"/>
                    <a:pt x="21599" y="1596"/>
                  </a:cubicBezTo>
                  <a:lnTo>
                    <a:pt x="21599" y="19775"/>
                  </a:lnTo>
                  <a:cubicBezTo>
                    <a:pt x="21599" y="20634"/>
                    <a:pt x="21320" y="21152"/>
                    <a:pt x="20770" y="21317"/>
                  </a:cubicBezTo>
                  <a:cubicBezTo>
                    <a:pt x="20226" y="21486"/>
                    <a:pt x="19551" y="21264"/>
                    <a:pt x="18752" y="20653"/>
                  </a:cubicBezTo>
                  <a:lnTo>
                    <a:pt x="10979" y="14801"/>
                  </a:lnTo>
                  <a:lnTo>
                    <a:pt x="934" y="14801"/>
                  </a:lnTo>
                  <a:cubicBezTo>
                    <a:pt x="679" y="14801"/>
                    <a:pt x="459" y="14733"/>
                    <a:pt x="274" y="14602"/>
                  </a:cubicBezTo>
                  <a:cubicBezTo>
                    <a:pt x="94" y="14471"/>
                    <a:pt x="0" y="14302"/>
                    <a:pt x="0" y="14096"/>
                  </a:cubicBezTo>
                  <a:lnTo>
                    <a:pt x="0" y="7276"/>
                  </a:lnTo>
                  <a:cubicBezTo>
                    <a:pt x="0" y="7081"/>
                    <a:pt x="94" y="6916"/>
                    <a:pt x="274" y="6780"/>
                  </a:cubicBezTo>
                  <a:cubicBezTo>
                    <a:pt x="459" y="6642"/>
                    <a:pt x="679" y="6574"/>
                    <a:pt x="934" y="6574"/>
                  </a:cubicBezTo>
                  <a:lnTo>
                    <a:pt x="10979" y="6574"/>
                  </a:lnTo>
                  <a:lnTo>
                    <a:pt x="18752" y="718"/>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9" name="AutoShape 131"/>
            <p:cNvSpPr/>
            <p:nvPr/>
          </p:nvSpPr>
          <p:spPr bwMode="auto">
            <a:xfrm>
              <a:off x="9085808" y="4825533"/>
              <a:ext cx="204978" cy="199878"/>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0" name="AutoShape 132"/>
            <p:cNvSpPr/>
            <p:nvPr/>
          </p:nvSpPr>
          <p:spPr bwMode="auto">
            <a:xfrm>
              <a:off x="9619203" y="4826337"/>
              <a:ext cx="205801" cy="199878"/>
            </a:xfrm>
            <a:custGeom>
              <a:avLst/>
              <a:gdLst>
                <a:gd name="T0" fmla="*/ 10800 w 21600"/>
                <a:gd name="T1" fmla="+- 0 10815 31"/>
                <a:gd name="T2" fmla="*/ 10815 h 21569"/>
                <a:gd name="T3" fmla="*/ 10800 w 21600"/>
                <a:gd name="T4" fmla="+- 0 10815 31"/>
                <a:gd name="T5" fmla="*/ 10815 h 21569"/>
                <a:gd name="T6" fmla="*/ 10800 w 21600"/>
                <a:gd name="T7" fmla="+- 0 10815 31"/>
                <a:gd name="T8" fmla="*/ 10815 h 21569"/>
                <a:gd name="T9" fmla="*/ 10800 w 21600"/>
                <a:gd name="T10" fmla="+- 0 10815 31"/>
                <a:gd name="T11" fmla="*/ 10815 h 21569"/>
              </a:gdLst>
              <a:ahLst/>
              <a:cxnLst>
                <a:cxn ang="0">
                  <a:pos x="T0" y="T2"/>
                </a:cxn>
                <a:cxn ang="0">
                  <a:pos x="T3" y="T5"/>
                </a:cxn>
                <a:cxn ang="0">
                  <a:pos x="T6" y="T8"/>
                </a:cxn>
                <a:cxn ang="0">
                  <a:pos x="T9" y="T11"/>
                </a:cxn>
              </a:cxnLst>
              <a:rect l="0" t="0" r="r" b="b"/>
              <a:pathLst>
                <a:path w="21600" h="21569">
                  <a:moveTo>
                    <a:pt x="8834" y="3281"/>
                  </a:moveTo>
                  <a:cubicBezTo>
                    <a:pt x="9202" y="2821"/>
                    <a:pt x="9519" y="2655"/>
                    <a:pt x="9780" y="2779"/>
                  </a:cubicBezTo>
                  <a:cubicBezTo>
                    <a:pt x="10042" y="2906"/>
                    <a:pt x="10176" y="3295"/>
                    <a:pt x="10176" y="3941"/>
                  </a:cubicBezTo>
                  <a:lnTo>
                    <a:pt x="10176" y="17610"/>
                  </a:lnTo>
                  <a:cubicBezTo>
                    <a:pt x="10176" y="18259"/>
                    <a:pt x="10044" y="18646"/>
                    <a:pt x="9788" y="18770"/>
                  </a:cubicBezTo>
                  <a:cubicBezTo>
                    <a:pt x="9529" y="18897"/>
                    <a:pt x="9211" y="18733"/>
                    <a:pt x="8834" y="18270"/>
                  </a:cubicBezTo>
                  <a:lnTo>
                    <a:pt x="5172" y="13869"/>
                  </a:lnTo>
                  <a:lnTo>
                    <a:pt x="440" y="13869"/>
                  </a:lnTo>
                  <a:cubicBezTo>
                    <a:pt x="320" y="13869"/>
                    <a:pt x="218" y="13818"/>
                    <a:pt x="129" y="13720"/>
                  </a:cubicBezTo>
                  <a:cubicBezTo>
                    <a:pt x="44" y="13624"/>
                    <a:pt x="0" y="13497"/>
                    <a:pt x="0" y="13342"/>
                  </a:cubicBezTo>
                  <a:lnTo>
                    <a:pt x="0" y="8210"/>
                  </a:lnTo>
                  <a:cubicBezTo>
                    <a:pt x="0" y="8066"/>
                    <a:pt x="44" y="7942"/>
                    <a:pt x="129" y="7838"/>
                  </a:cubicBezTo>
                  <a:cubicBezTo>
                    <a:pt x="218" y="7736"/>
                    <a:pt x="320" y="7685"/>
                    <a:pt x="440" y="7685"/>
                  </a:cubicBezTo>
                  <a:lnTo>
                    <a:pt x="5172" y="7685"/>
                  </a:lnTo>
                  <a:lnTo>
                    <a:pt x="8834" y="3281"/>
                  </a:lnTo>
                  <a:close/>
                  <a:moveTo>
                    <a:pt x="12002" y="5239"/>
                  </a:moveTo>
                  <a:cubicBezTo>
                    <a:pt x="12221" y="5095"/>
                    <a:pt x="12445" y="5061"/>
                    <a:pt x="12682" y="5132"/>
                  </a:cubicBezTo>
                  <a:cubicBezTo>
                    <a:pt x="12920" y="5205"/>
                    <a:pt x="13104" y="5369"/>
                    <a:pt x="13228" y="5631"/>
                  </a:cubicBezTo>
                  <a:cubicBezTo>
                    <a:pt x="14010" y="7270"/>
                    <a:pt x="14400" y="8983"/>
                    <a:pt x="14400" y="10774"/>
                  </a:cubicBezTo>
                  <a:cubicBezTo>
                    <a:pt x="14400" y="12588"/>
                    <a:pt x="14010" y="14301"/>
                    <a:pt x="13228" y="15920"/>
                  </a:cubicBezTo>
                  <a:cubicBezTo>
                    <a:pt x="13056" y="16290"/>
                    <a:pt x="12793" y="16476"/>
                    <a:pt x="12440" y="16476"/>
                  </a:cubicBezTo>
                  <a:cubicBezTo>
                    <a:pt x="12292" y="16476"/>
                    <a:pt x="12143" y="16423"/>
                    <a:pt x="12000" y="16313"/>
                  </a:cubicBezTo>
                  <a:cubicBezTo>
                    <a:pt x="11781" y="16169"/>
                    <a:pt x="11640" y="15954"/>
                    <a:pt x="11571" y="15666"/>
                  </a:cubicBezTo>
                  <a:cubicBezTo>
                    <a:pt x="11503" y="15376"/>
                    <a:pt x="11529" y="15102"/>
                    <a:pt x="11649" y="14843"/>
                  </a:cubicBezTo>
                  <a:cubicBezTo>
                    <a:pt x="12280" y="13536"/>
                    <a:pt x="12595" y="12179"/>
                    <a:pt x="12595" y="10774"/>
                  </a:cubicBezTo>
                  <a:cubicBezTo>
                    <a:pt x="12595" y="9372"/>
                    <a:pt x="12277" y="8018"/>
                    <a:pt x="11649" y="6712"/>
                  </a:cubicBezTo>
                  <a:cubicBezTo>
                    <a:pt x="11529" y="6449"/>
                    <a:pt x="11503" y="6173"/>
                    <a:pt x="11571" y="5888"/>
                  </a:cubicBezTo>
                  <a:cubicBezTo>
                    <a:pt x="11642" y="5600"/>
                    <a:pt x="11783" y="5383"/>
                    <a:pt x="12002" y="5239"/>
                  </a:cubicBezTo>
                  <a:moveTo>
                    <a:pt x="16137" y="3038"/>
                  </a:moveTo>
                  <a:cubicBezTo>
                    <a:pt x="16754" y="4218"/>
                    <a:pt x="17217" y="5456"/>
                    <a:pt x="17528" y="6751"/>
                  </a:cubicBezTo>
                  <a:cubicBezTo>
                    <a:pt x="17841" y="8046"/>
                    <a:pt x="17996" y="9392"/>
                    <a:pt x="17996" y="10774"/>
                  </a:cubicBezTo>
                  <a:cubicBezTo>
                    <a:pt x="17996" y="13559"/>
                    <a:pt x="17368" y="16140"/>
                    <a:pt x="16114" y="18516"/>
                  </a:cubicBezTo>
                  <a:cubicBezTo>
                    <a:pt x="16038" y="18677"/>
                    <a:pt x="15930" y="18804"/>
                    <a:pt x="15786" y="18886"/>
                  </a:cubicBezTo>
                  <a:cubicBezTo>
                    <a:pt x="15643" y="18976"/>
                    <a:pt x="15504" y="19015"/>
                    <a:pt x="15370" y="19015"/>
                  </a:cubicBezTo>
                  <a:cubicBezTo>
                    <a:pt x="15182" y="19015"/>
                    <a:pt x="15022" y="18962"/>
                    <a:pt x="14885" y="18855"/>
                  </a:cubicBezTo>
                  <a:cubicBezTo>
                    <a:pt x="14666" y="18711"/>
                    <a:pt x="14534" y="18490"/>
                    <a:pt x="14478" y="18192"/>
                  </a:cubicBezTo>
                  <a:cubicBezTo>
                    <a:pt x="14426" y="17895"/>
                    <a:pt x="14466" y="17616"/>
                    <a:pt x="14603" y="17354"/>
                  </a:cubicBezTo>
                  <a:cubicBezTo>
                    <a:pt x="15662" y="15328"/>
                    <a:pt x="16196" y="13136"/>
                    <a:pt x="16203" y="10775"/>
                  </a:cubicBezTo>
                  <a:cubicBezTo>
                    <a:pt x="16203" y="8416"/>
                    <a:pt x="15669" y="6224"/>
                    <a:pt x="14603" y="4198"/>
                  </a:cubicBezTo>
                  <a:cubicBezTo>
                    <a:pt x="14466" y="3936"/>
                    <a:pt x="14426" y="3659"/>
                    <a:pt x="14478" y="3363"/>
                  </a:cubicBezTo>
                  <a:cubicBezTo>
                    <a:pt x="14532" y="3067"/>
                    <a:pt x="14666" y="2847"/>
                    <a:pt x="14885" y="2700"/>
                  </a:cubicBezTo>
                  <a:cubicBezTo>
                    <a:pt x="15104" y="2536"/>
                    <a:pt x="15330" y="2488"/>
                    <a:pt x="15572" y="2551"/>
                  </a:cubicBezTo>
                  <a:cubicBezTo>
                    <a:pt x="15812" y="2615"/>
                    <a:pt x="16001" y="2776"/>
                    <a:pt x="16137" y="3038"/>
                  </a:cubicBezTo>
                  <a:moveTo>
                    <a:pt x="18999" y="460"/>
                  </a:moveTo>
                  <a:cubicBezTo>
                    <a:pt x="19863" y="2026"/>
                    <a:pt x="20517" y="3676"/>
                    <a:pt x="20948" y="5408"/>
                  </a:cubicBezTo>
                  <a:cubicBezTo>
                    <a:pt x="21385" y="7141"/>
                    <a:pt x="21599" y="8929"/>
                    <a:pt x="21599" y="10774"/>
                  </a:cubicBezTo>
                  <a:cubicBezTo>
                    <a:pt x="21599" y="12622"/>
                    <a:pt x="21381" y="14411"/>
                    <a:pt x="20943" y="16146"/>
                  </a:cubicBezTo>
                  <a:cubicBezTo>
                    <a:pt x="20500" y="17878"/>
                    <a:pt x="19856" y="19520"/>
                    <a:pt x="18999" y="21069"/>
                  </a:cubicBezTo>
                  <a:cubicBezTo>
                    <a:pt x="18924" y="21230"/>
                    <a:pt x="18815" y="21354"/>
                    <a:pt x="18672" y="21442"/>
                  </a:cubicBezTo>
                  <a:cubicBezTo>
                    <a:pt x="18528" y="21526"/>
                    <a:pt x="18389" y="21569"/>
                    <a:pt x="18253" y="21569"/>
                  </a:cubicBezTo>
                  <a:cubicBezTo>
                    <a:pt x="18067" y="21569"/>
                    <a:pt x="17898" y="21509"/>
                    <a:pt x="17747" y="21394"/>
                  </a:cubicBezTo>
                  <a:cubicBezTo>
                    <a:pt x="17528" y="21230"/>
                    <a:pt x="17399" y="21001"/>
                    <a:pt x="17352" y="20705"/>
                  </a:cubicBezTo>
                  <a:cubicBezTo>
                    <a:pt x="17307" y="20406"/>
                    <a:pt x="17352" y="20144"/>
                    <a:pt x="17488" y="19907"/>
                  </a:cubicBezTo>
                  <a:cubicBezTo>
                    <a:pt x="18239" y="18519"/>
                    <a:pt x="18811" y="17057"/>
                    <a:pt x="19206" y="15517"/>
                  </a:cubicBezTo>
                  <a:cubicBezTo>
                    <a:pt x="19599" y="13976"/>
                    <a:pt x="19797" y="12396"/>
                    <a:pt x="19797" y="10774"/>
                  </a:cubicBezTo>
                  <a:cubicBezTo>
                    <a:pt x="19797" y="9155"/>
                    <a:pt x="19601" y="7575"/>
                    <a:pt x="19211" y="6037"/>
                  </a:cubicBezTo>
                  <a:cubicBezTo>
                    <a:pt x="18820" y="4497"/>
                    <a:pt x="18246" y="3044"/>
                    <a:pt x="17488" y="1673"/>
                  </a:cubicBezTo>
                  <a:cubicBezTo>
                    <a:pt x="17352" y="1413"/>
                    <a:pt x="17309" y="1137"/>
                    <a:pt x="17352" y="843"/>
                  </a:cubicBezTo>
                  <a:cubicBezTo>
                    <a:pt x="17399" y="550"/>
                    <a:pt x="17528" y="321"/>
                    <a:pt x="17747" y="163"/>
                  </a:cubicBezTo>
                  <a:cubicBezTo>
                    <a:pt x="17968" y="16"/>
                    <a:pt x="18192" y="-31"/>
                    <a:pt x="18434" y="19"/>
                  </a:cubicBezTo>
                  <a:cubicBezTo>
                    <a:pt x="18677" y="68"/>
                    <a:pt x="18862" y="214"/>
                    <a:pt x="18999" y="460"/>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1" name="AutoShape 133"/>
            <p:cNvSpPr/>
            <p:nvPr/>
          </p:nvSpPr>
          <p:spPr bwMode="auto">
            <a:xfrm>
              <a:off x="10178817" y="4826337"/>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8" y="0"/>
                  </a:moveTo>
                  <a:cubicBezTo>
                    <a:pt x="11055" y="0"/>
                    <a:pt x="11283" y="97"/>
                    <a:pt x="11476" y="293"/>
                  </a:cubicBezTo>
                  <a:cubicBezTo>
                    <a:pt x="11667" y="495"/>
                    <a:pt x="11830" y="714"/>
                    <a:pt x="11957" y="964"/>
                  </a:cubicBezTo>
                  <a:lnTo>
                    <a:pt x="21320" y="19313"/>
                  </a:lnTo>
                  <a:cubicBezTo>
                    <a:pt x="21401" y="19460"/>
                    <a:pt x="21470" y="19615"/>
                    <a:pt x="21518" y="19785"/>
                  </a:cubicBezTo>
                  <a:cubicBezTo>
                    <a:pt x="21574" y="19958"/>
                    <a:pt x="21599" y="20139"/>
                    <a:pt x="21599" y="20329"/>
                  </a:cubicBezTo>
                  <a:cubicBezTo>
                    <a:pt x="21599" y="20782"/>
                    <a:pt x="21445" y="21107"/>
                    <a:pt x="21137" y="21303"/>
                  </a:cubicBezTo>
                  <a:cubicBezTo>
                    <a:pt x="20830" y="21501"/>
                    <a:pt x="20500" y="21599"/>
                    <a:pt x="20152" y="21599"/>
                  </a:cubicBezTo>
                  <a:lnTo>
                    <a:pt x="1447" y="21599"/>
                  </a:lnTo>
                  <a:cubicBezTo>
                    <a:pt x="1099" y="21599"/>
                    <a:pt x="772" y="21502"/>
                    <a:pt x="462" y="21303"/>
                  </a:cubicBezTo>
                  <a:cubicBezTo>
                    <a:pt x="154" y="21107"/>
                    <a:pt x="0" y="20782"/>
                    <a:pt x="0" y="20329"/>
                  </a:cubicBezTo>
                  <a:cubicBezTo>
                    <a:pt x="0" y="20148"/>
                    <a:pt x="25" y="19967"/>
                    <a:pt x="71" y="19794"/>
                  </a:cubicBezTo>
                  <a:cubicBezTo>
                    <a:pt x="121" y="19618"/>
                    <a:pt x="190" y="19460"/>
                    <a:pt x="279" y="19313"/>
                  </a:cubicBezTo>
                  <a:lnTo>
                    <a:pt x="9620" y="964"/>
                  </a:lnTo>
                  <a:cubicBezTo>
                    <a:pt x="9749" y="714"/>
                    <a:pt x="9907" y="495"/>
                    <a:pt x="10097" y="293"/>
                  </a:cubicBezTo>
                  <a:cubicBezTo>
                    <a:pt x="10290" y="97"/>
                    <a:pt x="10519" y="0"/>
                    <a:pt x="10788" y="0"/>
                  </a:cubicBezTo>
                  <a:moveTo>
                    <a:pt x="11629" y="15452"/>
                  </a:moveTo>
                  <a:cubicBezTo>
                    <a:pt x="11741" y="15452"/>
                    <a:pt x="11840" y="15402"/>
                    <a:pt x="11926" y="15308"/>
                  </a:cubicBezTo>
                  <a:cubicBezTo>
                    <a:pt x="12010" y="15210"/>
                    <a:pt x="12053" y="15097"/>
                    <a:pt x="12053" y="14971"/>
                  </a:cubicBezTo>
                  <a:lnTo>
                    <a:pt x="12236" y="6243"/>
                  </a:lnTo>
                  <a:cubicBezTo>
                    <a:pt x="12236" y="6113"/>
                    <a:pt x="12190" y="6001"/>
                    <a:pt x="12106" y="5906"/>
                  </a:cubicBezTo>
                  <a:cubicBezTo>
                    <a:pt x="12023" y="5808"/>
                    <a:pt x="11924" y="5762"/>
                    <a:pt x="11809" y="5762"/>
                  </a:cubicBezTo>
                  <a:lnTo>
                    <a:pt x="9790" y="5762"/>
                  </a:lnTo>
                  <a:cubicBezTo>
                    <a:pt x="9663" y="5762"/>
                    <a:pt x="9553" y="5808"/>
                    <a:pt x="9480" y="5906"/>
                  </a:cubicBezTo>
                  <a:cubicBezTo>
                    <a:pt x="9404" y="6001"/>
                    <a:pt x="9366" y="6113"/>
                    <a:pt x="9366" y="6243"/>
                  </a:cubicBezTo>
                  <a:lnTo>
                    <a:pt x="9513" y="14971"/>
                  </a:lnTo>
                  <a:cubicBezTo>
                    <a:pt x="9513" y="15097"/>
                    <a:pt x="9556" y="15210"/>
                    <a:pt x="9640" y="15308"/>
                  </a:cubicBezTo>
                  <a:cubicBezTo>
                    <a:pt x="9724" y="15403"/>
                    <a:pt x="9823" y="15452"/>
                    <a:pt x="9937" y="15452"/>
                  </a:cubicBezTo>
                  <a:lnTo>
                    <a:pt x="11629" y="15452"/>
                  </a:lnTo>
                  <a:close/>
                  <a:moveTo>
                    <a:pt x="12150" y="17257"/>
                  </a:moveTo>
                  <a:cubicBezTo>
                    <a:pt x="12150" y="17110"/>
                    <a:pt x="12114" y="16989"/>
                    <a:pt x="12040" y="16891"/>
                  </a:cubicBezTo>
                  <a:cubicBezTo>
                    <a:pt x="11969" y="16796"/>
                    <a:pt x="11868" y="16747"/>
                    <a:pt x="11738" y="16747"/>
                  </a:cubicBezTo>
                  <a:lnTo>
                    <a:pt x="9866" y="16747"/>
                  </a:lnTo>
                  <a:cubicBezTo>
                    <a:pt x="9752" y="16747"/>
                    <a:pt x="9653" y="16793"/>
                    <a:pt x="9569" y="16886"/>
                  </a:cubicBezTo>
                  <a:cubicBezTo>
                    <a:pt x="9482" y="16978"/>
                    <a:pt x="9439" y="17102"/>
                    <a:pt x="9439" y="17257"/>
                  </a:cubicBezTo>
                  <a:lnTo>
                    <a:pt x="9439" y="19284"/>
                  </a:lnTo>
                  <a:cubicBezTo>
                    <a:pt x="9439" y="19431"/>
                    <a:pt x="9482" y="19549"/>
                    <a:pt x="9569" y="19636"/>
                  </a:cubicBezTo>
                  <a:cubicBezTo>
                    <a:pt x="9653" y="19722"/>
                    <a:pt x="9752" y="19765"/>
                    <a:pt x="9866" y="19765"/>
                  </a:cubicBezTo>
                  <a:lnTo>
                    <a:pt x="11738" y="19765"/>
                  </a:lnTo>
                  <a:cubicBezTo>
                    <a:pt x="12020" y="19765"/>
                    <a:pt x="12160" y="19604"/>
                    <a:pt x="12150" y="19284"/>
                  </a:cubicBezTo>
                  <a:lnTo>
                    <a:pt x="12150" y="17257"/>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2" name="AutoShape 134"/>
            <p:cNvSpPr/>
            <p:nvPr/>
          </p:nvSpPr>
          <p:spPr bwMode="auto">
            <a:xfrm>
              <a:off x="10704926" y="4431467"/>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52"/>
                  </a:moveTo>
                  <a:cubicBezTo>
                    <a:pt x="21509" y="7979"/>
                    <a:pt x="21282" y="8750"/>
                    <a:pt x="20914" y="9461"/>
                  </a:cubicBezTo>
                  <a:cubicBezTo>
                    <a:pt x="20549" y="10173"/>
                    <a:pt x="20079" y="10791"/>
                    <a:pt x="19504" y="11311"/>
                  </a:cubicBezTo>
                  <a:cubicBezTo>
                    <a:pt x="18932" y="11836"/>
                    <a:pt x="18276" y="12245"/>
                    <a:pt x="17542" y="12545"/>
                  </a:cubicBezTo>
                  <a:cubicBezTo>
                    <a:pt x="16803" y="12838"/>
                    <a:pt x="16016" y="12988"/>
                    <a:pt x="15175" y="12988"/>
                  </a:cubicBezTo>
                  <a:cubicBezTo>
                    <a:pt x="14626" y="12988"/>
                    <a:pt x="14048" y="12914"/>
                    <a:pt x="13457" y="12759"/>
                  </a:cubicBezTo>
                  <a:lnTo>
                    <a:pt x="5243" y="20964"/>
                  </a:lnTo>
                  <a:cubicBezTo>
                    <a:pt x="4818" y="21385"/>
                    <a:pt x="4312" y="21599"/>
                    <a:pt x="3725" y="21599"/>
                  </a:cubicBezTo>
                  <a:cubicBezTo>
                    <a:pt x="3111" y="21599"/>
                    <a:pt x="2593" y="21388"/>
                    <a:pt x="2165" y="20964"/>
                  </a:cubicBezTo>
                  <a:cubicBezTo>
                    <a:pt x="1959" y="20758"/>
                    <a:pt x="1729" y="20544"/>
                    <a:pt x="1483" y="20320"/>
                  </a:cubicBezTo>
                  <a:cubicBezTo>
                    <a:pt x="1234" y="20100"/>
                    <a:pt x="999" y="19866"/>
                    <a:pt x="778" y="19617"/>
                  </a:cubicBezTo>
                  <a:cubicBezTo>
                    <a:pt x="557" y="19369"/>
                    <a:pt x="370" y="19106"/>
                    <a:pt x="223" y="18827"/>
                  </a:cubicBezTo>
                  <a:cubicBezTo>
                    <a:pt x="73" y="18547"/>
                    <a:pt x="0" y="18242"/>
                    <a:pt x="0" y="17909"/>
                  </a:cubicBezTo>
                  <a:cubicBezTo>
                    <a:pt x="0" y="17613"/>
                    <a:pt x="56" y="17330"/>
                    <a:pt x="169" y="17062"/>
                  </a:cubicBezTo>
                  <a:cubicBezTo>
                    <a:pt x="283" y="16797"/>
                    <a:pt x="438" y="16565"/>
                    <a:pt x="637" y="16367"/>
                  </a:cubicBezTo>
                  <a:lnTo>
                    <a:pt x="8893" y="8134"/>
                  </a:lnTo>
                  <a:cubicBezTo>
                    <a:pt x="8743" y="7541"/>
                    <a:pt x="8669" y="6993"/>
                    <a:pt x="8660" y="6485"/>
                  </a:cubicBezTo>
                  <a:cubicBezTo>
                    <a:pt x="8660" y="5604"/>
                    <a:pt x="8833" y="4766"/>
                    <a:pt x="9176" y="3964"/>
                  </a:cubicBezTo>
                  <a:cubicBezTo>
                    <a:pt x="9521" y="3168"/>
                    <a:pt x="9983" y="2479"/>
                    <a:pt x="10566" y="1897"/>
                  </a:cubicBezTo>
                  <a:cubicBezTo>
                    <a:pt x="11149" y="1315"/>
                    <a:pt x="11831" y="855"/>
                    <a:pt x="12621" y="513"/>
                  </a:cubicBezTo>
                  <a:cubicBezTo>
                    <a:pt x="13406" y="172"/>
                    <a:pt x="14241" y="0"/>
                    <a:pt x="15130" y="0"/>
                  </a:cubicBezTo>
                  <a:cubicBezTo>
                    <a:pt x="15979" y="0"/>
                    <a:pt x="16798" y="160"/>
                    <a:pt x="17588" y="485"/>
                  </a:cubicBezTo>
                  <a:cubicBezTo>
                    <a:pt x="18377" y="813"/>
                    <a:pt x="19077" y="1264"/>
                    <a:pt x="19683" y="1849"/>
                  </a:cubicBezTo>
                  <a:lnTo>
                    <a:pt x="13692" y="4037"/>
                  </a:lnTo>
                  <a:lnTo>
                    <a:pt x="13108" y="7228"/>
                  </a:lnTo>
                  <a:lnTo>
                    <a:pt x="15603" y="9295"/>
                  </a:lnTo>
                  <a:lnTo>
                    <a:pt x="21599" y="7152"/>
                  </a:lnTo>
                  <a:close/>
                  <a:moveTo>
                    <a:pt x="3720" y="18991"/>
                  </a:moveTo>
                  <a:cubicBezTo>
                    <a:pt x="4017" y="18991"/>
                    <a:pt x="4269" y="18886"/>
                    <a:pt x="4479" y="18674"/>
                  </a:cubicBezTo>
                  <a:cubicBezTo>
                    <a:pt x="4688" y="18462"/>
                    <a:pt x="4790" y="18208"/>
                    <a:pt x="4790" y="17909"/>
                  </a:cubicBezTo>
                  <a:cubicBezTo>
                    <a:pt x="4790" y="17593"/>
                    <a:pt x="4685" y="17333"/>
                    <a:pt x="4473" y="17133"/>
                  </a:cubicBezTo>
                  <a:cubicBezTo>
                    <a:pt x="4261" y="16929"/>
                    <a:pt x="4009" y="16830"/>
                    <a:pt x="3720" y="16830"/>
                  </a:cubicBezTo>
                  <a:cubicBezTo>
                    <a:pt x="3403" y="16830"/>
                    <a:pt x="3145" y="16935"/>
                    <a:pt x="2941" y="17138"/>
                  </a:cubicBezTo>
                  <a:cubicBezTo>
                    <a:pt x="2737" y="17347"/>
                    <a:pt x="2638" y="17604"/>
                    <a:pt x="2638" y="17909"/>
                  </a:cubicBezTo>
                  <a:cubicBezTo>
                    <a:pt x="2638" y="18206"/>
                    <a:pt x="2737" y="18460"/>
                    <a:pt x="2941" y="18674"/>
                  </a:cubicBezTo>
                  <a:cubicBezTo>
                    <a:pt x="3145" y="18889"/>
                    <a:pt x="3403" y="18991"/>
                    <a:pt x="3720" y="18991"/>
                  </a:cubicBezTo>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3" name="AutoShape 135"/>
            <p:cNvSpPr/>
            <p:nvPr/>
          </p:nvSpPr>
          <p:spPr bwMode="auto">
            <a:xfrm>
              <a:off x="10704926" y="4825533"/>
              <a:ext cx="205801" cy="199878"/>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45"/>
                  </a:lnTo>
                  <a:cubicBezTo>
                    <a:pt x="19907" y="21512"/>
                    <a:pt x="19687" y="21594"/>
                    <a:pt x="19438" y="21594"/>
                  </a:cubicBezTo>
                  <a:cubicBezTo>
                    <a:pt x="19184" y="21600"/>
                    <a:pt x="18978" y="21518"/>
                    <a:pt x="18814" y="21345"/>
                  </a:cubicBezTo>
                  <a:lnTo>
                    <a:pt x="13960" y="16508"/>
                  </a:lnTo>
                  <a:cubicBezTo>
                    <a:pt x="13256" y="16982"/>
                    <a:pt x="12485" y="17347"/>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21"/>
                  </a:cubicBezTo>
                  <a:cubicBezTo>
                    <a:pt x="231" y="11428"/>
                    <a:pt x="0" y="10253"/>
                    <a:pt x="0" y="9002"/>
                  </a:cubicBezTo>
                  <a:cubicBezTo>
                    <a:pt x="0" y="7765"/>
                    <a:pt x="231" y="6607"/>
                    <a:pt x="700" y="5517"/>
                  </a:cubicBezTo>
                  <a:cubicBezTo>
                    <a:pt x="1169" y="4427"/>
                    <a:pt x="1819" y="3470"/>
                    <a:pt x="2644" y="2648"/>
                  </a:cubicBezTo>
                  <a:cubicBezTo>
                    <a:pt x="3469" y="1832"/>
                    <a:pt x="4424" y="1180"/>
                    <a:pt x="5512" y="711"/>
                  </a:cubicBezTo>
                  <a:cubicBezTo>
                    <a:pt x="6600" y="237"/>
                    <a:pt x="7764" y="0"/>
                    <a:pt x="9007" y="0"/>
                  </a:cubicBezTo>
                  <a:cubicBezTo>
                    <a:pt x="10244" y="0"/>
                    <a:pt x="11411" y="237"/>
                    <a:pt x="12510" y="711"/>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90"/>
                    <a:pt x="16991" y="13261"/>
                    <a:pt x="16514" y="13949"/>
                  </a:cubicBezTo>
                  <a:lnTo>
                    <a:pt x="21357" y="18804"/>
                  </a:lnTo>
                  <a:close/>
                  <a:moveTo>
                    <a:pt x="3596" y="9005"/>
                  </a:moveTo>
                  <a:cubicBezTo>
                    <a:pt x="3596" y="9768"/>
                    <a:pt x="3746" y="10468"/>
                    <a:pt x="4028" y="11123"/>
                  </a:cubicBezTo>
                  <a:cubicBezTo>
                    <a:pt x="4319" y="11772"/>
                    <a:pt x="4704" y="12343"/>
                    <a:pt x="5193" y="12829"/>
                  </a:cubicBezTo>
                  <a:cubicBezTo>
                    <a:pt x="5678" y="13309"/>
                    <a:pt x="6252" y="13696"/>
                    <a:pt x="6910" y="13975"/>
                  </a:cubicBezTo>
                  <a:cubicBezTo>
                    <a:pt x="7566" y="14263"/>
                    <a:pt x="8264" y="14399"/>
                    <a:pt x="9004" y="14399"/>
                  </a:cubicBezTo>
                  <a:cubicBezTo>
                    <a:pt x="9747" y="14399"/>
                    <a:pt x="10448" y="14260"/>
                    <a:pt x="11109" y="13975"/>
                  </a:cubicBezTo>
                  <a:cubicBezTo>
                    <a:pt x="11770" y="13693"/>
                    <a:pt x="12341" y="13309"/>
                    <a:pt x="12818" y="12829"/>
                  </a:cubicBezTo>
                  <a:cubicBezTo>
                    <a:pt x="13296" y="12343"/>
                    <a:pt x="13680" y="11775"/>
                    <a:pt x="13965" y="11123"/>
                  </a:cubicBezTo>
                  <a:cubicBezTo>
                    <a:pt x="14256" y="10468"/>
                    <a:pt x="14398" y="9768"/>
                    <a:pt x="14398" y="9005"/>
                  </a:cubicBezTo>
                  <a:cubicBezTo>
                    <a:pt x="14398" y="8265"/>
                    <a:pt x="14254" y="7570"/>
                    <a:pt x="13965" y="6921"/>
                  </a:cubicBezTo>
                  <a:cubicBezTo>
                    <a:pt x="13677" y="6266"/>
                    <a:pt x="13296" y="5690"/>
                    <a:pt x="12818" y="5201"/>
                  </a:cubicBezTo>
                  <a:cubicBezTo>
                    <a:pt x="12338" y="4710"/>
                    <a:pt x="11770" y="4323"/>
                    <a:pt x="11109" y="4044"/>
                  </a:cubicBezTo>
                  <a:cubicBezTo>
                    <a:pt x="10448" y="3756"/>
                    <a:pt x="9747" y="3614"/>
                    <a:pt x="9004" y="3614"/>
                  </a:cubicBezTo>
                  <a:cubicBezTo>
                    <a:pt x="8264" y="3614"/>
                    <a:pt x="7566" y="3758"/>
                    <a:pt x="6910" y="4044"/>
                  </a:cubicBezTo>
                  <a:cubicBezTo>
                    <a:pt x="6252" y="4326"/>
                    <a:pt x="5676" y="4710"/>
                    <a:pt x="5193" y="5201"/>
                  </a:cubicBezTo>
                  <a:cubicBezTo>
                    <a:pt x="4704" y="5693"/>
                    <a:pt x="4317" y="6266"/>
                    <a:pt x="4028" y="6921"/>
                  </a:cubicBezTo>
                  <a:cubicBezTo>
                    <a:pt x="3746" y="7570"/>
                    <a:pt x="3596" y="8265"/>
                    <a:pt x="3596" y="9005"/>
                  </a:cubicBezTo>
                  <a:moveTo>
                    <a:pt x="12160" y="8115"/>
                  </a:moveTo>
                  <a:cubicBezTo>
                    <a:pt x="12454" y="8115"/>
                    <a:pt x="12604" y="8260"/>
                    <a:pt x="12604" y="8556"/>
                  </a:cubicBezTo>
                  <a:lnTo>
                    <a:pt x="12604" y="9448"/>
                  </a:lnTo>
                  <a:cubicBezTo>
                    <a:pt x="12604" y="9575"/>
                    <a:pt x="12561" y="9685"/>
                    <a:pt x="12476" y="9773"/>
                  </a:cubicBezTo>
                  <a:cubicBezTo>
                    <a:pt x="12392" y="9861"/>
                    <a:pt x="12284" y="9911"/>
                    <a:pt x="12160" y="9911"/>
                  </a:cubicBezTo>
                  <a:lnTo>
                    <a:pt x="9914" y="9911"/>
                  </a:lnTo>
                  <a:lnTo>
                    <a:pt x="9914" y="12151"/>
                  </a:lnTo>
                  <a:cubicBezTo>
                    <a:pt x="9914" y="12278"/>
                    <a:pt x="9866" y="12388"/>
                    <a:pt x="9778" y="12470"/>
                  </a:cubicBezTo>
                  <a:cubicBezTo>
                    <a:pt x="9688" y="12557"/>
                    <a:pt x="9575" y="12597"/>
                    <a:pt x="9439" y="12597"/>
                  </a:cubicBezTo>
                  <a:lnTo>
                    <a:pt x="8560" y="12597"/>
                  </a:lnTo>
                  <a:cubicBezTo>
                    <a:pt x="8264" y="12597"/>
                    <a:pt x="8114" y="12447"/>
                    <a:pt x="8114" y="12151"/>
                  </a:cubicBezTo>
                  <a:lnTo>
                    <a:pt x="8114" y="9911"/>
                  </a:lnTo>
                  <a:lnTo>
                    <a:pt x="5840" y="9911"/>
                  </a:lnTo>
                  <a:cubicBezTo>
                    <a:pt x="5712" y="9911"/>
                    <a:pt x="5608" y="9860"/>
                    <a:pt x="5523" y="9773"/>
                  </a:cubicBezTo>
                  <a:cubicBezTo>
                    <a:pt x="5438" y="9685"/>
                    <a:pt x="5393" y="9575"/>
                    <a:pt x="5393" y="9448"/>
                  </a:cubicBezTo>
                  <a:lnTo>
                    <a:pt x="5393" y="8556"/>
                  </a:lnTo>
                  <a:cubicBezTo>
                    <a:pt x="5393" y="8259"/>
                    <a:pt x="5543" y="8115"/>
                    <a:pt x="5840" y="8115"/>
                  </a:cubicBezTo>
                  <a:lnTo>
                    <a:pt x="8114" y="8115"/>
                  </a:lnTo>
                  <a:lnTo>
                    <a:pt x="8114" y="5842"/>
                  </a:lnTo>
                  <a:cubicBezTo>
                    <a:pt x="8114" y="5546"/>
                    <a:pt x="8264" y="5402"/>
                    <a:pt x="8560" y="5407"/>
                  </a:cubicBezTo>
                  <a:lnTo>
                    <a:pt x="9439" y="5407"/>
                  </a:lnTo>
                  <a:cubicBezTo>
                    <a:pt x="9566" y="5407"/>
                    <a:pt x="9676" y="5452"/>
                    <a:pt x="9770" y="5529"/>
                  </a:cubicBezTo>
                  <a:cubicBezTo>
                    <a:pt x="9866" y="5611"/>
                    <a:pt x="9914" y="5715"/>
                    <a:pt x="9914" y="5842"/>
                  </a:cubicBezTo>
                  <a:lnTo>
                    <a:pt x="9914" y="8115"/>
                  </a:lnTo>
                  <a:lnTo>
                    <a:pt x="12160" y="8115"/>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4" name="AutoShape 136"/>
            <p:cNvSpPr/>
            <p:nvPr/>
          </p:nvSpPr>
          <p:spPr bwMode="auto">
            <a:xfrm>
              <a:off x="6116963" y="4824730"/>
              <a:ext cx="204978" cy="199878"/>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51"/>
                  </a:lnTo>
                  <a:cubicBezTo>
                    <a:pt x="19907" y="21506"/>
                    <a:pt x="19687" y="21594"/>
                    <a:pt x="19438" y="21594"/>
                  </a:cubicBezTo>
                  <a:cubicBezTo>
                    <a:pt x="19184" y="21600"/>
                    <a:pt x="18978" y="21518"/>
                    <a:pt x="18814" y="21351"/>
                  </a:cubicBezTo>
                  <a:lnTo>
                    <a:pt x="13960" y="16508"/>
                  </a:lnTo>
                  <a:cubicBezTo>
                    <a:pt x="13256" y="16982"/>
                    <a:pt x="12485" y="17352"/>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15"/>
                  </a:cubicBezTo>
                  <a:cubicBezTo>
                    <a:pt x="231" y="11428"/>
                    <a:pt x="0" y="10253"/>
                    <a:pt x="0" y="9002"/>
                  </a:cubicBezTo>
                  <a:cubicBezTo>
                    <a:pt x="0" y="7765"/>
                    <a:pt x="231" y="6607"/>
                    <a:pt x="700" y="5517"/>
                  </a:cubicBezTo>
                  <a:cubicBezTo>
                    <a:pt x="1169" y="4427"/>
                    <a:pt x="1819" y="3470"/>
                    <a:pt x="2644" y="2648"/>
                  </a:cubicBezTo>
                  <a:cubicBezTo>
                    <a:pt x="3469" y="1832"/>
                    <a:pt x="4424" y="1180"/>
                    <a:pt x="5512" y="705"/>
                  </a:cubicBezTo>
                  <a:cubicBezTo>
                    <a:pt x="6600" y="237"/>
                    <a:pt x="7764" y="0"/>
                    <a:pt x="9007" y="0"/>
                  </a:cubicBezTo>
                  <a:cubicBezTo>
                    <a:pt x="10244" y="0"/>
                    <a:pt x="11411" y="237"/>
                    <a:pt x="12510" y="705"/>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89"/>
                    <a:pt x="16991" y="13260"/>
                    <a:pt x="16514" y="13949"/>
                  </a:cubicBezTo>
                  <a:lnTo>
                    <a:pt x="21357" y="18804"/>
                  </a:lnTo>
                  <a:close/>
                  <a:moveTo>
                    <a:pt x="3596" y="9002"/>
                  </a:moveTo>
                  <a:cubicBezTo>
                    <a:pt x="3596" y="9759"/>
                    <a:pt x="3746" y="10465"/>
                    <a:pt x="4028" y="11120"/>
                  </a:cubicBezTo>
                  <a:cubicBezTo>
                    <a:pt x="4319" y="11770"/>
                    <a:pt x="4704" y="12340"/>
                    <a:pt x="5193" y="12826"/>
                  </a:cubicBezTo>
                  <a:cubicBezTo>
                    <a:pt x="5678" y="13306"/>
                    <a:pt x="6252" y="13687"/>
                    <a:pt x="6910" y="13972"/>
                  </a:cubicBezTo>
                  <a:cubicBezTo>
                    <a:pt x="7566" y="14255"/>
                    <a:pt x="8264" y="14396"/>
                    <a:pt x="9004" y="14396"/>
                  </a:cubicBezTo>
                  <a:cubicBezTo>
                    <a:pt x="9747" y="14396"/>
                    <a:pt x="10448" y="14252"/>
                    <a:pt x="11109" y="13972"/>
                  </a:cubicBezTo>
                  <a:cubicBezTo>
                    <a:pt x="11770" y="13684"/>
                    <a:pt x="12341" y="13306"/>
                    <a:pt x="12818" y="12826"/>
                  </a:cubicBezTo>
                  <a:cubicBezTo>
                    <a:pt x="13296" y="12340"/>
                    <a:pt x="13680" y="11772"/>
                    <a:pt x="13965" y="11120"/>
                  </a:cubicBezTo>
                  <a:cubicBezTo>
                    <a:pt x="14256" y="10465"/>
                    <a:pt x="14398" y="9759"/>
                    <a:pt x="14398" y="9002"/>
                  </a:cubicBezTo>
                  <a:cubicBezTo>
                    <a:pt x="14398" y="8262"/>
                    <a:pt x="14254" y="7568"/>
                    <a:pt x="13965" y="6918"/>
                  </a:cubicBezTo>
                  <a:cubicBezTo>
                    <a:pt x="13677" y="6263"/>
                    <a:pt x="13296" y="5687"/>
                    <a:pt x="12818" y="5198"/>
                  </a:cubicBezTo>
                  <a:cubicBezTo>
                    <a:pt x="12338" y="4707"/>
                    <a:pt x="11770" y="4320"/>
                    <a:pt x="11109" y="4035"/>
                  </a:cubicBezTo>
                  <a:cubicBezTo>
                    <a:pt x="10448" y="3753"/>
                    <a:pt x="9747" y="3611"/>
                    <a:pt x="9004" y="3611"/>
                  </a:cubicBezTo>
                  <a:cubicBezTo>
                    <a:pt x="8264" y="3611"/>
                    <a:pt x="7566" y="3755"/>
                    <a:pt x="6910" y="4035"/>
                  </a:cubicBezTo>
                  <a:cubicBezTo>
                    <a:pt x="6252" y="4323"/>
                    <a:pt x="5676" y="4707"/>
                    <a:pt x="5193" y="5198"/>
                  </a:cubicBezTo>
                  <a:cubicBezTo>
                    <a:pt x="4704" y="5690"/>
                    <a:pt x="4317" y="6263"/>
                    <a:pt x="4028" y="6918"/>
                  </a:cubicBezTo>
                  <a:cubicBezTo>
                    <a:pt x="3746" y="7568"/>
                    <a:pt x="3596" y="8262"/>
                    <a:pt x="3596" y="9002"/>
                  </a:cubicBezTo>
                  <a:moveTo>
                    <a:pt x="12160" y="8110"/>
                  </a:moveTo>
                  <a:cubicBezTo>
                    <a:pt x="12454" y="8110"/>
                    <a:pt x="12604" y="8259"/>
                    <a:pt x="12604" y="8556"/>
                  </a:cubicBezTo>
                  <a:lnTo>
                    <a:pt x="12604" y="9448"/>
                  </a:lnTo>
                  <a:cubicBezTo>
                    <a:pt x="12604" y="9581"/>
                    <a:pt x="12561" y="9686"/>
                    <a:pt x="12476" y="9773"/>
                  </a:cubicBezTo>
                  <a:cubicBezTo>
                    <a:pt x="12392" y="9861"/>
                    <a:pt x="12284" y="9906"/>
                    <a:pt x="12160" y="9906"/>
                  </a:cubicBezTo>
                  <a:lnTo>
                    <a:pt x="5842" y="9906"/>
                  </a:lnTo>
                  <a:cubicBezTo>
                    <a:pt x="5715" y="9906"/>
                    <a:pt x="5611" y="9861"/>
                    <a:pt x="5526" y="9773"/>
                  </a:cubicBezTo>
                  <a:cubicBezTo>
                    <a:pt x="5441" y="9686"/>
                    <a:pt x="5396" y="9581"/>
                    <a:pt x="5396" y="9448"/>
                  </a:cubicBezTo>
                  <a:lnTo>
                    <a:pt x="5396" y="8556"/>
                  </a:lnTo>
                  <a:cubicBezTo>
                    <a:pt x="5396" y="8260"/>
                    <a:pt x="5546" y="8110"/>
                    <a:pt x="5842" y="8110"/>
                  </a:cubicBezTo>
                  <a:lnTo>
                    <a:pt x="12160" y="8110"/>
                  </a:lnTo>
                  <a:close/>
                </a:path>
              </a:pathLst>
            </a:custGeom>
            <a:grp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5151120" y="2721079"/>
            <a:ext cx="1162799" cy="923330"/>
          </a:xfrm>
          <a:prstGeom prst="rect">
            <a:avLst/>
          </a:prstGeom>
          <a:noFill/>
        </p:spPr>
        <p:txBody>
          <a:bodyPr wrap="square" rtlCol="0">
            <a:spAutoFit/>
          </a:bodyPr>
          <a:lstStyle/>
          <a:p>
            <a:r>
              <a:rPr lang="en-US" altLang="zh-CN" sz="5400" dirty="0">
                <a:solidFill>
                  <a:prstClr val="black"/>
                </a:solidFill>
                <a:latin typeface="微软雅黑" pitchFamily="34" charset="-122"/>
                <a:ea typeface="微软雅黑" pitchFamily="34" charset="-122"/>
              </a:rPr>
              <a:t>01</a:t>
            </a:r>
            <a:endParaRPr lang="zh-CN" altLang="en-US" sz="5400" dirty="0">
              <a:solidFill>
                <a:prstClr val="black"/>
              </a:solidFill>
              <a:latin typeface="微软雅黑" pitchFamily="34" charset="-122"/>
              <a:ea typeface="微软雅黑" pitchFamily="34" charset="-122"/>
            </a:endParaRPr>
          </a:p>
        </p:txBody>
      </p:sp>
      <p:grpSp>
        <p:nvGrpSpPr>
          <p:cNvPr id="24" name="组合 23"/>
          <p:cNvGrpSpPr/>
          <p:nvPr/>
        </p:nvGrpSpPr>
        <p:grpSpPr>
          <a:xfrm>
            <a:off x="6169352" y="2769955"/>
            <a:ext cx="3325090" cy="825578"/>
            <a:chOff x="6169352" y="2738001"/>
            <a:chExt cx="3325090" cy="825578"/>
          </a:xfrm>
        </p:grpSpPr>
        <p:sp>
          <p:nvSpPr>
            <p:cNvPr id="19" name="文本框 18"/>
            <p:cNvSpPr txBox="1"/>
            <p:nvPr/>
          </p:nvSpPr>
          <p:spPr>
            <a:xfrm>
              <a:off x="6169352" y="2738001"/>
              <a:ext cx="3325090" cy="584775"/>
            </a:xfrm>
            <a:prstGeom prst="rect">
              <a:avLst/>
            </a:prstGeom>
            <a:noFill/>
          </p:spPr>
          <p:txBody>
            <a:bodyPr wrap="square" rtlCol="0">
              <a:spAutoFit/>
            </a:bodyPr>
            <a:lstStyle/>
            <a:p>
              <a:r>
                <a:rPr lang="zh-CN" altLang="en-US" sz="3200" spc="300" dirty="0">
                  <a:latin typeface="微软雅黑" pitchFamily="34" charset="-122"/>
                  <a:ea typeface="微软雅黑" pitchFamily="34" charset="-122"/>
                </a:rPr>
                <a:t>研究背景及意义</a:t>
              </a:r>
              <a:endParaRPr lang="zh-CN" altLang="en-US" sz="3200" dirty="0">
                <a:solidFill>
                  <a:prstClr val="black"/>
                </a:solidFill>
                <a:latin typeface="微软雅黑" pitchFamily="34" charset="-122"/>
                <a:ea typeface="微软雅黑" pitchFamily="34" charset="-122"/>
              </a:endParaRPr>
            </a:p>
          </p:txBody>
        </p:sp>
        <p:sp>
          <p:nvSpPr>
            <p:cNvPr id="23" name="文本框 22"/>
            <p:cNvSpPr txBox="1"/>
            <p:nvPr/>
          </p:nvSpPr>
          <p:spPr>
            <a:xfrm>
              <a:off x="6213348" y="3255802"/>
              <a:ext cx="3188208" cy="307777"/>
            </a:xfrm>
            <a:prstGeom prst="rect">
              <a:avLst/>
            </a:prstGeom>
            <a:noFill/>
          </p:spPr>
          <p:txBody>
            <a:bodyPr wrap="square" rtlCol="0">
              <a:spAutoFit/>
            </a:bodyPr>
            <a:lstStyle/>
            <a:p>
              <a:pPr algn="dist"/>
              <a:r>
                <a:rPr lang="en-US" altLang="zh-CN" sz="1400" dirty="0">
                  <a:solidFill>
                    <a:prstClr val="black"/>
                  </a:solidFill>
                  <a:latin typeface="微软雅黑" pitchFamily="34" charset="-122"/>
                  <a:ea typeface="微软雅黑" pitchFamily="34" charset="-122"/>
                </a:rPr>
                <a:t>BACKGROUND AND MEANING</a:t>
              </a:r>
              <a:endParaRPr lang="zh-CN" altLang="en-US" sz="1400" dirty="0">
                <a:solidFill>
                  <a:prstClr val="black"/>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1"/>
          <p:cNvSpPr/>
          <p:nvPr/>
        </p:nvSpPr>
        <p:spPr>
          <a:xfrm>
            <a:off x="1031383" y="1544590"/>
            <a:ext cx="4471544" cy="2546561"/>
          </a:xfrm>
          <a:prstGeom prst="rect">
            <a:avLst/>
          </a:prstGeom>
          <a:solidFill>
            <a:srgbClr val="60565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defTabSz="1450340">
              <a:lnSpc>
                <a:spcPct val="200000"/>
              </a:lnSpc>
            </a:pPr>
            <a:endParaRPr lang="en-US" sz="1200">
              <a:solidFill>
                <a:schemeClr val="bg1"/>
              </a:solidFill>
              <a:cs typeface="+mn-ea"/>
              <a:sym typeface="+mn-lt"/>
            </a:endParaRPr>
          </a:p>
        </p:txBody>
      </p:sp>
      <p:grpSp>
        <p:nvGrpSpPr>
          <p:cNvPr id="13" name="组合 12"/>
          <p:cNvGrpSpPr/>
          <p:nvPr/>
        </p:nvGrpSpPr>
        <p:grpSpPr>
          <a:xfrm>
            <a:off x="4165600" y="277508"/>
            <a:ext cx="3860800" cy="461665"/>
            <a:chOff x="4165600" y="226708"/>
            <a:chExt cx="3860800" cy="461665"/>
          </a:xfrm>
        </p:grpSpPr>
        <p:sp>
          <p:nvSpPr>
            <p:cNvPr id="6" name="文本框 5"/>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研究背景及意义</a:t>
              </a:r>
            </a:p>
          </p:txBody>
        </p:sp>
        <p:cxnSp>
          <p:nvCxnSpPr>
            <p:cNvPr id="8" name="直接连接符 7"/>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Rectangle 11"/>
          <p:cNvSpPr/>
          <p:nvPr/>
        </p:nvSpPr>
        <p:spPr>
          <a:xfrm>
            <a:off x="5502926" y="1544590"/>
            <a:ext cx="5650177" cy="25465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defTabSz="1450340">
              <a:lnSpc>
                <a:spcPct val="200000"/>
              </a:lnSpc>
            </a:pPr>
            <a:endParaRPr lang="en-US" sz="1200">
              <a:solidFill>
                <a:schemeClr val="bg1"/>
              </a:solidFill>
              <a:cs typeface="+mn-ea"/>
              <a:sym typeface="+mn-lt"/>
            </a:endParaRPr>
          </a:p>
        </p:txBody>
      </p:sp>
      <p:sp>
        <p:nvSpPr>
          <p:cNvPr id="19" name="矩形 18"/>
          <p:cNvSpPr/>
          <p:nvPr/>
        </p:nvSpPr>
        <p:spPr>
          <a:xfrm>
            <a:off x="6045282" y="2495155"/>
            <a:ext cx="4695484" cy="753668"/>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bg1"/>
                </a:solidFill>
                <a:latin typeface="+mn-ea"/>
                <a:cs typeface="+mn-ea"/>
                <a:sym typeface="+mn-lt"/>
              </a:rPr>
              <a:t>毕业论文，泛指专科毕业论文、本科毕业论文（学士学位毕业论文）、硕士研究生毕业论文（硕士学位论文）毕业论文，泛指专科毕业论文</a:t>
            </a:r>
            <a:endParaRPr lang="en-US" altLang="zh-CN" sz="1400" dirty="0">
              <a:solidFill>
                <a:schemeClr val="bg1"/>
              </a:solidFill>
              <a:latin typeface="+mn-ea"/>
              <a:cs typeface="+mn-ea"/>
              <a:sym typeface="+mn-lt"/>
            </a:endParaRPr>
          </a:p>
        </p:txBody>
      </p:sp>
      <p:sp>
        <p:nvSpPr>
          <p:cNvPr id="20" name="矩形 19"/>
          <p:cNvSpPr/>
          <p:nvPr/>
        </p:nvSpPr>
        <p:spPr>
          <a:xfrm>
            <a:off x="1031382" y="4569623"/>
            <a:ext cx="10121721" cy="495136"/>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tx1">
                    <a:lumMod val="85000"/>
                    <a:lumOff val="15000"/>
                  </a:schemeClr>
                </a:solidFill>
                <a:latin typeface="+mn-ea"/>
                <a:cs typeface="+mn-ea"/>
                <a:sym typeface="+mn-lt"/>
              </a:rPr>
              <a:t>毕业论文，泛指专科毕业论文、本科毕业论文（学士学位毕业论文）、硕士研究生毕业论文（硕士学位论文）毕业论文，泛指专科毕业论文、本科毕业论文（学士学位毕业论文）</a:t>
            </a:r>
            <a:endParaRPr lang="en-US" altLang="zh-CN" sz="1400" dirty="0">
              <a:solidFill>
                <a:schemeClr val="tx1">
                  <a:lumMod val="85000"/>
                  <a:lumOff val="15000"/>
                </a:schemeClr>
              </a:solidFill>
              <a:latin typeface="+mn-ea"/>
              <a:cs typeface="+mn-ea"/>
              <a:sym typeface="+mn-lt"/>
            </a:endParaRPr>
          </a:p>
        </p:txBody>
      </p:sp>
      <p:sp>
        <p:nvSpPr>
          <p:cNvPr id="21" name="矩形 20"/>
          <p:cNvSpPr/>
          <p:nvPr/>
        </p:nvSpPr>
        <p:spPr>
          <a:xfrm>
            <a:off x="1031382" y="5167843"/>
            <a:ext cx="10121721" cy="753668"/>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tx1">
                    <a:lumMod val="85000"/>
                    <a:lumOff val="15000"/>
                  </a:schemeClr>
                </a:solidFill>
                <a:latin typeface="+mn-ea"/>
                <a:cs typeface="+mn-ea"/>
                <a:sym typeface="+mn-lt"/>
              </a:rPr>
              <a:t>毕业论文，泛指专科毕业论文、本科毕业论文（学士学位毕业论文）、硕士研究生毕业论文（硕士学位论文）毕业论文，泛指专科毕业论文、本科毕业论文（学士学位毕业论文）、硕士研究生毕业论文（硕士学位论文）毕业论文，泛指专科毕业论文、本科毕业论文（学士学位毕业论文）</a:t>
            </a:r>
            <a:endParaRPr lang="en-US" altLang="zh-CN" sz="1400" dirty="0">
              <a:solidFill>
                <a:schemeClr val="tx1">
                  <a:lumMod val="85000"/>
                  <a:lumOff val="15000"/>
                </a:schemeClr>
              </a:solidFill>
              <a:latin typeface="+mn-ea"/>
              <a:cs typeface="+mn-ea"/>
              <a:sym typeface="+mn-lt"/>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39237"/>
          <a:stretch>
            <a:fillRect/>
          </a:stretch>
        </p:blipFill>
        <p:spPr>
          <a:xfrm>
            <a:off x="1031381" y="1544590"/>
            <a:ext cx="4601564" cy="254656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5"/>
          <p:cNvSpPr/>
          <p:nvPr/>
        </p:nvSpPr>
        <p:spPr>
          <a:xfrm>
            <a:off x="4891501" y="1910793"/>
            <a:ext cx="2297750" cy="2298349"/>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7" name="Oval 58"/>
          <p:cNvSpPr/>
          <p:nvPr/>
        </p:nvSpPr>
        <p:spPr>
          <a:xfrm>
            <a:off x="2130957" y="2161784"/>
            <a:ext cx="1787242" cy="17877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8" name="Oval 61"/>
          <p:cNvSpPr/>
          <p:nvPr/>
        </p:nvSpPr>
        <p:spPr>
          <a:xfrm>
            <a:off x="8226481" y="2161784"/>
            <a:ext cx="1787242" cy="178770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9" name="Freeform 72"/>
          <p:cNvSpPr>
            <a:spLocks noEditPoints="1"/>
          </p:cNvSpPr>
          <p:nvPr/>
        </p:nvSpPr>
        <p:spPr bwMode="auto">
          <a:xfrm>
            <a:off x="5511065" y="2464833"/>
            <a:ext cx="1144012" cy="1071144"/>
          </a:xfrm>
          <a:custGeom>
            <a:avLst/>
            <a:gdLst>
              <a:gd name="T0" fmla="*/ 73 w 73"/>
              <a:gd name="T1" fmla="*/ 14 h 68"/>
              <a:gd name="T2" fmla="*/ 73 w 73"/>
              <a:gd name="T3" fmla="*/ 19 h 68"/>
              <a:gd name="T4" fmla="*/ 68 w 73"/>
              <a:gd name="T5" fmla="*/ 19 h 68"/>
              <a:gd name="T6" fmla="*/ 65 w 73"/>
              <a:gd name="T7" fmla="*/ 22 h 68"/>
              <a:gd name="T8" fmla="*/ 7 w 73"/>
              <a:gd name="T9" fmla="*/ 22 h 68"/>
              <a:gd name="T10" fmla="*/ 5 w 73"/>
              <a:gd name="T11" fmla="*/ 19 h 68"/>
              <a:gd name="T12" fmla="*/ 0 w 73"/>
              <a:gd name="T13" fmla="*/ 19 h 68"/>
              <a:gd name="T14" fmla="*/ 0 w 73"/>
              <a:gd name="T15" fmla="*/ 14 h 68"/>
              <a:gd name="T16" fmla="*/ 36 w 73"/>
              <a:gd name="T17" fmla="*/ 0 h 68"/>
              <a:gd name="T18" fmla="*/ 73 w 73"/>
              <a:gd name="T19" fmla="*/ 14 h 68"/>
              <a:gd name="T20" fmla="*/ 73 w 73"/>
              <a:gd name="T21" fmla="*/ 63 h 68"/>
              <a:gd name="T22" fmla="*/ 73 w 73"/>
              <a:gd name="T23" fmla="*/ 68 h 68"/>
              <a:gd name="T24" fmla="*/ 0 w 73"/>
              <a:gd name="T25" fmla="*/ 68 h 68"/>
              <a:gd name="T26" fmla="*/ 0 w 73"/>
              <a:gd name="T27" fmla="*/ 63 h 68"/>
              <a:gd name="T28" fmla="*/ 2 w 73"/>
              <a:gd name="T29" fmla="*/ 60 h 68"/>
              <a:gd name="T30" fmla="*/ 70 w 73"/>
              <a:gd name="T31" fmla="*/ 60 h 68"/>
              <a:gd name="T32" fmla="*/ 73 w 73"/>
              <a:gd name="T33" fmla="*/ 63 h 68"/>
              <a:gd name="T34" fmla="*/ 19 w 73"/>
              <a:gd name="T35" fmla="*/ 24 h 68"/>
              <a:gd name="T36" fmla="*/ 19 w 73"/>
              <a:gd name="T37" fmla="*/ 53 h 68"/>
              <a:gd name="T38" fmla="*/ 24 w 73"/>
              <a:gd name="T39" fmla="*/ 53 h 68"/>
              <a:gd name="T40" fmla="*/ 24 w 73"/>
              <a:gd name="T41" fmla="*/ 24 h 68"/>
              <a:gd name="T42" fmla="*/ 34 w 73"/>
              <a:gd name="T43" fmla="*/ 24 h 68"/>
              <a:gd name="T44" fmla="*/ 34 w 73"/>
              <a:gd name="T45" fmla="*/ 53 h 68"/>
              <a:gd name="T46" fmla="*/ 39 w 73"/>
              <a:gd name="T47" fmla="*/ 53 h 68"/>
              <a:gd name="T48" fmla="*/ 39 w 73"/>
              <a:gd name="T49" fmla="*/ 24 h 68"/>
              <a:gd name="T50" fmla="*/ 48 w 73"/>
              <a:gd name="T51" fmla="*/ 24 h 68"/>
              <a:gd name="T52" fmla="*/ 48 w 73"/>
              <a:gd name="T53" fmla="*/ 53 h 68"/>
              <a:gd name="T54" fmla="*/ 53 w 73"/>
              <a:gd name="T55" fmla="*/ 53 h 68"/>
              <a:gd name="T56" fmla="*/ 53 w 73"/>
              <a:gd name="T57" fmla="*/ 24 h 68"/>
              <a:gd name="T58" fmla="*/ 63 w 73"/>
              <a:gd name="T59" fmla="*/ 24 h 68"/>
              <a:gd name="T60" fmla="*/ 63 w 73"/>
              <a:gd name="T61" fmla="*/ 53 h 68"/>
              <a:gd name="T62" fmla="*/ 65 w 73"/>
              <a:gd name="T63" fmla="*/ 53 h 68"/>
              <a:gd name="T64" fmla="*/ 68 w 73"/>
              <a:gd name="T65" fmla="*/ 56 h 68"/>
              <a:gd name="T66" fmla="*/ 68 w 73"/>
              <a:gd name="T67" fmla="*/ 58 h 68"/>
              <a:gd name="T68" fmla="*/ 5 w 73"/>
              <a:gd name="T69" fmla="*/ 58 h 68"/>
              <a:gd name="T70" fmla="*/ 5 w 73"/>
              <a:gd name="T71" fmla="*/ 56 h 68"/>
              <a:gd name="T72" fmla="*/ 7 w 73"/>
              <a:gd name="T73" fmla="*/ 53 h 68"/>
              <a:gd name="T74" fmla="*/ 9 w 73"/>
              <a:gd name="T75" fmla="*/ 53 h 68"/>
              <a:gd name="T76" fmla="*/ 9 w 73"/>
              <a:gd name="T77" fmla="*/ 24 h 68"/>
              <a:gd name="T78" fmla="*/ 19 w 73"/>
              <a:gd name="T79" fmla="*/ 24 h 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3" h="68">
                <a:moveTo>
                  <a:pt x="73" y="14"/>
                </a:moveTo>
                <a:cubicBezTo>
                  <a:pt x="73" y="19"/>
                  <a:pt x="73" y="19"/>
                  <a:pt x="73" y="19"/>
                </a:cubicBezTo>
                <a:cubicBezTo>
                  <a:pt x="68" y="19"/>
                  <a:pt x="68" y="19"/>
                  <a:pt x="68" y="19"/>
                </a:cubicBezTo>
                <a:cubicBezTo>
                  <a:pt x="68" y="20"/>
                  <a:pt x="67" y="22"/>
                  <a:pt x="65" y="22"/>
                </a:cubicBezTo>
                <a:cubicBezTo>
                  <a:pt x="7" y="22"/>
                  <a:pt x="7" y="22"/>
                  <a:pt x="7" y="22"/>
                </a:cubicBezTo>
                <a:cubicBezTo>
                  <a:pt x="6" y="22"/>
                  <a:pt x="5" y="20"/>
                  <a:pt x="5" y="19"/>
                </a:cubicBezTo>
                <a:cubicBezTo>
                  <a:pt x="0" y="19"/>
                  <a:pt x="0" y="19"/>
                  <a:pt x="0" y="19"/>
                </a:cubicBezTo>
                <a:cubicBezTo>
                  <a:pt x="0" y="14"/>
                  <a:pt x="0" y="14"/>
                  <a:pt x="0" y="14"/>
                </a:cubicBezTo>
                <a:cubicBezTo>
                  <a:pt x="36" y="0"/>
                  <a:pt x="36" y="0"/>
                  <a:pt x="36" y="0"/>
                </a:cubicBezTo>
                <a:lnTo>
                  <a:pt x="73" y="14"/>
                </a:lnTo>
                <a:close/>
                <a:moveTo>
                  <a:pt x="73" y="63"/>
                </a:moveTo>
                <a:cubicBezTo>
                  <a:pt x="73" y="68"/>
                  <a:pt x="73" y="68"/>
                  <a:pt x="73" y="68"/>
                </a:cubicBezTo>
                <a:cubicBezTo>
                  <a:pt x="0" y="68"/>
                  <a:pt x="0" y="68"/>
                  <a:pt x="0" y="68"/>
                </a:cubicBezTo>
                <a:cubicBezTo>
                  <a:pt x="0" y="63"/>
                  <a:pt x="0" y="63"/>
                  <a:pt x="0" y="63"/>
                </a:cubicBezTo>
                <a:cubicBezTo>
                  <a:pt x="0" y="62"/>
                  <a:pt x="1" y="60"/>
                  <a:pt x="2" y="60"/>
                </a:cubicBezTo>
                <a:cubicBezTo>
                  <a:pt x="70" y="60"/>
                  <a:pt x="70" y="60"/>
                  <a:pt x="70" y="60"/>
                </a:cubicBezTo>
                <a:cubicBezTo>
                  <a:pt x="71" y="60"/>
                  <a:pt x="73" y="62"/>
                  <a:pt x="73" y="63"/>
                </a:cubicBezTo>
                <a:close/>
                <a:moveTo>
                  <a:pt x="19" y="24"/>
                </a:moveTo>
                <a:cubicBezTo>
                  <a:pt x="19" y="53"/>
                  <a:pt x="19" y="53"/>
                  <a:pt x="19" y="53"/>
                </a:cubicBezTo>
                <a:cubicBezTo>
                  <a:pt x="24" y="53"/>
                  <a:pt x="24" y="53"/>
                  <a:pt x="24" y="53"/>
                </a:cubicBezTo>
                <a:cubicBezTo>
                  <a:pt x="24" y="24"/>
                  <a:pt x="24" y="24"/>
                  <a:pt x="24" y="24"/>
                </a:cubicBezTo>
                <a:cubicBezTo>
                  <a:pt x="34" y="24"/>
                  <a:pt x="34" y="24"/>
                  <a:pt x="34" y="24"/>
                </a:cubicBezTo>
                <a:cubicBezTo>
                  <a:pt x="34" y="53"/>
                  <a:pt x="34" y="53"/>
                  <a:pt x="34" y="53"/>
                </a:cubicBezTo>
                <a:cubicBezTo>
                  <a:pt x="39" y="53"/>
                  <a:pt x="39" y="53"/>
                  <a:pt x="39" y="53"/>
                </a:cubicBezTo>
                <a:cubicBezTo>
                  <a:pt x="39" y="24"/>
                  <a:pt x="39" y="24"/>
                  <a:pt x="39" y="24"/>
                </a:cubicBezTo>
                <a:cubicBezTo>
                  <a:pt x="48" y="24"/>
                  <a:pt x="48" y="24"/>
                  <a:pt x="48" y="24"/>
                </a:cubicBezTo>
                <a:cubicBezTo>
                  <a:pt x="48" y="53"/>
                  <a:pt x="48" y="53"/>
                  <a:pt x="48" y="53"/>
                </a:cubicBezTo>
                <a:cubicBezTo>
                  <a:pt x="53" y="53"/>
                  <a:pt x="53" y="53"/>
                  <a:pt x="53" y="53"/>
                </a:cubicBezTo>
                <a:cubicBezTo>
                  <a:pt x="53" y="24"/>
                  <a:pt x="53" y="24"/>
                  <a:pt x="53" y="24"/>
                </a:cubicBezTo>
                <a:cubicBezTo>
                  <a:pt x="63" y="24"/>
                  <a:pt x="63" y="24"/>
                  <a:pt x="63" y="24"/>
                </a:cubicBezTo>
                <a:cubicBezTo>
                  <a:pt x="63" y="53"/>
                  <a:pt x="63" y="53"/>
                  <a:pt x="63" y="53"/>
                </a:cubicBezTo>
                <a:cubicBezTo>
                  <a:pt x="65" y="53"/>
                  <a:pt x="65" y="53"/>
                  <a:pt x="65" y="53"/>
                </a:cubicBezTo>
                <a:cubicBezTo>
                  <a:pt x="67" y="53"/>
                  <a:pt x="68" y="54"/>
                  <a:pt x="68" y="56"/>
                </a:cubicBezTo>
                <a:cubicBezTo>
                  <a:pt x="68" y="58"/>
                  <a:pt x="68" y="58"/>
                  <a:pt x="68" y="58"/>
                </a:cubicBezTo>
                <a:cubicBezTo>
                  <a:pt x="5" y="58"/>
                  <a:pt x="5" y="58"/>
                  <a:pt x="5" y="58"/>
                </a:cubicBezTo>
                <a:cubicBezTo>
                  <a:pt x="5" y="56"/>
                  <a:pt x="5" y="56"/>
                  <a:pt x="5" y="56"/>
                </a:cubicBezTo>
                <a:cubicBezTo>
                  <a:pt x="5" y="54"/>
                  <a:pt x="6" y="53"/>
                  <a:pt x="7" y="53"/>
                </a:cubicBezTo>
                <a:cubicBezTo>
                  <a:pt x="9" y="53"/>
                  <a:pt x="9" y="53"/>
                  <a:pt x="9" y="53"/>
                </a:cubicBezTo>
                <a:cubicBezTo>
                  <a:pt x="9" y="24"/>
                  <a:pt x="9" y="24"/>
                  <a:pt x="9" y="24"/>
                </a:cubicBezTo>
                <a:lnTo>
                  <a:pt x="19"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9600" dirty="0">
              <a:latin typeface="Sinkin Sans 300 Light" charset="0"/>
            </a:endParaRPr>
          </a:p>
        </p:txBody>
      </p:sp>
      <p:sp>
        <p:nvSpPr>
          <p:cNvPr id="10" name="Freeform 158"/>
          <p:cNvSpPr>
            <a:spLocks noEditPoints="1"/>
          </p:cNvSpPr>
          <p:nvPr/>
        </p:nvSpPr>
        <p:spPr bwMode="auto">
          <a:xfrm>
            <a:off x="2699606" y="2770597"/>
            <a:ext cx="665095" cy="570082"/>
          </a:xfrm>
          <a:custGeom>
            <a:avLst/>
            <a:gdLst>
              <a:gd name="T0" fmla="*/ 68 w 68"/>
              <a:gd name="T1" fmla="*/ 30 h 58"/>
              <a:gd name="T2" fmla="*/ 0 w 68"/>
              <a:gd name="T3" fmla="*/ 30 h 58"/>
              <a:gd name="T4" fmla="*/ 0 w 68"/>
              <a:gd name="T5" fmla="*/ 15 h 58"/>
              <a:gd name="T6" fmla="*/ 7 w 68"/>
              <a:gd name="T7" fmla="*/ 9 h 58"/>
              <a:gd name="T8" fmla="*/ 20 w 68"/>
              <a:gd name="T9" fmla="*/ 9 h 58"/>
              <a:gd name="T10" fmla="*/ 20 w 68"/>
              <a:gd name="T11" fmla="*/ 3 h 58"/>
              <a:gd name="T12" fmla="*/ 24 w 68"/>
              <a:gd name="T13" fmla="*/ 0 h 58"/>
              <a:gd name="T14" fmla="*/ 45 w 68"/>
              <a:gd name="T15" fmla="*/ 0 h 58"/>
              <a:gd name="T16" fmla="*/ 49 w 68"/>
              <a:gd name="T17" fmla="*/ 3 h 58"/>
              <a:gd name="T18" fmla="*/ 49 w 68"/>
              <a:gd name="T19" fmla="*/ 9 h 58"/>
              <a:gd name="T20" fmla="*/ 62 w 68"/>
              <a:gd name="T21" fmla="*/ 9 h 58"/>
              <a:gd name="T22" fmla="*/ 68 w 68"/>
              <a:gd name="T23" fmla="*/ 15 h 58"/>
              <a:gd name="T24" fmla="*/ 68 w 68"/>
              <a:gd name="T25" fmla="*/ 30 h 58"/>
              <a:gd name="T26" fmla="*/ 68 w 68"/>
              <a:gd name="T27" fmla="*/ 52 h 58"/>
              <a:gd name="T28" fmla="*/ 62 w 68"/>
              <a:gd name="T29" fmla="*/ 58 h 58"/>
              <a:gd name="T30" fmla="*/ 7 w 68"/>
              <a:gd name="T31" fmla="*/ 58 h 58"/>
              <a:gd name="T32" fmla="*/ 0 w 68"/>
              <a:gd name="T33" fmla="*/ 52 h 58"/>
              <a:gd name="T34" fmla="*/ 0 w 68"/>
              <a:gd name="T35" fmla="*/ 34 h 58"/>
              <a:gd name="T36" fmla="*/ 26 w 68"/>
              <a:gd name="T37" fmla="*/ 34 h 58"/>
              <a:gd name="T38" fmla="*/ 26 w 68"/>
              <a:gd name="T39" fmla="*/ 40 h 58"/>
              <a:gd name="T40" fmla="*/ 28 w 68"/>
              <a:gd name="T41" fmla="*/ 42 h 58"/>
              <a:gd name="T42" fmla="*/ 41 w 68"/>
              <a:gd name="T43" fmla="*/ 42 h 58"/>
              <a:gd name="T44" fmla="*/ 43 w 68"/>
              <a:gd name="T45" fmla="*/ 40 h 58"/>
              <a:gd name="T46" fmla="*/ 43 w 68"/>
              <a:gd name="T47" fmla="*/ 34 h 58"/>
              <a:gd name="T48" fmla="*/ 68 w 68"/>
              <a:gd name="T49" fmla="*/ 34 h 58"/>
              <a:gd name="T50" fmla="*/ 68 w 68"/>
              <a:gd name="T51" fmla="*/ 52 h 58"/>
              <a:gd name="T52" fmla="*/ 44 w 68"/>
              <a:gd name="T53" fmla="*/ 9 h 58"/>
              <a:gd name="T54" fmla="*/ 44 w 68"/>
              <a:gd name="T55" fmla="*/ 5 h 58"/>
              <a:gd name="T56" fmla="*/ 25 w 68"/>
              <a:gd name="T57" fmla="*/ 5 h 58"/>
              <a:gd name="T58" fmla="*/ 25 w 68"/>
              <a:gd name="T59" fmla="*/ 9 h 58"/>
              <a:gd name="T60" fmla="*/ 44 w 68"/>
              <a:gd name="T61" fmla="*/ 9 h 58"/>
              <a:gd name="T62" fmla="*/ 39 w 68"/>
              <a:gd name="T63" fmla="*/ 39 h 58"/>
              <a:gd name="T64" fmla="*/ 30 w 68"/>
              <a:gd name="T65" fmla="*/ 39 h 58"/>
              <a:gd name="T66" fmla="*/ 30 w 68"/>
              <a:gd name="T67" fmla="*/ 34 h 58"/>
              <a:gd name="T68" fmla="*/ 39 w 68"/>
              <a:gd name="T69" fmla="*/ 34 h 58"/>
              <a:gd name="T70" fmla="*/ 39 w 68"/>
              <a:gd name="T71" fmla="*/ 39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9600" dirty="0">
              <a:latin typeface="Sinkin Sans 300 Light" charset="0"/>
            </a:endParaRPr>
          </a:p>
        </p:txBody>
      </p:sp>
      <p:sp>
        <p:nvSpPr>
          <p:cNvPr id="11" name="Freeform 226"/>
          <p:cNvSpPr>
            <a:spLocks noEditPoints="1"/>
          </p:cNvSpPr>
          <p:nvPr/>
        </p:nvSpPr>
        <p:spPr bwMode="auto">
          <a:xfrm>
            <a:off x="8707943" y="2825437"/>
            <a:ext cx="850598" cy="570082"/>
          </a:xfrm>
          <a:custGeom>
            <a:avLst/>
            <a:gdLst>
              <a:gd name="T0" fmla="*/ 86 w 87"/>
              <a:gd name="T1" fmla="*/ 15 h 58"/>
              <a:gd name="T2" fmla="*/ 44 w 87"/>
              <a:gd name="T3" fmla="*/ 29 h 58"/>
              <a:gd name="T4" fmla="*/ 43 w 87"/>
              <a:gd name="T5" fmla="*/ 29 h 58"/>
              <a:gd name="T6" fmla="*/ 43 w 87"/>
              <a:gd name="T7" fmla="*/ 29 h 58"/>
              <a:gd name="T8" fmla="*/ 18 w 87"/>
              <a:gd name="T9" fmla="*/ 21 h 58"/>
              <a:gd name="T10" fmla="*/ 14 w 87"/>
              <a:gd name="T11" fmla="*/ 32 h 58"/>
              <a:gd name="T12" fmla="*/ 17 w 87"/>
              <a:gd name="T13" fmla="*/ 36 h 58"/>
              <a:gd name="T14" fmla="*/ 15 w 87"/>
              <a:gd name="T15" fmla="*/ 40 h 58"/>
              <a:gd name="T16" fmla="*/ 17 w 87"/>
              <a:gd name="T17" fmla="*/ 56 h 58"/>
              <a:gd name="T18" fmla="*/ 16 w 87"/>
              <a:gd name="T19" fmla="*/ 57 h 58"/>
              <a:gd name="T20" fmla="*/ 16 w 87"/>
              <a:gd name="T21" fmla="*/ 58 h 58"/>
              <a:gd name="T22" fmla="*/ 8 w 87"/>
              <a:gd name="T23" fmla="*/ 58 h 58"/>
              <a:gd name="T24" fmla="*/ 7 w 87"/>
              <a:gd name="T25" fmla="*/ 57 h 58"/>
              <a:gd name="T26" fmla="*/ 7 w 87"/>
              <a:gd name="T27" fmla="*/ 56 h 58"/>
              <a:gd name="T28" fmla="*/ 9 w 87"/>
              <a:gd name="T29" fmla="*/ 40 h 58"/>
              <a:gd name="T30" fmla="*/ 7 w 87"/>
              <a:gd name="T31" fmla="*/ 36 h 58"/>
              <a:gd name="T32" fmla="*/ 10 w 87"/>
              <a:gd name="T33" fmla="*/ 32 h 58"/>
              <a:gd name="T34" fmla="*/ 13 w 87"/>
              <a:gd name="T35" fmla="*/ 19 h 58"/>
              <a:gd name="T36" fmla="*/ 1 w 87"/>
              <a:gd name="T37" fmla="*/ 15 h 58"/>
              <a:gd name="T38" fmla="*/ 0 w 87"/>
              <a:gd name="T39" fmla="*/ 14 h 58"/>
              <a:gd name="T40" fmla="*/ 1 w 87"/>
              <a:gd name="T41" fmla="*/ 13 h 58"/>
              <a:gd name="T42" fmla="*/ 43 w 87"/>
              <a:gd name="T43" fmla="*/ 0 h 58"/>
              <a:gd name="T44" fmla="*/ 43 w 87"/>
              <a:gd name="T45" fmla="*/ 0 h 58"/>
              <a:gd name="T46" fmla="*/ 44 w 87"/>
              <a:gd name="T47" fmla="*/ 0 h 58"/>
              <a:gd name="T48" fmla="*/ 86 w 87"/>
              <a:gd name="T49" fmla="*/ 13 h 58"/>
              <a:gd name="T50" fmla="*/ 87 w 87"/>
              <a:gd name="T51" fmla="*/ 14 h 58"/>
              <a:gd name="T52" fmla="*/ 86 w 87"/>
              <a:gd name="T53" fmla="*/ 15 h 58"/>
              <a:gd name="T54" fmla="*/ 68 w 87"/>
              <a:gd name="T55" fmla="*/ 38 h 58"/>
              <a:gd name="T56" fmla="*/ 43 w 87"/>
              <a:gd name="T57" fmla="*/ 48 h 58"/>
              <a:gd name="T58" fmla="*/ 19 w 87"/>
              <a:gd name="T59" fmla="*/ 38 h 58"/>
              <a:gd name="T60" fmla="*/ 20 w 87"/>
              <a:gd name="T61" fmla="*/ 26 h 58"/>
              <a:gd name="T62" fmla="*/ 42 w 87"/>
              <a:gd name="T63" fmla="*/ 33 h 58"/>
              <a:gd name="T64" fmla="*/ 43 w 87"/>
              <a:gd name="T65" fmla="*/ 34 h 58"/>
              <a:gd name="T66" fmla="*/ 45 w 87"/>
              <a:gd name="T67" fmla="*/ 33 h 58"/>
              <a:gd name="T68" fmla="*/ 67 w 87"/>
              <a:gd name="T69" fmla="*/ 26 h 58"/>
              <a:gd name="T70" fmla="*/ 68 w 87"/>
              <a:gd name="T71" fmla="*/ 38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9600" dirty="0">
              <a:latin typeface="Sinkin Sans 300 Light" charset="0"/>
            </a:endParaRPr>
          </a:p>
        </p:txBody>
      </p:sp>
      <p:sp>
        <p:nvSpPr>
          <p:cNvPr id="12" name="TextBox 5"/>
          <p:cNvSpPr txBox="1"/>
          <p:nvPr/>
        </p:nvSpPr>
        <p:spPr>
          <a:xfrm>
            <a:off x="2130957" y="4416328"/>
            <a:ext cx="1835071" cy="338554"/>
          </a:xfrm>
          <a:prstGeom prst="rect">
            <a:avLst/>
          </a:prstGeom>
          <a:noFill/>
        </p:spPr>
        <p:txBody>
          <a:bodyPr wrap="none" rtlCol="0">
            <a:noAutofit/>
          </a:bodyPr>
          <a:lstStyle/>
          <a:p>
            <a:pPr algn="ctr"/>
            <a:r>
              <a:rPr lang="zh-CN" altLang="en-US" sz="1600" b="1" dirty="0"/>
              <a:t>点击输入标题</a:t>
            </a:r>
          </a:p>
        </p:txBody>
      </p:sp>
      <p:sp>
        <p:nvSpPr>
          <p:cNvPr id="13" name="TextBox 6"/>
          <p:cNvSpPr txBox="1"/>
          <p:nvPr/>
        </p:nvSpPr>
        <p:spPr>
          <a:xfrm>
            <a:off x="1903673" y="4741307"/>
            <a:ext cx="2289638" cy="738664"/>
          </a:xfrm>
          <a:prstGeom prst="rect">
            <a:avLst/>
          </a:prstGeom>
          <a:noFill/>
        </p:spPr>
        <p:txBody>
          <a:bodyPr wrap="square" rtlCol="0">
            <a:spAutoFit/>
          </a:bodyPr>
          <a:lstStyle/>
          <a:p>
            <a:pPr algn="ctr"/>
            <a:r>
              <a:rPr lang="zh-CN" altLang="en-US" sz="1400" dirty="0">
                <a:cs typeface="+mn-ea"/>
                <a:sym typeface="+mn-lt"/>
              </a:rPr>
              <a:t>单击此处编辑您要的内容，建议您在展示时采用微软雅黑字体</a:t>
            </a:r>
            <a:endParaRPr lang="en-US" sz="1400" b="1" dirty="0"/>
          </a:p>
        </p:txBody>
      </p:sp>
      <p:sp>
        <p:nvSpPr>
          <p:cNvPr id="14" name="TextBox 5"/>
          <p:cNvSpPr txBox="1"/>
          <p:nvPr/>
        </p:nvSpPr>
        <p:spPr>
          <a:xfrm>
            <a:off x="5075464" y="4416328"/>
            <a:ext cx="1835071" cy="338554"/>
          </a:xfrm>
          <a:prstGeom prst="rect">
            <a:avLst/>
          </a:prstGeom>
          <a:noFill/>
        </p:spPr>
        <p:txBody>
          <a:bodyPr wrap="none" rtlCol="0">
            <a:noAutofit/>
          </a:bodyPr>
          <a:lstStyle/>
          <a:p>
            <a:pPr algn="ctr"/>
            <a:r>
              <a:rPr lang="zh-CN" altLang="en-US" sz="1600" b="1" dirty="0"/>
              <a:t>点击输入标题</a:t>
            </a:r>
          </a:p>
        </p:txBody>
      </p:sp>
      <p:sp>
        <p:nvSpPr>
          <p:cNvPr id="15" name="TextBox 6"/>
          <p:cNvSpPr txBox="1"/>
          <p:nvPr/>
        </p:nvSpPr>
        <p:spPr>
          <a:xfrm>
            <a:off x="4848180" y="4741307"/>
            <a:ext cx="2289638" cy="738664"/>
          </a:xfrm>
          <a:prstGeom prst="rect">
            <a:avLst/>
          </a:prstGeom>
          <a:noFill/>
        </p:spPr>
        <p:txBody>
          <a:bodyPr wrap="square" rtlCol="0">
            <a:spAutoFit/>
          </a:bodyPr>
          <a:lstStyle/>
          <a:p>
            <a:pPr algn="ctr"/>
            <a:r>
              <a:rPr lang="zh-CN" altLang="en-US" sz="1400" dirty="0">
                <a:cs typeface="+mn-ea"/>
                <a:sym typeface="+mn-lt"/>
              </a:rPr>
              <a:t>单击此处编辑您要的内容，建议您在展示时采用微软雅黑字体</a:t>
            </a:r>
            <a:endParaRPr lang="en-US" sz="1400" b="1" dirty="0"/>
          </a:p>
        </p:txBody>
      </p:sp>
      <p:sp>
        <p:nvSpPr>
          <p:cNvPr id="16" name="TextBox 5"/>
          <p:cNvSpPr txBox="1"/>
          <p:nvPr/>
        </p:nvSpPr>
        <p:spPr>
          <a:xfrm>
            <a:off x="8272323" y="4416328"/>
            <a:ext cx="1835071" cy="338554"/>
          </a:xfrm>
          <a:prstGeom prst="rect">
            <a:avLst/>
          </a:prstGeom>
          <a:noFill/>
        </p:spPr>
        <p:txBody>
          <a:bodyPr wrap="none" rtlCol="0">
            <a:noAutofit/>
          </a:bodyPr>
          <a:lstStyle/>
          <a:p>
            <a:pPr algn="ctr"/>
            <a:r>
              <a:rPr lang="zh-CN" altLang="en-US" sz="1600" b="1" dirty="0"/>
              <a:t>点击输入标题</a:t>
            </a:r>
          </a:p>
        </p:txBody>
      </p:sp>
      <p:sp>
        <p:nvSpPr>
          <p:cNvPr id="17" name="TextBox 6"/>
          <p:cNvSpPr txBox="1"/>
          <p:nvPr/>
        </p:nvSpPr>
        <p:spPr>
          <a:xfrm>
            <a:off x="8045039" y="4741307"/>
            <a:ext cx="2289638" cy="738664"/>
          </a:xfrm>
          <a:prstGeom prst="rect">
            <a:avLst/>
          </a:prstGeom>
          <a:noFill/>
        </p:spPr>
        <p:txBody>
          <a:bodyPr wrap="square" rtlCol="0">
            <a:spAutoFit/>
          </a:bodyPr>
          <a:lstStyle/>
          <a:p>
            <a:pPr algn="ctr"/>
            <a:r>
              <a:rPr lang="zh-CN" altLang="en-US" sz="1400" dirty="0">
                <a:cs typeface="+mn-ea"/>
                <a:sym typeface="+mn-lt"/>
              </a:rPr>
              <a:t>单击此处编辑您要的内容，建议您在展示时采用微软雅黑字体</a:t>
            </a:r>
            <a:endParaRPr lang="en-US" sz="1400" b="1" dirty="0"/>
          </a:p>
        </p:txBody>
      </p:sp>
      <p:grpSp>
        <p:nvGrpSpPr>
          <p:cNvPr id="21" name="组合 20"/>
          <p:cNvGrpSpPr/>
          <p:nvPr/>
        </p:nvGrpSpPr>
        <p:grpSpPr>
          <a:xfrm>
            <a:off x="4165600" y="277508"/>
            <a:ext cx="3860800" cy="461665"/>
            <a:chOff x="4165600" y="226708"/>
            <a:chExt cx="3860800" cy="461665"/>
          </a:xfrm>
        </p:grpSpPr>
        <p:sp>
          <p:nvSpPr>
            <p:cNvPr id="22" name="文本框 21"/>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研究背景及意义</a:t>
              </a:r>
            </a:p>
          </p:txBody>
        </p:sp>
        <p:cxnSp>
          <p:nvCxnSpPr>
            <p:cNvPr id="23" name="直接连接符 22"/>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739" y="1724669"/>
            <a:ext cx="3777382" cy="3811722"/>
          </a:xfrm>
          <a:prstGeom prst="rect">
            <a:avLst/>
          </a:prstGeom>
        </p:spPr>
      </p:pic>
      <p:sp>
        <p:nvSpPr>
          <p:cNvPr id="45" name="圆角矩形 44"/>
          <p:cNvSpPr/>
          <p:nvPr/>
        </p:nvSpPr>
        <p:spPr>
          <a:xfrm>
            <a:off x="6305870" y="1943512"/>
            <a:ext cx="4590731" cy="1475753"/>
          </a:xfrm>
          <a:prstGeom prst="roundRect">
            <a:avLst>
              <a:gd name="adj" fmla="val 9083"/>
            </a:avLst>
          </a:prstGeom>
          <a:noFill/>
          <a:ln>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6639245" y="2399091"/>
            <a:ext cx="3923980"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单击此处编辑您要的内容，建议您在展示时采用微软雅黑字体，本模版所有图形线条及其相应素材均可自由编辑、改色、替换。</a:t>
            </a:r>
          </a:p>
        </p:txBody>
      </p:sp>
      <p:sp>
        <p:nvSpPr>
          <p:cNvPr id="47" name="圆角矩形 46"/>
          <p:cNvSpPr/>
          <p:nvPr/>
        </p:nvSpPr>
        <p:spPr>
          <a:xfrm>
            <a:off x="6305869" y="4153355"/>
            <a:ext cx="4590731" cy="1475753"/>
          </a:xfrm>
          <a:prstGeom prst="roundRect">
            <a:avLst>
              <a:gd name="adj" fmla="val 9083"/>
            </a:avLst>
          </a:prstGeom>
          <a:noFill/>
          <a:ln>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a:off x="6961476" y="1709429"/>
            <a:ext cx="3279515" cy="4621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defTabSz="1450340">
              <a:lnSpc>
                <a:spcPct val="200000"/>
              </a:lnSpc>
            </a:pPr>
            <a:endParaRPr lang="zh-CN" altLang="en-US" sz="1200">
              <a:solidFill>
                <a:schemeClr val="bg1"/>
              </a:solidFill>
              <a:cs typeface="+mn-ea"/>
              <a:sym typeface="+mn-lt"/>
            </a:endParaRPr>
          </a:p>
        </p:txBody>
      </p:sp>
      <p:sp>
        <p:nvSpPr>
          <p:cNvPr id="50" name="文本框 49"/>
          <p:cNvSpPr txBox="1"/>
          <p:nvPr/>
        </p:nvSpPr>
        <p:spPr>
          <a:xfrm>
            <a:off x="7192722" y="1759227"/>
            <a:ext cx="2797972" cy="338554"/>
          </a:xfrm>
          <a:prstGeom prst="rect">
            <a:avLst/>
          </a:prstGeom>
          <a:noFill/>
        </p:spPr>
        <p:txBody>
          <a:bodyPr wrap="square" rtlCol="0">
            <a:spAutoFit/>
          </a:bodyPr>
          <a:lstStyle/>
          <a:p>
            <a:pPr lvl="0" algn="ctr" defTabSz="1216660">
              <a:spcBef>
                <a:spcPct val="20000"/>
              </a:spcBef>
              <a:defRPr/>
            </a:pPr>
            <a:r>
              <a:rPr lang="zh-CN" altLang="en-US" sz="1600" b="1" dirty="0">
                <a:solidFill>
                  <a:schemeClr val="bg1"/>
                </a:solidFill>
                <a:cs typeface="+mn-ea"/>
                <a:sym typeface="+mn-lt"/>
              </a:rPr>
              <a:t>点击添加标题</a:t>
            </a:r>
            <a:endParaRPr lang="en-US" altLang="zh-CN" sz="1600" b="1" dirty="0">
              <a:solidFill>
                <a:schemeClr val="bg1"/>
              </a:solidFill>
              <a:cs typeface="+mn-ea"/>
              <a:sym typeface="+mn-lt"/>
            </a:endParaRPr>
          </a:p>
        </p:txBody>
      </p:sp>
      <p:sp>
        <p:nvSpPr>
          <p:cNvPr id="51" name="圆角矩形 50"/>
          <p:cNvSpPr/>
          <p:nvPr/>
        </p:nvSpPr>
        <p:spPr>
          <a:xfrm>
            <a:off x="6961476" y="3960579"/>
            <a:ext cx="3279515" cy="4621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defTabSz="1450340">
              <a:lnSpc>
                <a:spcPct val="200000"/>
              </a:lnSpc>
            </a:pPr>
            <a:endParaRPr lang="zh-CN" altLang="en-US" sz="1200">
              <a:solidFill>
                <a:schemeClr val="bg1"/>
              </a:solidFill>
              <a:cs typeface="+mn-ea"/>
              <a:sym typeface="+mn-lt"/>
            </a:endParaRPr>
          </a:p>
        </p:txBody>
      </p:sp>
      <p:sp>
        <p:nvSpPr>
          <p:cNvPr id="52" name="文本框 51"/>
          <p:cNvSpPr txBox="1"/>
          <p:nvPr/>
        </p:nvSpPr>
        <p:spPr>
          <a:xfrm>
            <a:off x="7173672" y="4012857"/>
            <a:ext cx="2797972" cy="338554"/>
          </a:xfrm>
          <a:prstGeom prst="rect">
            <a:avLst/>
          </a:prstGeom>
          <a:noFill/>
        </p:spPr>
        <p:txBody>
          <a:bodyPr wrap="square" rtlCol="0">
            <a:spAutoFit/>
          </a:bodyPr>
          <a:lstStyle/>
          <a:p>
            <a:pPr lvl="0" algn="ctr" defTabSz="1216660">
              <a:spcBef>
                <a:spcPct val="20000"/>
              </a:spcBef>
              <a:defRPr/>
            </a:pPr>
            <a:r>
              <a:rPr lang="zh-CN" altLang="en-US" sz="1600" b="1" dirty="0">
                <a:solidFill>
                  <a:schemeClr val="bg1"/>
                </a:solidFill>
                <a:cs typeface="+mn-ea"/>
                <a:sym typeface="+mn-lt"/>
              </a:rPr>
              <a:t>点击添加标题</a:t>
            </a:r>
            <a:endParaRPr lang="en-US" altLang="zh-CN" sz="1600" b="1" dirty="0">
              <a:solidFill>
                <a:schemeClr val="bg1"/>
              </a:solidFill>
              <a:cs typeface="+mn-ea"/>
              <a:sym typeface="+mn-lt"/>
            </a:endParaRPr>
          </a:p>
        </p:txBody>
      </p:sp>
      <p:sp>
        <p:nvSpPr>
          <p:cNvPr id="53" name="矩形 52"/>
          <p:cNvSpPr/>
          <p:nvPr/>
        </p:nvSpPr>
        <p:spPr>
          <a:xfrm>
            <a:off x="6639245" y="4615399"/>
            <a:ext cx="3923980"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单击此处编辑您要的内容，建议您在展示时采用微软雅黑字体，本模版所有图形线条及其相应素材均可自由编辑、改色、替换。</a:t>
            </a:r>
          </a:p>
        </p:txBody>
      </p:sp>
      <p:grpSp>
        <p:nvGrpSpPr>
          <p:cNvPr id="15" name="组合 14"/>
          <p:cNvGrpSpPr/>
          <p:nvPr/>
        </p:nvGrpSpPr>
        <p:grpSpPr>
          <a:xfrm>
            <a:off x="4165600" y="277508"/>
            <a:ext cx="3860800" cy="461665"/>
            <a:chOff x="4165600" y="226708"/>
            <a:chExt cx="3860800" cy="461665"/>
          </a:xfrm>
        </p:grpSpPr>
        <p:sp>
          <p:nvSpPr>
            <p:cNvPr id="16" name="文本框 15"/>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研究背景及意义</a:t>
              </a:r>
            </a:p>
          </p:txBody>
        </p:sp>
        <p:cxnSp>
          <p:nvCxnSpPr>
            <p:cNvPr id="17" name="直接连接符 16"/>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1"/>
          <p:cNvSpPr/>
          <p:nvPr/>
        </p:nvSpPr>
        <p:spPr>
          <a:xfrm>
            <a:off x="2483041" y="3266123"/>
            <a:ext cx="2360236" cy="2360236"/>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8" name="Freeform 3"/>
          <p:cNvSpPr/>
          <p:nvPr/>
        </p:nvSpPr>
        <p:spPr>
          <a:xfrm>
            <a:off x="1396834" y="2903403"/>
            <a:ext cx="1937153" cy="1597745"/>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1440" tIns="66227" rIns="66227" bIns="91440" numCol="1" spcCol="1270" anchor="t" anchorCtr="0">
            <a:noAutofit/>
          </a:bodyPr>
          <a:lstStyle/>
          <a:p>
            <a:pPr marL="228600" lvl="1" indent="-228600" algn="l" defTabSz="977900">
              <a:lnSpc>
                <a:spcPct val="90000"/>
              </a:lnSpc>
              <a:spcBef>
                <a:spcPct val="0"/>
              </a:spcBef>
              <a:spcAft>
                <a:spcPct val="15000"/>
              </a:spcAft>
              <a:buFont typeface="+mj-lt"/>
              <a:buAutoNum type="arabicPeriod"/>
            </a:pPr>
            <a:endParaRPr lang="en-US" kern="1200" dirty="0">
              <a:cs typeface="+mn-ea"/>
              <a:sym typeface="+mn-lt"/>
            </a:endParaRPr>
          </a:p>
        </p:txBody>
      </p:sp>
      <p:sp>
        <p:nvSpPr>
          <p:cNvPr id="9" name="Freeform 4"/>
          <p:cNvSpPr/>
          <p:nvPr/>
        </p:nvSpPr>
        <p:spPr>
          <a:xfrm>
            <a:off x="1827313" y="4152193"/>
            <a:ext cx="1721914" cy="684748"/>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lvl="0" algn="ctr" defTabSz="1111250">
              <a:lnSpc>
                <a:spcPct val="90000"/>
              </a:lnSpc>
              <a:spcBef>
                <a:spcPct val="0"/>
              </a:spcBef>
              <a:spcAft>
                <a:spcPct val="35000"/>
              </a:spcAft>
            </a:pPr>
            <a:endParaRPr lang="en-US" sz="2400" kern="1200" dirty="0">
              <a:cs typeface="+mn-ea"/>
              <a:sym typeface="+mn-lt"/>
            </a:endParaRPr>
          </a:p>
        </p:txBody>
      </p:sp>
      <p:sp>
        <p:nvSpPr>
          <p:cNvPr id="10" name="Circular Arrow 5"/>
          <p:cNvSpPr/>
          <p:nvPr/>
        </p:nvSpPr>
        <p:spPr>
          <a:xfrm>
            <a:off x="4806597" y="1612318"/>
            <a:ext cx="2641470" cy="2641470"/>
          </a:xfrm>
          <a:prstGeom prst="circularArrow">
            <a:avLst>
              <a:gd name="adj1" fmla="val 2567"/>
              <a:gd name="adj2" fmla="val 311540"/>
              <a:gd name="adj3" fmla="val 19512949"/>
              <a:gd name="adj4" fmla="val 12575511"/>
              <a:gd name="adj5" fmla="val 2994"/>
            </a:avLst>
          </a:prstGeom>
          <a:solidFill>
            <a:schemeClr val="accent2"/>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1" name="Freeform 7"/>
          <p:cNvSpPr/>
          <p:nvPr/>
        </p:nvSpPr>
        <p:spPr>
          <a:xfrm>
            <a:off x="3864961" y="2902421"/>
            <a:ext cx="1937153" cy="1597748"/>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chemeClr val="accent2"/>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6227" tIns="292662" rIns="66227" bIns="66226" numCol="1" spcCol="1270" anchor="b" anchorCtr="0">
            <a:noAutofit/>
          </a:bodyPr>
          <a:lstStyle/>
          <a:p>
            <a:pPr marL="228600" lvl="1" indent="-228600" defTabSz="977900">
              <a:lnSpc>
                <a:spcPct val="90000"/>
              </a:lnSpc>
              <a:spcBef>
                <a:spcPct val="0"/>
              </a:spcBef>
              <a:spcAft>
                <a:spcPct val="15000"/>
              </a:spcAft>
              <a:buFont typeface="+mj-lt"/>
              <a:buAutoNum type="arabicPeriod" startAt="3"/>
            </a:pPr>
            <a:endParaRPr lang="en-US" kern="1200" dirty="0">
              <a:cs typeface="+mn-ea"/>
              <a:sym typeface="+mn-lt"/>
            </a:endParaRPr>
          </a:p>
        </p:txBody>
      </p:sp>
      <p:sp>
        <p:nvSpPr>
          <p:cNvPr id="12" name="Freeform 8"/>
          <p:cNvSpPr/>
          <p:nvPr/>
        </p:nvSpPr>
        <p:spPr>
          <a:xfrm>
            <a:off x="4295440" y="2559812"/>
            <a:ext cx="1721914"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13" name="Freeform 10"/>
          <p:cNvSpPr/>
          <p:nvPr/>
        </p:nvSpPr>
        <p:spPr>
          <a:xfrm>
            <a:off x="6316666" y="2921364"/>
            <a:ext cx="1937153" cy="1597746"/>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1440" tIns="66227" rIns="66227" bIns="91440" numCol="1" spcCol="1270" anchor="t" anchorCtr="0">
            <a:noAutofit/>
          </a:bodyPr>
          <a:lstStyle/>
          <a:p>
            <a:pPr marL="228600" lvl="1" indent="-228600" defTabSz="977900">
              <a:lnSpc>
                <a:spcPct val="90000"/>
              </a:lnSpc>
              <a:spcBef>
                <a:spcPct val="0"/>
              </a:spcBef>
              <a:spcAft>
                <a:spcPct val="15000"/>
              </a:spcAft>
              <a:buFont typeface="+mj-lt"/>
              <a:buAutoNum type="arabicPeriod"/>
            </a:pPr>
            <a:endParaRPr lang="en-US" dirty="0">
              <a:cs typeface="+mn-ea"/>
              <a:sym typeface="+mn-lt"/>
            </a:endParaRPr>
          </a:p>
        </p:txBody>
      </p:sp>
      <p:sp>
        <p:nvSpPr>
          <p:cNvPr id="14" name="Freeform 11"/>
          <p:cNvSpPr/>
          <p:nvPr/>
        </p:nvSpPr>
        <p:spPr>
          <a:xfrm>
            <a:off x="6747145" y="4174644"/>
            <a:ext cx="1721914"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15" name="Shape 16"/>
          <p:cNvSpPr/>
          <p:nvPr/>
        </p:nvSpPr>
        <p:spPr>
          <a:xfrm>
            <a:off x="7283066" y="3256441"/>
            <a:ext cx="2360236" cy="2360236"/>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6" name="Freeform 18"/>
          <p:cNvSpPr/>
          <p:nvPr/>
        </p:nvSpPr>
        <p:spPr>
          <a:xfrm>
            <a:off x="8768372" y="2920384"/>
            <a:ext cx="1937152" cy="1597747"/>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chemeClr val="accent2"/>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6227" tIns="292662" rIns="66227" bIns="66226" numCol="1" spcCol="1270" anchor="b" anchorCtr="0">
            <a:noAutofit/>
          </a:bodyPr>
          <a:lstStyle/>
          <a:p>
            <a:pPr marL="228600" lvl="1" indent="-228600" defTabSz="977900">
              <a:lnSpc>
                <a:spcPct val="90000"/>
              </a:lnSpc>
              <a:spcBef>
                <a:spcPct val="0"/>
              </a:spcBef>
              <a:spcAft>
                <a:spcPct val="15000"/>
              </a:spcAft>
              <a:buFont typeface="+mj-lt"/>
              <a:buAutoNum type="arabicPeriod" startAt="3"/>
            </a:pPr>
            <a:endParaRPr lang="en-US" dirty="0">
              <a:cs typeface="+mn-ea"/>
              <a:sym typeface="+mn-lt"/>
            </a:endParaRPr>
          </a:p>
        </p:txBody>
      </p:sp>
      <p:sp>
        <p:nvSpPr>
          <p:cNvPr id="17" name="Freeform 19"/>
          <p:cNvSpPr/>
          <p:nvPr/>
        </p:nvSpPr>
        <p:spPr>
          <a:xfrm>
            <a:off x="9198851" y="2571693"/>
            <a:ext cx="1721912"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18" name="文本框 17"/>
          <p:cNvSpPr txBox="1"/>
          <p:nvPr/>
        </p:nvSpPr>
        <p:spPr>
          <a:xfrm>
            <a:off x="2055729" y="4263735"/>
            <a:ext cx="1265082"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标题一</a:t>
            </a:r>
          </a:p>
        </p:txBody>
      </p:sp>
      <p:sp>
        <p:nvSpPr>
          <p:cNvPr id="19" name="文本框 18"/>
          <p:cNvSpPr txBox="1"/>
          <p:nvPr/>
        </p:nvSpPr>
        <p:spPr>
          <a:xfrm>
            <a:off x="4560472" y="2671354"/>
            <a:ext cx="1191850"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标题二</a:t>
            </a:r>
          </a:p>
        </p:txBody>
      </p:sp>
      <p:sp>
        <p:nvSpPr>
          <p:cNvPr id="20" name="文本框 19"/>
          <p:cNvSpPr txBox="1"/>
          <p:nvPr/>
        </p:nvSpPr>
        <p:spPr>
          <a:xfrm>
            <a:off x="6993550" y="4286186"/>
            <a:ext cx="1229104"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标题三</a:t>
            </a:r>
          </a:p>
        </p:txBody>
      </p:sp>
      <p:sp>
        <p:nvSpPr>
          <p:cNvPr id="21" name="文本框 20"/>
          <p:cNvSpPr txBox="1"/>
          <p:nvPr/>
        </p:nvSpPr>
        <p:spPr>
          <a:xfrm>
            <a:off x="9386488" y="2683235"/>
            <a:ext cx="1346639"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标题四</a:t>
            </a:r>
          </a:p>
        </p:txBody>
      </p:sp>
      <p:sp>
        <p:nvSpPr>
          <p:cNvPr id="22" name="矩形 21"/>
          <p:cNvSpPr/>
          <p:nvPr/>
        </p:nvSpPr>
        <p:spPr>
          <a:xfrm>
            <a:off x="1579212" y="3431181"/>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2.</a:t>
            </a:r>
            <a:r>
              <a:rPr lang="zh-CN" altLang="en-US" sz="1400" dirty="0">
                <a:cs typeface="+mn-ea"/>
                <a:sym typeface="+mn-lt"/>
              </a:rPr>
              <a:t>单击此处添加简短说明，添加简短文字</a:t>
            </a:r>
            <a:endParaRPr lang="en-US" altLang="zh-CN" sz="1400" dirty="0">
              <a:cs typeface="+mn-ea"/>
              <a:sym typeface="+mn-lt"/>
            </a:endParaRPr>
          </a:p>
        </p:txBody>
      </p:sp>
      <p:sp>
        <p:nvSpPr>
          <p:cNvPr id="23" name="矩形 22"/>
          <p:cNvSpPr/>
          <p:nvPr/>
        </p:nvSpPr>
        <p:spPr>
          <a:xfrm>
            <a:off x="1579211" y="3127434"/>
            <a:ext cx="1612700"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1.</a:t>
            </a:r>
            <a:r>
              <a:rPr lang="zh-CN" altLang="en-US" sz="1400" dirty="0">
                <a:cs typeface="+mn-ea"/>
                <a:sym typeface="+mn-lt"/>
              </a:rPr>
              <a:t>具体文字添加此处</a:t>
            </a:r>
            <a:endParaRPr lang="en-US" altLang="zh-CN" sz="1400" dirty="0">
              <a:cs typeface="+mn-ea"/>
              <a:sym typeface="+mn-lt"/>
            </a:endParaRPr>
          </a:p>
        </p:txBody>
      </p:sp>
      <p:sp>
        <p:nvSpPr>
          <p:cNvPr id="24" name="矩形 23"/>
          <p:cNvSpPr/>
          <p:nvPr/>
        </p:nvSpPr>
        <p:spPr>
          <a:xfrm>
            <a:off x="4097327" y="3731624"/>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4.</a:t>
            </a:r>
            <a:r>
              <a:rPr lang="zh-CN" altLang="en-US" sz="1400" dirty="0">
                <a:cs typeface="+mn-ea"/>
                <a:sym typeface="+mn-lt"/>
              </a:rPr>
              <a:t>单击此处添加简短说明，添加简短文字</a:t>
            </a:r>
            <a:endParaRPr lang="en-US" altLang="zh-CN" sz="1400" dirty="0">
              <a:cs typeface="+mn-ea"/>
              <a:sym typeface="+mn-lt"/>
            </a:endParaRPr>
          </a:p>
        </p:txBody>
      </p:sp>
      <p:sp>
        <p:nvSpPr>
          <p:cNvPr id="25" name="矩形 24"/>
          <p:cNvSpPr/>
          <p:nvPr/>
        </p:nvSpPr>
        <p:spPr>
          <a:xfrm>
            <a:off x="4097325" y="3427878"/>
            <a:ext cx="1577117"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3.</a:t>
            </a:r>
            <a:r>
              <a:rPr lang="zh-CN" altLang="en-US" sz="1400" dirty="0">
                <a:cs typeface="+mn-ea"/>
                <a:sym typeface="+mn-lt"/>
              </a:rPr>
              <a:t>具体文字添加此处</a:t>
            </a:r>
            <a:endParaRPr lang="en-US" altLang="zh-CN" sz="1400" dirty="0">
              <a:cs typeface="+mn-ea"/>
              <a:sym typeface="+mn-lt"/>
            </a:endParaRPr>
          </a:p>
        </p:txBody>
      </p:sp>
      <p:sp>
        <p:nvSpPr>
          <p:cNvPr id="26" name="矩形 25"/>
          <p:cNvSpPr/>
          <p:nvPr/>
        </p:nvSpPr>
        <p:spPr>
          <a:xfrm>
            <a:off x="6519193" y="3431181"/>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6.</a:t>
            </a:r>
            <a:r>
              <a:rPr lang="zh-CN" altLang="en-US" sz="1400" dirty="0">
                <a:cs typeface="+mn-ea"/>
                <a:sym typeface="+mn-lt"/>
              </a:rPr>
              <a:t>单击此处添加简短说明，添加简短文字</a:t>
            </a:r>
            <a:endParaRPr lang="en-US" altLang="zh-CN" sz="1400" dirty="0">
              <a:cs typeface="+mn-ea"/>
              <a:sym typeface="+mn-lt"/>
            </a:endParaRPr>
          </a:p>
        </p:txBody>
      </p:sp>
      <p:sp>
        <p:nvSpPr>
          <p:cNvPr id="27" name="矩形 26"/>
          <p:cNvSpPr/>
          <p:nvPr/>
        </p:nvSpPr>
        <p:spPr>
          <a:xfrm>
            <a:off x="6519191" y="3127434"/>
            <a:ext cx="1601925"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5.</a:t>
            </a:r>
            <a:r>
              <a:rPr lang="zh-CN" altLang="en-US" sz="1400" dirty="0">
                <a:cs typeface="+mn-ea"/>
                <a:sym typeface="+mn-lt"/>
              </a:rPr>
              <a:t>具体文字添加此处</a:t>
            </a:r>
            <a:endParaRPr lang="en-US" altLang="zh-CN" sz="1400" dirty="0">
              <a:cs typeface="+mn-ea"/>
              <a:sym typeface="+mn-lt"/>
            </a:endParaRPr>
          </a:p>
        </p:txBody>
      </p:sp>
      <p:sp>
        <p:nvSpPr>
          <p:cNvPr id="28" name="矩形 27"/>
          <p:cNvSpPr/>
          <p:nvPr/>
        </p:nvSpPr>
        <p:spPr>
          <a:xfrm>
            <a:off x="8993805" y="3731624"/>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8.</a:t>
            </a:r>
            <a:r>
              <a:rPr lang="zh-CN" altLang="en-US" sz="1400" dirty="0">
                <a:cs typeface="+mn-ea"/>
                <a:sym typeface="+mn-lt"/>
              </a:rPr>
              <a:t>单击此处添加简短说明，添加简短文字</a:t>
            </a:r>
            <a:endParaRPr lang="en-US" altLang="zh-CN" sz="1400" dirty="0">
              <a:cs typeface="+mn-ea"/>
              <a:sym typeface="+mn-lt"/>
            </a:endParaRPr>
          </a:p>
        </p:txBody>
      </p:sp>
      <p:sp>
        <p:nvSpPr>
          <p:cNvPr id="29" name="矩形 28"/>
          <p:cNvSpPr/>
          <p:nvPr/>
        </p:nvSpPr>
        <p:spPr>
          <a:xfrm>
            <a:off x="8993804" y="3427878"/>
            <a:ext cx="1567102" cy="517065"/>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7.</a:t>
            </a:r>
            <a:r>
              <a:rPr lang="zh-CN" altLang="en-US" sz="1400" dirty="0">
                <a:cs typeface="+mn-ea"/>
                <a:sym typeface="+mn-lt"/>
              </a:rPr>
              <a:t>具体文字添加此处</a:t>
            </a:r>
            <a:endParaRPr lang="en-US" altLang="zh-CN" sz="1400" dirty="0">
              <a:cs typeface="+mn-ea"/>
              <a:sym typeface="+mn-lt"/>
            </a:endParaRPr>
          </a:p>
        </p:txBody>
      </p:sp>
      <p:grpSp>
        <p:nvGrpSpPr>
          <p:cNvPr id="46" name="组合 45"/>
          <p:cNvGrpSpPr/>
          <p:nvPr/>
        </p:nvGrpSpPr>
        <p:grpSpPr>
          <a:xfrm>
            <a:off x="4165600" y="277508"/>
            <a:ext cx="3860800" cy="461665"/>
            <a:chOff x="4165600" y="226708"/>
            <a:chExt cx="3860800" cy="461665"/>
          </a:xfrm>
        </p:grpSpPr>
        <p:sp>
          <p:nvSpPr>
            <p:cNvPr id="47" name="文本框 46"/>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研究背景及意义</a:t>
              </a:r>
            </a:p>
          </p:txBody>
        </p:sp>
        <p:cxnSp>
          <p:nvCxnSpPr>
            <p:cNvPr id="48" name="直接连接符 47"/>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9"/>
          <p:cNvGrpSpPr/>
          <p:nvPr/>
        </p:nvGrpSpPr>
        <p:grpSpPr>
          <a:xfrm>
            <a:off x="2072653" y="2753135"/>
            <a:ext cx="1211876" cy="1525107"/>
            <a:chOff x="2072653" y="2920775"/>
            <a:chExt cx="1211876" cy="1525107"/>
          </a:xfrm>
        </p:grpSpPr>
        <p:sp>
          <p:nvSpPr>
            <p:cNvPr id="39" name="Round Diagonal Corner Rectangle 10"/>
            <p:cNvSpPr/>
            <p:nvPr/>
          </p:nvSpPr>
          <p:spPr>
            <a:xfrm rot="2700000">
              <a:off x="2072653" y="2920775"/>
              <a:ext cx="1211876" cy="1211876"/>
            </a:xfrm>
            <a:prstGeom prst="round2DiagRect">
              <a:avLst>
                <a:gd name="adj1" fmla="val 26886"/>
                <a:gd name="adj2"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Round Diagonal Corner Rectangle 1"/>
            <p:cNvSpPr/>
            <p:nvPr/>
          </p:nvSpPr>
          <p:spPr>
            <a:xfrm rot="2700000">
              <a:off x="2072653" y="3234006"/>
              <a:ext cx="1211876" cy="1211876"/>
            </a:xfrm>
            <a:prstGeom prst="round2DiagRect">
              <a:avLst>
                <a:gd name="adj1" fmla="val 26886"/>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69" name="Group 17"/>
          <p:cNvGrpSpPr/>
          <p:nvPr/>
        </p:nvGrpSpPr>
        <p:grpSpPr>
          <a:xfrm>
            <a:off x="3786505" y="3066365"/>
            <a:ext cx="1211876" cy="1525103"/>
            <a:chOff x="3786505" y="3234005"/>
            <a:chExt cx="1211876" cy="1525103"/>
          </a:xfrm>
        </p:grpSpPr>
        <p:sp>
          <p:nvSpPr>
            <p:cNvPr id="70" name="Round Diagonal Corner Rectangle 11"/>
            <p:cNvSpPr/>
            <p:nvPr/>
          </p:nvSpPr>
          <p:spPr>
            <a:xfrm rot="2700000">
              <a:off x="3786505" y="3547232"/>
              <a:ext cx="1211876" cy="1211876"/>
            </a:xfrm>
            <a:prstGeom prst="round2DiagRect">
              <a:avLst>
                <a:gd name="adj1" fmla="val 26886"/>
                <a:gd name="adj2" fmla="val 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1" name="Round Diagonal Corner Rectangle 5"/>
            <p:cNvSpPr/>
            <p:nvPr/>
          </p:nvSpPr>
          <p:spPr>
            <a:xfrm rot="2700000">
              <a:off x="3786505" y="3234005"/>
              <a:ext cx="1211876" cy="1211876"/>
            </a:xfrm>
            <a:prstGeom prst="round2DiagRect">
              <a:avLst>
                <a:gd name="adj1" fmla="val 26886"/>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72" name="Group 41"/>
          <p:cNvGrpSpPr/>
          <p:nvPr/>
        </p:nvGrpSpPr>
        <p:grpSpPr>
          <a:xfrm>
            <a:off x="5500358" y="2753135"/>
            <a:ext cx="1211876" cy="1525104"/>
            <a:chOff x="5500358" y="2920775"/>
            <a:chExt cx="1211876" cy="1525104"/>
          </a:xfrm>
        </p:grpSpPr>
        <p:sp>
          <p:nvSpPr>
            <p:cNvPr id="73" name="Round Diagonal Corner Rectangle 12"/>
            <p:cNvSpPr/>
            <p:nvPr/>
          </p:nvSpPr>
          <p:spPr>
            <a:xfrm rot="2700000">
              <a:off x="5500358" y="2920775"/>
              <a:ext cx="1211876" cy="1211876"/>
            </a:xfrm>
            <a:prstGeom prst="round2DiagRect">
              <a:avLst>
                <a:gd name="adj1" fmla="val 26886"/>
                <a:gd name="adj2" fmla="val 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4" name="Round Diagonal Corner Rectangle 6"/>
            <p:cNvSpPr/>
            <p:nvPr/>
          </p:nvSpPr>
          <p:spPr>
            <a:xfrm rot="2700000">
              <a:off x="5500358" y="3234003"/>
              <a:ext cx="1211876" cy="1211876"/>
            </a:xfrm>
            <a:prstGeom prst="round2DiagRect">
              <a:avLst>
                <a:gd name="adj1" fmla="val 26886"/>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75" name="Group 42"/>
          <p:cNvGrpSpPr/>
          <p:nvPr/>
        </p:nvGrpSpPr>
        <p:grpSpPr>
          <a:xfrm>
            <a:off x="7214210" y="3066363"/>
            <a:ext cx="1211876" cy="1525105"/>
            <a:chOff x="7214210" y="3234003"/>
            <a:chExt cx="1211876" cy="1525105"/>
          </a:xfrm>
        </p:grpSpPr>
        <p:sp>
          <p:nvSpPr>
            <p:cNvPr id="76" name="Round Diagonal Corner Rectangle 13"/>
            <p:cNvSpPr/>
            <p:nvPr/>
          </p:nvSpPr>
          <p:spPr>
            <a:xfrm rot="2700000">
              <a:off x="7214210" y="3547232"/>
              <a:ext cx="1211876" cy="1211876"/>
            </a:xfrm>
            <a:prstGeom prst="round2DiagRect">
              <a:avLst>
                <a:gd name="adj1" fmla="val 26886"/>
                <a:gd name="adj2" fmla="val 0"/>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7" name="Round Diagonal Corner Rectangle 7"/>
            <p:cNvSpPr/>
            <p:nvPr/>
          </p:nvSpPr>
          <p:spPr>
            <a:xfrm rot="2700000">
              <a:off x="7214210" y="3234003"/>
              <a:ext cx="1211876" cy="1211876"/>
            </a:xfrm>
            <a:prstGeom prst="round2DiagRect">
              <a:avLst>
                <a:gd name="adj1" fmla="val 26886"/>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78" name="Group 43"/>
          <p:cNvGrpSpPr/>
          <p:nvPr/>
        </p:nvGrpSpPr>
        <p:grpSpPr>
          <a:xfrm>
            <a:off x="8928063" y="2753135"/>
            <a:ext cx="1211876" cy="1525101"/>
            <a:chOff x="8928063" y="2920775"/>
            <a:chExt cx="1211876" cy="1525101"/>
          </a:xfrm>
        </p:grpSpPr>
        <p:sp>
          <p:nvSpPr>
            <p:cNvPr id="79" name="Round Diagonal Corner Rectangle 14"/>
            <p:cNvSpPr/>
            <p:nvPr/>
          </p:nvSpPr>
          <p:spPr>
            <a:xfrm rot="2700000">
              <a:off x="8928063" y="2920775"/>
              <a:ext cx="1211876" cy="1211876"/>
            </a:xfrm>
            <a:prstGeom prst="round2DiagRect">
              <a:avLst>
                <a:gd name="adj1" fmla="val 26886"/>
                <a:gd name="adj2" fmla="val 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80" name="Round Diagonal Corner Rectangle 8"/>
            <p:cNvSpPr/>
            <p:nvPr/>
          </p:nvSpPr>
          <p:spPr>
            <a:xfrm rot="2700000">
              <a:off x="8928063" y="3234000"/>
              <a:ext cx="1211876" cy="1211876"/>
            </a:xfrm>
            <a:prstGeom prst="round2DiagRect">
              <a:avLst>
                <a:gd name="adj1" fmla="val 26886"/>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81" name="Freeform 6"/>
          <p:cNvSpPr>
            <a:spLocks noEditPoints="1"/>
          </p:cNvSpPr>
          <p:nvPr/>
        </p:nvSpPr>
        <p:spPr bwMode="auto">
          <a:xfrm>
            <a:off x="2473936" y="4529224"/>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1"/>
            </a:solidFill>
            <a:round/>
          </a:ln>
        </p:spPr>
        <p:txBody>
          <a:bodyPr vert="horz" wrap="square" lIns="91440" tIns="45720" rIns="91440" bIns="45720" numCol="1" anchor="t" anchorCtr="0" compatLnSpc="1"/>
          <a:lstStyle/>
          <a:p>
            <a:endParaRPr lang="en-US">
              <a:cs typeface="+mn-ea"/>
              <a:sym typeface="+mn-lt"/>
            </a:endParaRPr>
          </a:p>
        </p:txBody>
      </p:sp>
      <p:sp>
        <p:nvSpPr>
          <p:cNvPr id="82" name="Freeform 6"/>
          <p:cNvSpPr>
            <a:spLocks noEditPoints="1"/>
          </p:cNvSpPr>
          <p:nvPr/>
        </p:nvSpPr>
        <p:spPr bwMode="auto">
          <a:xfrm rot="10800000">
            <a:off x="4187788" y="2621666"/>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2"/>
            </a:solidFill>
            <a:round/>
          </a:ln>
        </p:spPr>
        <p:txBody>
          <a:bodyPr vert="horz" wrap="square" lIns="91440" tIns="45720" rIns="91440" bIns="45720" numCol="1" anchor="t" anchorCtr="0" compatLnSpc="1"/>
          <a:lstStyle/>
          <a:p>
            <a:endParaRPr lang="en-US">
              <a:cs typeface="+mn-ea"/>
              <a:sym typeface="+mn-lt"/>
            </a:endParaRPr>
          </a:p>
        </p:txBody>
      </p:sp>
      <p:sp>
        <p:nvSpPr>
          <p:cNvPr id="83" name="Freeform 6"/>
          <p:cNvSpPr>
            <a:spLocks noEditPoints="1"/>
          </p:cNvSpPr>
          <p:nvPr/>
        </p:nvSpPr>
        <p:spPr bwMode="auto">
          <a:xfrm>
            <a:off x="5891345" y="4529224"/>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3"/>
            </a:solidFill>
            <a:round/>
          </a:ln>
        </p:spPr>
        <p:txBody>
          <a:bodyPr vert="horz" wrap="square" lIns="91440" tIns="45720" rIns="91440" bIns="45720" numCol="1" anchor="t" anchorCtr="0" compatLnSpc="1"/>
          <a:lstStyle/>
          <a:p>
            <a:endParaRPr lang="en-US">
              <a:cs typeface="+mn-ea"/>
              <a:sym typeface="+mn-lt"/>
            </a:endParaRPr>
          </a:p>
        </p:txBody>
      </p:sp>
      <p:sp>
        <p:nvSpPr>
          <p:cNvPr id="84" name="Freeform 6"/>
          <p:cNvSpPr>
            <a:spLocks noEditPoints="1"/>
          </p:cNvSpPr>
          <p:nvPr/>
        </p:nvSpPr>
        <p:spPr bwMode="auto">
          <a:xfrm rot="10800000">
            <a:off x="7615493" y="2621666"/>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4"/>
            </a:solidFill>
            <a:round/>
          </a:ln>
        </p:spPr>
        <p:txBody>
          <a:bodyPr vert="horz" wrap="square" lIns="91440" tIns="45720" rIns="91440" bIns="45720" numCol="1" anchor="t" anchorCtr="0" compatLnSpc="1"/>
          <a:lstStyle/>
          <a:p>
            <a:endParaRPr lang="en-US">
              <a:cs typeface="+mn-ea"/>
              <a:sym typeface="+mn-lt"/>
            </a:endParaRPr>
          </a:p>
        </p:txBody>
      </p:sp>
      <p:sp>
        <p:nvSpPr>
          <p:cNvPr id="85" name="Freeform 6"/>
          <p:cNvSpPr>
            <a:spLocks noEditPoints="1"/>
          </p:cNvSpPr>
          <p:nvPr/>
        </p:nvSpPr>
        <p:spPr bwMode="auto">
          <a:xfrm>
            <a:off x="9329346" y="4529224"/>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5"/>
            </a:solidFill>
            <a:round/>
          </a:ln>
        </p:spPr>
        <p:txBody>
          <a:bodyPr vert="horz" wrap="square" lIns="91440" tIns="45720" rIns="91440" bIns="45720" numCol="1" anchor="t" anchorCtr="0" compatLnSpc="1"/>
          <a:lstStyle/>
          <a:p>
            <a:endParaRPr lang="en-US">
              <a:cs typeface="+mn-ea"/>
              <a:sym typeface="+mn-lt"/>
            </a:endParaRPr>
          </a:p>
        </p:txBody>
      </p:sp>
      <p:grpSp>
        <p:nvGrpSpPr>
          <p:cNvPr id="86" name="Group 21"/>
          <p:cNvGrpSpPr/>
          <p:nvPr/>
        </p:nvGrpSpPr>
        <p:grpSpPr>
          <a:xfrm>
            <a:off x="1472706" y="4858546"/>
            <a:ext cx="2411769" cy="964287"/>
            <a:chOff x="1095804" y="4204211"/>
            <a:chExt cx="2411769" cy="964287"/>
          </a:xfrm>
        </p:grpSpPr>
        <p:sp>
          <p:nvSpPr>
            <p:cNvPr id="87" name="TextBox 22"/>
            <p:cNvSpPr txBox="1"/>
            <p:nvPr/>
          </p:nvSpPr>
          <p:spPr>
            <a:xfrm>
              <a:off x="1928786" y="4204211"/>
              <a:ext cx="753732" cy="338554"/>
            </a:xfrm>
            <a:prstGeom prst="rect">
              <a:avLst/>
            </a:prstGeom>
            <a:noFill/>
          </p:spPr>
          <p:txBody>
            <a:bodyPr wrap="none" rtlCol="0">
              <a:spAutoFit/>
            </a:bodyPr>
            <a:lstStyle/>
            <a:p>
              <a:pPr algn="ctr"/>
              <a:r>
                <a:rPr lang="en-US" sz="1600" b="1">
                  <a:solidFill>
                    <a:schemeClr val="tx2"/>
                  </a:solidFill>
                  <a:cs typeface="+mn-ea"/>
                  <a:sym typeface="+mn-lt"/>
                </a:rPr>
                <a:t>Home</a:t>
              </a:r>
              <a:endParaRPr lang="id-ID" sz="1600" b="1" dirty="0">
                <a:solidFill>
                  <a:schemeClr val="tx2"/>
                </a:solidFill>
                <a:cs typeface="+mn-ea"/>
                <a:sym typeface="+mn-lt"/>
              </a:endParaRPr>
            </a:p>
          </p:txBody>
        </p:sp>
        <p:sp>
          <p:nvSpPr>
            <p:cNvPr id="88" name="TextBox 23"/>
            <p:cNvSpPr txBox="1"/>
            <p:nvPr/>
          </p:nvSpPr>
          <p:spPr>
            <a:xfrm>
              <a:off x="1095804" y="4522167"/>
              <a:ext cx="2411769" cy="646331"/>
            </a:xfrm>
            <a:prstGeom prst="rect">
              <a:avLst/>
            </a:prstGeom>
            <a:noFill/>
          </p:spPr>
          <p:txBody>
            <a:bodyPr wrap="square" rtlCol="0">
              <a:spAutoFit/>
            </a:bodyPr>
            <a:lstStyle/>
            <a:p>
              <a:pPr algn="ctr"/>
              <a:r>
                <a:rPr lang="pt-BR" sz="1200">
                  <a:solidFill>
                    <a:schemeClr val="tx2"/>
                  </a:solidFill>
                  <a:cs typeface="+mn-ea"/>
                  <a:sym typeface="+mn-lt"/>
                </a:rPr>
                <a:t>Lorem ipsum dolor sit amet, consectetur teda adipiscing elit. </a:t>
              </a:r>
              <a:r>
                <a:rPr lang="en-US" sz="1200">
                  <a:solidFill>
                    <a:schemeClr val="tx2"/>
                  </a:solidFill>
                  <a:cs typeface="+mn-ea"/>
                  <a:sym typeface="+mn-lt"/>
                </a:rPr>
                <a:t>Pellente sque conse.</a:t>
              </a:r>
              <a:endParaRPr lang="en-US" sz="1200" dirty="0">
                <a:solidFill>
                  <a:schemeClr val="tx2"/>
                </a:solidFill>
                <a:cs typeface="+mn-ea"/>
                <a:sym typeface="+mn-lt"/>
              </a:endParaRPr>
            </a:p>
          </p:txBody>
        </p:sp>
      </p:grpSp>
      <p:grpSp>
        <p:nvGrpSpPr>
          <p:cNvPr id="89" name="Group 24"/>
          <p:cNvGrpSpPr/>
          <p:nvPr/>
        </p:nvGrpSpPr>
        <p:grpSpPr>
          <a:xfrm>
            <a:off x="3201073" y="1534319"/>
            <a:ext cx="2411769" cy="964287"/>
            <a:chOff x="1095804" y="4204211"/>
            <a:chExt cx="2411769" cy="964287"/>
          </a:xfrm>
        </p:grpSpPr>
        <p:sp>
          <p:nvSpPr>
            <p:cNvPr id="90" name="TextBox 25"/>
            <p:cNvSpPr txBox="1"/>
            <p:nvPr/>
          </p:nvSpPr>
          <p:spPr>
            <a:xfrm>
              <a:off x="1951228" y="4204211"/>
              <a:ext cx="708848" cy="338554"/>
            </a:xfrm>
            <a:prstGeom prst="rect">
              <a:avLst/>
            </a:prstGeom>
            <a:noFill/>
          </p:spPr>
          <p:txBody>
            <a:bodyPr wrap="none" rtlCol="0">
              <a:spAutoFit/>
            </a:bodyPr>
            <a:lstStyle/>
            <a:p>
              <a:pPr algn="ctr"/>
              <a:r>
                <a:rPr lang="en-US" sz="1600" b="1">
                  <a:solidFill>
                    <a:schemeClr val="tx2"/>
                  </a:solidFill>
                  <a:cs typeface="+mn-ea"/>
                  <a:sym typeface="+mn-lt"/>
                </a:rPr>
                <a:t>Ideas</a:t>
              </a:r>
              <a:endParaRPr lang="id-ID" sz="1600" b="1" dirty="0">
                <a:solidFill>
                  <a:schemeClr val="tx2"/>
                </a:solidFill>
                <a:cs typeface="+mn-ea"/>
                <a:sym typeface="+mn-lt"/>
              </a:endParaRPr>
            </a:p>
          </p:txBody>
        </p:sp>
        <p:sp>
          <p:nvSpPr>
            <p:cNvPr id="91" name="TextBox 26"/>
            <p:cNvSpPr txBox="1"/>
            <p:nvPr/>
          </p:nvSpPr>
          <p:spPr>
            <a:xfrm>
              <a:off x="1095804" y="4522167"/>
              <a:ext cx="2411769" cy="646331"/>
            </a:xfrm>
            <a:prstGeom prst="rect">
              <a:avLst/>
            </a:prstGeom>
            <a:noFill/>
          </p:spPr>
          <p:txBody>
            <a:bodyPr wrap="square" rtlCol="0">
              <a:spAutoFit/>
            </a:bodyPr>
            <a:lstStyle/>
            <a:p>
              <a:pPr algn="ctr"/>
              <a:r>
                <a:rPr lang="pt-BR" sz="1200">
                  <a:solidFill>
                    <a:schemeClr val="tx2"/>
                  </a:solidFill>
                  <a:cs typeface="+mn-ea"/>
                  <a:sym typeface="+mn-lt"/>
                </a:rPr>
                <a:t>Lorem ipsum dolor sit amet, consectetur teda adipiscing elit. </a:t>
              </a:r>
              <a:r>
                <a:rPr lang="en-US" sz="1200">
                  <a:solidFill>
                    <a:schemeClr val="tx2"/>
                  </a:solidFill>
                  <a:cs typeface="+mn-ea"/>
                  <a:sym typeface="+mn-lt"/>
                </a:rPr>
                <a:t>Pellente sque conse.</a:t>
              </a:r>
              <a:endParaRPr lang="en-US" sz="1200" dirty="0">
                <a:solidFill>
                  <a:schemeClr val="tx2"/>
                </a:solidFill>
                <a:cs typeface="+mn-ea"/>
                <a:sym typeface="+mn-lt"/>
              </a:endParaRPr>
            </a:p>
          </p:txBody>
        </p:sp>
      </p:grpSp>
      <p:grpSp>
        <p:nvGrpSpPr>
          <p:cNvPr id="92" name="Group 27"/>
          <p:cNvGrpSpPr/>
          <p:nvPr/>
        </p:nvGrpSpPr>
        <p:grpSpPr>
          <a:xfrm>
            <a:off x="4906409" y="4858546"/>
            <a:ext cx="2411769" cy="964287"/>
            <a:chOff x="1095804" y="4204211"/>
            <a:chExt cx="2411769" cy="964287"/>
          </a:xfrm>
        </p:grpSpPr>
        <p:sp>
          <p:nvSpPr>
            <p:cNvPr id="93" name="TextBox 28"/>
            <p:cNvSpPr txBox="1"/>
            <p:nvPr/>
          </p:nvSpPr>
          <p:spPr>
            <a:xfrm>
              <a:off x="1820583" y="4204211"/>
              <a:ext cx="970137" cy="338554"/>
            </a:xfrm>
            <a:prstGeom prst="rect">
              <a:avLst/>
            </a:prstGeom>
            <a:noFill/>
          </p:spPr>
          <p:txBody>
            <a:bodyPr wrap="none" rtlCol="0">
              <a:spAutoFit/>
            </a:bodyPr>
            <a:lstStyle/>
            <a:p>
              <a:pPr algn="ctr"/>
              <a:r>
                <a:rPr lang="en-US" sz="1600" b="1">
                  <a:solidFill>
                    <a:schemeClr val="tx2"/>
                  </a:solidFill>
                  <a:cs typeface="+mn-ea"/>
                  <a:sym typeface="+mn-lt"/>
                </a:rPr>
                <a:t>Support</a:t>
              </a:r>
              <a:endParaRPr lang="id-ID" sz="1600" b="1" dirty="0">
                <a:solidFill>
                  <a:schemeClr val="tx2"/>
                </a:solidFill>
                <a:cs typeface="+mn-ea"/>
                <a:sym typeface="+mn-lt"/>
              </a:endParaRPr>
            </a:p>
          </p:txBody>
        </p:sp>
        <p:sp>
          <p:nvSpPr>
            <p:cNvPr id="94" name="TextBox 29"/>
            <p:cNvSpPr txBox="1"/>
            <p:nvPr/>
          </p:nvSpPr>
          <p:spPr>
            <a:xfrm>
              <a:off x="1095804" y="4522167"/>
              <a:ext cx="2411769" cy="646331"/>
            </a:xfrm>
            <a:prstGeom prst="rect">
              <a:avLst/>
            </a:prstGeom>
            <a:noFill/>
          </p:spPr>
          <p:txBody>
            <a:bodyPr wrap="square" rtlCol="0">
              <a:spAutoFit/>
            </a:bodyPr>
            <a:lstStyle/>
            <a:p>
              <a:pPr algn="ctr"/>
              <a:r>
                <a:rPr lang="pt-BR" sz="1200">
                  <a:solidFill>
                    <a:schemeClr val="tx2"/>
                  </a:solidFill>
                  <a:cs typeface="+mn-ea"/>
                  <a:sym typeface="+mn-lt"/>
                </a:rPr>
                <a:t>Lorem ipsum dolor sit amet, consectetur teda adipiscing elit. </a:t>
              </a:r>
              <a:r>
                <a:rPr lang="en-US" sz="1200">
                  <a:solidFill>
                    <a:schemeClr val="tx2"/>
                  </a:solidFill>
                  <a:cs typeface="+mn-ea"/>
                  <a:sym typeface="+mn-lt"/>
                </a:rPr>
                <a:t>Pellente sque conse.</a:t>
              </a:r>
              <a:endParaRPr lang="en-US" sz="1200" dirty="0">
                <a:solidFill>
                  <a:schemeClr val="tx2"/>
                </a:solidFill>
                <a:cs typeface="+mn-ea"/>
                <a:sym typeface="+mn-lt"/>
              </a:endParaRPr>
            </a:p>
          </p:txBody>
        </p:sp>
      </p:grpSp>
      <p:grpSp>
        <p:nvGrpSpPr>
          <p:cNvPr id="95" name="Group 30"/>
          <p:cNvGrpSpPr/>
          <p:nvPr/>
        </p:nvGrpSpPr>
        <p:grpSpPr>
          <a:xfrm>
            <a:off x="6620262" y="1534319"/>
            <a:ext cx="2411769" cy="964287"/>
            <a:chOff x="1095804" y="4204211"/>
            <a:chExt cx="2411769" cy="964287"/>
          </a:xfrm>
        </p:grpSpPr>
        <p:sp>
          <p:nvSpPr>
            <p:cNvPr id="96" name="TextBox 31"/>
            <p:cNvSpPr txBox="1"/>
            <p:nvPr/>
          </p:nvSpPr>
          <p:spPr>
            <a:xfrm>
              <a:off x="1728411" y="4204211"/>
              <a:ext cx="1154483" cy="338554"/>
            </a:xfrm>
            <a:prstGeom prst="rect">
              <a:avLst/>
            </a:prstGeom>
            <a:noFill/>
          </p:spPr>
          <p:txBody>
            <a:bodyPr wrap="none" rtlCol="0">
              <a:spAutoFit/>
            </a:bodyPr>
            <a:lstStyle/>
            <a:p>
              <a:pPr algn="ctr"/>
              <a:r>
                <a:rPr lang="en-US" sz="1600" b="1">
                  <a:solidFill>
                    <a:schemeClr val="tx2"/>
                  </a:solidFill>
                  <a:cs typeface="+mn-ea"/>
                  <a:sym typeface="+mn-lt"/>
                </a:rPr>
                <a:t>Marketing</a:t>
              </a:r>
              <a:endParaRPr lang="id-ID" sz="1600" b="1" dirty="0">
                <a:solidFill>
                  <a:schemeClr val="tx2"/>
                </a:solidFill>
                <a:cs typeface="+mn-ea"/>
                <a:sym typeface="+mn-lt"/>
              </a:endParaRPr>
            </a:p>
          </p:txBody>
        </p:sp>
        <p:sp>
          <p:nvSpPr>
            <p:cNvPr id="97" name="TextBox 32"/>
            <p:cNvSpPr txBox="1"/>
            <p:nvPr/>
          </p:nvSpPr>
          <p:spPr>
            <a:xfrm>
              <a:off x="1095804" y="4522167"/>
              <a:ext cx="2411769" cy="646331"/>
            </a:xfrm>
            <a:prstGeom prst="rect">
              <a:avLst/>
            </a:prstGeom>
            <a:noFill/>
          </p:spPr>
          <p:txBody>
            <a:bodyPr wrap="square" rtlCol="0">
              <a:spAutoFit/>
            </a:bodyPr>
            <a:lstStyle/>
            <a:p>
              <a:pPr algn="ctr"/>
              <a:r>
                <a:rPr lang="pt-BR" sz="1200">
                  <a:solidFill>
                    <a:schemeClr val="tx2"/>
                  </a:solidFill>
                  <a:cs typeface="+mn-ea"/>
                  <a:sym typeface="+mn-lt"/>
                </a:rPr>
                <a:t>Lorem ipsum dolor sit amet, consectetur teda adipiscing elit. </a:t>
              </a:r>
              <a:r>
                <a:rPr lang="en-US" sz="1200">
                  <a:solidFill>
                    <a:schemeClr val="tx2"/>
                  </a:solidFill>
                  <a:cs typeface="+mn-ea"/>
                  <a:sym typeface="+mn-lt"/>
                </a:rPr>
                <a:t>Pellente sque conse.</a:t>
              </a:r>
              <a:endParaRPr lang="en-US" sz="1200" dirty="0">
                <a:solidFill>
                  <a:schemeClr val="tx2"/>
                </a:solidFill>
                <a:cs typeface="+mn-ea"/>
                <a:sym typeface="+mn-lt"/>
              </a:endParaRPr>
            </a:p>
          </p:txBody>
        </p:sp>
      </p:grpSp>
      <p:grpSp>
        <p:nvGrpSpPr>
          <p:cNvPr id="98" name="Group 33"/>
          <p:cNvGrpSpPr/>
          <p:nvPr/>
        </p:nvGrpSpPr>
        <p:grpSpPr>
          <a:xfrm>
            <a:off x="8340112" y="4858546"/>
            <a:ext cx="2411769" cy="964287"/>
            <a:chOff x="1095804" y="4204211"/>
            <a:chExt cx="2411769" cy="964287"/>
          </a:xfrm>
        </p:grpSpPr>
        <p:sp>
          <p:nvSpPr>
            <p:cNvPr id="99" name="TextBox 34"/>
            <p:cNvSpPr txBox="1"/>
            <p:nvPr/>
          </p:nvSpPr>
          <p:spPr>
            <a:xfrm>
              <a:off x="1609787" y="4204211"/>
              <a:ext cx="1391728" cy="338554"/>
            </a:xfrm>
            <a:prstGeom prst="rect">
              <a:avLst/>
            </a:prstGeom>
            <a:noFill/>
          </p:spPr>
          <p:txBody>
            <a:bodyPr wrap="none" rtlCol="0">
              <a:spAutoFit/>
            </a:bodyPr>
            <a:lstStyle/>
            <a:p>
              <a:pPr algn="ctr"/>
              <a:r>
                <a:rPr lang="en-US" sz="1600" b="1">
                  <a:solidFill>
                    <a:schemeClr val="tx2"/>
                  </a:solidFill>
                  <a:cs typeface="+mn-ea"/>
                  <a:sym typeface="+mn-lt"/>
                </a:rPr>
                <a:t>Cooperation</a:t>
              </a:r>
              <a:endParaRPr lang="id-ID" sz="1600" b="1" dirty="0">
                <a:solidFill>
                  <a:schemeClr val="tx2"/>
                </a:solidFill>
                <a:cs typeface="+mn-ea"/>
                <a:sym typeface="+mn-lt"/>
              </a:endParaRPr>
            </a:p>
          </p:txBody>
        </p:sp>
        <p:sp>
          <p:nvSpPr>
            <p:cNvPr id="100" name="TextBox 35"/>
            <p:cNvSpPr txBox="1"/>
            <p:nvPr/>
          </p:nvSpPr>
          <p:spPr>
            <a:xfrm>
              <a:off x="1095804" y="4522167"/>
              <a:ext cx="2411769" cy="646331"/>
            </a:xfrm>
            <a:prstGeom prst="rect">
              <a:avLst/>
            </a:prstGeom>
            <a:noFill/>
          </p:spPr>
          <p:txBody>
            <a:bodyPr wrap="square" rtlCol="0">
              <a:spAutoFit/>
            </a:bodyPr>
            <a:lstStyle/>
            <a:p>
              <a:pPr algn="ctr"/>
              <a:r>
                <a:rPr lang="pt-BR" sz="1200">
                  <a:solidFill>
                    <a:schemeClr val="tx2"/>
                  </a:solidFill>
                  <a:cs typeface="+mn-ea"/>
                  <a:sym typeface="+mn-lt"/>
                </a:rPr>
                <a:t>Lorem ipsum dolor sit amet, consectetur teda adipiscing elit. </a:t>
              </a:r>
              <a:r>
                <a:rPr lang="en-US" sz="1200">
                  <a:solidFill>
                    <a:schemeClr val="tx2"/>
                  </a:solidFill>
                  <a:cs typeface="+mn-ea"/>
                  <a:sym typeface="+mn-lt"/>
                </a:rPr>
                <a:t>Pellente sque conse.</a:t>
              </a:r>
              <a:endParaRPr lang="en-US" sz="1200" dirty="0">
                <a:solidFill>
                  <a:schemeClr val="tx2"/>
                </a:solidFill>
                <a:cs typeface="+mn-ea"/>
                <a:sym typeface="+mn-lt"/>
              </a:endParaRPr>
            </a:p>
          </p:txBody>
        </p:sp>
      </p:grpSp>
      <p:sp>
        <p:nvSpPr>
          <p:cNvPr id="101" name="AutoShape 19"/>
          <p:cNvSpPr>
            <a:spLocks noChangeAspect="1"/>
          </p:cNvSpPr>
          <p:nvPr/>
        </p:nvSpPr>
        <p:spPr bwMode="auto">
          <a:xfrm>
            <a:off x="7571929" y="3424018"/>
            <a:ext cx="496438" cy="49656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50789" tIns="50789" rIns="50789" bIns="50789" anchor="ctr"/>
          <a:lstStyle/>
          <a:p>
            <a:pPr defTabSz="456565">
              <a:defRPr/>
            </a:pPr>
            <a:endParaRPr lang="es-ES" sz="3600" dirty="0">
              <a:solidFill>
                <a:schemeClr val="bg1"/>
              </a:solidFill>
              <a:effectLst>
                <a:outerShdw blurRad="38100" dist="38100" dir="2700000" algn="tl">
                  <a:srgbClr val="000000"/>
                </a:outerShdw>
              </a:effectLst>
              <a:cs typeface="+mn-ea"/>
              <a:sym typeface="+mn-lt"/>
            </a:endParaRPr>
          </a:p>
        </p:txBody>
      </p:sp>
      <p:sp>
        <p:nvSpPr>
          <p:cNvPr id="102" name="Freeform 16"/>
          <p:cNvSpPr>
            <a:spLocks noChangeAspect="1" noChangeArrowheads="1"/>
          </p:cNvSpPr>
          <p:nvPr/>
        </p:nvSpPr>
        <p:spPr bwMode="auto">
          <a:xfrm>
            <a:off x="4201632" y="3372561"/>
            <a:ext cx="381623" cy="599484"/>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p:spPr>
        <p:txBody>
          <a:bodyPr wrap="none" lIns="182843" tIns="91422" rIns="182843" bIns="91422" anchor="ctr"/>
          <a:lstStyle/>
          <a:p>
            <a:pPr>
              <a:defRPr/>
            </a:pPr>
            <a:endParaRPr lang="en-US" sz="2400" dirty="0">
              <a:cs typeface="+mn-ea"/>
              <a:sym typeface="+mn-lt"/>
            </a:endParaRPr>
          </a:p>
        </p:txBody>
      </p:sp>
      <p:sp>
        <p:nvSpPr>
          <p:cNvPr id="103" name="Freeform 290"/>
          <p:cNvSpPr>
            <a:spLocks noChangeAspect="1" noChangeArrowheads="1"/>
          </p:cNvSpPr>
          <p:nvPr/>
        </p:nvSpPr>
        <p:spPr bwMode="auto">
          <a:xfrm>
            <a:off x="9249698" y="3452095"/>
            <a:ext cx="568607" cy="440407"/>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p:spPr>
        <p:txBody>
          <a:bodyPr wrap="none" lIns="182843" tIns="91422" rIns="182843" bIns="91422" anchor="ctr"/>
          <a:lstStyle/>
          <a:p>
            <a:pPr>
              <a:defRPr/>
            </a:pPr>
            <a:endParaRPr lang="en-US" sz="2400" dirty="0">
              <a:cs typeface="+mn-ea"/>
              <a:sym typeface="+mn-lt"/>
            </a:endParaRPr>
          </a:p>
        </p:txBody>
      </p:sp>
      <p:sp>
        <p:nvSpPr>
          <p:cNvPr id="104" name="Freeform 526"/>
          <p:cNvSpPr>
            <a:spLocks noChangeAspect="1" noChangeArrowheads="1"/>
          </p:cNvSpPr>
          <p:nvPr/>
        </p:nvSpPr>
        <p:spPr bwMode="auto">
          <a:xfrm>
            <a:off x="5883678" y="3383708"/>
            <a:ext cx="445236" cy="577187"/>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p:spPr>
        <p:txBody>
          <a:bodyPr wrap="none" lIns="243785" tIns="121892" rIns="243785" bIns="121892" anchor="ctr"/>
          <a:lstStyle/>
          <a:p>
            <a:pPr>
              <a:defRPr/>
            </a:pPr>
            <a:endParaRPr lang="en-US" sz="2400" dirty="0">
              <a:cs typeface="+mn-ea"/>
              <a:sym typeface="+mn-lt"/>
            </a:endParaRPr>
          </a:p>
        </p:txBody>
      </p:sp>
      <p:sp>
        <p:nvSpPr>
          <p:cNvPr id="105" name="AutoShape 87"/>
          <p:cNvSpPr>
            <a:spLocks noChangeAspect="1"/>
          </p:cNvSpPr>
          <p:nvPr/>
        </p:nvSpPr>
        <p:spPr bwMode="auto">
          <a:xfrm>
            <a:off x="2428187" y="3421835"/>
            <a:ext cx="500808" cy="500938"/>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cs typeface="+mn-ea"/>
              <a:sym typeface="+mn-lt"/>
            </a:endParaRPr>
          </a:p>
        </p:txBody>
      </p:sp>
      <p:grpSp>
        <p:nvGrpSpPr>
          <p:cNvPr id="46" name="组合 45"/>
          <p:cNvGrpSpPr/>
          <p:nvPr/>
        </p:nvGrpSpPr>
        <p:grpSpPr>
          <a:xfrm>
            <a:off x="4165600" y="277508"/>
            <a:ext cx="3860800" cy="461665"/>
            <a:chOff x="4165600" y="226708"/>
            <a:chExt cx="3860800" cy="461665"/>
          </a:xfrm>
        </p:grpSpPr>
        <p:sp>
          <p:nvSpPr>
            <p:cNvPr id="47" name="文本框 46"/>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研究背景及意义</a:t>
              </a:r>
            </a:p>
          </p:txBody>
        </p:sp>
        <p:cxnSp>
          <p:nvCxnSpPr>
            <p:cNvPr id="48" name="直接连接符 47"/>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5"/>
                                        </p:tgtEl>
                                        <p:attrNameLst>
                                          <p:attrName>style.visibility</p:attrName>
                                        </p:attrNameLst>
                                      </p:cBhvr>
                                      <p:to>
                                        <p:strVal val="visible"/>
                                      </p:to>
                                    </p:set>
                                    <p:anim calcmode="lin" valueType="num">
                                      <p:cBhvr>
                                        <p:cTn id="13" dur="500" fill="hold"/>
                                        <p:tgtEl>
                                          <p:spTgt spid="105"/>
                                        </p:tgtEl>
                                        <p:attrNameLst>
                                          <p:attrName>ppt_w</p:attrName>
                                        </p:attrNameLst>
                                      </p:cBhvr>
                                      <p:tavLst>
                                        <p:tav tm="0">
                                          <p:val>
                                            <p:fltVal val="0"/>
                                          </p:val>
                                        </p:tav>
                                        <p:tav tm="100000">
                                          <p:val>
                                            <p:strVal val="#ppt_w"/>
                                          </p:val>
                                        </p:tav>
                                      </p:tavLst>
                                    </p:anim>
                                    <p:anim calcmode="lin" valueType="num">
                                      <p:cBhvr>
                                        <p:cTn id="14" dur="500" fill="hold"/>
                                        <p:tgtEl>
                                          <p:spTgt spid="105"/>
                                        </p:tgtEl>
                                        <p:attrNameLst>
                                          <p:attrName>ppt_h</p:attrName>
                                        </p:attrNameLst>
                                      </p:cBhvr>
                                      <p:tavLst>
                                        <p:tav tm="0">
                                          <p:val>
                                            <p:fltVal val="0"/>
                                          </p:val>
                                        </p:tav>
                                        <p:tav tm="100000">
                                          <p:val>
                                            <p:strVal val="#ppt_h"/>
                                          </p:val>
                                        </p:tav>
                                      </p:tavLst>
                                    </p:anim>
                                    <p:animEffect transition="in" filter="fade">
                                      <p:cBhvr>
                                        <p:cTn id="15" dur="500"/>
                                        <p:tgtEl>
                                          <p:spTgt spid="10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wipe(up)">
                                      <p:cBhvr>
                                        <p:cTn id="19" dur="500"/>
                                        <p:tgtEl>
                                          <p:spTgt spid="8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fade">
                                      <p:cBhvr>
                                        <p:cTn id="23" dur="500"/>
                                        <p:tgtEl>
                                          <p:spTgt spid="86"/>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1000"/>
                                        <p:tgtEl>
                                          <p:spTgt spid="69"/>
                                        </p:tgtEl>
                                      </p:cBhvr>
                                    </p:animEffect>
                                    <p:anim calcmode="lin" valueType="num">
                                      <p:cBhvr>
                                        <p:cTn id="28" dur="1000" fill="hold"/>
                                        <p:tgtEl>
                                          <p:spTgt spid="69"/>
                                        </p:tgtEl>
                                        <p:attrNameLst>
                                          <p:attrName>ppt_x</p:attrName>
                                        </p:attrNameLst>
                                      </p:cBhvr>
                                      <p:tavLst>
                                        <p:tav tm="0">
                                          <p:val>
                                            <p:strVal val="#ppt_x"/>
                                          </p:val>
                                        </p:tav>
                                        <p:tav tm="100000">
                                          <p:val>
                                            <p:strVal val="#ppt_x"/>
                                          </p:val>
                                        </p:tav>
                                      </p:tavLst>
                                    </p:anim>
                                    <p:anim calcmode="lin" valueType="num">
                                      <p:cBhvr>
                                        <p:cTn id="29" dur="1000" fill="hold"/>
                                        <p:tgtEl>
                                          <p:spTgt spid="69"/>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102"/>
                                        </p:tgtEl>
                                        <p:attrNameLst>
                                          <p:attrName>style.visibility</p:attrName>
                                        </p:attrNameLst>
                                      </p:cBhvr>
                                      <p:to>
                                        <p:strVal val="visible"/>
                                      </p:to>
                                    </p:set>
                                    <p:anim calcmode="lin" valueType="num">
                                      <p:cBhvr>
                                        <p:cTn id="33" dur="500" fill="hold"/>
                                        <p:tgtEl>
                                          <p:spTgt spid="102"/>
                                        </p:tgtEl>
                                        <p:attrNameLst>
                                          <p:attrName>ppt_w</p:attrName>
                                        </p:attrNameLst>
                                      </p:cBhvr>
                                      <p:tavLst>
                                        <p:tav tm="0">
                                          <p:val>
                                            <p:fltVal val="0"/>
                                          </p:val>
                                        </p:tav>
                                        <p:tav tm="100000">
                                          <p:val>
                                            <p:strVal val="#ppt_w"/>
                                          </p:val>
                                        </p:tav>
                                      </p:tavLst>
                                    </p:anim>
                                    <p:anim calcmode="lin" valueType="num">
                                      <p:cBhvr>
                                        <p:cTn id="34" dur="500" fill="hold"/>
                                        <p:tgtEl>
                                          <p:spTgt spid="102"/>
                                        </p:tgtEl>
                                        <p:attrNameLst>
                                          <p:attrName>ppt_h</p:attrName>
                                        </p:attrNameLst>
                                      </p:cBhvr>
                                      <p:tavLst>
                                        <p:tav tm="0">
                                          <p:val>
                                            <p:fltVal val="0"/>
                                          </p:val>
                                        </p:tav>
                                        <p:tav tm="100000">
                                          <p:val>
                                            <p:strVal val="#ppt_h"/>
                                          </p:val>
                                        </p:tav>
                                      </p:tavLst>
                                    </p:anim>
                                    <p:animEffect transition="in" filter="fade">
                                      <p:cBhvr>
                                        <p:cTn id="35" dur="500"/>
                                        <p:tgtEl>
                                          <p:spTgt spid="102"/>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down)">
                                      <p:cBhvr>
                                        <p:cTn id="39" dur="500"/>
                                        <p:tgtEl>
                                          <p:spTgt spid="8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500"/>
                                        <p:tgtEl>
                                          <p:spTgt spid="89"/>
                                        </p:tgtEl>
                                      </p:cBhvr>
                                    </p:animEffect>
                                  </p:childTnLst>
                                </p:cTn>
                              </p:par>
                            </p:childTnLst>
                          </p:cTn>
                        </p:par>
                        <p:par>
                          <p:cTn id="44" fill="hold">
                            <p:stCondLst>
                              <p:cond delay="5000"/>
                            </p:stCondLst>
                            <p:childTnLst>
                              <p:par>
                                <p:cTn id="45" presetID="47" presetClass="entr" presetSubtype="0"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1000"/>
                                        <p:tgtEl>
                                          <p:spTgt spid="72"/>
                                        </p:tgtEl>
                                      </p:cBhvr>
                                    </p:animEffect>
                                    <p:anim calcmode="lin" valueType="num">
                                      <p:cBhvr>
                                        <p:cTn id="48" dur="1000" fill="hold"/>
                                        <p:tgtEl>
                                          <p:spTgt spid="72"/>
                                        </p:tgtEl>
                                        <p:attrNameLst>
                                          <p:attrName>ppt_x</p:attrName>
                                        </p:attrNameLst>
                                      </p:cBhvr>
                                      <p:tavLst>
                                        <p:tav tm="0">
                                          <p:val>
                                            <p:strVal val="#ppt_x"/>
                                          </p:val>
                                        </p:tav>
                                        <p:tav tm="100000">
                                          <p:val>
                                            <p:strVal val="#ppt_x"/>
                                          </p:val>
                                        </p:tav>
                                      </p:tavLst>
                                    </p:anim>
                                    <p:anim calcmode="lin" valueType="num">
                                      <p:cBhvr>
                                        <p:cTn id="49" dur="1000" fill="hold"/>
                                        <p:tgtEl>
                                          <p:spTgt spid="72"/>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53" presetClass="entr" presetSubtype="16" fill="hold" grpId="0" nodeType="afterEffect">
                                  <p:stCondLst>
                                    <p:cond delay="0"/>
                                  </p:stCondLst>
                                  <p:childTnLst>
                                    <p:set>
                                      <p:cBhvr>
                                        <p:cTn id="52" dur="1" fill="hold">
                                          <p:stCondLst>
                                            <p:cond delay="0"/>
                                          </p:stCondLst>
                                        </p:cTn>
                                        <p:tgtEl>
                                          <p:spTgt spid="104"/>
                                        </p:tgtEl>
                                        <p:attrNameLst>
                                          <p:attrName>style.visibility</p:attrName>
                                        </p:attrNameLst>
                                      </p:cBhvr>
                                      <p:to>
                                        <p:strVal val="visible"/>
                                      </p:to>
                                    </p:set>
                                    <p:anim calcmode="lin" valueType="num">
                                      <p:cBhvr>
                                        <p:cTn id="53" dur="500" fill="hold"/>
                                        <p:tgtEl>
                                          <p:spTgt spid="104"/>
                                        </p:tgtEl>
                                        <p:attrNameLst>
                                          <p:attrName>ppt_w</p:attrName>
                                        </p:attrNameLst>
                                      </p:cBhvr>
                                      <p:tavLst>
                                        <p:tav tm="0">
                                          <p:val>
                                            <p:fltVal val="0"/>
                                          </p:val>
                                        </p:tav>
                                        <p:tav tm="100000">
                                          <p:val>
                                            <p:strVal val="#ppt_w"/>
                                          </p:val>
                                        </p:tav>
                                      </p:tavLst>
                                    </p:anim>
                                    <p:anim calcmode="lin" valueType="num">
                                      <p:cBhvr>
                                        <p:cTn id="54" dur="500" fill="hold"/>
                                        <p:tgtEl>
                                          <p:spTgt spid="104"/>
                                        </p:tgtEl>
                                        <p:attrNameLst>
                                          <p:attrName>ppt_h</p:attrName>
                                        </p:attrNameLst>
                                      </p:cBhvr>
                                      <p:tavLst>
                                        <p:tav tm="0">
                                          <p:val>
                                            <p:fltVal val="0"/>
                                          </p:val>
                                        </p:tav>
                                        <p:tav tm="100000">
                                          <p:val>
                                            <p:strVal val="#ppt_h"/>
                                          </p:val>
                                        </p:tav>
                                      </p:tavLst>
                                    </p:anim>
                                    <p:animEffect transition="in" filter="fade">
                                      <p:cBhvr>
                                        <p:cTn id="55" dur="500"/>
                                        <p:tgtEl>
                                          <p:spTgt spid="104"/>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up)">
                                      <p:cBhvr>
                                        <p:cTn id="59" dur="500"/>
                                        <p:tgtEl>
                                          <p:spTgt spid="8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92"/>
                                        </p:tgtEl>
                                        <p:attrNameLst>
                                          <p:attrName>style.visibility</p:attrName>
                                        </p:attrNameLst>
                                      </p:cBhvr>
                                      <p:to>
                                        <p:strVal val="visible"/>
                                      </p:to>
                                    </p:set>
                                    <p:animEffect transition="in" filter="fade">
                                      <p:cBhvr>
                                        <p:cTn id="63" dur="500"/>
                                        <p:tgtEl>
                                          <p:spTgt spid="92"/>
                                        </p:tgtEl>
                                      </p:cBhvr>
                                    </p:animEffect>
                                  </p:childTnLst>
                                </p:cTn>
                              </p:par>
                            </p:childTnLst>
                          </p:cTn>
                        </p:par>
                        <p:par>
                          <p:cTn id="64" fill="hold">
                            <p:stCondLst>
                              <p:cond delay="7500"/>
                            </p:stCondLst>
                            <p:childTnLst>
                              <p:par>
                                <p:cTn id="65" presetID="42" presetClass="entr" presetSubtype="0" fill="hold"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1000"/>
                                        <p:tgtEl>
                                          <p:spTgt spid="75"/>
                                        </p:tgtEl>
                                      </p:cBhvr>
                                    </p:animEffect>
                                    <p:anim calcmode="lin" valueType="num">
                                      <p:cBhvr>
                                        <p:cTn id="68" dur="1000" fill="hold"/>
                                        <p:tgtEl>
                                          <p:spTgt spid="75"/>
                                        </p:tgtEl>
                                        <p:attrNameLst>
                                          <p:attrName>ppt_x</p:attrName>
                                        </p:attrNameLst>
                                      </p:cBhvr>
                                      <p:tavLst>
                                        <p:tav tm="0">
                                          <p:val>
                                            <p:strVal val="#ppt_x"/>
                                          </p:val>
                                        </p:tav>
                                        <p:tav tm="100000">
                                          <p:val>
                                            <p:strVal val="#ppt_x"/>
                                          </p:val>
                                        </p:tav>
                                      </p:tavLst>
                                    </p:anim>
                                    <p:anim calcmode="lin" valueType="num">
                                      <p:cBhvr>
                                        <p:cTn id="69" dur="1000" fill="hold"/>
                                        <p:tgtEl>
                                          <p:spTgt spid="75"/>
                                        </p:tgtEl>
                                        <p:attrNameLst>
                                          <p:attrName>ppt_y</p:attrName>
                                        </p:attrNameLst>
                                      </p:cBhvr>
                                      <p:tavLst>
                                        <p:tav tm="0">
                                          <p:val>
                                            <p:strVal val="#ppt_y+.1"/>
                                          </p:val>
                                        </p:tav>
                                        <p:tav tm="100000">
                                          <p:val>
                                            <p:strVal val="#ppt_y"/>
                                          </p:val>
                                        </p:tav>
                                      </p:tavLst>
                                    </p:anim>
                                  </p:childTnLst>
                                </p:cTn>
                              </p:par>
                            </p:childTnLst>
                          </p:cTn>
                        </p:par>
                        <p:par>
                          <p:cTn id="70" fill="hold">
                            <p:stCondLst>
                              <p:cond delay="8500"/>
                            </p:stCondLst>
                            <p:childTnLst>
                              <p:par>
                                <p:cTn id="71" presetID="53" presetClass="entr" presetSubtype="16" fill="hold" grpId="0" nodeType="afterEffect">
                                  <p:stCondLst>
                                    <p:cond delay="0"/>
                                  </p:stCondLst>
                                  <p:childTnLst>
                                    <p:set>
                                      <p:cBhvr>
                                        <p:cTn id="72" dur="1" fill="hold">
                                          <p:stCondLst>
                                            <p:cond delay="0"/>
                                          </p:stCondLst>
                                        </p:cTn>
                                        <p:tgtEl>
                                          <p:spTgt spid="101"/>
                                        </p:tgtEl>
                                        <p:attrNameLst>
                                          <p:attrName>style.visibility</p:attrName>
                                        </p:attrNameLst>
                                      </p:cBhvr>
                                      <p:to>
                                        <p:strVal val="visible"/>
                                      </p:to>
                                    </p:set>
                                    <p:anim calcmode="lin" valueType="num">
                                      <p:cBhvr>
                                        <p:cTn id="73" dur="500" fill="hold"/>
                                        <p:tgtEl>
                                          <p:spTgt spid="101"/>
                                        </p:tgtEl>
                                        <p:attrNameLst>
                                          <p:attrName>ppt_w</p:attrName>
                                        </p:attrNameLst>
                                      </p:cBhvr>
                                      <p:tavLst>
                                        <p:tav tm="0">
                                          <p:val>
                                            <p:fltVal val="0"/>
                                          </p:val>
                                        </p:tav>
                                        <p:tav tm="100000">
                                          <p:val>
                                            <p:strVal val="#ppt_w"/>
                                          </p:val>
                                        </p:tav>
                                      </p:tavLst>
                                    </p:anim>
                                    <p:anim calcmode="lin" valueType="num">
                                      <p:cBhvr>
                                        <p:cTn id="74" dur="500" fill="hold"/>
                                        <p:tgtEl>
                                          <p:spTgt spid="101"/>
                                        </p:tgtEl>
                                        <p:attrNameLst>
                                          <p:attrName>ppt_h</p:attrName>
                                        </p:attrNameLst>
                                      </p:cBhvr>
                                      <p:tavLst>
                                        <p:tav tm="0">
                                          <p:val>
                                            <p:fltVal val="0"/>
                                          </p:val>
                                        </p:tav>
                                        <p:tav tm="100000">
                                          <p:val>
                                            <p:strVal val="#ppt_h"/>
                                          </p:val>
                                        </p:tav>
                                      </p:tavLst>
                                    </p:anim>
                                    <p:animEffect transition="in" filter="fade">
                                      <p:cBhvr>
                                        <p:cTn id="75" dur="500"/>
                                        <p:tgtEl>
                                          <p:spTgt spid="101"/>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84"/>
                                        </p:tgtEl>
                                        <p:attrNameLst>
                                          <p:attrName>style.visibility</p:attrName>
                                        </p:attrNameLst>
                                      </p:cBhvr>
                                      <p:to>
                                        <p:strVal val="visible"/>
                                      </p:to>
                                    </p:set>
                                    <p:animEffect transition="in" filter="wipe(down)">
                                      <p:cBhvr>
                                        <p:cTn id="79" dur="500"/>
                                        <p:tgtEl>
                                          <p:spTgt spid="84"/>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95"/>
                                        </p:tgtEl>
                                        <p:attrNameLst>
                                          <p:attrName>style.visibility</p:attrName>
                                        </p:attrNameLst>
                                      </p:cBhvr>
                                      <p:to>
                                        <p:strVal val="visible"/>
                                      </p:to>
                                    </p:set>
                                    <p:animEffect transition="in" filter="fade">
                                      <p:cBhvr>
                                        <p:cTn id="83" dur="500"/>
                                        <p:tgtEl>
                                          <p:spTgt spid="95"/>
                                        </p:tgtEl>
                                      </p:cBhvr>
                                    </p:animEffect>
                                  </p:childTnLst>
                                </p:cTn>
                              </p:par>
                            </p:childTnLst>
                          </p:cTn>
                        </p:par>
                        <p:par>
                          <p:cTn id="84" fill="hold">
                            <p:stCondLst>
                              <p:cond delay="10000"/>
                            </p:stCondLst>
                            <p:childTnLst>
                              <p:par>
                                <p:cTn id="85" presetID="47" presetClass="entr" presetSubtype="0" fill="hold" nodeType="after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1000"/>
                                        <p:tgtEl>
                                          <p:spTgt spid="78"/>
                                        </p:tgtEl>
                                      </p:cBhvr>
                                    </p:animEffect>
                                    <p:anim calcmode="lin" valueType="num">
                                      <p:cBhvr>
                                        <p:cTn id="88" dur="1000" fill="hold"/>
                                        <p:tgtEl>
                                          <p:spTgt spid="78"/>
                                        </p:tgtEl>
                                        <p:attrNameLst>
                                          <p:attrName>ppt_x</p:attrName>
                                        </p:attrNameLst>
                                      </p:cBhvr>
                                      <p:tavLst>
                                        <p:tav tm="0">
                                          <p:val>
                                            <p:strVal val="#ppt_x"/>
                                          </p:val>
                                        </p:tav>
                                        <p:tav tm="100000">
                                          <p:val>
                                            <p:strVal val="#ppt_x"/>
                                          </p:val>
                                        </p:tav>
                                      </p:tavLst>
                                    </p:anim>
                                    <p:anim calcmode="lin" valueType="num">
                                      <p:cBhvr>
                                        <p:cTn id="89" dur="1000" fill="hold"/>
                                        <p:tgtEl>
                                          <p:spTgt spid="78"/>
                                        </p:tgtEl>
                                        <p:attrNameLst>
                                          <p:attrName>ppt_y</p:attrName>
                                        </p:attrNameLst>
                                      </p:cBhvr>
                                      <p:tavLst>
                                        <p:tav tm="0">
                                          <p:val>
                                            <p:strVal val="#ppt_y-.1"/>
                                          </p:val>
                                        </p:tav>
                                        <p:tav tm="100000">
                                          <p:val>
                                            <p:strVal val="#ppt_y"/>
                                          </p:val>
                                        </p:tav>
                                      </p:tavLst>
                                    </p:anim>
                                  </p:childTnLst>
                                </p:cTn>
                              </p:par>
                            </p:childTnLst>
                          </p:cTn>
                        </p:par>
                        <p:par>
                          <p:cTn id="90" fill="hold">
                            <p:stCondLst>
                              <p:cond delay="11000"/>
                            </p:stCondLst>
                            <p:childTnLst>
                              <p:par>
                                <p:cTn id="91" presetID="53" presetClass="entr" presetSubtype="16" fill="hold" grpId="0" nodeType="afterEffect">
                                  <p:stCondLst>
                                    <p:cond delay="0"/>
                                  </p:stCondLst>
                                  <p:childTnLst>
                                    <p:set>
                                      <p:cBhvr>
                                        <p:cTn id="92" dur="1" fill="hold">
                                          <p:stCondLst>
                                            <p:cond delay="0"/>
                                          </p:stCondLst>
                                        </p:cTn>
                                        <p:tgtEl>
                                          <p:spTgt spid="103"/>
                                        </p:tgtEl>
                                        <p:attrNameLst>
                                          <p:attrName>style.visibility</p:attrName>
                                        </p:attrNameLst>
                                      </p:cBhvr>
                                      <p:to>
                                        <p:strVal val="visible"/>
                                      </p:to>
                                    </p:set>
                                    <p:anim calcmode="lin" valueType="num">
                                      <p:cBhvr>
                                        <p:cTn id="93" dur="500" fill="hold"/>
                                        <p:tgtEl>
                                          <p:spTgt spid="103"/>
                                        </p:tgtEl>
                                        <p:attrNameLst>
                                          <p:attrName>ppt_w</p:attrName>
                                        </p:attrNameLst>
                                      </p:cBhvr>
                                      <p:tavLst>
                                        <p:tav tm="0">
                                          <p:val>
                                            <p:fltVal val="0"/>
                                          </p:val>
                                        </p:tav>
                                        <p:tav tm="100000">
                                          <p:val>
                                            <p:strVal val="#ppt_w"/>
                                          </p:val>
                                        </p:tav>
                                      </p:tavLst>
                                    </p:anim>
                                    <p:anim calcmode="lin" valueType="num">
                                      <p:cBhvr>
                                        <p:cTn id="94" dur="500" fill="hold"/>
                                        <p:tgtEl>
                                          <p:spTgt spid="103"/>
                                        </p:tgtEl>
                                        <p:attrNameLst>
                                          <p:attrName>ppt_h</p:attrName>
                                        </p:attrNameLst>
                                      </p:cBhvr>
                                      <p:tavLst>
                                        <p:tav tm="0">
                                          <p:val>
                                            <p:fltVal val="0"/>
                                          </p:val>
                                        </p:tav>
                                        <p:tav tm="100000">
                                          <p:val>
                                            <p:strVal val="#ppt_h"/>
                                          </p:val>
                                        </p:tav>
                                      </p:tavLst>
                                    </p:anim>
                                    <p:animEffect transition="in" filter="fade">
                                      <p:cBhvr>
                                        <p:cTn id="95" dur="500"/>
                                        <p:tgtEl>
                                          <p:spTgt spid="103"/>
                                        </p:tgtEl>
                                      </p:cBhvr>
                                    </p:animEffect>
                                  </p:childTnLst>
                                </p:cTn>
                              </p:par>
                            </p:childTnLst>
                          </p:cTn>
                        </p:par>
                        <p:par>
                          <p:cTn id="96" fill="hold">
                            <p:stCondLst>
                              <p:cond delay="11500"/>
                            </p:stCondLst>
                            <p:childTnLst>
                              <p:par>
                                <p:cTn id="97" presetID="22" presetClass="entr" presetSubtype="1" fill="hold" grpId="0" nodeType="afterEffect">
                                  <p:stCondLst>
                                    <p:cond delay="0"/>
                                  </p:stCondLst>
                                  <p:childTnLst>
                                    <p:set>
                                      <p:cBhvr>
                                        <p:cTn id="98" dur="1" fill="hold">
                                          <p:stCondLst>
                                            <p:cond delay="0"/>
                                          </p:stCondLst>
                                        </p:cTn>
                                        <p:tgtEl>
                                          <p:spTgt spid="85"/>
                                        </p:tgtEl>
                                        <p:attrNameLst>
                                          <p:attrName>style.visibility</p:attrName>
                                        </p:attrNameLst>
                                      </p:cBhvr>
                                      <p:to>
                                        <p:strVal val="visible"/>
                                      </p:to>
                                    </p:set>
                                    <p:animEffect transition="in" filter="wipe(up)">
                                      <p:cBhvr>
                                        <p:cTn id="99" dur="500"/>
                                        <p:tgtEl>
                                          <p:spTgt spid="85"/>
                                        </p:tgtEl>
                                      </p:cBhvr>
                                    </p:animEffect>
                                  </p:childTnLst>
                                </p:cTn>
                              </p:par>
                            </p:childTnLst>
                          </p:cTn>
                        </p:par>
                        <p:par>
                          <p:cTn id="100" fill="hold">
                            <p:stCondLst>
                              <p:cond delay="12000"/>
                            </p:stCondLst>
                            <p:childTnLst>
                              <p:par>
                                <p:cTn id="101" presetID="10" presetClass="entr" presetSubtype="0" fill="hold" nodeType="afterEffect">
                                  <p:stCondLst>
                                    <p:cond delay="0"/>
                                  </p:stCondLst>
                                  <p:childTnLst>
                                    <p:set>
                                      <p:cBhvr>
                                        <p:cTn id="102" dur="1" fill="hold">
                                          <p:stCondLst>
                                            <p:cond delay="0"/>
                                          </p:stCondLst>
                                        </p:cTn>
                                        <p:tgtEl>
                                          <p:spTgt spid="98"/>
                                        </p:tgtEl>
                                        <p:attrNameLst>
                                          <p:attrName>style.visibility</p:attrName>
                                        </p:attrNameLst>
                                      </p:cBhvr>
                                      <p:to>
                                        <p:strVal val="visible"/>
                                      </p:to>
                                    </p:set>
                                    <p:animEffect transition="in" filter="fade">
                                      <p:cBhvr>
                                        <p:cTn id="103"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101" grpId="0" animBg="1"/>
      <p:bldP spid="102" grpId="0" animBg="1"/>
      <p:bldP spid="103" grpId="0" animBg="1"/>
      <p:bldP spid="104" grpId="0" animBg="1"/>
      <p:bldP spid="10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5151120" y="2721079"/>
            <a:ext cx="1162799" cy="923330"/>
          </a:xfrm>
          <a:prstGeom prst="rect">
            <a:avLst/>
          </a:prstGeom>
          <a:noFill/>
        </p:spPr>
        <p:txBody>
          <a:bodyPr wrap="square" rtlCol="0">
            <a:spAutoFit/>
          </a:bodyPr>
          <a:lstStyle/>
          <a:p>
            <a:r>
              <a:rPr lang="en-US" altLang="zh-CN" sz="5400" dirty="0">
                <a:solidFill>
                  <a:prstClr val="black"/>
                </a:solidFill>
                <a:latin typeface="微软雅黑" pitchFamily="34" charset="-122"/>
                <a:ea typeface="微软雅黑" pitchFamily="34" charset="-122"/>
              </a:rPr>
              <a:t>02</a:t>
            </a:r>
            <a:endParaRPr lang="zh-CN" altLang="en-US" sz="5400" dirty="0">
              <a:solidFill>
                <a:prstClr val="black"/>
              </a:solidFill>
              <a:latin typeface="微软雅黑" pitchFamily="34" charset="-122"/>
              <a:ea typeface="微软雅黑" pitchFamily="34" charset="-122"/>
            </a:endParaRPr>
          </a:p>
        </p:txBody>
      </p:sp>
      <p:grpSp>
        <p:nvGrpSpPr>
          <p:cNvPr id="24" name="组合 23"/>
          <p:cNvGrpSpPr/>
          <p:nvPr/>
        </p:nvGrpSpPr>
        <p:grpSpPr>
          <a:xfrm>
            <a:off x="6169352" y="2769955"/>
            <a:ext cx="3325090" cy="825578"/>
            <a:chOff x="6169352" y="2738001"/>
            <a:chExt cx="3325090" cy="825578"/>
          </a:xfrm>
        </p:grpSpPr>
        <p:sp>
          <p:nvSpPr>
            <p:cNvPr id="19" name="文本框 18"/>
            <p:cNvSpPr txBox="1"/>
            <p:nvPr/>
          </p:nvSpPr>
          <p:spPr>
            <a:xfrm>
              <a:off x="6169352" y="2738001"/>
              <a:ext cx="3325090" cy="584775"/>
            </a:xfrm>
            <a:prstGeom prst="rect">
              <a:avLst/>
            </a:prstGeom>
            <a:noFill/>
          </p:spPr>
          <p:txBody>
            <a:bodyPr wrap="square" rtlCol="0">
              <a:spAutoFit/>
            </a:bodyPr>
            <a:lstStyle/>
            <a:p>
              <a:r>
                <a:rPr lang="zh-CN" altLang="en-US" sz="3200" spc="300" dirty="0">
                  <a:latin typeface="微软雅黑" pitchFamily="34" charset="-122"/>
                  <a:ea typeface="微软雅黑" pitchFamily="34" charset="-122"/>
                </a:rPr>
                <a:t>论文综述</a:t>
              </a:r>
              <a:endParaRPr lang="zh-CN" altLang="en-US" sz="3200" dirty="0">
                <a:solidFill>
                  <a:prstClr val="black"/>
                </a:solidFill>
                <a:latin typeface="微软雅黑" pitchFamily="34" charset="-122"/>
                <a:ea typeface="微软雅黑" pitchFamily="34" charset="-122"/>
              </a:endParaRPr>
            </a:p>
          </p:txBody>
        </p:sp>
        <p:sp>
          <p:nvSpPr>
            <p:cNvPr id="23" name="文本框 22"/>
            <p:cNvSpPr txBox="1"/>
            <p:nvPr/>
          </p:nvSpPr>
          <p:spPr>
            <a:xfrm>
              <a:off x="6213348" y="3255802"/>
              <a:ext cx="3188208" cy="307777"/>
            </a:xfrm>
            <a:prstGeom prst="rect">
              <a:avLst/>
            </a:prstGeom>
            <a:noFill/>
          </p:spPr>
          <p:txBody>
            <a:bodyPr wrap="square" rtlCol="0">
              <a:spAutoFit/>
            </a:bodyPr>
            <a:lstStyle/>
            <a:p>
              <a:r>
                <a:rPr lang="en-US" altLang="zh-CN" sz="1400" dirty="0">
                  <a:solidFill>
                    <a:prstClr val="black"/>
                  </a:solidFill>
                  <a:latin typeface="微软雅黑" pitchFamily="34" charset="-122"/>
                  <a:ea typeface="微软雅黑" pitchFamily="34" charset="-122"/>
                </a:rPr>
                <a:t>SUMMARY OF THE THESIS</a:t>
              </a:r>
              <a:endParaRPr lang="zh-CN" altLang="en-US" sz="1400" dirty="0">
                <a:solidFill>
                  <a:prstClr val="black"/>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fontScheme name="模板专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2164</Words>
  <Application>Microsoft Office PowerPoint</Application>
  <PresentationFormat>自定义</PresentationFormat>
  <Paragraphs>231</Paragraphs>
  <Slides>29</Slides>
  <Notes>1</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34</cp:revision>
  <dcterms:created xsi:type="dcterms:W3CDTF">2016-05-06T09:27:00Z</dcterms:created>
  <dcterms:modified xsi:type="dcterms:W3CDTF">2016-10-02T06:56:09Z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