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9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8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9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6" r:id="rId2"/>
    <p:sldId id="265" r:id="rId3"/>
    <p:sldId id="266" r:id="rId4"/>
    <p:sldId id="263" r:id="rId5"/>
    <p:sldId id="257" r:id="rId6"/>
    <p:sldId id="289" r:id="rId7"/>
    <p:sldId id="290" r:id="rId8"/>
    <p:sldId id="292" r:id="rId9"/>
    <p:sldId id="291" r:id="rId10"/>
    <p:sldId id="267" r:id="rId11"/>
    <p:sldId id="258" r:id="rId12"/>
    <p:sldId id="259" r:id="rId13"/>
    <p:sldId id="293" r:id="rId14"/>
    <p:sldId id="295" r:id="rId15"/>
    <p:sldId id="296" r:id="rId16"/>
    <p:sldId id="294" r:id="rId17"/>
    <p:sldId id="268" r:id="rId18"/>
    <p:sldId id="260" r:id="rId19"/>
    <p:sldId id="297" r:id="rId20"/>
    <p:sldId id="299" r:id="rId21"/>
    <p:sldId id="300" r:id="rId22"/>
    <p:sldId id="301" r:id="rId23"/>
    <p:sldId id="298" r:id="rId24"/>
    <p:sldId id="269" r:id="rId25"/>
    <p:sldId id="316" r:id="rId26"/>
    <p:sldId id="319" r:id="rId27"/>
    <p:sldId id="317" r:id="rId28"/>
    <p:sldId id="318" r:id="rId29"/>
    <p:sldId id="315" r:id="rId30"/>
    <p:sldId id="320" r:id="rId31"/>
  </p:sldIdLst>
  <p:sldSz cx="12192000" cy="6858000"/>
  <p:notesSz cx="6858000" cy="9144000"/>
  <p:embeddedFontLst>
    <p:embeddedFont>
      <p:font typeface="微软雅黑" pitchFamily="34" charset="-122"/>
      <p:regular r:id="rId33"/>
      <p:bold r:id="rId34"/>
    </p:embeddedFont>
    <p:embeddedFont>
      <p:font typeface="等线" charset="-122"/>
      <p:regular r:id="rId35"/>
      <p:bold r:id="rId36"/>
    </p:embeddedFont>
    <p:embeddedFont>
      <p:font typeface="等线 Light" charset="-122"/>
      <p:regular r:id="rId37"/>
    </p:embeddedFont>
    <p:embeddedFont>
      <p:font typeface="Rockwell" pitchFamily="18" charset="0"/>
      <p:regular r:id="rId38"/>
      <p:bold r:id="rId39"/>
      <p:italic r:id="rId40"/>
      <p:boldItalic r:id="rId41"/>
    </p:embeddedFon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Raavi" pitchFamily="34" charset="0"/>
      <p:regular r:id="rId46"/>
      <p:bold r:id="rId47"/>
    </p:embeddedFont>
    <p:embeddedFont>
      <p:font typeface="Agency FB" pitchFamily="34" charset="0"/>
      <p:regular r:id="rId48"/>
      <p:bold r:id="rId49"/>
    </p:embeddedFont>
    <p:embeddedFont>
      <p:font typeface="华文细黑" pitchFamily="2" charset="-122"/>
      <p:regular r:id="rId50"/>
    </p:embeddedFont>
    <p:embeddedFont>
      <p:font typeface="Tahoma" pitchFamily="34" charset="0"/>
      <p:regular r:id="rId51"/>
      <p:bold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0587D"/>
    <a:srgbClr val="63BDE2"/>
    <a:srgbClr val="21ADB0"/>
    <a:srgbClr val="336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78" y="-312"/>
      </p:cViewPr>
      <p:guideLst>
        <p:guide orient="horz" pos="2298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E13A4-F89E-439A-A44E-2C261BFBE62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43306-EF44-4954-B4D6-C8686F3A23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45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373E8A-4F23-412D-B31F-917B0B05B9B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43306-EF44-4954-B4D6-C8686F3A231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1907B-0ACC-4AA8-A33B-512C1AD576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00077-4971-4830-93D9-C215610B1B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00125" y="4357169"/>
            <a:ext cx="10191750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毕业论文答辩设计</a:t>
            </a:r>
            <a:r>
              <a:rPr lang="en-US" altLang="zh-CN" sz="6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09683" y="5798511"/>
            <a:ext cx="4572635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答辩模版</a:t>
            </a:r>
            <a:r>
              <a:rPr lang="en-US" altLang="zh-CN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通用设计</a:t>
            </a:r>
            <a:r>
              <a:rPr lang="en-US" altLang="zh-CN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毕业论文</a:t>
            </a:r>
            <a:r>
              <a:rPr lang="en-US" altLang="zh-CN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学术报告</a:t>
            </a:r>
          </a:p>
        </p:txBody>
      </p:sp>
      <p:pic>
        <p:nvPicPr>
          <p:cNvPr id="4" name="图片 3" descr="学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0060" y="169545"/>
            <a:ext cx="6134100" cy="4264660"/>
          </a:xfrm>
          <a:prstGeom prst="rect">
            <a:avLst/>
          </a:prstGeom>
        </p:spPr>
      </p:pic>
      <p:pic>
        <p:nvPicPr>
          <p:cNvPr id="2" name="To Be A Better 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66750" y="59502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2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41" presetClass="entr" presetSubtype="0" fill="hold" grpId="2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8" grpId="12"/>
      <p:bldP spid="8" grpId="13"/>
      <p:bldP spid="8" grpId="14"/>
      <p:bldP spid="8" grpId="15"/>
      <p:bldP spid="8" grpId="16"/>
      <p:bldP spid="8" grpId="17"/>
      <p:bldP spid="8" grpId="18"/>
      <p:bldP spid="8" grpId="19"/>
      <p:bldP spid="8" grpId="20"/>
      <p:bldP spid="8" grpId="21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9" grpId="12"/>
      <p:bldP spid="9" grpId="13"/>
      <p:bldP spid="9" grpId="14"/>
      <p:bldP spid="9" grpId="15"/>
      <p:bldP spid="9" grpId="16"/>
      <p:bldP spid="9" grpId="17"/>
      <p:bldP spid="9" grpId="18"/>
      <p:bldP spid="9" grpId="19"/>
      <p:bldP spid="9" grpId="20"/>
      <p:bldP spid="9" grpId="2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93040" y="67310"/>
            <a:ext cx="42271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  <a:latin typeface="微软雅黑" charset="0"/>
                <a:ea typeface="微软雅黑" charset="0"/>
              </a:rPr>
              <a:t>框架完整毕业论文答辩PPT模板</a:t>
            </a:r>
          </a:p>
        </p:txBody>
      </p:sp>
      <p:sp>
        <p:nvSpPr>
          <p:cNvPr id="3" name="矩形 2"/>
          <p:cNvSpPr/>
          <p:nvPr/>
        </p:nvSpPr>
        <p:spPr>
          <a:xfrm>
            <a:off x="3031410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方案描述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14316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1685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方法展示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54591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1960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过程描述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94866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31410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614316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71685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研究周期</a:t>
            </a:r>
          </a:p>
        </p:txBody>
      </p:sp>
      <p:sp>
        <p:nvSpPr>
          <p:cNvPr id="12" name="椭圆 11"/>
          <p:cNvSpPr/>
          <p:nvPr/>
        </p:nvSpPr>
        <p:spPr>
          <a:xfrm>
            <a:off x="5054591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11960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研究应用</a:t>
            </a:r>
          </a:p>
        </p:txBody>
      </p:sp>
      <p:sp>
        <p:nvSpPr>
          <p:cNvPr id="14" name="椭圆 13"/>
          <p:cNvSpPr/>
          <p:nvPr/>
        </p:nvSpPr>
        <p:spPr>
          <a:xfrm>
            <a:off x="7494866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57551" y="3265123"/>
            <a:ext cx="2388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876881" y="737870"/>
            <a:ext cx="2350135" cy="2494280"/>
            <a:chOff x="1380" y="3117"/>
            <a:chExt cx="3360" cy="3360"/>
          </a:xfrm>
        </p:grpSpPr>
        <p:sp>
          <p:nvSpPr>
            <p:cNvPr id="24" name="椭圆 23"/>
            <p:cNvSpPr/>
            <p:nvPr/>
          </p:nvSpPr>
          <p:spPr>
            <a:xfrm>
              <a:off x="1380" y="3117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50800" dir="5400000" algn="ctr" rotWithShape="0">
                <a:srgbClr val="000000">
                  <a:alpha val="5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2075" y="3705"/>
              <a:ext cx="1940" cy="2356"/>
            </a:xfrm>
            <a:custGeom>
              <a:avLst/>
              <a:gdLst>
                <a:gd name="T0" fmla="*/ 440790 w 2792413"/>
                <a:gd name="T1" fmla="*/ 2575798 h 3389313"/>
                <a:gd name="T2" fmla="*/ 1147253 w 2792413"/>
                <a:gd name="T3" fmla="*/ 1201035 h 3389313"/>
                <a:gd name="T4" fmla="*/ 1223433 w 2792413"/>
                <a:gd name="T5" fmla="*/ 1473921 h 3389313"/>
                <a:gd name="T6" fmla="*/ 1315165 w 2792413"/>
                <a:gd name="T7" fmla="*/ 1458373 h 3389313"/>
                <a:gd name="T8" fmla="*/ 1462128 w 2792413"/>
                <a:gd name="T9" fmla="*/ 1368574 h 3389313"/>
                <a:gd name="T10" fmla="*/ 1552274 w 2792413"/>
                <a:gd name="T11" fmla="*/ 1517392 h 3389313"/>
                <a:gd name="T12" fmla="*/ 1632262 w 2792413"/>
                <a:gd name="T13" fmla="*/ 1262910 h 3389313"/>
                <a:gd name="T14" fmla="*/ 1689714 w 2792413"/>
                <a:gd name="T15" fmla="*/ 1093784 h 3389313"/>
                <a:gd name="T16" fmla="*/ 1947454 w 2792413"/>
                <a:gd name="T17" fmla="*/ 1176285 h 3389313"/>
                <a:gd name="T18" fmla="*/ 2040457 w 2792413"/>
                <a:gd name="T19" fmla="*/ 1240064 h 3389313"/>
                <a:gd name="T20" fmla="*/ 2124889 w 2792413"/>
                <a:gd name="T21" fmla="*/ 1394276 h 3389313"/>
                <a:gd name="T22" fmla="*/ 2358823 w 2792413"/>
                <a:gd name="T23" fmla="*/ 1575460 h 3389313"/>
                <a:gd name="T24" fmla="*/ 2669254 w 2792413"/>
                <a:gd name="T25" fmla="*/ 1240381 h 3389313"/>
                <a:gd name="T26" fmla="*/ 2738767 w 2792413"/>
                <a:gd name="T27" fmla="*/ 1227371 h 3389313"/>
                <a:gd name="T28" fmla="*/ 2783840 w 2792413"/>
                <a:gd name="T29" fmla="*/ 1283853 h 3389313"/>
                <a:gd name="T30" fmla="*/ 2705122 w 2792413"/>
                <a:gd name="T31" fmla="*/ 1422200 h 3389313"/>
                <a:gd name="T32" fmla="*/ 2761621 w 2792413"/>
                <a:gd name="T33" fmla="*/ 1492008 h 3389313"/>
                <a:gd name="T34" fmla="*/ 2775270 w 2792413"/>
                <a:gd name="T35" fmla="*/ 1582441 h 3389313"/>
                <a:gd name="T36" fmla="*/ 2740355 w 2792413"/>
                <a:gd name="T37" fmla="*/ 1669383 h 3389313"/>
                <a:gd name="T38" fmla="*/ 2438811 w 2792413"/>
                <a:gd name="T39" fmla="*/ 2001606 h 3389313"/>
                <a:gd name="T40" fmla="*/ 2326447 w 2792413"/>
                <a:gd name="T41" fmla="*/ 2083155 h 3389313"/>
                <a:gd name="T42" fmla="*/ 2234397 w 2792413"/>
                <a:gd name="T43" fmla="*/ 2095530 h 3389313"/>
                <a:gd name="T44" fmla="*/ 2140759 w 2792413"/>
                <a:gd name="T45" fmla="*/ 2059674 h 3389313"/>
                <a:gd name="T46" fmla="*/ 2049979 w 2792413"/>
                <a:gd name="T47" fmla="*/ 1965116 h 3389313"/>
                <a:gd name="T48" fmla="*/ 1428165 w 2792413"/>
                <a:gd name="T49" fmla="*/ 2143126 h 3389313"/>
                <a:gd name="T50" fmla="*/ 1429434 w 2792413"/>
                <a:gd name="T51" fmla="*/ 1759182 h 3389313"/>
                <a:gd name="T52" fmla="*/ 1368174 w 2792413"/>
                <a:gd name="T53" fmla="*/ 1755057 h 3389313"/>
                <a:gd name="T54" fmla="*/ 1337384 w 2792413"/>
                <a:gd name="T55" fmla="*/ 1826769 h 3389313"/>
                <a:gd name="T56" fmla="*/ 852376 w 2792413"/>
                <a:gd name="T57" fmla="*/ 1682710 h 3389313"/>
                <a:gd name="T58" fmla="*/ 784766 w 2792413"/>
                <a:gd name="T59" fmla="*/ 2018424 h 3389313"/>
                <a:gd name="T60" fmla="*/ 485762 w 2792413"/>
                <a:gd name="T61" fmla="*/ 1784884 h 3389313"/>
                <a:gd name="T62" fmla="*/ 583526 w 2792413"/>
                <a:gd name="T63" fmla="*/ 1432036 h 3389313"/>
                <a:gd name="T64" fmla="*/ 667641 w 2792413"/>
                <a:gd name="T65" fmla="*/ 1278141 h 3389313"/>
                <a:gd name="T66" fmla="*/ 848249 w 2792413"/>
                <a:gd name="T67" fmla="*/ 1188343 h 3389313"/>
                <a:gd name="T68" fmla="*/ 1117099 w 2792413"/>
                <a:gd name="T69" fmla="*/ 1090294 h 3389313"/>
                <a:gd name="T70" fmla="*/ 1495426 w 2792413"/>
                <a:gd name="T71" fmla="*/ 10798 h 3389313"/>
                <a:gd name="T72" fmla="*/ 1596073 w 2792413"/>
                <a:gd name="T73" fmla="*/ 50816 h 3389313"/>
                <a:gd name="T74" fmla="*/ 1679258 w 2792413"/>
                <a:gd name="T75" fmla="*/ 116241 h 3389313"/>
                <a:gd name="T76" fmla="*/ 1743076 w 2792413"/>
                <a:gd name="T77" fmla="*/ 203263 h 3389313"/>
                <a:gd name="T78" fmla="*/ 1802448 w 2792413"/>
                <a:gd name="T79" fmla="*/ 402397 h 3389313"/>
                <a:gd name="T80" fmla="*/ 1849121 w 2792413"/>
                <a:gd name="T81" fmla="*/ 458612 h 3389313"/>
                <a:gd name="T82" fmla="*/ 1861186 w 2792413"/>
                <a:gd name="T83" fmla="*/ 526260 h 3389313"/>
                <a:gd name="T84" fmla="*/ 1823086 w 2792413"/>
                <a:gd name="T85" fmla="*/ 626621 h 3389313"/>
                <a:gd name="T86" fmla="*/ 1771651 w 2792413"/>
                <a:gd name="T87" fmla="*/ 681248 h 3389313"/>
                <a:gd name="T88" fmla="*/ 1688148 w 2792413"/>
                <a:gd name="T89" fmla="*/ 863867 h 3389313"/>
                <a:gd name="T90" fmla="*/ 1552576 w 2792413"/>
                <a:gd name="T91" fmla="*/ 992176 h 3389313"/>
                <a:gd name="T92" fmla="*/ 1464628 w 2792413"/>
                <a:gd name="T93" fmla="*/ 1024254 h 3389313"/>
                <a:gd name="T94" fmla="*/ 1364933 w 2792413"/>
                <a:gd name="T95" fmla="*/ 1028383 h 3389313"/>
                <a:gd name="T96" fmla="*/ 1273493 w 2792413"/>
                <a:gd name="T97" fmla="*/ 1003928 h 3389313"/>
                <a:gd name="T98" fmla="*/ 1136333 w 2792413"/>
                <a:gd name="T99" fmla="*/ 893721 h 3389313"/>
                <a:gd name="T100" fmla="*/ 1043305 w 2792413"/>
                <a:gd name="T101" fmla="*/ 719677 h 3389313"/>
                <a:gd name="T102" fmla="*/ 984250 w 2792413"/>
                <a:gd name="T103" fmla="*/ 642183 h 3389313"/>
                <a:gd name="T104" fmla="*/ 943610 w 2792413"/>
                <a:gd name="T105" fmla="*/ 580887 h 3389313"/>
                <a:gd name="T106" fmla="*/ 930275 w 2792413"/>
                <a:gd name="T107" fmla="*/ 508792 h 3389313"/>
                <a:gd name="T108" fmla="*/ 958215 w 2792413"/>
                <a:gd name="T109" fmla="*/ 440826 h 3389313"/>
                <a:gd name="T110" fmla="*/ 1010603 w 2792413"/>
                <a:gd name="T111" fmla="*/ 336019 h 3389313"/>
                <a:gd name="T112" fmla="*/ 1081405 w 2792413"/>
                <a:gd name="T113" fmla="*/ 168327 h 3389313"/>
                <a:gd name="T114" fmla="*/ 1152525 w 2792413"/>
                <a:gd name="T115" fmla="*/ 89245 h 3389313"/>
                <a:gd name="T116" fmla="*/ 1242060 w 2792413"/>
                <a:gd name="T117" fmla="*/ 32713 h 3389313"/>
                <a:gd name="T118" fmla="*/ 1348105 w 2792413"/>
                <a:gd name="T119" fmla="*/ 3494 h 3389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2413" h="3389313">
                  <a:moveTo>
                    <a:pt x="520700" y="2665413"/>
                  </a:moveTo>
                  <a:lnTo>
                    <a:pt x="2271713" y="2665413"/>
                  </a:lnTo>
                  <a:lnTo>
                    <a:pt x="2258063" y="3389313"/>
                  </a:lnTo>
                  <a:lnTo>
                    <a:pt x="534985" y="3389313"/>
                  </a:lnTo>
                  <a:lnTo>
                    <a:pt x="520700" y="2665413"/>
                  </a:lnTo>
                  <a:close/>
                  <a:moveTo>
                    <a:pt x="0" y="2312988"/>
                  </a:moveTo>
                  <a:lnTo>
                    <a:pt x="2792413" y="2312988"/>
                  </a:lnTo>
                  <a:lnTo>
                    <a:pt x="2504058" y="3016251"/>
                  </a:lnTo>
                  <a:lnTo>
                    <a:pt x="2343366" y="3016251"/>
                  </a:lnTo>
                  <a:lnTo>
                    <a:pt x="2351623" y="2575798"/>
                  </a:lnTo>
                  <a:lnTo>
                    <a:pt x="440790" y="2575798"/>
                  </a:lnTo>
                  <a:lnTo>
                    <a:pt x="449047" y="3016251"/>
                  </a:lnTo>
                  <a:lnTo>
                    <a:pt x="288355" y="3016251"/>
                  </a:lnTo>
                  <a:lnTo>
                    <a:pt x="0" y="2312988"/>
                  </a:lnTo>
                  <a:close/>
                  <a:moveTo>
                    <a:pt x="1131065" y="1087438"/>
                  </a:moveTo>
                  <a:lnTo>
                    <a:pt x="1131065" y="1087755"/>
                  </a:lnTo>
                  <a:lnTo>
                    <a:pt x="1131700" y="1087438"/>
                  </a:lnTo>
                  <a:lnTo>
                    <a:pt x="1133287" y="1104890"/>
                  </a:lnTo>
                  <a:lnTo>
                    <a:pt x="1135826" y="1125198"/>
                  </a:lnTo>
                  <a:lnTo>
                    <a:pt x="1138683" y="1148044"/>
                  </a:lnTo>
                  <a:lnTo>
                    <a:pt x="1142492" y="1173112"/>
                  </a:lnTo>
                  <a:lnTo>
                    <a:pt x="1147253" y="1201035"/>
                  </a:lnTo>
                  <a:lnTo>
                    <a:pt x="1153284" y="1231179"/>
                  </a:lnTo>
                  <a:lnTo>
                    <a:pt x="1160267" y="1262910"/>
                  </a:lnTo>
                  <a:lnTo>
                    <a:pt x="1168520" y="1297180"/>
                  </a:lnTo>
                  <a:lnTo>
                    <a:pt x="1178042" y="1333670"/>
                  </a:lnTo>
                  <a:lnTo>
                    <a:pt x="1183439" y="1352074"/>
                  </a:lnTo>
                  <a:lnTo>
                    <a:pt x="1188835" y="1371430"/>
                  </a:lnTo>
                  <a:lnTo>
                    <a:pt x="1195183" y="1391103"/>
                  </a:lnTo>
                  <a:lnTo>
                    <a:pt x="1201531" y="1411094"/>
                  </a:lnTo>
                  <a:lnTo>
                    <a:pt x="1208514" y="1431719"/>
                  </a:lnTo>
                  <a:lnTo>
                    <a:pt x="1215497" y="1452344"/>
                  </a:lnTo>
                  <a:lnTo>
                    <a:pt x="1223433" y="1473921"/>
                  </a:lnTo>
                  <a:lnTo>
                    <a:pt x="1231685" y="1495498"/>
                  </a:lnTo>
                  <a:lnTo>
                    <a:pt x="1240573" y="1517392"/>
                  </a:lnTo>
                  <a:lnTo>
                    <a:pt x="1249461" y="1539604"/>
                  </a:lnTo>
                  <a:lnTo>
                    <a:pt x="1258983" y="1562450"/>
                  </a:lnTo>
                  <a:lnTo>
                    <a:pt x="1269458" y="1585296"/>
                  </a:lnTo>
                  <a:lnTo>
                    <a:pt x="1279932" y="1608460"/>
                  </a:lnTo>
                  <a:lnTo>
                    <a:pt x="1291359" y="1632258"/>
                  </a:lnTo>
                  <a:lnTo>
                    <a:pt x="1294851" y="1601162"/>
                  </a:lnTo>
                  <a:lnTo>
                    <a:pt x="1298977" y="1571018"/>
                  </a:lnTo>
                  <a:lnTo>
                    <a:pt x="1306913" y="1512315"/>
                  </a:lnTo>
                  <a:lnTo>
                    <a:pt x="1315165" y="1458373"/>
                  </a:lnTo>
                  <a:lnTo>
                    <a:pt x="1323101" y="1409824"/>
                  </a:lnTo>
                  <a:lnTo>
                    <a:pt x="1330084" y="1368574"/>
                  </a:lnTo>
                  <a:lnTo>
                    <a:pt x="1336115" y="1335574"/>
                  </a:lnTo>
                  <a:lnTo>
                    <a:pt x="1342780" y="1300670"/>
                  </a:lnTo>
                  <a:lnTo>
                    <a:pt x="1298025" y="1196275"/>
                  </a:lnTo>
                  <a:lnTo>
                    <a:pt x="1370395" y="1127736"/>
                  </a:lnTo>
                  <a:lnTo>
                    <a:pt x="1421817" y="1127736"/>
                  </a:lnTo>
                  <a:lnTo>
                    <a:pt x="1494187" y="1196275"/>
                  </a:lnTo>
                  <a:lnTo>
                    <a:pt x="1449749" y="1300670"/>
                  </a:lnTo>
                  <a:lnTo>
                    <a:pt x="1456415" y="1335574"/>
                  </a:lnTo>
                  <a:lnTo>
                    <a:pt x="1462128" y="1368574"/>
                  </a:lnTo>
                  <a:lnTo>
                    <a:pt x="1469746" y="1409824"/>
                  </a:lnTo>
                  <a:lnTo>
                    <a:pt x="1477364" y="1458373"/>
                  </a:lnTo>
                  <a:lnTo>
                    <a:pt x="1485617" y="1512315"/>
                  </a:lnTo>
                  <a:lnTo>
                    <a:pt x="1493869" y="1571018"/>
                  </a:lnTo>
                  <a:lnTo>
                    <a:pt x="1497678" y="1601162"/>
                  </a:lnTo>
                  <a:lnTo>
                    <a:pt x="1501170" y="1632258"/>
                  </a:lnTo>
                  <a:lnTo>
                    <a:pt x="1512279" y="1608460"/>
                  </a:lnTo>
                  <a:lnTo>
                    <a:pt x="1523072" y="1585296"/>
                  </a:lnTo>
                  <a:lnTo>
                    <a:pt x="1533229" y="1562450"/>
                  </a:lnTo>
                  <a:lnTo>
                    <a:pt x="1542751" y="1539604"/>
                  </a:lnTo>
                  <a:lnTo>
                    <a:pt x="1552274" y="1517392"/>
                  </a:lnTo>
                  <a:lnTo>
                    <a:pt x="1560844" y="1495498"/>
                  </a:lnTo>
                  <a:lnTo>
                    <a:pt x="1568779" y="1473921"/>
                  </a:lnTo>
                  <a:lnTo>
                    <a:pt x="1576715" y="1452344"/>
                  </a:lnTo>
                  <a:lnTo>
                    <a:pt x="1584015" y="1431719"/>
                  </a:lnTo>
                  <a:lnTo>
                    <a:pt x="1590681" y="1411094"/>
                  </a:lnTo>
                  <a:lnTo>
                    <a:pt x="1597346" y="1391103"/>
                  </a:lnTo>
                  <a:lnTo>
                    <a:pt x="1603377" y="1371430"/>
                  </a:lnTo>
                  <a:lnTo>
                    <a:pt x="1609408" y="1352074"/>
                  </a:lnTo>
                  <a:lnTo>
                    <a:pt x="1614487" y="1333670"/>
                  </a:lnTo>
                  <a:lnTo>
                    <a:pt x="1624327" y="1297180"/>
                  </a:lnTo>
                  <a:lnTo>
                    <a:pt x="1632262" y="1262910"/>
                  </a:lnTo>
                  <a:lnTo>
                    <a:pt x="1639563" y="1231179"/>
                  </a:lnTo>
                  <a:lnTo>
                    <a:pt x="1644959" y="1201035"/>
                  </a:lnTo>
                  <a:lnTo>
                    <a:pt x="1649720" y="1173112"/>
                  </a:lnTo>
                  <a:lnTo>
                    <a:pt x="1653846" y="1148044"/>
                  </a:lnTo>
                  <a:lnTo>
                    <a:pt x="1657020" y="1125198"/>
                  </a:lnTo>
                  <a:lnTo>
                    <a:pt x="1659242" y="1104890"/>
                  </a:lnTo>
                  <a:lnTo>
                    <a:pt x="1660829" y="1087438"/>
                  </a:lnTo>
                  <a:lnTo>
                    <a:pt x="1661464" y="1087755"/>
                  </a:lnTo>
                  <a:lnTo>
                    <a:pt x="1661464" y="1087438"/>
                  </a:lnTo>
                  <a:lnTo>
                    <a:pt x="1675430" y="1090294"/>
                  </a:lnTo>
                  <a:lnTo>
                    <a:pt x="1689714" y="1093784"/>
                  </a:lnTo>
                  <a:lnTo>
                    <a:pt x="1703998" y="1097592"/>
                  </a:lnTo>
                  <a:lnTo>
                    <a:pt x="1718916" y="1101400"/>
                  </a:lnTo>
                  <a:lnTo>
                    <a:pt x="1749705" y="1110919"/>
                  </a:lnTo>
                  <a:lnTo>
                    <a:pt x="1782399" y="1120756"/>
                  </a:lnTo>
                  <a:lnTo>
                    <a:pt x="1812871" y="1129640"/>
                  </a:lnTo>
                  <a:lnTo>
                    <a:pt x="1841120" y="1138208"/>
                  </a:lnTo>
                  <a:lnTo>
                    <a:pt x="1866831" y="1146458"/>
                  </a:lnTo>
                  <a:lnTo>
                    <a:pt x="1890002" y="1154390"/>
                  </a:lnTo>
                  <a:lnTo>
                    <a:pt x="1911269" y="1162006"/>
                  </a:lnTo>
                  <a:lnTo>
                    <a:pt x="1930314" y="1168987"/>
                  </a:lnTo>
                  <a:lnTo>
                    <a:pt x="1947454" y="1176285"/>
                  </a:lnTo>
                  <a:lnTo>
                    <a:pt x="1962690" y="1183266"/>
                  </a:lnTo>
                  <a:lnTo>
                    <a:pt x="1976021" y="1189612"/>
                  </a:lnTo>
                  <a:lnTo>
                    <a:pt x="1987766" y="1195958"/>
                  </a:lnTo>
                  <a:lnTo>
                    <a:pt x="1998240" y="1201670"/>
                  </a:lnTo>
                  <a:lnTo>
                    <a:pt x="2006811" y="1207381"/>
                  </a:lnTo>
                  <a:lnTo>
                    <a:pt x="2014111" y="1212775"/>
                  </a:lnTo>
                  <a:lnTo>
                    <a:pt x="2020142" y="1218487"/>
                  </a:lnTo>
                  <a:lnTo>
                    <a:pt x="2025221" y="1223564"/>
                  </a:lnTo>
                  <a:lnTo>
                    <a:pt x="2029030" y="1228641"/>
                  </a:lnTo>
                  <a:lnTo>
                    <a:pt x="2035061" y="1234035"/>
                  </a:lnTo>
                  <a:lnTo>
                    <a:pt x="2040457" y="1240064"/>
                  </a:lnTo>
                  <a:lnTo>
                    <a:pt x="2046170" y="1246410"/>
                  </a:lnTo>
                  <a:lnTo>
                    <a:pt x="2051249" y="1252756"/>
                  </a:lnTo>
                  <a:lnTo>
                    <a:pt x="2056010" y="1259420"/>
                  </a:lnTo>
                  <a:lnTo>
                    <a:pt x="2060771" y="1266401"/>
                  </a:lnTo>
                  <a:lnTo>
                    <a:pt x="2065215" y="1273699"/>
                  </a:lnTo>
                  <a:lnTo>
                    <a:pt x="2068706" y="1281631"/>
                  </a:lnTo>
                  <a:lnTo>
                    <a:pt x="2069976" y="1283535"/>
                  </a:lnTo>
                  <a:lnTo>
                    <a:pt x="2072833" y="1289564"/>
                  </a:lnTo>
                  <a:lnTo>
                    <a:pt x="2083942" y="1312410"/>
                  </a:lnTo>
                  <a:lnTo>
                    <a:pt x="2101717" y="1348584"/>
                  </a:lnTo>
                  <a:lnTo>
                    <a:pt x="2124889" y="1394276"/>
                  </a:lnTo>
                  <a:lnTo>
                    <a:pt x="2151869" y="1446950"/>
                  </a:lnTo>
                  <a:lnTo>
                    <a:pt x="2182341" y="1504382"/>
                  </a:lnTo>
                  <a:lnTo>
                    <a:pt x="2197894" y="1534210"/>
                  </a:lnTo>
                  <a:lnTo>
                    <a:pt x="2214399" y="1563719"/>
                  </a:lnTo>
                  <a:lnTo>
                    <a:pt x="2230588" y="1593229"/>
                  </a:lnTo>
                  <a:lnTo>
                    <a:pt x="2247093" y="1622104"/>
                  </a:lnTo>
                  <a:lnTo>
                    <a:pt x="2260742" y="1645902"/>
                  </a:lnTo>
                  <a:lnTo>
                    <a:pt x="2274073" y="1668431"/>
                  </a:lnTo>
                  <a:lnTo>
                    <a:pt x="2305497" y="1634479"/>
                  </a:lnTo>
                  <a:lnTo>
                    <a:pt x="2332478" y="1604652"/>
                  </a:lnTo>
                  <a:lnTo>
                    <a:pt x="2358823" y="1575460"/>
                  </a:lnTo>
                  <a:lnTo>
                    <a:pt x="2406752" y="1520883"/>
                  </a:lnTo>
                  <a:lnTo>
                    <a:pt x="2443572" y="1478046"/>
                  </a:lnTo>
                  <a:lnTo>
                    <a:pt x="2465157" y="1453296"/>
                  </a:lnTo>
                  <a:lnTo>
                    <a:pt x="2468013" y="1449805"/>
                  </a:lnTo>
                  <a:lnTo>
                    <a:pt x="2471822" y="1445681"/>
                  </a:lnTo>
                  <a:lnTo>
                    <a:pt x="2475631" y="1441555"/>
                  </a:lnTo>
                  <a:lnTo>
                    <a:pt x="2483567" y="1434257"/>
                  </a:lnTo>
                  <a:lnTo>
                    <a:pt x="2491819" y="1427276"/>
                  </a:lnTo>
                  <a:lnTo>
                    <a:pt x="2500390" y="1420930"/>
                  </a:lnTo>
                  <a:lnTo>
                    <a:pt x="2664175" y="1245141"/>
                  </a:lnTo>
                  <a:lnTo>
                    <a:pt x="2669254" y="1240381"/>
                  </a:lnTo>
                  <a:lnTo>
                    <a:pt x="2674967" y="1235939"/>
                  </a:lnTo>
                  <a:lnTo>
                    <a:pt x="2680681" y="1232131"/>
                  </a:lnTo>
                  <a:lnTo>
                    <a:pt x="2686712" y="1229275"/>
                  </a:lnTo>
                  <a:lnTo>
                    <a:pt x="2693060" y="1227054"/>
                  </a:lnTo>
                  <a:lnTo>
                    <a:pt x="2699408" y="1225150"/>
                  </a:lnTo>
                  <a:lnTo>
                    <a:pt x="2706074" y="1224198"/>
                  </a:lnTo>
                  <a:lnTo>
                    <a:pt x="2712422" y="1223247"/>
                  </a:lnTo>
                  <a:lnTo>
                    <a:pt x="2719088" y="1223247"/>
                  </a:lnTo>
                  <a:lnTo>
                    <a:pt x="2725754" y="1224198"/>
                  </a:lnTo>
                  <a:lnTo>
                    <a:pt x="2732419" y="1225468"/>
                  </a:lnTo>
                  <a:lnTo>
                    <a:pt x="2738767" y="1227371"/>
                  </a:lnTo>
                  <a:lnTo>
                    <a:pt x="2745116" y="1229910"/>
                  </a:lnTo>
                  <a:lnTo>
                    <a:pt x="2751147" y="1233400"/>
                  </a:lnTo>
                  <a:lnTo>
                    <a:pt x="2757178" y="1237525"/>
                  </a:lnTo>
                  <a:lnTo>
                    <a:pt x="2762574" y="1241968"/>
                  </a:lnTo>
                  <a:lnTo>
                    <a:pt x="2767335" y="1247045"/>
                  </a:lnTo>
                  <a:lnTo>
                    <a:pt x="2771779" y="1252756"/>
                  </a:lnTo>
                  <a:lnTo>
                    <a:pt x="2775270" y="1258151"/>
                  </a:lnTo>
                  <a:lnTo>
                    <a:pt x="2778444" y="1264497"/>
                  </a:lnTo>
                  <a:lnTo>
                    <a:pt x="2780666" y="1270843"/>
                  </a:lnTo>
                  <a:lnTo>
                    <a:pt x="2782571" y="1277189"/>
                  </a:lnTo>
                  <a:lnTo>
                    <a:pt x="2783840" y="1283853"/>
                  </a:lnTo>
                  <a:lnTo>
                    <a:pt x="2784475" y="1290199"/>
                  </a:lnTo>
                  <a:lnTo>
                    <a:pt x="2784475" y="1296862"/>
                  </a:lnTo>
                  <a:lnTo>
                    <a:pt x="2783840" y="1303526"/>
                  </a:lnTo>
                  <a:lnTo>
                    <a:pt x="2782253" y="1310189"/>
                  </a:lnTo>
                  <a:lnTo>
                    <a:pt x="2780349" y="1316535"/>
                  </a:lnTo>
                  <a:lnTo>
                    <a:pt x="2777492" y="1322882"/>
                  </a:lnTo>
                  <a:lnTo>
                    <a:pt x="2774635" y="1328911"/>
                  </a:lnTo>
                  <a:lnTo>
                    <a:pt x="2770509" y="1334622"/>
                  </a:lnTo>
                  <a:lnTo>
                    <a:pt x="2766065" y="1340334"/>
                  </a:lnTo>
                  <a:lnTo>
                    <a:pt x="2694964" y="1416171"/>
                  </a:lnTo>
                  <a:lnTo>
                    <a:pt x="2705122" y="1422200"/>
                  </a:lnTo>
                  <a:lnTo>
                    <a:pt x="2709883" y="1426007"/>
                  </a:lnTo>
                  <a:lnTo>
                    <a:pt x="2714644" y="1429815"/>
                  </a:lnTo>
                  <a:lnTo>
                    <a:pt x="2721310" y="1435844"/>
                  </a:lnTo>
                  <a:lnTo>
                    <a:pt x="2727658" y="1441873"/>
                  </a:lnTo>
                  <a:lnTo>
                    <a:pt x="2733689" y="1448854"/>
                  </a:lnTo>
                  <a:lnTo>
                    <a:pt x="2739085" y="1455517"/>
                  </a:lnTo>
                  <a:lnTo>
                    <a:pt x="2744481" y="1462498"/>
                  </a:lnTo>
                  <a:lnTo>
                    <a:pt x="2749242" y="1469478"/>
                  </a:lnTo>
                  <a:lnTo>
                    <a:pt x="2753686" y="1476777"/>
                  </a:lnTo>
                  <a:lnTo>
                    <a:pt x="2757812" y="1484392"/>
                  </a:lnTo>
                  <a:lnTo>
                    <a:pt x="2761621" y="1492008"/>
                  </a:lnTo>
                  <a:lnTo>
                    <a:pt x="2764478" y="1499940"/>
                  </a:lnTo>
                  <a:lnTo>
                    <a:pt x="2767335" y="1507873"/>
                  </a:lnTo>
                  <a:lnTo>
                    <a:pt x="2770191" y="1515806"/>
                  </a:lnTo>
                  <a:lnTo>
                    <a:pt x="2771779" y="1524056"/>
                  </a:lnTo>
                  <a:lnTo>
                    <a:pt x="2773683" y="1532306"/>
                  </a:lnTo>
                  <a:lnTo>
                    <a:pt x="2774953" y="1540556"/>
                  </a:lnTo>
                  <a:lnTo>
                    <a:pt x="2775905" y="1548806"/>
                  </a:lnTo>
                  <a:lnTo>
                    <a:pt x="2776222" y="1557373"/>
                  </a:lnTo>
                  <a:lnTo>
                    <a:pt x="2776222" y="1565623"/>
                  </a:lnTo>
                  <a:lnTo>
                    <a:pt x="2775905" y="1574191"/>
                  </a:lnTo>
                  <a:lnTo>
                    <a:pt x="2775270" y="1582441"/>
                  </a:lnTo>
                  <a:lnTo>
                    <a:pt x="2774000" y="1591008"/>
                  </a:lnTo>
                  <a:lnTo>
                    <a:pt x="2772731" y="1598941"/>
                  </a:lnTo>
                  <a:lnTo>
                    <a:pt x="2770826" y="1607508"/>
                  </a:lnTo>
                  <a:lnTo>
                    <a:pt x="2768604" y="1615758"/>
                  </a:lnTo>
                  <a:lnTo>
                    <a:pt x="2765430" y="1623691"/>
                  </a:lnTo>
                  <a:lnTo>
                    <a:pt x="2762574" y="1631624"/>
                  </a:lnTo>
                  <a:lnTo>
                    <a:pt x="2758765" y="1639556"/>
                  </a:lnTo>
                  <a:lnTo>
                    <a:pt x="2754956" y="1647489"/>
                  </a:lnTo>
                  <a:lnTo>
                    <a:pt x="2750194" y="1654787"/>
                  </a:lnTo>
                  <a:lnTo>
                    <a:pt x="2745433" y="1662085"/>
                  </a:lnTo>
                  <a:lnTo>
                    <a:pt x="2740355" y="1669383"/>
                  </a:lnTo>
                  <a:lnTo>
                    <a:pt x="2734641" y="1676364"/>
                  </a:lnTo>
                  <a:lnTo>
                    <a:pt x="2716549" y="1697941"/>
                  </a:lnTo>
                  <a:lnTo>
                    <a:pt x="2670206" y="1751249"/>
                  </a:lnTo>
                  <a:lnTo>
                    <a:pt x="2639417" y="1786470"/>
                  </a:lnTo>
                  <a:lnTo>
                    <a:pt x="2605136" y="1824865"/>
                  </a:lnTo>
                  <a:lnTo>
                    <a:pt x="2569586" y="1864529"/>
                  </a:lnTo>
                  <a:lnTo>
                    <a:pt x="2532766" y="1904827"/>
                  </a:lnTo>
                  <a:lnTo>
                    <a:pt x="2508325" y="1930529"/>
                  </a:lnTo>
                  <a:lnTo>
                    <a:pt x="2484519" y="1955914"/>
                  </a:lnTo>
                  <a:lnTo>
                    <a:pt x="2461030" y="1979712"/>
                  </a:lnTo>
                  <a:lnTo>
                    <a:pt x="2438811" y="2001606"/>
                  </a:lnTo>
                  <a:lnTo>
                    <a:pt x="2426115" y="2013347"/>
                  </a:lnTo>
                  <a:lnTo>
                    <a:pt x="2413418" y="2025087"/>
                  </a:lnTo>
                  <a:lnTo>
                    <a:pt x="2400722" y="2035876"/>
                  </a:lnTo>
                  <a:lnTo>
                    <a:pt x="2387708" y="2046664"/>
                  </a:lnTo>
                  <a:lnTo>
                    <a:pt x="2380090" y="2052376"/>
                  </a:lnTo>
                  <a:lnTo>
                    <a:pt x="2371837" y="2058405"/>
                  </a:lnTo>
                  <a:lnTo>
                    <a:pt x="2362314" y="2064751"/>
                  </a:lnTo>
                  <a:lnTo>
                    <a:pt x="2351205" y="2071414"/>
                  </a:lnTo>
                  <a:lnTo>
                    <a:pt x="2343904" y="2075222"/>
                  </a:lnTo>
                  <a:lnTo>
                    <a:pt x="2335969" y="2079347"/>
                  </a:lnTo>
                  <a:lnTo>
                    <a:pt x="2326447" y="2083155"/>
                  </a:lnTo>
                  <a:lnTo>
                    <a:pt x="2315337" y="2087280"/>
                  </a:lnTo>
                  <a:lnTo>
                    <a:pt x="2307719" y="2089501"/>
                  </a:lnTo>
                  <a:lnTo>
                    <a:pt x="2300101" y="2091405"/>
                  </a:lnTo>
                  <a:lnTo>
                    <a:pt x="2292801" y="2093309"/>
                  </a:lnTo>
                  <a:lnTo>
                    <a:pt x="2284865" y="2094578"/>
                  </a:lnTo>
                  <a:lnTo>
                    <a:pt x="2277565" y="2095530"/>
                  </a:lnTo>
                  <a:lnTo>
                    <a:pt x="2270582" y="2096164"/>
                  </a:lnTo>
                  <a:lnTo>
                    <a:pt x="2262964" y="2096799"/>
                  </a:lnTo>
                  <a:lnTo>
                    <a:pt x="2255981" y="2097116"/>
                  </a:lnTo>
                  <a:lnTo>
                    <a:pt x="2244871" y="2096799"/>
                  </a:lnTo>
                  <a:lnTo>
                    <a:pt x="2234397" y="2095530"/>
                  </a:lnTo>
                  <a:lnTo>
                    <a:pt x="2224557" y="2093943"/>
                  </a:lnTo>
                  <a:lnTo>
                    <a:pt x="2215034" y="2092357"/>
                  </a:lnTo>
                  <a:lnTo>
                    <a:pt x="2206147" y="2090453"/>
                  </a:lnTo>
                  <a:lnTo>
                    <a:pt x="2197894" y="2087597"/>
                  </a:lnTo>
                  <a:lnTo>
                    <a:pt x="2190593" y="2085058"/>
                  </a:lnTo>
                  <a:lnTo>
                    <a:pt x="2183610" y="2082520"/>
                  </a:lnTo>
                  <a:lnTo>
                    <a:pt x="2176945" y="2079982"/>
                  </a:lnTo>
                  <a:lnTo>
                    <a:pt x="2170596" y="2077126"/>
                  </a:lnTo>
                  <a:lnTo>
                    <a:pt x="2159487" y="2071097"/>
                  </a:lnTo>
                  <a:lnTo>
                    <a:pt x="2149647" y="2065385"/>
                  </a:lnTo>
                  <a:lnTo>
                    <a:pt x="2140759" y="2059674"/>
                  </a:lnTo>
                  <a:lnTo>
                    <a:pt x="2133141" y="2053962"/>
                  </a:lnTo>
                  <a:lnTo>
                    <a:pt x="2125841" y="2048251"/>
                  </a:lnTo>
                  <a:lnTo>
                    <a:pt x="2119175" y="2043174"/>
                  </a:lnTo>
                  <a:lnTo>
                    <a:pt x="2113462" y="2037779"/>
                  </a:lnTo>
                  <a:lnTo>
                    <a:pt x="2102670" y="2027308"/>
                  </a:lnTo>
                  <a:lnTo>
                    <a:pt x="2092512" y="2017154"/>
                  </a:lnTo>
                  <a:lnTo>
                    <a:pt x="2083307" y="2006683"/>
                  </a:lnTo>
                  <a:lnTo>
                    <a:pt x="2074737" y="1996847"/>
                  </a:lnTo>
                  <a:lnTo>
                    <a:pt x="2066167" y="1986375"/>
                  </a:lnTo>
                  <a:lnTo>
                    <a:pt x="2057914" y="1975904"/>
                  </a:lnTo>
                  <a:lnTo>
                    <a:pt x="2049979" y="1965116"/>
                  </a:lnTo>
                  <a:lnTo>
                    <a:pt x="2042044" y="1954010"/>
                  </a:lnTo>
                  <a:lnTo>
                    <a:pt x="2026490" y="1931798"/>
                  </a:lnTo>
                  <a:lnTo>
                    <a:pt x="2013476" y="1912125"/>
                  </a:lnTo>
                  <a:lnTo>
                    <a:pt x="2000462" y="1891817"/>
                  </a:lnTo>
                  <a:lnTo>
                    <a:pt x="1987131" y="1870557"/>
                  </a:lnTo>
                  <a:lnTo>
                    <a:pt x="1974117" y="1848663"/>
                  </a:lnTo>
                  <a:lnTo>
                    <a:pt x="1961103" y="1826769"/>
                  </a:lnTo>
                  <a:lnTo>
                    <a:pt x="1948089" y="1803922"/>
                  </a:lnTo>
                  <a:lnTo>
                    <a:pt x="1922061" y="1758547"/>
                  </a:lnTo>
                  <a:lnTo>
                    <a:pt x="1922061" y="2143126"/>
                  </a:lnTo>
                  <a:lnTo>
                    <a:pt x="1428165" y="2143126"/>
                  </a:lnTo>
                  <a:lnTo>
                    <a:pt x="1455462" y="1826769"/>
                  </a:lnTo>
                  <a:lnTo>
                    <a:pt x="1455145" y="1818519"/>
                  </a:lnTo>
                  <a:lnTo>
                    <a:pt x="1454510" y="1810269"/>
                  </a:lnTo>
                  <a:lnTo>
                    <a:pt x="1452923" y="1802653"/>
                  </a:lnTo>
                  <a:lnTo>
                    <a:pt x="1450701" y="1795038"/>
                  </a:lnTo>
                  <a:lnTo>
                    <a:pt x="1448479" y="1788057"/>
                  </a:lnTo>
                  <a:lnTo>
                    <a:pt x="1445623" y="1781076"/>
                  </a:lnTo>
                  <a:lnTo>
                    <a:pt x="1441814" y="1774730"/>
                  </a:lnTo>
                  <a:lnTo>
                    <a:pt x="1438005" y="1769018"/>
                  </a:lnTo>
                  <a:lnTo>
                    <a:pt x="1433878" y="1763941"/>
                  </a:lnTo>
                  <a:lnTo>
                    <a:pt x="1429434" y="1759182"/>
                  </a:lnTo>
                  <a:lnTo>
                    <a:pt x="1424673" y="1755057"/>
                  </a:lnTo>
                  <a:lnTo>
                    <a:pt x="1419595" y="1751566"/>
                  </a:lnTo>
                  <a:lnTo>
                    <a:pt x="1413881" y="1748711"/>
                  </a:lnTo>
                  <a:lnTo>
                    <a:pt x="1408485" y="1746807"/>
                  </a:lnTo>
                  <a:lnTo>
                    <a:pt x="1402454" y="1745538"/>
                  </a:lnTo>
                  <a:lnTo>
                    <a:pt x="1396423" y="1744903"/>
                  </a:lnTo>
                  <a:lnTo>
                    <a:pt x="1390710" y="1745538"/>
                  </a:lnTo>
                  <a:lnTo>
                    <a:pt x="1384679" y="1746807"/>
                  </a:lnTo>
                  <a:lnTo>
                    <a:pt x="1378966" y="1748711"/>
                  </a:lnTo>
                  <a:lnTo>
                    <a:pt x="1373570" y="1751566"/>
                  </a:lnTo>
                  <a:lnTo>
                    <a:pt x="1368174" y="1755057"/>
                  </a:lnTo>
                  <a:lnTo>
                    <a:pt x="1363412" y="1759182"/>
                  </a:lnTo>
                  <a:lnTo>
                    <a:pt x="1358969" y="1763941"/>
                  </a:lnTo>
                  <a:lnTo>
                    <a:pt x="1354842" y="1769018"/>
                  </a:lnTo>
                  <a:lnTo>
                    <a:pt x="1351351" y="1774730"/>
                  </a:lnTo>
                  <a:lnTo>
                    <a:pt x="1347542" y="1781076"/>
                  </a:lnTo>
                  <a:lnTo>
                    <a:pt x="1344367" y="1788057"/>
                  </a:lnTo>
                  <a:lnTo>
                    <a:pt x="1342146" y="1795038"/>
                  </a:lnTo>
                  <a:lnTo>
                    <a:pt x="1339924" y="1802653"/>
                  </a:lnTo>
                  <a:lnTo>
                    <a:pt x="1338971" y="1810269"/>
                  </a:lnTo>
                  <a:lnTo>
                    <a:pt x="1337702" y="1818519"/>
                  </a:lnTo>
                  <a:lnTo>
                    <a:pt x="1337384" y="1826769"/>
                  </a:lnTo>
                  <a:lnTo>
                    <a:pt x="1364999" y="2143126"/>
                  </a:lnTo>
                  <a:lnTo>
                    <a:pt x="870151" y="2143126"/>
                  </a:lnTo>
                  <a:lnTo>
                    <a:pt x="870151" y="1651297"/>
                  </a:lnTo>
                  <a:lnTo>
                    <a:pt x="869833" y="1651297"/>
                  </a:lnTo>
                  <a:lnTo>
                    <a:pt x="868881" y="1652249"/>
                  </a:lnTo>
                  <a:lnTo>
                    <a:pt x="867294" y="1653201"/>
                  </a:lnTo>
                  <a:lnTo>
                    <a:pt x="864755" y="1656691"/>
                  </a:lnTo>
                  <a:lnTo>
                    <a:pt x="861581" y="1661133"/>
                  </a:lnTo>
                  <a:lnTo>
                    <a:pt x="858724" y="1667162"/>
                  </a:lnTo>
                  <a:lnTo>
                    <a:pt x="855867" y="1674143"/>
                  </a:lnTo>
                  <a:lnTo>
                    <a:pt x="852376" y="1682710"/>
                  </a:lnTo>
                  <a:lnTo>
                    <a:pt x="848884" y="1691912"/>
                  </a:lnTo>
                  <a:lnTo>
                    <a:pt x="845710" y="1702701"/>
                  </a:lnTo>
                  <a:lnTo>
                    <a:pt x="839044" y="1726816"/>
                  </a:lnTo>
                  <a:lnTo>
                    <a:pt x="832061" y="1755057"/>
                  </a:lnTo>
                  <a:lnTo>
                    <a:pt x="824443" y="1786153"/>
                  </a:lnTo>
                  <a:lnTo>
                    <a:pt x="817460" y="1820423"/>
                  </a:lnTo>
                  <a:lnTo>
                    <a:pt x="810477" y="1856913"/>
                  </a:lnTo>
                  <a:lnTo>
                    <a:pt x="803811" y="1895308"/>
                  </a:lnTo>
                  <a:lnTo>
                    <a:pt x="797145" y="1935606"/>
                  </a:lnTo>
                  <a:lnTo>
                    <a:pt x="790797" y="1976221"/>
                  </a:lnTo>
                  <a:lnTo>
                    <a:pt x="784766" y="2018424"/>
                  </a:lnTo>
                  <a:lnTo>
                    <a:pt x="779688" y="2060308"/>
                  </a:lnTo>
                  <a:lnTo>
                    <a:pt x="774609" y="2101876"/>
                  </a:lnTo>
                  <a:lnTo>
                    <a:pt x="771118" y="2143126"/>
                  </a:lnTo>
                  <a:lnTo>
                    <a:pt x="438150" y="2143126"/>
                  </a:lnTo>
                  <a:lnTo>
                    <a:pt x="443864" y="2084741"/>
                  </a:lnTo>
                  <a:lnTo>
                    <a:pt x="449894" y="2028577"/>
                  </a:lnTo>
                  <a:lnTo>
                    <a:pt x="455925" y="1975269"/>
                  </a:lnTo>
                  <a:lnTo>
                    <a:pt x="463226" y="1923865"/>
                  </a:lnTo>
                  <a:lnTo>
                    <a:pt x="470209" y="1875317"/>
                  </a:lnTo>
                  <a:lnTo>
                    <a:pt x="478144" y="1828990"/>
                  </a:lnTo>
                  <a:lnTo>
                    <a:pt x="485762" y="1784884"/>
                  </a:lnTo>
                  <a:lnTo>
                    <a:pt x="494015" y="1742682"/>
                  </a:lnTo>
                  <a:lnTo>
                    <a:pt x="502585" y="1702701"/>
                  </a:lnTo>
                  <a:lnTo>
                    <a:pt x="511155" y="1665258"/>
                  </a:lnTo>
                  <a:lnTo>
                    <a:pt x="520043" y="1629085"/>
                  </a:lnTo>
                  <a:lnTo>
                    <a:pt x="528931" y="1595450"/>
                  </a:lnTo>
                  <a:lnTo>
                    <a:pt x="537818" y="1563719"/>
                  </a:lnTo>
                  <a:lnTo>
                    <a:pt x="547023" y="1533892"/>
                  </a:lnTo>
                  <a:lnTo>
                    <a:pt x="556228" y="1505969"/>
                  </a:lnTo>
                  <a:lnTo>
                    <a:pt x="565116" y="1479632"/>
                  </a:lnTo>
                  <a:lnTo>
                    <a:pt x="574638" y="1454882"/>
                  </a:lnTo>
                  <a:lnTo>
                    <a:pt x="583526" y="1432036"/>
                  </a:lnTo>
                  <a:lnTo>
                    <a:pt x="592413" y="1410777"/>
                  </a:lnTo>
                  <a:lnTo>
                    <a:pt x="601301" y="1391420"/>
                  </a:lnTo>
                  <a:lnTo>
                    <a:pt x="609871" y="1373334"/>
                  </a:lnTo>
                  <a:lnTo>
                    <a:pt x="618124" y="1356516"/>
                  </a:lnTo>
                  <a:lnTo>
                    <a:pt x="626059" y="1341920"/>
                  </a:lnTo>
                  <a:lnTo>
                    <a:pt x="633995" y="1327959"/>
                  </a:lnTo>
                  <a:lnTo>
                    <a:pt x="641930" y="1315266"/>
                  </a:lnTo>
                  <a:lnTo>
                    <a:pt x="648913" y="1304160"/>
                  </a:lnTo>
                  <a:lnTo>
                    <a:pt x="655579" y="1294324"/>
                  </a:lnTo>
                  <a:lnTo>
                    <a:pt x="661927" y="1285756"/>
                  </a:lnTo>
                  <a:lnTo>
                    <a:pt x="667641" y="1278141"/>
                  </a:lnTo>
                  <a:lnTo>
                    <a:pt x="673037" y="1271478"/>
                  </a:lnTo>
                  <a:lnTo>
                    <a:pt x="677798" y="1266083"/>
                  </a:lnTo>
                  <a:lnTo>
                    <a:pt x="681924" y="1261641"/>
                  </a:lnTo>
                  <a:lnTo>
                    <a:pt x="699065" y="1252756"/>
                  </a:lnTo>
                  <a:lnTo>
                    <a:pt x="717475" y="1243237"/>
                  </a:lnTo>
                  <a:lnTo>
                    <a:pt x="737154" y="1234035"/>
                  </a:lnTo>
                  <a:lnTo>
                    <a:pt x="758104" y="1224833"/>
                  </a:lnTo>
                  <a:lnTo>
                    <a:pt x="779688" y="1215948"/>
                  </a:lnTo>
                  <a:lnTo>
                    <a:pt x="801907" y="1206746"/>
                  </a:lnTo>
                  <a:lnTo>
                    <a:pt x="824761" y="1197227"/>
                  </a:lnTo>
                  <a:lnTo>
                    <a:pt x="848249" y="1188343"/>
                  </a:lnTo>
                  <a:lnTo>
                    <a:pt x="895544" y="1170891"/>
                  </a:lnTo>
                  <a:lnTo>
                    <a:pt x="942204" y="1154390"/>
                  </a:lnTo>
                  <a:lnTo>
                    <a:pt x="987594" y="1138525"/>
                  </a:lnTo>
                  <a:lnTo>
                    <a:pt x="1030445" y="1124564"/>
                  </a:lnTo>
                  <a:lnTo>
                    <a:pt x="1041554" y="1118217"/>
                  </a:lnTo>
                  <a:lnTo>
                    <a:pt x="1053299" y="1112188"/>
                  </a:lnTo>
                  <a:lnTo>
                    <a:pt x="1065678" y="1107111"/>
                  </a:lnTo>
                  <a:lnTo>
                    <a:pt x="1077740" y="1102352"/>
                  </a:lnTo>
                  <a:lnTo>
                    <a:pt x="1090754" y="1097909"/>
                  </a:lnTo>
                  <a:lnTo>
                    <a:pt x="1103768" y="1094102"/>
                  </a:lnTo>
                  <a:lnTo>
                    <a:pt x="1117099" y="1090294"/>
                  </a:lnTo>
                  <a:lnTo>
                    <a:pt x="1131065" y="1087438"/>
                  </a:lnTo>
                  <a:close/>
                  <a:moveTo>
                    <a:pt x="1401445" y="0"/>
                  </a:moveTo>
                  <a:lnTo>
                    <a:pt x="1412240" y="318"/>
                  </a:lnTo>
                  <a:lnTo>
                    <a:pt x="1423353" y="635"/>
                  </a:lnTo>
                  <a:lnTo>
                    <a:pt x="1433513" y="1588"/>
                  </a:lnTo>
                  <a:lnTo>
                    <a:pt x="1444308" y="2223"/>
                  </a:lnTo>
                  <a:lnTo>
                    <a:pt x="1454786" y="3494"/>
                  </a:lnTo>
                  <a:lnTo>
                    <a:pt x="1465263" y="4764"/>
                  </a:lnTo>
                  <a:lnTo>
                    <a:pt x="1475423" y="6670"/>
                  </a:lnTo>
                  <a:lnTo>
                    <a:pt x="1485266" y="8575"/>
                  </a:lnTo>
                  <a:lnTo>
                    <a:pt x="1495426" y="10798"/>
                  </a:lnTo>
                  <a:lnTo>
                    <a:pt x="1505268" y="13339"/>
                  </a:lnTo>
                  <a:lnTo>
                    <a:pt x="1515111" y="15880"/>
                  </a:lnTo>
                  <a:lnTo>
                    <a:pt x="1524636" y="19056"/>
                  </a:lnTo>
                  <a:lnTo>
                    <a:pt x="1533843" y="22232"/>
                  </a:lnTo>
                  <a:lnTo>
                    <a:pt x="1543368" y="25726"/>
                  </a:lnTo>
                  <a:lnTo>
                    <a:pt x="1552576" y="29219"/>
                  </a:lnTo>
                  <a:lnTo>
                    <a:pt x="1561466" y="33030"/>
                  </a:lnTo>
                  <a:lnTo>
                    <a:pt x="1570356" y="37159"/>
                  </a:lnTo>
                  <a:lnTo>
                    <a:pt x="1578928" y="41605"/>
                  </a:lnTo>
                  <a:lnTo>
                    <a:pt x="1587818" y="46052"/>
                  </a:lnTo>
                  <a:lnTo>
                    <a:pt x="1596073" y="50816"/>
                  </a:lnTo>
                  <a:lnTo>
                    <a:pt x="1604646" y="55897"/>
                  </a:lnTo>
                  <a:lnTo>
                    <a:pt x="1612583" y="60979"/>
                  </a:lnTo>
                  <a:lnTo>
                    <a:pt x="1620521" y="66378"/>
                  </a:lnTo>
                  <a:lnTo>
                    <a:pt x="1628776" y="72095"/>
                  </a:lnTo>
                  <a:lnTo>
                    <a:pt x="1636078" y="77812"/>
                  </a:lnTo>
                  <a:lnTo>
                    <a:pt x="1644016" y="83528"/>
                  </a:lnTo>
                  <a:lnTo>
                    <a:pt x="1651318" y="89880"/>
                  </a:lnTo>
                  <a:lnTo>
                    <a:pt x="1658303" y="96232"/>
                  </a:lnTo>
                  <a:lnTo>
                    <a:pt x="1665606" y="102902"/>
                  </a:lnTo>
                  <a:lnTo>
                    <a:pt x="1672591" y="109571"/>
                  </a:lnTo>
                  <a:lnTo>
                    <a:pt x="1679258" y="116241"/>
                  </a:lnTo>
                  <a:lnTo>
                    <a:pt x="1685926" y="123546"/>
                  </a:lnTo>
                  <a:lnTo>
                    <a:pt x="1692593" y="130851"/>
                  </a:lnTo>
                  <a:lnTo>
                    <a:pt x="1698943" y="138155"/>
                  </a:lnTo>
                  <a:lnTo>
                    <a:pt x="1704976" y="145778"/>
                  </a:lnTo>
                  <a:lnTo>
                    <a:pt x="1710691" y="153400"/>
                  </a:lnTo>
                  <a:lnTo>
                    <a:pt x="1716723" y="161658"/>
                  </a:lnTo>
                  <a:lnTo>
                    <a:pt x="1722438" y="169597"/>
                  </a:lnTo>
                  <a:lnTo>
                    <a:pt x="1727836" y="177537"/>
                  </a:lnTo>
                  <a:lnTo>
                    <a:pt x="1733233" y="186113"/>
                  </a:lnTo>
                  <a:lnTo>
                    <a:pt x="1738313" y="194688"/>
                  </a:lnTo>
                  <a:lnTo>
                    <a:pt x="1743076" y="203263"/>
                  </a:lnTo>
                  <a:lnTo>
                    <a:pt x="1747838" y="212156"/>
                  </a:lnTo>
                  <a:lnTo>
                    <a:pt x="1752283" y="221048"/>
                  </a:lnTo>
                  <a:lnTo>
                    <a:pt x="1760856" y="239469"/>
                  </a:lnTo>
                  <a:lnTo>
                    <a:pt x="1768793" y="258207"/>
                  </a:lnTo>
                  <a:lnTo>
                    <a:pt x="1776096" y="277581"/>
                  </a:lnTo>
                  <a:lnTo>
                    <a:pt x="1782446" y="297272"/>
                  </a:lnTo>
                  <a:lnTo>
                    <a:pt x="1788161" y="317916"/>
                  </a:lnTo>
                  <a:lnTo>
                    <a:pt x="1792923" y="338560"/>
                  </a:lnTo>
                  <a:lnTo>
                    <a:pt x="1797051" y="359521"/>
                  </a:lnTo>
                  <a:lnTo>
                    <a:pt x="1799908" y="380800"/>
                  </a:lnTo>
                  <a:lnTo>
                    <a:pt x="1802448" y="402397"/>
                  </a:lnTo>
                  <a:lnTo>
                    <a:pt x="1804036" y="424946"/>
                  </a:lnTo>
                  <a:lnTo>
                    <a:pt x="1809751" y="426534"/>
                  </a:lnTo>
                  <a:lnTo>
                    <a:pt x="1815148" y="428758"/>
                  </a:lnTo>
                  <a:lnTo>
                    <a:pt x="1819911" y="431616"/>
                  </a:lnTo>
                  <a:lnTo>
                    <a:pt x="1825308" y="434474"/>
                  </a:lnTo>
                  <a:lnTo>
                    <a:pt x="1829753" y="437968"/>
                  </a:lnTo>
                  <a:lnTo>
                    <a:pt x="1834198" y="441144"/>
                  </a:lnTo>
                  <a:lnTo>
                    <a:pt x="1838326" y="445273"/>
                  </a:lnTo>
                  <a:lnTo>
                    <a:pt x="1842453" y="449401"/>
                  </a:lnTo>
                  <a:lnTo>
                    <a:pt x="1845628" y="453848"/>
                  </a:lnTo>
                  <a:lnTo>
                    <a:pt x="1849121" y="458612"/>
                  </a:lnTo>
                  <a:lnTo>
                    <a:pt x="1851978" y="463693"/>
                  </a:lnTo>
                  <a:lnTo>
                    <a:pt x="1854201" y="469728"/>
                  </a:lnTo>
                  <a:lnTo>
                    <a:pt x="1856423" y="475762"/>
                  </a:lnTo>
                  <a:lnTo>
                    <a:pt x="1858328" y="482114"/>
                  </a:lnTo>
                  <a:lnTo>
                    <a:pt x="1859916" y="488784"/>
                  </a:lnTo>
                  <a:lnTo>
                    <a:pt x="1860868" y="496088"/>
                  </a:lnTo>
                  <a:lnTo>
                    <a:pt x="1861503" y="502123"/>
                  </a:lnTo>
                  <a:lnTo>
                    <a:pt x="1862138" y="507839"/>
                  </a:lnTo>
                  <a:lnTo>
                    <a:pt x="1862138" y="513874"/>
                  </a:lnTo>
                  <a:lnTo>
                    <a:pt x="1861503" y="519908"/>
                  </a:lnTo>
                  <a:lnTo>
                    <a:pt x="1861186" y="526260"/>
                  </a:lnTo>
                  <a:lnTo>
                    <a:pt x="1860868" y="532294"/>
                  </a:lnTo>
                  <a:lnTo>
                    <a:pt x="1858963" y="544998"/>
                  </a:lnTo>
                  <a:lnTo>
                    <a:pt x="1856106" y="557385"/>
                  </a:lnTo>
                  <a:lnTo>
                    <a:pt x="1852296" y="569771"/>
                  </a:lnTo>
                  <a:lnTo>
                    <a:pt x="1847851" y="582157"/>
                  </a:lnTo>
                  <a:lnTo>
                    <a:pt x="1842771" y="593908"/>
                  </a:lnTo>
                  <a:lnTo>
                    <a:pt x="1836738" y="605342"/>
                  </a:lnTo>
                  <a:lnTo>
                    <a:pt x="1833881" y="611059"/>
                  </a:lnTo>
                  <a:lnTo>
                    <a:pt x="1830071" y="616140"/>
                  </a:lnTo>
                  <a:lnTo>
                    <a:pt x="1826578" y="621540"/>
                  </a:lnTo>
                  <a:lnTo>
                    <a:pt x="1823086" y="626621"/>
                  </a:lnTo>
                  <a:lnTo>
                    <a:pt x="1818958" y="631385"/>
                  </a:lnTo>
                  <a:lnTo>
                    <a:pt x="1814831" y="635831"/>
                  </a:lnTo>
                  <a:lnTo>
                    <a:pt x="1810703" y="640278"/>
                  </a:lnTo>
                  <a:lnTo>
                    <a:pt x="1806258" y="644407"/>
                  </a:lnTo>
                  <a:lnTo>
                    <a:pt x="1801813" y="648218"/>
                  </a:lnTo>
                  <a:lnTo>
                    <a:pt x="1797051" y="652029"/>
                  </a:lnTo>
                  <a:lnTo>
                    <a:pt x="1792288" y="655205"/>
                  </a:lnTo>
                  <a:lnTo>
                    <a:pt x="1787208" y="658063"/>
                  </a:lnTo>
                  <a:lnTo>
                    <a:pt x="1782128" y="660922"/>
                  </a:lnTo>
                  <a:lnTo>
                    <a:pt x="1777048" y="663145"/>
                  </a:lnTo>
                  <a:lnTo>
                    <a:pt x="1771651" y="681248"/>
                  </a:lnTo>
                  <a:lnTo>
                    <a:pt x="1766571" y="699033"/>
                  </a:lnTo>
                  <a:lnTo>
                    <a:pt x="1760538" y="716501"/>
                  </a:lnTo>
                  <a:lnTo>
                    <a:pt x="1754188" y="733969"/>
                  </a:lnTo>
                  <a:lnTo>
                    <a:pt x="1747521" y="751437"/>
                  </a:lnTo>
                  <a:lnTo>
                    <a:pt x="1740218" y="768587"/>
                  </a:lnTo>
                  <a:lnTo>
                    <a:pt x="1732598" y="785420"/>
                  </a:lnTo>
                  <a:lnTo>
                    <a:pt x="1724661" y="801618"/>
                  </a:lnTo>
                  <a:lnTo>
                    <a:pt x="1716406" y="817497"/>
                  </a:lnTo>
                  <a:lnTo>
                    <a:pt x="1707516" y="833695"/>
                  </a:lnTo>
                  <a:lnTo>
                    <a:pt x="1698308" y="848940"/>
                  </a:lnTo>
                  <a:lnTo>
                    <a:pt x="1688148" y="863867"/>
                  </a:lnTo>
                  <a:lnTo>
                    <a:pt x="1677988" y="878159"/>
                  </a:lnTo>
                  <a:lnTo>
                    <a:pt x="1667511" y="892451"/>
                  </a:lnTo>
                  <a:lnTo>
                    <a:pt x="1656716" y="905790"/>
                  </a:lnTo>
                  <a:lnTo>
                    <a:pt x="1644968" y="918811"/>
                  </a:lnTo>
                  <a:lnTo>
                    <a:pt x="1633221" y="931515"/>
                  </a:lnTo>
                  <a:lnTo>
                    <a:pt x="1620838" y="943266"/>
                  </a:lnTo>
                  <a:lnTo>
                    <a:pt x="1607821" y="954382"/>
                  </a:lnTo>
                  <a:lnTo>
                    <a:pt x="1594803" y="964863"/>
                  </a:lnTo>
                  <a:lnTo>
                    <a:pt x="1581151" y="974709"/>
                  </a:lnTo>
                  <a:lnTo>
                    <a:pt x="1567181" y="983919"/>
                  </a:lnTo>
                  <a:lnTo>
                    <a:pt x="1552576" y="992176"/>
                  </a:lnTo>
                  <a:lnTo>
                    <a:pt x="1545273" y="996305"/>
                  </a:lnTo>
                  <a:lnTo>
                    <a:pt x="1537336" y="1000116"/>
                  </a:lnTo>
                  <a:lnTo>
                    <a:pt x="1530033" y="1003610"/>
                  </a:lnTo>
                  <a:lnTo>
                    <a:pt x="1522096" y="1006786"/>
                  </a:lnTo>
                  <a:lnTo>
                    <a:pt x="1513841" y="1010279"/>
                  </a:lnTo>
                  <a:lnTo>
                    <a:pt x="1506221" y="1012820"/>
                  </a:lnTo>
                  <a:lnTo>
                    <a:pt x="1497966" y="1015679"/>
                  </a:lnTo>
                  <a:lnTo>
                    <a:pt x="1489711" y="1017902"/>
                  </a:lnTo>
                  <a:lnTo>
                    <a:pt x="1481456" y="1020443"/>
                  </a:lnTo>
                  <a:lnTo>
                    <a:pt x="1473201" y="1022348"/>
                  </a:lnTo>
                  <a:lnTo>
                    <a:pt x="1464628" y="1024254"/>
                  </a:lnTo>
                  <a:lnTo>
                    <a:pt x="1455738" y="1025842"/>
                  </a:lnTo>
                  <a:lnTo>
                    <a:pt x="1447166" y="1027112"/>
                  </a:lnTo>
                  <a:lnTo>
                    <a:pt x="1438276" y="1028383"/>
                  </a:lnTo>
                  <a:lnTo>
                    <a:pt x="1429068" y="1029018"/>
                  </a:lnTo>
                  <a:lnTo>
                    <a:pt x="1419860" y="1029971"/>
                  </a:lnTo>
                  <a:lnTo>
                    <a:pt x="1410653" y="1030288"/>
                  </a:lnTo>
                  <a:lnTo>
                    <a:pt x="1401445" y="1030288"/>
                  </a:lnTo>
                  <a:lnTo>
                    <a:pt x="1391920" y="1030288"/>
                  </a:lnTo>
                  <a:lnTo>
                    <a:pt x="1382713" y="1029971"/>
                  </a:lnTo>
                  <a:lnTo>
                    <a:pt x="1373823" y="1029018"/>
                  </a:lnTo>
                  <a:lnTo>
                    <a:pt x="1364933" y="1028383"/>
                  </a:lnTo>
                  <a:lnTo>
                    <a:pt x="1356043" y="1027112"/>
                  </a:lnTo>
                  <a:lnTo>
                    <a:pt x="1347153" y="1025842"/>
                  </a:lnTo>
                  <a:lnTo>
                    <a:pt x="1338580" y="1024254"/>
                  </a:lnTo>
                  <a:lnTo>
                    <a:pt x="1330008" y="1022348"/>
                  </a:lnTo>
                  <a:lnTo>
                    <a:pt x="1321753" y="1020443"/>
                  </a:lnTo>
                  <a:lnTo>
                    <a:pt x="1313180" y="1018219"/>
                  </a:lnTo>
                  <a:lnTo>
                    <a:pt x="1305243" y="1015679"/>
                  </a:lnTo>
                  <a:lnTo>
                    <a:pt x="1297305" y="1013138"/>
                  </a:lnTo>
                  <a:lnTo>
                    <a:pt x="1289050" y="1010279"/>
                  </a:lnTo>
                  <a:lnTo>
                    <a:pt x="1281430" y="1007104"/>
                  </a:lnTo>
                  <a:lnTo>
                    <a:pt x="1273493" y="1003928"/>
                  </a:lnTo>
                  <a:lnTo>
                    <a:pt x="1266190" y="1000434"/>
                  </a:lnTo>
                  <a:lnTo>
                    <a:pt x="1250950" y="992812"/>
                  </a:lnTo>
                  <a:lnTo>
                    <a:pt x="1236345" y="984554"/>
                  </a:lnTo>
                  <a:lnTo>
                    <a:pt x="1222693" y="975344"/>
                  </a:lnTo>
                  <a:lnTo>
                    <a:pt x="1209040" y="965498"/>
                  </a:lnTo>
                  <a:lnTo>
                    <a:pt x="1196023" y="955017"/>
                  </a:lnTo>
                  <a:lnTo>
                    <a:pt x="1183005" y="943901"/>
                  </a:lnTo>
                  <a:lnTo>
                    <a:pt x="1170623" y="932150"/>
                  </a:lnTo>
                  <a:lnTo>
                    <a:pt x="1158875" y="919764"/>
                  </a:lnTo>
                  <a:lnTo>
                    <a:pt x="1147128" y="907378"/>
                  </a:lnTo>
                  <a:lnTo>
                    <a:pt x="1136333" y="893721"/>
                  </a:lnTo>
                  <a:lnTo>
                    <a:pt x="1125538" y="879747"/>
                  </a:lnTo>
                  <a:lnTo>
                    <a:pt x="1115695" y="865455"/>
                  </a:lnTo>
                  <a:lnTo>
                    <a:pt x="1105853" y="850845"/>
                  </a:lnTo>
                  <a:lnTo>
                    <a:pt x="1096645" y="835601"/>
                  </a:lnTo>
                  <a:lnTo>
                    <a:pt x="1087755" y="820038"/>
                  </a:lnTo>
                  <a:lnTo>
                    <a:pt x="1079183" y="803841"/>
                  </a:lnTo>
                  <a:lnTo>
                    <a:pt x="1070928" y="787643"/>
                  </a:lnTo>
                  <a:lnTo>
                    <a:pt x="1063625" y="770811"/>
                  </a:lnTo>
                  <a:lnTo>
                    <a:pt x="1056323" y="753978"/>
                  </a:lnTo>
                  <a:lnTo>
                    <a:pt x="1049655" y="737145"/>
                  </a:lnTo>
                  <a:lnTo>
                    <a:pt x="1043305" y="719677"/>
                  </a:lnTo>
                  <a:lnTo>
                    <a:pt x="1037273" y="702209"/>
                  </a:lnTo>
                  <a:lnTo>
                    <a:pt x="1031558" y="684106"/>
                  </a:lnTo>
                  <a:lnTo>
                    <a:pt x="1026795" y="666321"/>
                  </a:lnTo>
                  <a:lnTo>
                    <a:pt x="1020763" y="664415"/>
                  </a:lnTo>
                  <a:lnTo>
                    <a:pt x="1015365" y="662827"/>
                  </a:lnTo>
                  <a:lnTo>
                    <a:pt x="1009650" y="659969"/>
                  </a:lnTo>
                  <a:lnTo>
                    <a:pt x="1004253" y="657110"/>
                  </a:lnTo>
                  <a:lnTo>
                    <a:pt x="998855" y="653617"/>
                  </a:lnTo>
                  <a:lnTo>
                    <a:pt x="993775" y="650441"/>
                  </a:lnTo>
                  <a:lnTo>
                    <a:pt x="989013" y="646312"/>
                  </a:lnTo>
                  <a:lnTo>
                    <a:pt x="984250" y="642183"/>
                  </a:lnTo>
                  <a:lnTo>
                    <a:pt x="979805" y="637737"/>
                  </a:lnTo>
                  <a:lnTo>
                    <a:pt x="975360" y="632973"/>
                  </a:lnTo>
                  <a:lnTo>
                    <a:pt x="970598" y="627891"/>
                  </a:lnTo>
                  <a:lnTo>
                    <a:pt x="966788" y="622492"/>
                  </a:lnTo>
                  <a:lnTo>
                    <a:pt x="962978" y="617411"/>
                  </a:lnTo>
                  <a:lnTo>
                    <a:pt x="959168" y="611376"/>
                  </a:lnTo>
                  <a:lnTo>
                    <a:pt x="955358" y="605660"/>
                  </a:lnTo>
                  <a:lnTo>
                    <a:pt x="952500" y="599625"/>
                  </a:lnTo>
                  <a:lnTo>
                    <a:pt x="949325" y="593591"/>
                  </a:lnTo>
                  <a:lnTo>
                    <a:pt x="946468" y="587239"/>
                  </a:lnTo>
                  <a:lnTo>
                    <a:pt x="943610" y="580887"/>
                  </a:lnTo>
                  <a:lnTo>
                    <a:pt x="941388" y="574535"/>
                  </a:lnTo>
                  <a:lnTo>
                    <a:pt x="939165" y="567865"/>
                  </a:lnTo>
                  <a:lnTo>
                    <a:pt x="937260" y="561196"/>
                  </a:lnTo>
                  <a:lnTo>
                    <a:pt x="935355" y="554526"/>
                  </a:lnTo>
                  <a:lnTo>
                    <a:pt x="934085" y="547857"/>
                  </a:lnTo>
                  <a:lnTo>
                    <a:pt x="932815" y="541505"/>
                  </a:lnTo>
                  <a:lnTo>
                    <a:pt x="931863" y="534835"/>
                  </a:lnTo>
                  <a:lnTo>
                    <a:pt x="930910" y="528166"/>
                  </a:lnTo>
                  <a:lnTo>
                    <a:pt x="930593" y="521496"/>
                  </a:lnTo>
                  <a:lnTo>
                    <a:pt x="930275" y="515144"/>
                  </a:lnTo>
                  <a:lnTo>
                    <a:pt x="930275" y="508792"/>
                  </a:lnTo>
                  <a:lnTo>
                    <a:pt x="930593" y="502440"/>
                  </a:lnTo>
                  <a:lnTo>
                    <a:pt x="931228" y="496088"/>
                  </a:lnTo>
                  <a:lnTo>
                    <a:pt x="932498" y="488148"/>
                  </a:lnTo>
                  <a:lnTo>
                    <a:pt x="934403" y="480526"/>
                  </a:lnTo>
                  <a:lnTo>
                    <a:pt x="936625" y="473539"/>
                  </a:lnTo>
                  <a:lnTo>
                    <a:pt x="939165" y="466869"/>
                  </a:lnTo>
                  <a:lnTo>
                    <a:pt x="942023" y="460835"/>
                  </a:lnTo>
                  <a:lnTo>
                    <a:pt x="945515" y="455436"/>
                  </a:lnTo>
                  <a:lnTo>
                    <a:pt x="949325" y="450037"/>
                  </a:lnTo>
                  <a:lnTo>
                    <a:pt x="953770" y="445273"/>
                  </a:lnTo>
                  <a:lnTo>
                    <a:pt x="958215" y="440826"/>
                  </a:lnTo>
                  <a:lnTo>
                    <a:pt x="962978" y="437015"/>
                  </a:lnTo>
                  <a:lnTo>
                    <a:pt x="968058" y="433204"/>
                  </a:lnTo>
                  <a:lnTo>
                    <a:pt x="973773" y="430345"/>
                  </a:lnTo>
                  <a:lnTo>
                    <a:pt x="979805" y="427805"/>
                  </a:lnTo>
                  <a:lnTo>
                    <a:pt x="985520" y="425264"/>
                  </a:lnTo>
                  <a:lnTo>
                    <a:pt x="992188" y="423358"/>
                  </a:lnTo>
                  <a:lnTo>
                    <a:pt x="998855" y="421453"/>
                  </a:lnTo>
                  <a:lnTo>
                    <a:pt x="1000443" y="399538"/>
                  </a:lnTo>
                  <a:lnTo>
                    <a:pt x="1002983" y="377942"/>
                  </a:lnTo>
                  <a:lnTo>
                    <a:pt x="1006475" y="356663"/>
                  </a:lnTo>
                  <a:lnTo>
                    <a:pt x="1010603" y="336019"/>
                  </a:lnTo>
                  <a:lnTo>
                    <a:pt x="1015365" y="315057"/>
                  </a:lnTo>
                  <a:lnTo>
                    <a:pt x="1020763" y="295049"/>
                  </a:lnTo>
                  <a:lnTo>
                    <a:pt x="1027748" y="275358"/>
                  </a:lnTo>
                  <a:lnTo>
                    <a:pt x="1034733" y="256302"/>
                  </a:lnTo>
                  <a:lnTo>
                    <a:pt x="1042353" y="237564"/>
                  </a:lnTo>
                  <a:lnTo>
                    <a:pt x="1051243" y="219143"/>
                  </a:lnTo>
                  <a:lnTo>
                    <a:pt x="1060768" y="201675"/>
                  </a:lnTo>
                  <a:lnTo>
                    <a:pt x="1065530" y="193417"/>
                  </a:lnTo>
                  <a:lnTo>
                    <a:pt x="1070610" y="184842"/>
                  </a:lnTo>
                  <a:lnTo>
                    <a:pt x="1076008" y="176585"/>
                  </a:lnTo>
                  <a:lnTo>
                    <a:pt x="1081405" y="168327"/>
                  </a:lnTo>
                  <a:lnTo>
                    <a:pt x="1087120" y="160070"/>
                  </a:lnTo>
                  <a:lnTo>
                    <a:pt x="1092835" y="152447"/>
                  </a:lnTo>
                  <a:lnTo>
                    <a:pt x="1098868" y="144507"/>
                  </a:lnTo>
                  <a:lnTo>
                    <a:pt x="1104900" y="137202"/>
                  </a:lnTo>
                  <a:lnTo>
                    <a:pt x="1111250" y="129580"/>
                  </a:lnTo>
                  <a:lnTo>
                    <a:pt x="1117600" y="122593"/>
                  </a:lnTo>
                  <a:lnTo>
                    <a:pt x="1124268" y="115606"/>
                  </a:lnTo>
                  <a:lnTo>
                    <a:pt x="1131253" y="108619"/>
                  </a:lnTo>
                  <a:lnTo>
                    <a:pt x="1137920" y="101949"/>
                  </a:lnTo>
                  <a:lnTo>
                    <a:pt x="1144905" y="95597"/>
                  </a:lnTo>
                  <a:lnTo>
                    <a:pt x="1152525" y="89245"/>
                  </a:lnTo>
                  <a:lnTo>
                    <a:pt x="1159828" y="82893"/>
                  </a:lnTo>
                  <a:lnTo>
                    <a:pt x="1167130" y="76859"/>
                  </a:lnTo>
                  <a:lnTo>
                    <a:pt x="1175068" y="71460"/>
                  </a:lnTo>
                  <a:lnTo>
                    <a:pt x="1183005" y="65743"/>
                  </a:lnTo>
                  <a:lnTo>
                    <a:pt x="1190943" y="60661"/>
                  </a:lnTo>
                  <a:lnTo>
                    <a:pt x="1198880" y="55262"/>
                  </a:lnTo>
                  <a:lnTo>
                    <a:pt x="1207453" y="50498"/>
                  </a:lnTo>
                  <a:lnTo>
                    <a:pt x="1216025" y="45734"/>
                  </a:lnTo>
                  <a:lnTo>
                    <a:pt x="1224598" y="41288"/>
                  </a:lnTo>
                  <a:lnTo>
                    <a:pt x="1233170" y="36841"/>
                  </a:lnTo>
                  <a:lnTo>
                    <a:pt x="1242060" y="32713"/>
                  </a:lnTo>
                  <a:lnTo>
                    <a:pt x="1250950" y="28902"/>
                  </a:lnTo>
                  <a:lnTo>
                    <a:pt x="1260158" y="25408"/>
                  </a:lnTo>
                  <a:lnTo>
                    <a:pt x="1269365" y="21914"/>
                  </a:lnTo>
                  <a:lnTo>
                    <a:pt x="1278890" y="19056"/>
                  </a:lnTo>
                  <a:lnTo>
                    <a:pt x="1288415" y="15880"/>
                  </a:lnTo>
                  <a:lnTo>
                    <a:pt x="1297940" y="13339"/>
                  </a:lnTo>
                  <a:lnTo>
                    <a:pt x="1307783" y="10798"/>
                  </a:lnTo>
                  <a:lnTo>
                    <a:pt x="1317625" y="8575"/>
                  </a:lnTo>
                  <a:lnTo>
                    <a:pt x="1327785" y="6670"/>
                  </a:lnTo>
                  <a:lnTo>
                    <a:pt x="1337945" y="4764"/>
                  </a:lnTo>
                  <a:lnTo>
                    <a:pt x="1348105" y="3494"/>
                  </a:lnTo>
                  <a:lnTo>
                    <a:pt x="1358583" y="2223"/>
                  </a:lnTo>
                  <a:lnTo>
                    <a:pt x="1369060" y="1588"/>
                  </a:lnTo>
                  <a:lnTo>
                    <a:pt x="1379855" y="635"/>
                  </a:lnTo>
                  <a:lnTo>
                    <a:pt x="1390650" y="318"/>
                  </a:lnTo>
                  <a:lnTo>
                    <a:pt x="140144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 bldLvl="0" animBg="1"/>
      <p:bldP spid="7" grpId="0"/>
      <p:bldP spid="8" grpId="0" bldLvl="0" animBg="1"/>
      <p:bldP spid="9" grpId="0"/>
      <p:bldP spid="10" grpId="0" bldLvl="0" animBg="1"/>
      <p:bldP spid="11" grpId="0"/>
      <p:bldP spid="12" grpId="0" bldLvl="0" animBg="1"/>
      <p:bldP spid="13" grpId="0"/>
      <p:bldP spid="14" grpId="0" bldLvl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2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3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方案描述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5910" y="3402330"/>
            <a:ext cx="3738245" cy="937260"/>
            <a:chOff x="1727" y="3040"/>
            <a:chExt cx="5887" cy="1476"/>
          </a:xfrm>
        </p:grpSpPr>
        <p:sp>
          <p:nvSpPr>
            <p:cNvPr id="4106" name="MH_SubTitle_4"/>
            <p:cNvSpPr>
              <a:spLocks noChangeArrowheads="1"/>
            </p:cNvSpPr>
            <p:nvPr/>
          </p:nvSpPr>
          <p:spPr bwMode="auto">
            <a:xfrm>
              <a:off x="1828" y="3040"/>
              <a:ext cx="5787" cy="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3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单击此处添加您的文字内容。本模板的所有素材和逻辑图表，均可自由编辑替换和移动。单击此处添加您的文字内容。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727" y="3042"/>
              <a:ext cx="5719" cy="1152"/>
            </a:xfrm>
            <a:prstGeom prst="roundRect">
              <a:avLst/>
            </a:prstGeom>
            <a:noFill/>
            <a:ln>
              <a:solidFill>
                <a:srgbClr val="3368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87640" y="3397885"/>
            <a:ext cx="3695700" cy="728980"/>
            <a:chOff x="11474" y="4598"/>
            <a:chExt cx="5820" cy="1148"/>
          </a:xfrm>
        </p:grpSpPr>
        <p:sp>
          <p:nvSpPr>
            <p:cNvPr id="23" name="圆角矩形 22"/>
            <p:cNvSpPr/>
            <p:nvPr/>
          </p:nvSpPr>
          <p:spPr>
            <a:xfrm>
              <a:off x="11474" y="4598"/>
              <a:ext cx="5719" cy="1148"/>
            </a:xfrm>
            <a:prstGeom prst="roundRect">
              <a:avLst/>
            </a:prstGeom>
            <a:noFill/>
            <a:ln>
              <a:solidFill>
                <a:srgbClr val="21AD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1ADB0"/>
                </a:solidFill>
              </a:endParaRPr>
            </a:p>
          </p:txBody>
        </p:sp>
        <p:sp>
          <p:nvSpPr>
            <p:cNvPr id="3" name="MH_SubTitle_4"/>
            <p:cNvSpPr>
              <a:spLocks noChangeArrowheads="1"/>
            </p:cNvSpPr>
            <p:nvPr/>
          </p:nvSpPr>
          <p:spPr bwMode="auto">
            <a:xfrm>
              <a:off x="11508" y="4641"/>
              <a:ext cx="5787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3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单击此处添加您的文字内容。本模板的所有素材和逻辑图表，均可自由编辑替换和移动。单击此处添加您的文字内容。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3805" y="5053330"/>
            <a:ext cx="3680460" cy="728980"/>
            <a:chOff x="11472" y="7692"/>
            <a:chExt cx="5796" cy="1148"/>
          </a:xfrm>
        </p:grpSpPr>
        <p:sp>
          <p:nvSpPr>
            <p:cNvPr id="25" name="圆角矩形 24"/>
            <p:cNvSpPr/>
            <p:nvPr/>
          </p:nvSpPr>
          <p:spPr>
            <a:xfrm>
              <a:off x="11472" y="7692"/>
              <a:ext cx="5719" cy="1148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MH_SubTitle_4"/>
            <p:cNvSpPr>
              <a:spLocks noChangeArrowheads="1"/>
            </p:cNvSpPr>
            <p:nvPr/>
          </p:nvSpPr>
          <p:spPr bwMode="auto">
            <a:xfrm>
              <a:off x="11482" y="7738"/>
              <a:ext cx="5787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3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单击此处添加您的文字内容。本模板的所有素材和逻辑图表，均可自由编辑替换和移动。单击此处添加您的文字内容。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8980" y="4911090"/>
            <a:ext cx="3674110" cy="728980"/>
            <a:chOff x="1726" y="6145"/>
            <a:chExt cx="5786" cy="1148"/>
          </a:xfrm>
        </p:grpSpPr>
        <p:sp>
          <p:nvSpPr>
            <p:cNvPr id="24" name="圆角矩形 23"/>
            <p:cNvSpPr/>
            <p:nvPr/>
          </p:nvSpPr>
          <p:spPr>
            <a:xfrm>
              <a:off x="1727" y="6145"/>
              <a:ext cx="5719" cy="1148"/>
            </a:xfrm>
            <a:prstGeom prst="roundRect">
              <a:avLst/>
            </a:prstGeom>
            <a:noFill/>
            <a:ln>
              <a:solidFill>
                <a:srgbClr val="63BD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63BDE2"/>
                </a:solidFill>
              </a:endParaRPr>
            </a:p>
          </p:txBody>
        </p:sp>
        <p:sp>
          <p:nvSpPr>
            <p:cNvPr id="5" name="MH_SubTitle_4"/>
            <p:cNvSpPr>
              <a:spLocks noChangeArrowheads="1"/>
            </p:cNvSpPr>
            <p:nvPr/>
          </p:nvSpPr>
          <p:spPr bwMode="auto">
            <a:xfrm>
              <a:off x="1726" y="6164"/>
              <a:ext cx="5787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3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单击此处添加您的文字内容。本模板的所有素材和逻辑图表，均可自由编辑替换和移动。单击此处添加您的文字内容。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66510" y="2331085"/>
            <a:ext cx="3561654" cy="3387441"/>
            <a:chOff x="2528238" y="3046217"/>
            <a:chExt cx="3812334" cy="3625860"/>
          </a:xfrm>
        </p:grpSpPr>
        <p:sp>
          <p:nvSpPr>
            <p:cNvPr id="10" name="椭圆 9"/>
            <p:cNvSpPr/>
            <p:nvPr/>
          </p:nvSpPr>
          <p:spPr>
            <a:xfrm>
              <a:off x="3609424" y="4226727"/>
              <a:ext cx="1649961" cy="164996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528238" y="3046217"/>
              <a:ext cx="3812334" cy="3625860"/>
              <a:chOff x="2528237" y="1671453"/>
              <a:chExt cx="5257801" cy="5000624"/>
            </a:xfrm>
          </p:grpSpPr>
          <p:sp>
            <p:nvSpPr>
              <p:cNvPr id="21" name="Freeform 5"/>
              <p:cNvSpPr/>
              <p:nvPr/>
            </p:nvSpPr>
            <p:spPr bwMode="auto">
              <a:xfrm>
                <a:off x="2528237" y="2614427"/>
                <a:ext cx="1747838" cy="2414587"/>
              </a:xfrm>
              <a:custGeom>
                <a:avLst/>
                <a:gdLst>
                  <a:gd name="T0" fmla="*/ 767 w 767"/>
                  <a:gd name="T1" fmla="*/ 347 h 1059"/>
                  <a:gd name="T2" fmla="*/ 514 w 767"/>
                  <a:gd name="T3" fmla="*/ 0 h 1059"/>
                  <a:gd name="T4" fmla="*/ 129 w 767"/>
                  <a:gd name="T5" fmla="*/ 279 h 1059"/>
                  <a:gd name="T6" fmla="*/ 33 w 767"/>
                  <a:gd name="T7" fmla="*/ 576 h 1059"/>
                  <a:gd name="T8" fmla="*/ 190 w 767"/>
                  <a:gd name="T9" fmla="*/ 1059 h 1059"/>
                  <a:gd name="T10" fmla="*/ 577 w 767"/>
                  <a:gd name="T11" fmla="*/ 933 h 1059"/>
                  <a:gd name="T12" fmla="*/ 561 w 767"/>
                  <a:gd name="T13" fmla="*/ 796 h 1059"/>
                  <a:gd name="T14" fmla="*/ 767 w 767"/>
                  <a:gd name="T15" fmla="*/ 347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7" h="1059">
                    <a:moveTo>
                      <a:pt x="767" y="347"/>
                    </a:moveTo>
                    <a:cubicBezTo>
                      <a:pt x="514" y="0"/>
                      <a:pt x="514" y="0"/>
                      <a:pt x="514" y="0"/>
                    </a:cubicBezTo>
                    <a:cubicBezTo>
                      <a:pt x="129" y="279"/>
                      <a:pt x="129" y="279"/>
                      <a:pt x="129" y="279"/>
                    </a:cubicBezTo>
                    <a:cubicBezTo>
                      <a:pt x="43" y="342"/>
                      <a:pt x="0" y="475"/>
                      <a:pt x="33" y="576"/>
                    </a:cubicBezTo>
                    <a:cubicBezTo>
                      <a:pt x="190" y="1059"/>
                      <a:pt x="190" y="1059"/>
                      <a:pt x="190" y="1059"/>
                    </a:cubicBezTo>
                    <a:cubicBezTo>
                      <a:pt x="577" y="933"/>
                      <a:pt x="577" y="933"/>
                      <a:pt x="577" y="933"/>
                    </a:cubicBezTo>
                    <a:cubicBezTo>
                      <a:pt x="566" y="889"/>
                      <a:pt x="561" y="843"/>
                      <a:pt x="561" y="796"/>
                    </a:cubicBezTo>
                    <a:cubicBezTo>
                      <a:pt x="561" y="616"/>
                      <a:pt x="641" y="456"/>
                      <a:pt x="767" y="3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3877613" y="1671453"/>
                <a:ext cx="2554288" cy="1604962"/>
              </a:xfrm>
              <a:custGeom>
                <a:avLst/>
                <a:gdLst>
                  <a:gd name="T0" fmla="*/ 869 w 1121"/>
                  <a:gd name="T1" fmla="*/ 704 h 704"/>
                  <a:gd name="T2" fmla="*/ 1121 w 1121"/>
                  <a:gd name="T3" fmla="*/ 356 h 704"/>
                  <a:gd name="T4" fmla="*/ 717 w 1121"/>
                  <a:gd name="T5" fmla="*/ 63 h 704"/>
                  <a:gd name="T6" fmla="*/ 405 w 1121"/>
                  <a:gd name="T7" fmla="*/ 63 h 704"/>
                  <a:gd name="T8" fmla="*/ 0 w 1121"/>
                  <a:gd name="T9" fmla="*/ 357 h 704"/>
                  <a:gd name="T10" fmla="*/ 253 w 1121"/>
                  <a:gd name="T11" fmla="*/ 704 h 704"/>
                  <a:gd name="T12" fmla="*/ 561 w 1121"/>
                  <a:gd name="T13" fmla="*/ 618 h 704"/>
                  <a:gd name="T14" fmla="*/ 869 w 1121"/>
                  <a:gd name="T15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1" h="704">
                    <a:moveTo>
                      <a:pt x="869" y="704"/>
                    </a:moveTo>
                    <a:cubicBezTo>
                      <a:pt x="1121" y="356"/>
                      <a:pt x="1121" y="356"/>
                      <a:pt x="1121" y="356"/>
                    </a:cubicBezTo>
                    <a:cubicBezTo>
                      <a:pt x="717" y="63"/>
                      <a:pt x="717" y="63"/>
                      <a:pt x="717" y="63"/>
                    </a:cubicBezTo>
                    <a:cubicBezTo>
                      <a:pt x="631" y="0"/>
                      <a:pt x="491" y="0"/>
                      <a:pt x="405" y="63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53" y="704"/>
                      <a:pt x="253" y="704"/>
                      <a:pt x="253" y="704"/>
                    </a:cubicBezTo>
                    <a:cubicBezTo>
                      <a:pt x="343" y="649"/>
                      <a:pt x="448" y="618"/>
                      <a:pt x="561" y="618"/>
                    </a:cubicBezTo>
                    <a:cubicBezTo>
                      <a:pt x="674" y="618"/>
                      <a:pt x="779" y="649"/>
                      <a:pt x="869" y="7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6035025" y="2612840"/>
                <a:ext cx="1751013" cy="2413000"/>
              </a:xfrm>
              <a:custGeom>
                <a:avLst/>
                <a:gdLst>
                  <a:gd name="T0" fmla="*/ 638 w 768"/>
                  <a:gd name="T1" fmla="*/ 280 h 1059"/>
                  <a:gd name="T2" fmla="*/ 252 w 768"/>
                  <a:gd name="T3" fmla="*/ 0 h 1059"/>
                  <a:gd name="T4" fmla="*/ 0 w 768"/>
                  <a:gd name="T5" fmla="*/ 348 h 1059"/>
                  <a:gd name="T6" fmla="*/ 207 w 768"/>
                  <a:gd name="T7" fmla="*/ 797 h 1059"/>
                  <a:gd name="T8" fmla="*/ 191 w 768"/>
                  <a:gd name="T9" fmla="*/ 934 h 1059"/>
                  <a:gd name="T10" fmla="*/ 578 w 768"/>
                  <a:gd name="T11" fmla="*/ 1059 h 1059"/>
                  <a:gd name="T12" fmla="*/ 735 w 768"/>
                  <a:gd name="T13" fmla="*/ 577 h 1059"/>
                  <a:gd name="T14" fmla="*/ 638 w 768"/>
                  <a:gd name="T15" fmla="*/ 28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8" h="1059">
                    <a:moveTo>
                      <a:pt x="638" y="28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127" y="456"/>
                      <a:pt x="207" y="617"/>
                      <a:pt x="207" y="797"/>
                    </a:cubicBezTo>
                    <a:cubicBezTo>
                      <a:pt x="207" y="844"/>
                      <a:pt x="201" y="890"/>
                      <a:pt x="191" y="934"/>
                    </a:cubicBezTo>
                    <a:cubicBezTo>
                      <a:pt x="578" y="1059"/>
                      <a:pt x="578" y="1059"/>
                      <a:pt x="578" y="1059"/>
                    </a:cubicBezTo>
                    <a:cubicBezTo>
                      <a:pt x="735" y="577"/>
                      <a:pt x="735" y="577"/>
                      <a:pt x="735" y="577"/>
                    </a:cubicBezTo>
                    <a:cubicBezTo>
                      <a:pt x="768" y="476"/>
                      <a:pt x="724" y="343"/>
                      <a:pt x="638" y="2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/>
              <p:nvPr/>
            </p:nvSpPr>
            <p:spPr bwMode="auto">
              <a:xfrm>
                <a:off x="3026713" y="4951227"/>
                <a:ext cx="2019300" cy="1720850"/>
              </a:xfrm>
              <a:custGeom>
                <a:avLst/>
                <a:gdLst>
                  <a:gd name="T0" fmla="*/ 388 w 886"/>
                  <a:gd name="T1" fmla="*/ 0 h 755"/>
                  <a:gd name="T2" fmla="*/ 0 w 886"/>
                  <a:gd name="T3" fmla="*/ 126 h 755"/>
                  <a:gd name="T4" fmla="*/ 145 w 886"/>
                  <a:gd name="T5" fmla="*/ 572 h 755"/>
                  <a:gd name="T6" fmla="*/ 398 w 886"/>
                  <a:gd name="T7" fmla="*/ 755 h 755"/>
                  <a:gd name="T8" fmla="*/ 886 w 886"/>
                  <a:gd name="T9" fmla="*/ 755 h 755"/>
                  <a:gd name="T10" fmla="*/ 886 w 886"/>
                  <a:gd name="T11" fmla="*/ 362 h 755"/>
                  <a:gd name="T12" fmla="*/ 388 w 886"/>
                  <a:gd name="T13" fmla="*/ 0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6" h="755">
                    <a:moveTo>
                      <a:pt x="388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145" y="572"/>
                      <a:pt x="145" y="572"/>
                      <a:pt x="145" y="572"/>
                    </a:cubicBezTo>
                    <a:cubicBezTo>
                      <a:pt x="178" y="673"/>
                      <a:pt x="292" y="755"/>
                      <a:pt x="398" y="755"/>
                    </a:cubicBezTo>
                    <a:cubicBezTo>
                      <a:pt x="886" y="755"/>
                      <a:pt x="886" y="755"/>
                      <a:pt x="886" y="755"/>
                    </a:cubicBezTo>
                    <a:cubicBezTo>
                      <a:pt x="886" y="362"/>
                      <a:pt x="886" y="362"/>
                      <a:pt x="886" y="362"/>
                    </a:cubicBezTo>
                    <a:cubicBezTo>
                      <a:pt x="661" y="344"/>
                      <a:pt x="471" y="199"/>
                      <a:pt x="388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/>
              <p:nvPr/>
            </p:nvSpPr>
            <p:spPr bwMode="auto">
              <a:xfrm>
                <a:off x="5266675" y="4949640"/>
                <a:ext cx="2017713" cy="1722437"/>
              </a:xfrm>
              <a:custGeom>
                <a:avLst/>
                <a:gdLst>
                  <a:gd name="T0" fmla="*/ 0 w 885"/>
                  <a:gd name="T1" fmla="*/ 363 h 756"/>
                  <a:gd name="T2" fmla="*/ 0 w 885"/>
                  <a:gd name="T3" fmla="*/ 756 h 756"/>
                  <a:gd name="T4" fmla="*/ 488 w 885"/>
                  <a:gd name="T5" fmla="*/ 756 h 756"/>
                  <a:gd name="T6" fmla="*/ 740 w 885"/>
                  <a:gd name="T7" fmla="*/ 573 h 756"/>
                  <a:gd name="T8" fmla="*/ 885 w 885"/>
                  <a:gd name="T9" fmla="*/ 126 h 756"/>
                  <a:gd name="T10" fmla="*/ 498 w 885"/>
                  <a:gd name="T11" fmla="*/ 0 h 756"/>
                  <a:gd name="T12" fmla="*/ 0 w 885"/>
                  <a:gd name="T13" fmla="*/ 363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5" h="756">
                    <a:moveTo>
                      <a:pt x="0" y="363"/>
                    </a:moveTo>
                    <a:cubicBezTo>
                      <a:pt x="0" y="756"/>
                      <a:pt x="0" y="756"/>
                      <a:pt x="0" y="756"/>
                    </a:cubicBezTo>
                    <a:cubicBezTo>
                      <a:pt x="488" y="756"/>
                      <a:pt x="488" y="756"/>
                      <a:pt x="488" y="756"/>
                    </a:cubicBezTo>
                    <a:cubicBezTo>
                      <a:pt x="594" y="756"/>
                      <a:pt x="707" y="674"/>
                      <a:pt x="740" y="573"/>
                    </a:cubicBezTo>
                    <a:cubicBezTo>
                      <a:pt x="885" y="126"/>
                      <a:pt x="885" y="126"/>
                      <a:pt x="885" y="12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15" y="200"/>
                      <a:pt x="225" y="344"/>
                      <a:pt x="0" y="363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589206" y="2016458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02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Tahoma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542464" y="3322636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03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Tahoma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774114" y="5598257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04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Tahoma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498561" y="5598257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05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Tahoma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704517" y="3373644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01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Tahoma" pitchFamily="34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022725" y="1573530"/>
            <a:ext cx="3695700" cy="728980"/>
            <a:chOff x="11474" y="4598"/>
            <a:chExt cx="5820" cy="1148"/>
          </a:xfrm>
        </p:grpSpPr>
        <p:sp>
          <p:nvSpPr>
            <p:cNvPr id="33" name="圆角矩形 32"/>
            <p:cNvSpPr/>
            <p:nvPr/>
          </p:nvSpPr>
          <p:spPr>
            <a:xfrm>
              <a:off x="11474" y="4598"/>
              <a:ext cx="5719" cy="1148"/>
            </a:xfrm>
            <a:prstGeom prst="roundRect">
              <a:avLst/>
            </a:prstGeom>
            <a:noFill/>
            <a:ln>
              <a:solidFill>
                <a:srgbClr val="21AD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1ADB0"/>
                </a:solidFill>
              </a:endParaRPr>
            </a:p>
          </p:txBody>
        </p:sp>
        <p:sp>
          <p:nvSpPr>
            <p:cNvPr id="34" name="MH_SubTitle_4"/>
            <p:cNvSpPr>
              <a:spLocks noChangeArrowheads="1"/>
            </p:cNvSpPr>
            <p:nvPr/>
          </p:nvSpPr>
          <p:spPr bwMode="auto">
            <a:xfrm>
              <a:off x="11508" y="4641"/>
              <a:ext cx="5787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3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单击此处添加您的文字内容。本模板的所有素材和逻辑图表，均可自由编辑替换和移动。单击此处添加您的文字内容。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sp>
        <p:nvSpPr>
          <p:cNvPr id="35" name="文本框 12"/>
          <p:cNvSpPr txBox="1"/>
          <p:nvPr/>
        </p:nvSpPr>
        <p:spPr>
          <a:xfrm>
            <a:off x="5154930" y="401002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方法展示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63190" y="1181735"/>
            <a:ext cx="4495800" cy="1216660"/>
            <a:chOff x="1440" y="2850"/>
            <a:chExt cx="7080" cy="1916"/>
          </a:xfrm>
        </p:grpSpPr>
        <p:sp>
          <p:nvSpPr>
            <p:cNvPr id="97282" name="Freeform 10"/>
            <p:cNvSpPr/>
            <p:nvPr/>
          </p:nvSpPr>
          <p:spPr>
            <a:xfrm flipH="1">
              <a:off x="1440" y="2927"/>
              <a:ext cx="6141" cy="1810"/>
            </a:xfrm>
            <a:custGeom>
              <a:avLst/>
              <a:gdLst/>
              <a:ahLst/>
              <a:cxnLst>
                <a:cxn ang="0">
                  <a:pos x="2908575" y="394337"/>
                </a:cxn>
                <a:cxn ang="0">
                  <a:pos x="2583499" y="17145"/>
                </a:cxn>
                <a:cxn ang="0">
                  <a:pos x="2566390" y="17145"/>
                </a:cxn>
                <a:cxn ang="0">
                  <a:pos x="2566390" y="17145"/>
                </a:cxn>
                <a:cxn ang="0">
                  <a:pos x="2480843" y="102870"/>
                </a:cxn>
                <a:cxn ang="0">
                  <a:pos x="958119" y="102870"/>
                </a:cxn>
                <a:cxn ang="0">
                  <a:pos x="0" y="102870"/>
                </a:cxn>
                <a:cxn ang="0">
                  <a:pos x="0" y="737238"/>
                </a:cxn>
                <a:cxn ang="0">
                  <a:pos x="958119" y="737238"/>
                </a:cxn>
                <a:cxn ang="0">
                  <a:pos x="2480843" y="737238"/>
                </a:cxn>
                <a:cxn ang="0">
                  <a:pos x="2566390" y="822964"/>
                </a:cxn>
                <a:cxn ang="0">
                  <a:pos x="2566390" y="822964"/>
                </a:cxn>
                <a:cxn ang="0">
                  <a:pos x="2583499" y="840109"/>
                </a:cxn>
                <a:cxn ang="0">
                  <a:pos x="2908575" y="445772"/>
                </a:cxn>
                <a:cxn ang="0">
                  <a:pos x="2908575" y="394337"/>
                </a:cxn>
              </a:cxnLst>
              <a:rect l="0" t="0" r="0" b="0"/>
              <a:pathLst>
                <a:path w="170" h="50">
                  <a:moveTo>
                    <a:pt x="170" y="23"/>
                  </a:moveTo>
                  <a:cubicBezTo>
                    <a:pt x="151" y="1"/>
                    <a:pt x="151" y="1"/>
                    <a:pt x="151" y="1"/>
                  </a:cubicBezTo>
                  <a:cubicBezTo>
                    <a:pt x="150" y="0"/>
                    <a:pt x="150" y="0"/>
                    <a:pt x="150" y="1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0" y="6"/>
                    <a:pt x="145" y="6"/>
                    <a:pt x="14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5" y="43"/>
                    <a:pt x="150" y="44"/>
                    <a:pt x="150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0" y="49"/>
                    <a:pt x="150" y="50"/>
                    <a:pt x="151" y="49"/>
                  </a:cubicBezTo>
                  <a:cubicBezTo>
                    <a:pt x="170" y="26"/>
                    <a:pt x="170" y="26"/>
                    <a:pt x="170" y="26"/>
                  </a:cubicBezTo>
                  <a:cubicBezTo>
                    <a:pt x="170" y="25"/>
                    <a:pt x="170" y="24"/>
                    <a:pt x="170" y="23"/>
                  </a:cubicBezTo>
                </a:path>
              </a:pathLst>
            </a:custGeom>
            <a:solidFill>
              <a:srgbClr val="DE6E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83" name="Freeform 13"/>
            <p:cNvSpPr>
              <a:spLocks noEditPoints="1"/>
            </p:cNvSpPr>
            <p:nvPr/>
          </p:nvSpPr>
          <p:spPr>
            <a:xfrm flipH="1">
              <a:off x="1440" y="2850"/>
              <a:ext cx="7080" cy="979"/>
            </a:xfrm>
            <a:custGeom>
              <a:avLst/>
              <a:gdLst/>
              <a:ahLst/>
              <a:cxnLst>
                <a:cxn ang="0">
                  <a:pos x="3010691" y="51469"/>
                </a:cxn>
                <a:cxn ang="0">
                  <a:pos x="752673" y="120093"/>
                </a:cxn>
                <a:cxn ang="0">
                  <a:pos x="3010691" y="51469"/>
                </a:cxn>
                <a:cxn ang="0">
                  <a:pos x="3010691" y="51469"/>
                </a:cxn>
                <a:cxn ang="0">
                  <a:pos x="3352815" y="463217"/>
                </a:cxn>
                <a:cxn ang="0">
                  <a:pos x="3010691" y="34312"/>
                </a:cxn>
                <a:cxn ang="0">
                  <a:pos x="496080" y="0"/>
                </a:cxn>
                <a:cxn ang="0">
                  <a:pos x="496080" y="0"/>
                </a:cxn>
                <a:cxn ang="0">
                  <a:pos x="496080" y="0"/>
                </a:cxn>
                <a:cxn ang="0">
                  <a:pos x="496080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44761" y="0"/>
                </a:cxn>
                <a:cxn ang="0">
                  <a:pos x="444761" y="0"/>
                </a:cxn>
                <a:cxn ang="0">
                  <a:pos x="444761" y="0"/>
                </a:cxn>
                <a:cxn ang="0">
                  <a:pos x="444761" y="0"/>
                </a:cxn>
                <a:cxn ang="0">
                  <a:pos x="444761" y="0"/>
                </a:cxn>
              </a:cxnLst>
              <a:rect l="0" t="0" r="0" b="0"/>
              <a:pathLst>
                <a:path w="196" h="27"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moveTo>
                    <a:pt x="176" y="3"/>
                  </a:moveTo>
                  <a:cubicBezTo>
                    <a:pt x="176" y="8"/>
                    <a:pt x="171" y="8"/>
                    <a:pt x="17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4" y="7"/>
                    <a:pt x="45" y="8"/>
                    <a:pt x="45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8"/>
                    <a:pt x="176" y="8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moveTo>
                    <a:pt x="176" y="2"/>
                  </a:moveTo>
                  <a:cubicBezTo>
                    <a:pt x="176" y="2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6" y="2"/>
                    <a:pt x="177" y="2"/>
                    <a:pt x="177" y="3"/>
                  </a:cubicBezTo>
                  <a:cubicBezTo>
                    <a:pt x="196" y="25"/>
                    <a:pt x="196" y="25"/>
                    <a:pt x="196" y="25"/>
                  </a:cubicBezTo>
                  <a:cubicBezTo>
                    <a:pt x="196" y="26"/>
                    <a:pt x="196" y="26"/>
                    <a:pt x="196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6"/>
                    <a:pt x="196" y="26"/>
                    <a:pt x="196" y="25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2"/>
                    <a:pt x="176" y="2"/>
                    <a:pt x="176" y="2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6" y="0"/>
                  </a:move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2E0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84" name="Freeform 14"/>
            <p:cNvSpPr/>
            <p:nvPr/>
          </p:nvSpPr>
          <p:spPr>
            <a:xfrm flipH="1">
              <a:off x="1440" y="2927"/>
              <a:ext cx="5457" cy="902"/>
            </a:xfrm>
            <a:custGeom>
              <a:avLst/>
              <a:gdLst/>
              <a:ahLst/>
              <a:cxnLst>
                <a:cxn ang="0">
                  <a:pos x="2242094" y="0"/>
                </a:cxn>
                <a:cxn ang="0">
                  <a:pos x="2242094" y="17085"/>
                </a:cxn>
                <a:cxn ang="0">
                  <a:pos x="2242094" y="17085"/>
                </a:cxn>
                <a:cxn ang="0">
                  <a:pos x="2242094" y="17085"/>
                </a:cxn>
                <a:cxn ang="0">
                  <a:pos x="2156518" y="102509"/>
                </a:cxn>
                <a:cxn ang="0">
                  <a:pos x="633263" y="102509"/>
                </a:cxn>
                <a:cxn ang="0">
                  <a:pos x="0" y="102509"/>
                </a:cxn>
                <a:cxn ang="0">
                  <a:pos x="119807" y="410037"/>
                </a:cxn>
                <a:cxn ang="0">
                  <a:pos x="119807" y="427122"/>
                </a:cxn>
                <a:cxn ang="0">
                  <a:pos x="2584399" y="427122"/>
                </a:cxn>
                <a:cxn ang="0">
                  <a:pos x="2584399" y="392952"/>
                </a:cxn>
                <a:cxn ang="0">
                  <a:pos x="2259210" y="17085"/>
                </a:cxn>
                <a:cxn ang="0">
                  <a:pos x="2242094" y="0"/>
                </a:cxn>
              </a:cxnLst>
              <a:rect l="0" t="0" r="0" b="0"/>
              <a:pathLst>
                <a:path w="151" h="25">
                  <a:moveTo>
                    <a:pt x="131" y="0"/>
                  </a:moveTo>
                  <a:cubicBezTo>
                    <a:pt x="131" y="0"/>
                    <a:pt x="131" y="0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6"/>
                    <a:pt x="126" y="6"/>
                    <a:pt x="12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1"/>
                    <a:pt x="7" y="17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4"/>
                    <a:pt x="151" y="24"/>
                    <a:pt x="151" y="23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0"/>
                    <a:pt x="131" y="0"/>
                    <a:pt x="131" y="0"/>
                  </a:cubicBezTo>
                </a:path>
              </a:pathLst>
            </a:custGeom>
            <a:solidFill>
              <a:srgbClr val="DF730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298" name="Group 1"/>
            <p:cNvGrpSpPr/>
            <p:nvPr/>
          </p:nvGrpSpPr>
          <p:grpSpPr>
            <a:xfrm>
              <a:off x="6642" y="2850"/>
              <a:ext cx="1877" cy="1917"/>
              <a:chOff x="3378734" y="1809750"/>
              <a:chExt cx="888481" cy="908387"/>
            </a:xfrm>
          </p:grpSpPr>
          <p:sp>
            <p:nvSpPr>
              <p:cNvPr id="97316" name="Oval 11"/>
              <p:cNvSpPr/>
              <p:nvPr/>
            </p:nvSpPr>
            <p:spPr>
              <a:xfrm flipH="1">
                <a:off x="3378734" y="1809750"/>
                <a:ext cx="888481" cy="908387"/>
              </a:xfrm>
              <a:prstGeom prst="ellipse">
                <a:avLst/>
              </a:prstGeom>
              <a:solidFill>
                <a:srgbClr val="028985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dirty="0">
                  <a:latin typeface="Rockwell" pitchFamily="18" charset="0"/>
                  <a:ea typeface="Rockwell" pitchFamily="18" charset="0"/>
                </a:endParaRPr>
              </a:p>
            </p:txBody>
          </p:sp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 flipH="1">
                <a:off x="3498799" y="1930066"/>
                <a:ext cx="648350" cy="65271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lvl="0"/>
                <a:endParaRPr dirty="0"/>
              </a:p>
            </p:txBody>
          </p:sp>
          <p:sp>
            <p:nvSpPr>
              <p:cNvPr id="97318" name="Freeform 15"/>
              <p:cNvSpPr/>
              <p:nvPr/>
            </p:nvSpPr>
            <p:spPr>
              <a:xfrm flipH="1">
                <a:off x="3378734" y="1809751"/>
                <a:ext cx="888481" cy="463217"/>
              </a:xfrm>
              <a:custGeom>
                <a:avLst/>
                <a:gdLst/>
                <a:ahLst/>
                <a:cxnLst>
                  <a:cxn ang="0">
                    <a:pos x="0" y="446061"/>
                  </a:cxn>
                  <a:cxn ang="0">
                    <a:pos x="119603" y="446061"/>
                  </a:cxn>
                  <a:cxn ang="0">
                    <a:pos x="768878" y="463217"/>
                  </a:cxn>
                  <a:cxn ang="0">
                    <a:pos x="768878" y="137249"/>
                  </a:cxn>
                  <a:cxn ang="0">
                    <a:pos x="495499" y="0"/>
                  </a:cxn>
                  <a:cxn ang="0">
                    <a:pos x="495499" y="0"/>
                  </a:cxn>
                  <a:cxn ang="0">
                    <a:pos x="495499" y="0"/>
                  </a:cxn>
                  <a:cxn ang="0">
                    <a:pos x="495499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44241" y="0"/>
                  </a:cxn>
                  <a:cxn ang="0">
                    <a:pos x="444241" y="0"/>
                  </a:cxn>
                  <a:cxn ang="0">
                    <a:pos x="444241" y="0"/>
                  </a:cxn>
                  <a:cxn ang="0">
                    <a:pos x="444241" y="0"/>
                  </a:cxn>
                </a:cxnLst>
                <a:rect l="0" t="0" r="0" b="0"/>
                <a:pathLst>
                  <a:path w="52" h="27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6"/>
                      <a:pt x="7" y="26"/>
                    </a:cubicBezTo>
                    <a:cubicBezTo>
                      <a:pt x="7" y="16"/>
                      <a:pt x="16" y="7"/>
                      <a:pt x="26" y="7"/>
                    </a:cubicBezTo>
                    <a:cubicBezTo>
                      <a:pt x="37" y="7"/>
                      <a:pt x="45" y="1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6"/>
                      <a:pt x="52" y="26"/>
                    </a:cubicBezTo>
                    <a:cubicBezTo>
                      <a:pt x="52" y="19"/>
                      <a:pt x="49" y="13"/>
                      <a:pt x="45" y="8"/>
                    </a:cubicBezTo>
                    <a:cubicBezTo>
                      <a:pt x="45" y="8"/>
                      <a:pt x="44" y="7"/>
                      <a:pt x="44" y="7"/>
                    </a:cubicBezTo>
                    <a:cubicBezTo>
                      <a:pt x="40" y="3"/>
                      <a:pt x="35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13918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3674628" y="2080837"/>
                <a:ext cx="296692" cy="311450"/>
                <a:chOff x="7751763" y="2320925"/>
                <a:chExt cx="452437" cy="454025"/>
              </a:xfrm>
              <a:solidFill>
                <a:srgbClr val="DE6E00"/>
              </a:solidFill>
            </p:grpSpPr>
            <p:sp>
              <p:nvSpPr>
                <p:cNvPr id="51" name="Freeform 50"/>
                <p:cNvSpPr/>
                <p:nvPr/>
              </p:nvSpPr>
              <p:spPr bwMode="auto">
                <a:xfrm>
                  <a:off x="8061325" y="2332038"/>
                  <a:ext cx="87312" cy="123825"/>
                </a:xfrm>
                <a:custGeom>
                  <a:avLst/>
                  <a:gdLst>
                    <a:gd name="T0" fmla="*/ 23 w 23"/>
                    <a:gd name="T1" fmla="*/ 30 h 33"/>
                    <a:gd name="T2" fmla="*/ 19 w 23"/>
                    <a:gd name="T3" fmla="*/ 33 h 33"/>
                    <a:gd name="T4" fmla="*/ 3 w 23"/>
                    <a:gd name="T5" fmla="*/ 33 h 33"/>
                    <a:gd name="T6" fmla="*/ 0 w 23"/>
                    <a:gd name="T7" fmla="*/ 30 h 33"/>
                    <a:gd name="T8" fmla="*/ 0 w 23"/>
                    <a:gd name="T9" fmla="*/ 4 h 33"/>
                    <a:gd name="T10" fmla="*/ 3 w 23"/>
                    <a:gd name="T11" fmla="*/ 0 h 33"/>
                    <a:gd name="T12" fmla="*/ 19 w 23"/>
                    <a:gd name="T13" fmla="*/ 0 h 33"/>
                    <a:gd name="T14" fmla="*/ 23 w 23"/>
                    <a:gd name="T15" fmla="*/ 4 h 33"/>
                    <a:gd name="T16" fmla="*/ 23 w 23"/>
                    <a:gd name="T17" fmla="*/ 3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33">
                      <a:moveTo>
                        <a:pt x="23" y="30"/>
                      </a:moveTo>
                      <a:cubicBezTo>
                        <a:pt x="23" y="32"/>
                        <a:pt x="21" y="33"/>
                        <a:pt x="19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1" y="33"/>
                        <a:pt x="0" y="32"/>
                        <a:pt x="0" y="3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1" y="0"/>
                        <a:pt x="23" y="2"/>
                        <a:pt x="23" y="4"/>
                      </a:cubicBezTo>
                      <a:lnTo>
                        <a:pt x="23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51"/>
                <p:cNvSpPr>
                  <a:spLocks noEditPoints="1"/>
                </p:cNvSpPr>
                <p:nvPr/>
              </p:nvSpPr>
              <p:spPr bwMode="auto">
                <a:xfrm>
                  <a:off x="7751763" y="2320925"/>
                  <a:ext cx="452437" cy="454025"/>
                </a:xfrm>
                <a:custGeom>
                  <a:avLst/>
                  <a:gdLst>
                    <a:gd name="T0" fmla="*/ 118 w 121"/>
                    <a:gd name="T1" fmla="*/ 39 h 121"/>
                    <a:gd name="T2" fmla="*/ 65 w 121"/>
                    <a:gd name="T3" fmla="*/ 1 h 121"/>
                    <a:gd name="T4" fmla="*/ 60 w 121"/>
                    <a:gd name="T5" fmla="*/ 0 h 121"/>
                    <a:gd name="T6" fmla="*/ 56 w 121"/>
                    <a:gd name="T7" fmla="*/ 1 h 121"/>
                    <a:gd name="T8" fmla="*/ 3 w 121"/>
                    <a:gd name="T9" fmla="*/ 39 h 121"/>
                    <a:gd name="T10" fmla="*/ 0 w 121"/>
                    <a:gd name="T11" fmla="*/ 45 h 121"/>
                    <a:gd name="T12" fmla="*/ 0 w 121"/>
                    <a:gd name="T13" fmla="*/ 102 h 121"/>
                    <a:gd name="T14" fmla="*/ 19 w 121"/>
                    <a:gd name="T15" fmla="*/ 121 h 121"/>
                    <a:gd name="T16" fmla="*/ 102 w 121"/>
                    <a:gd name="T17" fmla="*/ 121 h 121"/>
                    <a:gd name="T18" fmla="*/ 121 w 121"/>
                    <a:gd name="T19" fmla="*/ 102 h 121"/>
                    <a:gd name="T20" fmla="*/ 121 w 121"/>
                    <a:gd name="T21" fmla="*/ 45 h 121"/>
                    <a:gd name="T22" fmla="*/ 118 w 121"/>
                    <a:gd name="T23" fmla="*/ 39 h 121"/>
                    <a:gd name="T24" fmla="*/ 66 w 121"/>
                    <a:gd name="T25" fmla="*/ 98 h 121"/>
                    <a:gd name="T26" fmla="*/ 54 w 121"/>
                    <a:gd name="T27" fmla="*/ 98 h 121"/>
                    <a:gd name="T28" fmla="*/ 54 w 121"/>
                    <a:gd name="T29" fmla="*/ 86 h 121"/>
                    <a:gd name="T30" fmla="*/ 66 w 121"/>
                    <a:gd name="T31" fmla="*/ 86 h 121"/>
                    <a:gd name="T32" fmla="*/ 66 w 121"/>
                    <a:gd name="T33" fmla="*/ 98 h 121"/>
                    <a:gd name="T34" fmla="*/ 83 w 121"/>
                    <a:gd name="T35" fmla="*/ 82 h 121"/>
                    <a:gd name="T36" fmla="*/ 75 w 121"/>
                    <a:gd name="T37" fmla="*/ 82 h 121"/>
                    <a:gd name="T38" fmla="*/ 46 w 121"/>
                    <a:gd name="T39" fmla="*/ 82 h 121"/>
                    <a:gd name="T40" fmla="*/ 38 w 121"/>
                    <a:gd name="T41" fmla="*/ 82 h 121"/>
                    <a:gd name="T42" fmla="*/ 38 w 121"/>
                    <a:gd name="T43" fmla="*/ 74 h 121"/>
                    <a:gd name="T44" fmla="*/ 38 w 121"/>
                    <a:gd name="T45" fmla="*/ 74 h 121"/>
                    <a:gd name="T46" fmla="*/ 60 w 121"/>
                    <a:gd name="T47" fmla="*/ 65 h 121"/>
                    <a:gd name="T48" fmla="*/ 83 w 121"/>
                    <a:gd name="T49" fmla="*/ 74 h 121"/>
                    <a:gd name="T50" fmla="*/ 85 w 121"/>
                    <a:gd name="T51" fmla="*/ 78 h 121"/>
                    <a:gd name="T52" fmla="*/ 83 w 121"/>
                    <a:gd name="T53" fmla="*/ 82 h 121"/>
                    <a:gd name="T54" fmla="*/ 97 w 121"/>
                    <a:gd name="T55" fmla="*/ 68 h 121"/>
                    <a:gd name="T56" fmla="*/ 89 w 121"/>
                    <a:gd name="T57" fmla="*/ 68 h 121"/>
                    <a:gd name="T58" fmla="*/ 60 w 121"/>
                    <a:gd name="T59" fmla="*/ 57 h 121"/>
                    <a:gd name="T60" fmla="*/ 32 w 121"/>
                    <a:gd name="T61" fmla="*/ 68 h 121"/>
                    <a:gd name="T62" fmla="*/ 24 w 121"/>
                    <a:gd name="T63" fmla="*/ 68 h 121"/>
                    <a:gd name="T64" fmla="*/ 24 w 121"/>
                    <a:gd name="T65" fmla="*/ 60 h 121"/>
                    <a:gd name="T66" fmla="*/ 24 w 121"/>
                    <a:gd name="T67" fmla="*/ 60 h 121"/>
                    <a:gd name="T68" fmla="*/ 60 w 121"/>
                    <a:gd name="T69" fmla="*/ 45 h 121"/>
                    <a:gd name="T70" fmla="*/ 97 w 121"/>
                    <a:gd name="T71" fmla="*/ 60 h 121"/>
                    <a:gd name="T72" fmla="*/ 98 w 121"/>
                    <a:gd name="T73" fmla="*/ 64 h 121"/>
                    <a:gd name="T74" fmla="*/ 97 w 121"/>
                    <a:gd name="T75" fmla="*/ 6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1" h="121">
                      <a:moveTo>
                        <a:pt x="118" y="39"/>
                      </a:move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3" y="0"/>
                        <a:pt x="62" y="0"/>
                        <a:pt x="60" y="0"/>
                      </a:cubicBezTo>
                      <a:cubicBezTo>
                        <a:pt x="59" y="0"/>
                        <a:pt x="57" y="0"/>
                        <a:pt x="56" y="1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1" y="40"/>
                        <a:pt x="0" y="43"/>
                        <a:pt x="0" y="45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2"/>
                        <a:pt x="8" y="121"/>
                        <a:pt x="19" y="121"/>
                      </a:cubicBezTo>
                      <a:cubicBezTo>
                        <a:pt x="102" y="121"/>
                        <a:pt x="102" y="121"/>
                        <a:pt x="102" y="121"/>
                      </a:cubicBezTo>
                      <a:cubicBezTo>
                        <a:pt x="112" y="121"/>
                        <a:pt x="121" y="112"/>
                        <a:pt x="121" y="102"/>
                      </a:cubicBezTo>
                      <a:cubicBezTo>
                        <a:pt x="121" y="45"/>
                        <a:pt x="121" y="45"/>
                        <a:pt x="121" y="45"/>
                      </a:cubicBezTo>
                      <a:cubicBezTo>
                        <a:pt x="121" y="43"/>
                        <a:pt x="120" y="40"/>
                        <a:pt x="118" y="39"/>
                      </a:cubicBezTo>
                      <a:close/>
                      <a:moveTo>
                        <a:pt x="66" y="98"/>
                      </a:moveTo>
                      <a:cubicBezTo>
                        <a:pt x="63" y="101"/>
                        <a:pt x="58" y="101"/>
                        <a:pt x="54" y="98"/>
                      </a:cubicBezTo>
                      <a:cubicBezTo>
                        <a:pt x="51" y="95"/>
                        <a:pt x="51" y="89"/>
                        <a:pt x="54" y="86"/>
                      </a:cubicBezTo>
                      <a:cubicBezTo>
                        <a:pt x="58" y="82"/>
                        <a:pt x="63" y="82"/>
                        <a:pt x="66" y="86"/>
                      </a:cubicBezTo>
                      <a:cubicBezTo>
                        <a:pt x="70" y="89"/>
                        <a:pt x="70" y="95"/>
                        <a:pt x="66" y="98"/>
                      </a:cubicBezTo>
                      <a:close/>
                      <a:moveTo>
                        <a:pt x="83" y="82"/>
                      </a:moveTo>
                      <a:cubicBezTo>
                        <a:pt x="81" y="84"/>
                        <a:pt x="77" y="84"/>
                        <a:pt x="75" y="82"/>
                      </a:cubicBezTo>
                      <a:cubicBezTo>
                        <a:pt x="67" y="74"/>
                        <a:pt x="54" y="74"/>
                        <a:pt x="46" y="82"/>
                      </a:cubicBezTo>
                      <a:cubicBezTo>
                        <a:pt x="43" y="84"/>
                        <a:pt x="40" y="84"/>
                        <a:pt x="38" y="82"/>
                      </a:cubicBezTo>
                      <a:cubicBezTo>
                        <a:pt x="35" y="79"/>
                        <a:pt x="35" y="76"/>
                        <a:pt x="38" y="74"/>
                      </a:cubicBezTo>
                      <a:cubicBezTo>
                        <a:pt x="38" y="74"/>
                        <a:pt x="38" y="74"/>
                        <a:pt x="38" y="74"/>
                      </a:cubicBezTo>
                      <a:cubicBezTo>
                        <a:pt x="44" y="68"/>
                        <a:pt x="52" y="64"/>
                        <a:pt x="60" y="65"/>
                      </a:cubicBezTo>
                      <a:cubicBezTo>
                        <a:pt x="69" y="65"/>
                        <a:pt x="77" y="68"/>
                        <a:pt x="83" y="74"/>
                      </a:cubicBezTo>
                      <a:cubicBezTo>
                        <a:pt x="84" y="75"/>
                        <a:pt x="85" y="76"/>
                        <a:pt x="85" y="78"/>
                      </a:cubicBezTo>
                      <a:cubicBezTo>
                        <a:pt x="85" y="79"/>
                        <a:pt x="84" y="81"/>
                        <a:pt x="83" y="82"/>
                      </a:cubicBezTo>
                      <a:close/>
                      <a:moveTo>
                        <a:pt x="97" y="68"/>
                      </a:moveTo>
                      <a:cubicBezTo>
                        <a:pt x="94" y="70"/>
                        <a:pt x="91" y="70"/>
                        <a:pt x="89" y="68"/>
                      </a:cubicBezTo>
                      <a:cubicBezTo>
                        <a:pt x="81" y="61"/>
                        <a:pt x="71" y="57"/>
                        <a:pt x="60" y="57"/>
                      </a:cubicBezTo>
                      <a:cubicBezTo>
                        <a:pt x="50" y="57"/>
                        <a:pt x="40" y="61"/>
                        <a:pt x="32" y="68"/>
                      </a:cubicBezTo>
                      <a:cubicBezTo>
                        <a:pt x="30" y="70"/>
                        <a:pt x="26" y="70"/>
                        <a:pt x="24" y="68"/>
                      </a:cubicBezTo>
                      <a:cubicBezTo>
                        <a:pt x="22" y="66"/>
                        <a:pt x="22" y="62"/>
                        <a:pt x="24" y="60"/>
                      </a:cubicBezTo>
                      <a:cubicBezTo>
                        <a:pt x="24" y="60"/>
                        <a:pt x="24" y="60"/>
                        <a:pt x="24" y="60"/>
                      </a:cubicBezTo>
                      <a:cubicBezTo>
                        <a:pt x="34" y="51"/>
                        <a:pt x="47" y="45"/>
                        <a:pt x="60" y="45"/>
                      </a:cubicBezTo>
                      <a:cubicBezTo>
                        <a:pt x="74" y="45"/>
                        <a:pt x="87" y="51"/>
                        <a:pt x="97" y="60"/>
                      </a:cubicBezTo>
                      <a:cubicBezTo>
                        <a:pt x="98" y="61"/>
                        <a:pt x="98" y="63"/>
                        <a:pt x="98" y="64"/>
                      </a:cubicBezTo>
                      <a:cubicBezTo>
                        <a:pt x="98" y="66"/>
                        <a:pt x="98" y="67"/>
                        <a:pt x="97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6094095" y="2529205"/>
            <a:ext cx="4504055" cy="1219200"/>
            <a:chOff x="9733" y="2860"/>
            <a:chExt cx="7093" cy="1920"/>
          </a:xfrm>
        </p:grpSpPr>
        <p:sp>
          <p:nvSpPr>
            <p:cNvPr id="97288" name="Freeform 10"/>
            <p:cNvSpPr/>
            <p:nvPr/>
          </p:nvSpPr>
          <p:spPr>
            <a:xfrm>
              <a:off x="10672" y="2937"/>
              <a:ext cx="6154" cy="1810"/>
            </a:xfrm>
            <a:custGeom>
              <a:avLst/>
              <a:gdLst/>
              <a:ahLst/>
              <a:cxnLst>
                <a:cxn ang="0">
                  <a:pos x="2914659" y="394337"/>
                </a:cxn>
                <a:cxn ang="0">
                  <a:pos x="2588903" y="17145"/>
                </a:cxn>
                <a:cxn ang="0">
                  <a:pos x="2571758" y="17145"/>
                </a:cxn>
                <a:cxn ang="0">
                  <a:pos x="2571758" y="17145"/>
                </a:cxn>
                <a:cxn ang="0">
                  <a:pos x="2486033" y="102870"/>
                </a:cxn>
                <a:cxn ang="0">
                  <a:pos x="960123" y="102870"/>
                </a:cxn>
                <a:cxn ang="0">
                  <a:pos x="0" y="102870"/>
                </a:cxn>
                <a:cxn ang="0">
                  <a:pos x="0" y="737238"/>
                </a:cxn>
                <a:cxn ang="0">
                  <a:pos x="960123" y="737238"/>
                </a:cxn>
                <a:cxn ang="0">
                  <a:pos x="2486033" y="737238"/>
                </a:cxn>
                <a:cxn ang="0">
                  <a:pos x="2571758" y="822964"/>
                </a:cxn>
                <a:cxn ang="0">
                  <a:pos x="2571758" y="822964"/>
                </a:cxn>
                <a:cxn ang="0">
                  <a:pos x="2588903" y="840109"/>
                </a:cxn>
                <a:cxn ang="0">
                  <a:pos x="2914659" y="445772"/>
                </a:cxn>
                <a:cxn ang="0">
                  <a:pos x="2914659" y="394337"/>
                </a:cxn>
              </a:cxnLst>
              <a:rect l="0" t="0" r="0" b="0"/>
              <a:pathLst>
                <a:path w="170" h="50">
                  <a:moveTo>
                    <a:pt x="170" y="23"/>
                  </a:moveTo>
                  <a:cubicBezTo>
                    <a:pt x="151" y="1"/>
                    <a:pt x="151" y="1"/>
                    <a:pt x="151" y="1"/>
                  </a:cubicBezTo>
                  <a:cubicBezTo>
                    <a:pt x="150" y="0"/>
                    <a:pt x="150" y="0"/>
                    <a:pt x="150" y="1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0" y="6"/>
                    <a:pt x="145" y="6"/>
                    <a:pt x="14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5" y="43"/>
                    <a:pt x="150" y="44"/>
                    <a:pt x="150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0" y="49"/>
                    <a:pt x="150" y="50"/>
                    <a:pt x="151" y="49"/>
                  </a:cubicBezTo>
                  <a:cubicBezTo>
                    <a:pt x="170" y="26"/>
                    <a:pt x="170" y="26"/>
                    <a:pt x="170" y="26"/>
                  </a:cubicBezTo>
                  <a:cubicBezTo>
                    <a:pt x="170" y="25"/>
                    <a:pt x="170" y="24"/>
                    <a:pt x="170" y="23"/>
                  </a:cubicBezTo>
                </a:path>
              </a:pathLst>
            </a:custGeom>
            <a:solidFill>
              <a:srgbClr val="01D48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89" name="Freeform 13"/>
            <p:cNvSpPr>
              <a:spLocks noEditPoints="1"/>
            </p:cNvSpPr>
            <p:nvPr/>
          </p:nvSpPr>
          <p:spPr>
            <a:xfrm>
              <a:off x="9733" y="2860"/>
              <a:ext cx="7093" cy="979"/>
            </a:xfrm>
            <a:custGeom>
              <a:avLst/>
              <a:gdLst/>
              <a:ahLst/>
              <a:cxnLst>
                <a:cxn ang="0">
                  <a:pos x="3016989" y="51469"/>
                </a:cxn>
                <a:cxn ang="0">
                  <a:pos x="754247" y="120093"/>
                </a:cxn>
                <a:cxn ang="0">
                  <a:pos x="3016989" y="51469"/>
                </a:cxn>
                <a:cxn ang="0">
                  <a:pos x="3016989" y="51469"/>
                </a:cxn>
                <a:cxn ang="0">
                  <a:pos x="3359829" y="463217"/>
                </a:cxn>
                <a:cxn ang="0">
                  <a:pos x="3016989" y="34312"/>
                </a:cxn>
                <a:cxn ang="0">
                  <a:pos x="497118" y="0"/>
                </a:cxn>
                <a:cxn ang="0">
                  <a:pos x="497118" y="0"/>
                </a:cxn>
                <a:cxn ang="0">
                  <a:pos x="497118" y="0"/>
                </a:cxn>
                <a:cxn ang="0">
                  <a:pos x="497118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45692" y="0"/>
                </a:cxn>
                <a:cxn ang="0">
                  <a:pos x="445692" y="0"/>
                </a:cxn>
                <a:cxn ang="0">
                  <a:pos x="445692" y="0"/>
                </a:cxn>
                <a:cxn ang="0">
                  <a:pos x="445692" y="0"/>
                </a:cxn>
                <a:cxn ang="0">
                  <a:pos x="445692" y="0"/>
                </a:cxn>
              </a:cxnLst>
              <a:rect l="0" t="0" r="0" b="0"/>
              <a:pathLst>
                <a:path w="196" h="27"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moveTo>
                    <a:pt x="176" y="3"/>
                  </a:moveTo>
                  <a:cubicBezTo>
                    <a:pt x="176" y="8"/>
                    <a:pt x="171" y="8"/>
                    <a:pt x="17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4" y="7"/>
                    <a:pt x="45" y="8"/>
                    <a:pt x="45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8"/>
                    <a:pt x="176" y="8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moveTo>
                    <a:pt x="176" y="2"/>
                  </a:moveTo>
                  <a:cubicBezTo>
                    <a:pt x="176" y="2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6" y="2"/>
                    <a:pt x="177" y="2"/>
                    <a:pt x="177" y="3"/>
                  </a:cubicBezTo>
                  <a:cubicBezTo>
                    <a:pt x="196" y="25"/>
                    <a:pt x="196" y="25"/>
                    <a:pt x="196" y="25"/>
                  </a:cubicBezTo>
                  <a:cubicBezTo>
                    <a:pt x="196" y="26"/>
                    <a:pt x="196" y="26"/>
                    <a:pt x="196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6"/>
                    <a:pt x="196" y="26"/>
                    <a:pt x="196" y="25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2"/>
                    <a:pt x="176" y="2"/>
                    <a:pt x="176" y="2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6" y="0"/>
                  </a:move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2E0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0" name="Freeform 14"/>
            <p:cNvSpPr/>
            <p:nvPr/>
          </p:nvSpPr>
          <p:spPr>
            <a:xfrm>
              <a:off x="11359" y="2937"/>
              <a:ext cx="5467" cy="902"/>
            </a:xfrm>
            <a:custGeom>
              <a:avLst/>
              <a:gdLst/>
              <a:ahLst/>
              <a:cxnLst>
                <a:cxn ang="0">
                  <a:pos x="2246785" y="0"/>
                </a:cxn>
                <a:cxn ang="0">
                  <a:pos x="2246785" y="17085"/>
                </a:cxn>
                <a:cxn ang="0">
                  <a:pos x="2246785" y="17085"/>
                </a:cxn>
                <a:cxn ang="0">
                  <a:pos x="2246785" y="17085"/>
                </a:cxn>
                <a:cxn ang="0">
                  <a:pos x="2161030" y="102509"/>
                </a:cxn>
                <a:cxn ang="0">
                  <a:pos x="634588" y="102509"/>
                </a:cxn>
                <a:cxn ang="0">
                  <a:pos x="0" y="102509"/>
                </a:cxn>
                <a:cxn ang="0">
                  <a:pos x="120057" y="410037"/>
                </a:cxn>
                <a:cxn ang="0">
                  <a:pos x="120057" y="427122"/>
                </a:cxn>
                <a:cxn ang="0">
                  <a:pos x="2589806" y="427122"/>
                </a:cxn>
                <a:cxn ang="0">
                  <a:pos x="2589806" y="392952"/>
                </a:cxn>
                <a:cxn ang="0">
                  <a:pos x="2263936" y="17085"/>
                </a:cxn>
                <a:cxn ang="0">
                  <a:pos x="2246785" y="0"/>
                </a:cxn>
              </a:cxnLst>
              <a:rect l="0" t="0" r="0" b="0"/>
              <a:pathLst>
                <a:path w="151" h="25">
                  <a:moveTo>
                    <a:pt x="131" y="0"/>
                  </a:moveTo>
                  <a:cubicBezTo>
                    <a:pt x="131" y="0"/>
                    <a:pt x="131" y="0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6"/>
                    <a:pt x="126" y="6"/>
                    <a:pt x="12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1"/>
                    <a:pt x="7" y="17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4"/>
                    <a:pt x="151" y="24"/>
                    <a:pt x="151" y="23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0"/>
                    <a:pt x="131" y="0"/>
                    <a:pt x="131" y="0"/>
                  </a:cubicBezTo>
                </a:path>
              </a:pathLst>
            </a:custGeom>
            <a:solidFill>
              <a:srgbClr val="1FD89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299" name="Group 3"/>
            <p:cNvGrpSpPr/>
            <p:nvPr/>
          </p:nvGrpSpPr>
          <p:grpSpPr>
            <a:xfrm>
              <a:off x="9733" y="2860"/>
              <a:ext cx="1881" cy="1921"/>
              <a:chOff x="4841602" y="1815288"/>
              <a:chExt cx="890339" cy="908387"/>
            </a:xfrm>
          </p:grpSpPr>
          <p:sp>
            <p:nvSpPr>
              <p:cNvPr id="97312" name="Oval 11"/>
              <p:cNvSpPr/>
              <p:nvPr/>
            </p:nvSpPr>
            <p:spPr>
              <a:xfrm>
                <a:off x="4841602" y="1815288"/>
                <a:ext cx="890339" cy="908387"/>
              </a:xfrm>
              <a:prstGeom prst="ellipse">
                <a:avLst/>
              </a:prstGeom>
              <a:solidFill>
                <a:srgbClr val="028985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dirty="0">
                  <a:latin typeface="Rockwell" pitchFamily="18" charset="0"/>
                  <a:ea typeface="Rockwell" pitchFamily="18" charset="0"/>
                </a:endParaRPr>
              </a:p>
            </p:txBody>
          </p:sp>
          <p:sp>
            <p:nvSpPr>
              <p:cNvPr id="30" name="Oval 12"/>
              <p:cNvSpPr>
                <a:spLocks noChangeArrowheads="1"/>
              </p:cNvSpPr>
              <p:nvPr/>
            </p:nvSpPr>
            <p:spPr bwMode="auto">
              <a:xfrm>
                <a:off x="4961918" y="1935604"/>
                <a:ext cx="649707" cy="65271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lvl="0"/>
                <a:endParaRPr dirty="0"/>
              </a:p>
            </p:txBody>
          </p:sp>
          <p:sp>
            <p:nvSpPr>
              <p:cNvPr id="97314" name="Freeform 15"/>
              <p:cNvSpPr/>
              <p:nvPr/>
            </p:nvSpPr>
            <p:spPr>
              <a:xfrm>
                <a:off x="4841602" y="1815289"/>
                <a:ext cx="890339" cy="463217"/>
              </a:xfrm>
              <a:custGeom>
                <a:avLst/>
                <a:gdLst/>
                <a:ahLst/>
                <a:cxnLst>
                  <a:cxn ang="0">
                    <a:pos x="0" y="446061"/>
                  </a:cxn>
                  <a:cxn ang="0">
                    <a:pos x="119853" y="446061"/>
                  </a:cxn>
                  <a:cxn ang="0">
                    <a:pos x="770486" y="463217"/>
                  </a:cxn>
                  <a:cxn ang="0">
                    <a:pos x="770486" y="137249"/>
                  </a:cxn>
                  <a:cxn ang="0">
                    <a:pos x="496535" y="0"/>
                  </a:cxn>
                  <a:cxn ang="0">
                    <a:pos x="496535" y="0"/>
                  </a:cxn>
                  <a:cxn ang="0">
                    <a:pos x="496535" y="0"/>
                  </a:cxn>
                  <a:cxn ang="0">
                    <a:pos x="496535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45170" y="0"/>
                  </a:cxn>
                  <a:cxn ang="0">
                    <a:pos x="445170" y="0"/>
                  </a:cxn>
                  <a:cxn ang="0">
                    <a:pos x="445170" y="0"/>
                  </a:cxn>
                  <a:cxn ang="0">
                    <a:pos x="445170" y="0"/>
                  </a:cxn>
                </a:cxnLst>
                <a:rect l="0" t="0" r="0" b="0"/>
                <a:pathLst>
                  <a:path w="52" h="27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6"/>
                      <a:pt x="7" y="26"/>
                    </a:cubicBezTo>
                    <a:cubicBezTo>
                      <a:pt x="7" y="16"/>
                      <a:pt x="16" y="7"/>
                      <a:pt x="26" y="7"/>
                    </a:cubicBezTo>
                    <a:cubicBezTo>
                      <a:pt x="37" y="7"/>
                      <a:pt x="45" y="1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6"/>
                      <a:pt x="52" y="26"/>
                    </a:cubicBezTo>
                    <a:cubicBezTo>
                      <a:pt x="52" y="19"/>
                      <a:pt x="49" y="13"/>
                      <a:pt x="45" y="8"/>
                    </a:cubicBezTo>
                    <a:cubicBezTo>
                      <a:pt x="45" y="8"/>
                      <a:pt x="44" y="7"/>
                      <a:pt x="44" y="7"/>
                    </a:cubicBezTo>
                    <a:cubicBezTo>
                      <a:pt x="40" y="3"/>
                      <a:pt x="35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13918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3" name="Group 52"/>
              <p:cNvGrpSpPr/>
              <p:nvPr/>
            </p:nvGrpSpPr>
            <p:grpSpPr>
              <a:xfrm>
                <a:off x="5149897" y="2148335"/>
                <a:ext cx="273748" cy="275381"/>
                <a:chOff x="8931275" y="3716338"/>
                <a:chExt cx="430213" cy="434975"/>
              </a:xfrm>
              <a:solidFill>
                <a:srgbClr val="01D48F"/>
              </a:solidFill>
            </p:grpSpPr>
            <p:sp>
              <p:nvSpPr>
                <p:cNvPr id="54" name="Freeform 53"/>
                <p:cNvSpPr>
                  <a:spLocks noEditPoints="1"/>
                </p:cNvSpPr>
                <p:nvPr/>
              </p:nvSpPr>
              <p:spPr bwMode="auto">
                <a:xfrm>
                  <a:off x="9036050" y="3824288"/>
                  <a:ext cx="325438" cy="327025"/>
                </a:xfrm>
                <a:custGeom>
                  <a:avLst/>
                  <a:gdLst>
                    <a:gd name="T0" fmla="*/ 1 w 87"/>
                    <a:gd name="T1" fmla="*/ 23 h 87"/>
                    <a:gd name="T2" fmla="*/ 15 w 87"/>
                    <a:gd name="T3" fmla="*/ 37 h 87"/>
                    <a:gd name="T4" fmla="*/ 36 w 87"/>
                    <a:gd name="T5" fmla="*/ 36 h 87"/>
                    <a:gd name="T6" fmla="*/ 37 w 87"/>
                    <a:gd name="T7" fmla="*/ 15 h 87"/>
                    <a:gd name="T8" fmla="*/ 24 w 87"/>
                    <a:gd name="T9" fmla="*/ 1 h 87"/>
                    <a:gd name="T10" fmla="*/ 32 w 87"/>
                    <a:gd name="T11" fmla="*/ 0 h 87"/>
                    <a:gd name="T12" fmla="*/ 64 w 87"/>
                    <a:gd name="T13" fmla="*/ 32 h 87"/>
                    <a:gd name="T14" fmla="*/ 61 w 87"/>
                    <a:gd name="T15" fmla="*/ 45 h 87"/>
                    <a:gd name="T16" fmla="*/ 84 w 87"/>
                    <a:gd name="T17" fmla="*/ 68 h 87"/>
                    <a:gd name="T18" fmla="*/ 83 w 87"/>
                    <a:gd name="T19" fmla="*/ 83 h 87"/>
                    <a:gd name="T20" fmla="*/ 68 w 87"/>
                    <a:gd name="T21" fmla="*/ 83 h 87"/>
                    <a:gd name="T22" fmla="*/ 46 w 87"/>
                    <a:gd name="T23" fmla="*/ 61 h 87"/>
                    <a:gd name="T24" fmla="*/ 32 w 87"/>
                    <a:gd name="T25" fmla="*/ 64 h 87"/>
                    <a:gd name="T26" fmla="*/ 0 w 87"/>
                    <a:gd name="T27" fmla="*/ 32 h 87"/>
                    <a:gd name="T28" fmla="*/ 1 w 87"/>
                    <a:gd name="T29" fmla="*/ 23 h 87"/>
                    <a:gd name="T30" fmla="*/ 70 w 87"/>
                    <a:gd name="T31" fmla="*/ 75 h 87"/>
                    <a:gd name="T32" fmla="*/ 75 w 87"/>
                    <a:gd name="T33" fmla="*/ 80 h 87"/>
                    <a:gd name="T34" fmla="*/ 81 w 87"/>
                    <a:gd name="T35" fmla="*/ 75 h 87"/>
                    <a:gd name="T36" fmla="*/ 75 w 87"/>
                    <a:gd name="T37" fmla="*/ 70 h 87"/>
                    <a:gd name="T38" fmla="*/ 70 w 87"/>
                    <a:gd name="T39" fmla="*/ 75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7" h="87">
                      <a:moveTo>
                        <a:pt x="1" y="23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1" y="42"/>
                        <a:pt x="30" y="42"/>
                        <a:pt x="36" y="36"/>
                      </a:cubicBezTo>
                      <a:cubicBezTo>
                        <a:pt x="42" y="30"/>
                        <a:pt x="43" y="20"/>
                        <a:pt x="37" y="15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6" y="0"/>
                        <a:pt x="29" y="0"/>
                        <a:pt x="32" y="0"/>
                      </a:cubicBezTo>
                      <a:cubicBezTo>
                        <a:pt x="50" y="0"/>
                        <a:pt x="64" y="14"/>
                        <a:pt x="64" y="32"/>
                      </a:cubicBezTo>
                      <a:cubicBezTo>
                        <a:pt x="64" y="37"/>
                        <a:pt x="63" y="41"/>
                        <a:pt x="61" y="45"/>
                      </a:cubicBezTo>
                      <a:cubicBezTo>
                        <a:pt x="84" y="68"/>
                        <a:pt x="84" y="68"/>
                        <a:pt x="84" y="68"/>
                      </a:cubicBezTo>
                      <a:cubicBezTo>
                        <a:pt x="87" y="72"/>
                        <a:pt x="87" y="79"/>
                        <a:pt x="83" y="83"/>
                      </a:cubicBezTo>
                      <a:cubicBezTo>
                        <a:pt x="79" y="87"/>
                        <a:pt x="72" y="87"/>
                        <a:pt x="68" y="83"/>
                      </a:cubicBezTo>
                      <a:cubicBezTo>
                        <a:pt x="46" y="61"/>
                        <a:pt x="46" y="61"/>
                        <a:pt x="46" y="61"/>
                      </a:cubicBezTo>
                      <a:cubicBezTo>
                        <a:pt x="42" y="63"/>
                        <a:pt x="37" y="64"/>
                        <a:pt x="32" y="64"/>
                      </a:cubicBezTo>
                      <a:cubicBezTo>
                        <a:pt x="14" y="64"/>
                        <a:pt x="0" y="49"/>
                        <a:pt x="0" y="32"/>
                      </a:cubicBezTo>
                      <a:cubicBezTo>
                        <a:pt x="0" y="29"/>
                        <a:pt x="1" y="26"/>
                        <a:pt x="1" y="23"/>
                      </a:cubicBezTo>
                      <a:close/>
                      <a:moveTo>
                        <a:pt x="70" y="75"/>
                      </a:moveTo>
                      <a:cubicBezTo>
                        <a:pt x="70" y="78"/>
                        <a:pt x="72" y="80"/>
                        <a:pt x="75" y="80"/>
                      </a:cubicBezTo>
                      <a:cubicBezTo>
                        <a:pt x="78" y="80"/>
                        <a:pt x="81" y="78"/>
                        <a:pt x="81" y="75"/>
                      </a:cubicBezTo>
                      <a:cubicBezTo>
                        <a:pt x="81" y="72"/>
                        <a:pt x="78" y="70"/>
                        <a:pt x="75" y="70"/>
                      </a:cubicBezTo>
                      <a:cubicBezTo>
                        <a:pt x="72" y="70"/>
                        <a:pt x="70" y="72"/>
                        <a:pt x="7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54"/>
                <p:cNvSpPr>
                  <a:spLocks noEditPoints="1"/>
                </p:cNvSpPr>
                <p:nvPr/>
              </p:nvSpPr>
              <p:spPr bwMode="auto">
                <a:xfrm>
                  <a:off x="8931275" y="3716338"/>
                  <a:ext cx="427038" cy="349250"/>
                </a:xfrm>
                <a:custGeom>
                  <a:avLst/>
                  <a:gdLst>
                    <a:gd name="T0" fmla="*/ 30 w 114"/>
                    <a:gd name="T1" fmla="*/ 86 h 93"/>
                    <a:gd name="T2" fmla="*/ 7 w 114"/>
                    <a:gd name="T3" fmla="*/ 86 h 93"/>
                    <a:gd name="T4" fmla="*/ 7 w 114"/>
                    <a:gd name="T5" fmla="*/ 15 h 93"/>
                    <a:gd name="T6" fmla="*/ 107 w 114"/>
                    <a:gd name="T7" fmla="*/ 15 h 93"/>
                    <a:gd name="T8" fmla="*/ 107 w 114"/>
                    <a:gd name="T9" fmla="*/ 83 h 93"/>
                    <a:gd name="T10" fmla="*/ 114 w 114"/>
                    <a:gd name="T11" fmla="*/ 89 h 93"/>
                    <a:gd name="T12" fmla="*/ 114 w 114"/>
                    <a:gd name="T13" fmla="*/ 87 h 93"/>
                    <a:gd name="T14" fmla="*/ 114 w 114"/>
                    <a:gd name="T15" fmla="*/ 7 h 93"/>
                    <a:gd name="T16" fmla="*/ 108 w 114"/>
                    <a:gd name="T17" fmla="*/ 0 h 93"/>
                    <a:gd name="T18" fmla="*/ 6 w 114"/>
                    <a:gd name="T19" fmla="*/ 0 h 93"/>
                    <a:gd name="T20" fmla="*/ 0 w 114"/>
                    <a:gd name="T21" fmla="*/ 7 h 93"/>
                    <a:gd name="T22" fmla="*/ 0 w 114"/>
                    <a:gd name="T23" fmla="*/ 87 h 93"/>
                    <a:gd name="T24" fmla="*/ 6 w 114"/>
                    <a:gd name="T25" fmla="*/ 93 h 93"/>
                    <a:gd name="T26" fmla="*/ 38 w 114"/>
                    <a:gd name="T27" fmla="*/ 93 h 93"/>
                    <a:gd name="T28" fmla="*/ 30 w 114"/>
                    <a:gd name="T29" fmla="*/ 86 h 93"/>
                    <a:gd name="T30" fmla="*/ 79 w 114"/>
                    <a:gd name="T31" fmla="*/ 5 h 93"/>
                    <a:gd name="T32" fmla="*/ 107 w 114"/>
                    <a:gd name="T33" fmla="*/ 5 h 93"/>
                    <a:gd name="T34" fmla="*/ 107 w 114"/>
                    <a:gd name="T35" fmla="*/ 10 h 93"/>
                    <a:gd name="T36" fmla="*/ 79 w 114"/>
                    <a:gd name="T37" fmla="*/ 10 h 93"/>
                    <a:gd name="T38" fmla="*/ 79 w 114"/>
                    <a:gd name="T39" fmla="*/ 5 h 93"/>
                    <a:gd name="T40" fmla="*/ 7 w 114"/>
                    <a:gd name="T41" fmla="*/ 5 h 93"/>
                    <a:gd name="T42" fmla="*/ 13 w 114"/>
                    <a:gd name="T43" fmla="*/ 5 h 93"/>
                    <a:gd name="T44" fmla="*/ 13 w 114"/>
                    <a:gd name="T45" fmla="*/ 10 h 93"/>
                    <a:gd name="T46" fmla="*/ 7 w 114"/>
                    <a:gd name="T47" fmla="*/ 10 h 93"/>
                    <a:gd name="T48" fmla="*/ 7 w 114"/>
                    <a:gd name="T49" fmla="*/ 5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4" h="93">
                      <a:moveTo>
                        <a:pt x="30" y="86"/>
                      </a:moveTo>
                      <a:cubicBezTo>
                        <a:pt x="7" y="86"/>
                        <a:pt x="7" y="86"/>
                        <a:pt x="7" y="86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107" y="15"/>
                        <a:pt x="107" y="15"/>
                        <a:pt x="107" y="15"/>
                      </a:cubicBezTo>
                      <a:cubicBezTo>
                        <a:pt x="107" y="83"/>
                        <a:pt x="107" y="83"/>
                        <a:pt x="107" y="83"/>
                      </a:cubicBezTo>
                      <a:cubicBezTo>
                        <a:pt x="114" y="89"/>
                        <a:pt x="114" y="89"/>
                        <a:pt x="114" y="89"/>
                      </a:cubicBezTo>
                      <a:cubicBezTo>
                        <a:pt x="114" y="89"/>
                        <a:pt x="114" y="88"/>
                        <a:pt x="114" y="87"/>
                      </a:cubicBezTo>
                      <a:cubicBezTo>
                        <a:pt x="114" y="7"/>
                        <a:pt x="114" y="7"/>
                        <a:pt x="114" y="7"/>
                      </a:cubicBezTo>
                      <a:cubicBezTo>
                        <a:pt x="114" y="3"/>
                        <a:pt x="111" y="0"/>
                        <a:pt x="10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91"/>
                        <a:pt x="3" y="93"/>
                        <a:pt x="6" y="93"/>
                      </a:cubicBezTo>
                      <a:cubicBezTo>
                        <a:pt x="38" y="93"/>
                        <a:pt x="38" y="93"/>
                        <a:pt x="38" y="93"/>
                      </a:cubicBezTo>
                      <a:cubicBezTo>
                        <a:pt x="35" y="91"/>
                        <a:pt x="33" y="89"/>
                        <a:pt x="30" y="86"/>
                      </a:cubicBezTo>
                      <a:close/>
                      <a:moveTo>
                        <a:pt x="79" y="5"/>
                      </a:moveTo>
                      <a:cubicBezTo>
                        <a:pt x="107" y="5"/>
                        <a:pt x="107" y="5"/>
                        <a:pt x="107" y="5"/>
                      </a:cubicBezTo>
                      <a:cubicBezTo>
                        <a:pt x="107" y="10"/>
                        <a:pt x="107" y="10"/>
                        <a:pt x="107" y="10"/>
                      </a:cubicBezTo>
                      <a:cubicBezTo>
                        <a:pt x="79" y="10"/>
                        <a:pt x="79" y="10"/>
                        <a:pt x="79" y="10"/>
                      </a:cubicBezTo>
                      <a:lnTo>
                        <a:pt x="79" y="5"/>
                      </a:lnTo>
                      <a:close/>
                      <a:moveTo>
                        <a:pt x="7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2663190" y="3879215"/>
            <a:ext cx="4495800" cy="1216660"/>
            <a:chOff x="1453" y="6068"/>
            <a:chExt cx="7080" cy="1916"/>
          </a:xfrm>
        </p:grpSpPr>
        <p:sp>
          <p:nvSpPr>
            <p:cNvPr id="97285" name="Freeform 10"/>
            <p:cNvSpPr/>
            <p:nvPr/>
          </p:nvSpPr>
          <p:spPr>
            <a:xfrm flipH="1">
              <a:off x="1453" y="6145"/>
              <a:ext cx="6144" cy="1810"/>
            </a:xfrm>
            <a:custGeom>
              <a:avLst/>
              <a:gdLst/>
              <a:ahLst/>
              <a:cxnLst>
                <a:cxn ang="0">
                  <a:pos x="2908575" y="394337"/>
                </a:cxn>
                <a:cxn ang="0">
                  <a:pos x="2583499" y="17145"/>
                </a:cxn>
                <a:cxn ang="0">
                  <a:pos x="2566390" y="17145"/>
                </a:cxn>
                <a:cxn ang="0">
                  <a:pos x="2566390" y="17145"/>
                </a:cxn>
                <a:cxn ang="0">
                  <a:pos x="2480843" y="102870"/>
                </a:cxn>
                <a:cxn ang="0">
                  <a:pos x="958119" y="102870"/>
                </a:cxn>
                <a:cxn ang="0">
                  <a:pos x="0" y="102870"/>
                </a:cxn>
                <a:cxn ang="0">
                  <a:pos x="0" y="737238"/>
                </a:cxn>
                <a:cxn ang="0">
                  <a:pos x="958119" y="737238"/>
                </a:cxn>
                <a:cxn ang="0">
                  <a:pos x="2480843" y="737238"/>
                </a:cxn>
                <a:cxn ang="0">
                  <a:pos x="2566390" y="822964"/>
                </a:cxn>
                <a:cxn ang="0">
                  <a:pos x="2566390" y="822964"/>
                </a:cxn>
                <a:cxn ang="0">
                  <a:pos x="2583499" y="840109"/>
                </a:cxn>
                <a:cxn ang="0">
                  <a:pos x="2908575" y="445772"/>
                </a:cxn>
                <a:cxn ang="0">
                  <a:pos x="2908575" y="394337"/>
                </a:cxn>
              </a:cxnLst>
              <a:rect l="0" t="0" r="0" b="0"/>
              <a:pathLst>
                <a:path w="170" h="50">
                  <a:moveTo>
                    <a:pt x="170" y="23"/>
                  </a:moveTo>
                  <a:cubicBezTo>
                    <a:pt x="151" y="1"/>
                    <a:pt x="151" y="1"/>
                    <a:pt x="151" y="1"/>
                  </a:cubicBezTo>
                  <a:cubicBezTo>
                    <a:pt x="150" y="0"/>
                    <a:pt x="150" y="0"/>
                    <a:pt x="150" y="1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0" y="6"/>
                    <a:pt x="145" y="6"/>
                    <a:pt x="14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5" y="43"/>
                    <a:pt x="150" y="44"/>
                    <a:pt x="150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0" y="49"/>
                    <a:pt x="150" y="50"/>
                    <a:pt x="151" y="49"/>
                  </a:cubicBezTo>
                  <a:cubicBezTo>
                    <a:pt x="170" y="26"/>
                    <a:pt x="170" y="26"/>
                    <a:pt x="170" y="26"/>
                  </a:cubicBezTo>
                  <a:cubicBezTo>
                    <a:pt x="170" y="25"/>
                    <a:pt x="170" y="24"/>
                    <a:pt x="170" y="23"/>
                  </a:cubicBezTo>
                </a:path>
              </a:pathLst>
            </a:custGeom>
            <a:solidFill>
              <a:srgbClr val="00C3D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86" name="Freeform 13"/>
            <p:cNvSpPr>
              <a:spLocks noEditPoints="1"/>
            </p:cNvSpPr>
            <p:nvPr/>
          </p:nvSpPr>
          <p:spPr>
            <a:xfrm flipH="1">
              <a:off x="1453" y="6068"/>
              <a:ext cx="7080" cy="979"/>
            </a:xfrm>
            <a:custGeom>
              <a:avLst/>
              <a:gdLst/>
              <a:ahLst/>
              <a:cxnLst>
                <a:cxn ang="0">
                  <a:pos x="3010691" y="51469"/>
                </a:cxn>
                <a:cxn ang="0">
                  <a:pos x="752673" y="120093"/>
                </a:cxn>
                <a:cxn ang="0">
                  <a:pos x="3010691" y="51469"/>
                </a:cxn>
                <a:cxn ang="0">
                  <a:pos x="3010691" y="51469"/>
                </a:cxn>
                <a:cxn ang="0">
                  <a:pos x="3352815" y="463217"/>
                </a:cxn>
                <a:cxn ang="0">
                  <a:pos x="3010691" y="34312"/>
                </a:cxn>
                <a:cxn ang="0">
                  <a:pos x="496080" y="0"/>
                </a:cxn>
                <a:cxn ang="0">
                  <a:pos x="496080" y="0"/>
                </a:cxn>
                <a:cxn ang="0">
                  <a:pos x="496080" y="0"/>
                </a:cxn>
                <a:cxn ang="0">
                  <a:pos x="496080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78974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61867" y="0"/>
                </a:cxn>
                <a:cxn ang="0">
                  <a:pos x="444761" y="0"/>
                </a:cxn>
                <a:cxn ang="0">
                  <a:pos x="444761" y="0"/>
                </a:cxn>
                <a:cxn ang="0">
                  <a:pos x="444761" y="0"/>
                </a:cxn>
                <a:cxn ang="0">
                  <a:pos x="444761" y="0"/>
                </a:cxn>
                <a:cxn ang="0">
                  <a:pos x="444761" y="0"/>
                </a:cxn>
              </a:cxnLst>
              <a:rect l="0" t="0" r="0" b="0"/>
              <a:pathLst>
                <a:path w="196" h="27"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moveTo>
                    <a:pt x="176" y="3"/>
                  </a:moveTo>
                  <a:cubicBezTo>
                    <a:pt x="176" y="8"/>
                    <a:pt x="171" y="8"/>
                    <a:pt x="17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4" y="7"/>
                    <a:pt x="45" y="8"/>
                    <a:pt x="45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8"/>
                    <a:pt x="176" y="8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moveTo>
                    <a:pt x="176" y="2"/>
                  </a:moveTo>
                  <a:cubicBezTo>
                    <a:pt x="176" y="2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6" y="2"/>
                    <a:pt x="177" y="2"/>
                    <a:pt x="177" y="3"/>
                  </a:cubicBezTo>
                  <a:cubicBezTo>
                    <a:pt x="196" y="25"/>
                    <a:pt x="196" y="25"/>
                    <a:pt x="196" y="25"/>
                  </a:cubicBezTo>
                  <a:cubicBezTo>
                    <a:pt x="196" y="26"/>
                    <a:pt x="196" y="26"/>
                    <a:pt x="196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6"/>
                    <a:pt x="196" y="26"/>
                    <a:pt x="196" y="25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2"/>
                    <a:pt x="176" y="2"/>
                    <a:pt x="176" y="2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6" y="0"/>
                  </a:move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2E0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87" name="Freeform 14"/>
            <p:cNvSpPr/>
            <p:nvPr/>
          </p:nvSpPr>
          <p:spPr>
            <a:xfrm flipH="1">
              <a:off x="1453" y="6145"/>
              <a:ext cx="5457" cy="902"/>
            </a:xfrm>
            <a:custGeom>
              <a:avLst/>
              <a:gdLst/>
              <a:ahLst/>
              <a:cxnLst>
                <a:cxn ang="0">
                  <a:pos x="2242094" y="0"/>
                </a:cxn>
                <a:cxn ang="0">
                  <a:pos x="2242094" y="17085"/>
                </a:cxn>
                <a:cxn ang="0">
                  <a:pos x="2242094" y="17085"/>
                </a:cxn>
                <a:cxn ang="0">
                  <a:pos x="2242094" y="17085"/>
                </a:cxn>
                <a:cxn ang="0">
                  <a:pos x="2156518" y="102509"/>
                </a:cxn>
                <a:cxn ang="0">
                  <a:pos x="633263" y="102509"/>
                </a:cxn>
                <a:cxn ang="0">
                  <a:pos x="0" y="102509"/>
                </a:cxn>
                <a:cxn ang="0">
                  <a:pos x="119807" y="410037"/>
                </a:cxn>
                <a:cxn ang="0">
                  <a:pos x="119807" y="427122"/>
                </a:cxn>
                <a:cxn ang="0">
                  <a:pos x="2584399" y="427122"/>
                </a:cxn>
                <a:cxn ang="0">
                  <a:pos x="2584399" y="392952"/>
                </a:cxn>
                <a:cxn ang="0">
                  <a:pos x="2259210" y="17085"/>
                </a:cxn>
                <a:cxn ang="0">
                  <a:pos x="2242094" y="0"/>
                </a:cxn>
              </a:cxnLst>
              <a:rect l="0" t="0" r="0" b="0"/>
              <a:pathLst>
                <a:path w="151" h="25">
                  <a:moveTo>
                    <a:pt x="131" y="0"/>
                  </a:moveTo>
                  <a:cubicBezTo>
                    <a:pt x="131" y="0"/>
                    <a:pt x="131" y="0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6"/>
                    <a:pt x="126" y="6"/>
                    <a:pt x="12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1"/>
                    <a:pt x="7" y="17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4"/>
                    <a:pt x="151" y="24"/>
                    <a:pt x="151" y="23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0"/>
                    <a:pt x="131" y="0"/>
                    <a:pt x="131" y="0"/>
                  </a:cubicBezTo>
                </a:path>
              </a:pathLst>
            </a:custGeom>
            <a:solidFill>
              <a:srgbClr val="23CAD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300" name="Group 2"/>
            <p:cNvGrpSpPr/>
            <p:nvPr/>
          </p:nvGrpSpPr>
          <p:grpSpPr>
            <a:xfrm>
              <a:off x="6659" y="6068"/>
              <a:ext cx="1874" cy="1917"/>
              <a:chOff x="3385748" y="3333828"/>
              <a:chExt cx="888481" cy="908387"/>
            </a:xfrm>
          </p:grpSpPr>
          <p:sp>
            <p:nvSpPr>
              <p:cNvPr id="97308" name="Oval 11"/>
              <p:cNvSpPr/>
              <p:nvPr/>
            </p:nvSpPr>
            <p:spPr>
              <a:xfrm flipH="1">
                <a:off x="3385748" y="3333828"/>
                <a:ext cx="888481" cy="908387"/>
              </a:xfrm>
              <a:prstGeom prst="ellipse">
                <a:avLst/>
              </a:prstGeom>
              <a:solidFill>
                <a:srgbClr val="028985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dirty="0">
                  <a:latin typeface="Rockwell" pitchFamily="18" charset="0"/>
                  <a:ea typeface="Rockwell" pitchFamily="18" charset="0"/>
                </a:endParaRPr>
              </a:p>
            </p:txBody>
          </p:sp>
          <p:sp>
            <p:nvSpPr>
              <p:cNvPr id="22" name="Oval 12"/>
              <p:cNvSpPr>
                <a:spLocks noChangeArrowheads="1"/>
              </p:cNvSpPr>
              <p:nvPr/>
            </p:nvSpPr>
            <p:spPr bwMode="auto">
              <a:xfrm flipH="1">
                <a:off x="3505813" y="3454144"/>
                <a:ext cx="648350" cy="65271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lvl="0"/>
                <a:endParaRPr dirty="0"/>
              </a:p>
            </p:txBody>
          </p:sp>
          <p:sp>
            <p:nvSpPr>
              <p:cNvPr id="97310" name="Freeform 15"/>
              <p:cNvSpPr/>
              <p:nvPr/>
            </p:nvSpPr>
            <p:spPr>
              <a:xfrm flipH="1">
                <a:off x="3385748" y="3333829"/>
                <a:ext cx="888481" cy="463217"/>
              </a:xfrm>
              <a:custGeom>
                <a:avLst/>
                <a:gdLst/>
                <a:ahLst/>
                <a:cxnLst>
                  <a:cxn ang="0">
                    <a:pos x="0" y="446061"/>
                  </a:cxn>
                  <a:cxn ang="0">
                    <a:pos x="119603" y="446061"/>
                  </a:cxn>
                  <a:cxn ang="0">
                    <a:pos x="768878" y="463217"/>
                  </a:cxn>
                  <a:cxn ang="0">
                    <a:pos x="768878" y="137249"/>
                  </a:cxn>
                  <a:cxn ang="0">
                    <a:pos x="495499" y="0"/>
                  </a:cxn>
                  <a:cxn ang="0">
                    <a:pos x="495499" y="0"/>
                  </a:cxn>
                  <a:cxn ang="0">
                    <a:pos x="495499" y="0"/>
                  </a:cxn>
                  <a:cxn ang="0">
                    <a:pos x="495499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78413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61327" y="0"/>
                  </a:cxn>
                  <a:cxn ang="0">
                    <a:pos x="444241" y="0"/>
                  </a:cxn>
                  <a:cxn ang="0">
                    <a:pos x="444241" y="0"/>
                  </a:cxn>
                  <a:cxn ang="0">
                    <a:pos x="444241" y="0"/>
                  </a:cxn>
                  <a:cxn ang="0">
                    <a:pos x="444241" y="0"/>
                  </a:cxn>
                </a:cxnLst>
                <a:rect l="0" t="0" r="0" b="0"/>
                <a:pathLst>
                  <a:path w="52" h="27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6"/>
                      <a:pt x="7" y="26"/>
                    </a:cubicBezTo>
                    <a:cubicBezTo>
                      <a:pt x="7" y="16"/>
                      <a:pt x="16" y="7"/>
                      <a:pt x="26" y="7"/>
                    </a:cubicBezTo>
                    <a:cubicBezTo>
                      <a:pt x="37" y="7"/>
                      <a:pt x="45" y="1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6"/>
                      <a:pt x="52" y="26"/>
                    </a:cubicBezTo>
                    <a:cubicBezTo>
                      <a:pt x="52" y="19"/>
                      <a:pt x="49" y="13"/>
                      <a:pt x="45" y="8"/>
                    </a:cubicBezTo>
                    <a:cubicBezTo>
                      <a:pt x="45" y="8"/>
                      <a:pt x="44" y="7"/>
                      <a:pt x="44" y="7"/>
                    </a:cubicBezTo>
                    <a:cubicBezTo>
                      <a:pt x="40" y="3"/>
                      <a:pt x="35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13918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6" name="Group 55"/>
              <p:cNvGrpSpPr/>
              <p:nvPr/>
            </p:nvGrpSpPr>
            <p:grpSpPr>
              <a:xfrm>
                <a:off x="3657066" y="3604800"/>
                <a:ext cx="331816" cy="312561"/>
                <a:chOff x="7956550" y="3983038"/>
                <a:chExt cx="465138" cy="438150"/>
              </a:xfrm>
              <a:solidFill>
                <a:srgbClr val="23CADC"/>
              </a:solidFill>
            </p:grpSpPr>
            <p:sp>
              <p:nvSpPr>
                <p:cNvPr id="57" name="Oval 56"/>
                <p:cNvSpPr>
                  <a:spLocks noChangeArrowheads="1"/>
                </p:cNvSpPr>
                <p:nvPr/>
              </p:nvSpPr>
              <p:spPr bwMode="auto">
                <a:xfrm>
                  <a:off x="8061325" y="4181476"/>
                  <a:ext cx="82550" cy="825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57"/>
                <p:cNvSpPr/>
                <p:nvPr/>
              </p:nvSpPr>
              <p:spPr bwMode="auto">
                <a:xfrm>
                  <a:off x="8042275" y="4271963"/>
                  <a:ext cx="117475" cy="74613"/>
                </a:xfrm>
                <a:custGeom>
                  <a:avLst/>
                  <a:gdLst>
                    <a:gd name="T0" fmla="*/ 31 w 31"/>
                    <a:gd name="T1" fmla="*/ 11 h 20"/>
                    <a:gd name="T2" fmla="*/ 22 w 31"/>
                    <a:gd name="T3" fmla="*/ 0 h 20"/>
                    <a:gd name="T4" fmla="*/ 9 w 31"/>
                    <a:gd name="T5" fmla="*/ 0 h 20"/>
                    <a:gd name="T6" fmla="*/ 0 w 31"/>
                    <a:gd name="T7" fmla="*/ 11 h 20"/>
                    <a:gd name="T8" fmla="*/ 31 w 31"/>
                    <a:gd name="T9" fmla="*/ 1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0">
                      <a:moveTo>
                        <a:pt x="31" y="11"/>
                      </a:moveTo>
                      <a:cubicBezTo>
                        <a:pt x="31" y="5"/>
                        <a:pt x="27" y="0"/>
                        <a:pt x="22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11"/>
                        <a:pt x="14" y="20"/>
                        <a:pt x="3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58"/>
                <p:cNvSpPr>
                  <a:spLocks noEditPoints="1"/>
                </p:cNvSpPr>
                <p:nvPr/>
              </p:nvSpPr>
              <p:spPr bwMode="auto">
                <a:xfrm>
                  <a:off x="8140700" y="3983038"/>
                  <a:ext cx="107950" cy="149225"/>
                </a:xfrm>
                <a:custGeom>
                  <a:avLst/>
                  <a:gdLst>
                    <a:gd name="T0" fmla="*/ 21 w 29"/>
                    <a:gd name="T1" fmla="*/ 2 h 40"/>
                    <a:gd name="T2" fmla="*/ 15 w 29"/>
                    <a:gd name="T3" fmla="*/ 1 h 40"/>
                    <a:gd name="T4" fmla="*/ 3 w 29"/>
                    <a:gd name="T5" fmla="*/ 9 h 40"/>
                    <a:gd name="T6" fmla="*/ 1 w 29"/>
                    <a:gd name="T7" fmla="*/ 28 h 40"/>
                    <a:gd name="T8" fmla="*/ 7 w 29"/>
                    <a:gd name="T9" fmla="*/ 38 h 40"/>
                    <a:gd name="T10" fmla="*/ 12 w 29"/>
                    <a:gd name="T11" fmla="*/ 39 h 40"/>
                    <a:gd name="T12" fmla="*/ 22 w 29"/>
                    <a:gd name="T13" fmla="*/ 33 h 40"/>
                    <a:gd name="T14" fmla="*/ 28 w 29"/>
                    <a:gd name="T15" fmla="*/ 14 h 40"/>
                    <a:gd name="T16" fmla="*/ 21 w 29"/>
                    <a:gd name="T17" fmla="*/ 2 h 40"/>
                    <a:gd name="T18" fmla="*/ 14 w 29"/>
                    <a:gd name="T19" fmla="*/ 19 h 40"/>
                    <a:gd name="T20" fmla="*/ 9 w 29"/>
                    <a:gd name="T21" fmla="*/ 12 h 40"/>
                    <a:gd name="T22" fmla="*/ 16 w 29"/>
                    <a:gd name="T23" fmla="*/ 7 h 40"/>
                    <a:gd name="T24" fmla="*/ 21 w 29"/>
                    <a:gd name="T25" fmla="*/ 14 h 40"/>
                    <a:gd name="T26" fmla="*/ 14 w 29"/>
                    <a:gd name="T27" fmla="*/ 1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40">
                      <a:moveTo>
                        <a:pt x="21" y="2"/>
                      </a:move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9" y="0"/>
                        <a:pt x="4" y="3"/>
                        <a:pt x="3" y="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32"/>
                        <a:pt x="2" y="37"/>
                        <a:pt x="7" y="38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6" y="40"/>
                        <a:pt x="21" y="37"/>
                        <a:pt x="22" y="33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9"/>
                        <a:pt x="26" y="4"/>
                        <a:pt x="21" y="2"/>
                      </a:cubicBezTo>
                      <a:close/>
                      <a:moveTo>
                        <a:pt x="14" y="19"/>
                      </a:moveTo>
                      <a:cubicBezTo>
                        <a:pt x="10" y="18"/>
                        <a:pt x="8" y="15"/>
                        <a:pt x="9" y="12"/>
                      </a:cubicBezTo>
                      <a:cubicBezTo>
                        <a:pt x="10" y="9"/>
                        <a:pt x="13" y="6"/>
                        <a:pt x="16" y="7"/>
                      </a:cubicBezTo>
                      <a:cubicBezTo>
                        <a:pt x="20" y="8"/>
                        <a:pt x="22" y="11"/>
                        <a:pt x="21" y="14"/>
                      </a:cubicBezTo>
                      <a:cubicBezTo>
                        <a:pt x="20" y="18"/>
                        <a:pt x="17" y="20"/>
                        <a:pt x="1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59"/>
                <p:cNvSpPr>
                  <a:spLocks noEditPoints="1"/>
                </p:cNvSpPr>
                <p:nvPr/>
              </p:nvSpPr>
              <p:spPr bwMode="auto">
                <a:xfrm>
                  <a:off x="7956550" y="4084638"/>
                  <a:ext cx="465138" cy="336550"/>
                </a:xfrm>
                <a:custGeom>
                  <a:avLst/>
                  <a:gdLst>
                    <a:gd name="T0" fmla="*/ 104 w 124"/>
                    <a:gd name="T1" fmla="*/ 0 h 90"/>
                    <a:gd name="T2" fmla="*/ 20 w 124"/>
                    <a:gd name="T3" fmla="*/ 0 h 90"/>
                    <a:gd name="T4" fmla="*/ 0 w 124"/>
                    <a:gd name="T5" fmla="*/ 20 h 90"/>
                    <a:gd name="T6" fmla="*/ 0 w 124"/>
                    <a:gd name="T7" fmla="*/ 70 h 90"/>
                    <a:gd name="T8" fmla="*/ 20 w 124"/>
                    <a:gd name="T9" fmla="*/ 90 h 90"/>
                    <a:gd name="T10" fmla="*/ 104 w 124"/>
                    <a:gd name="T11" fmla="*/ 90 h 90"/>
                    <a:gd name="T12" fmla="*/ 124 w 124"/>
                    <a:gd name="T13" fmla="*/ 70 h 90"/>
                    <a:gd name="T14" fmla="*/ 124 w 124"/>
                    <a:gd name="T15" fmla="*/ 20 h 90"/>
                    <a:gd name="T16" fmla="*/ 104 w 124"/>
                    <a:gd name="T17" fmla="*/ 0 h 90"/>
                    <a:gd name="T18" fmla="*/ 62 w 124"/>
                    <a:gd name="T19" fmla="*/ 72 h 90"/>
                    <a:gd name="T20" fmla="*/ 15 w 124"/>
                    <a:gd name="T21" fmla="*/ 72 h 90"/>
                    <a:gd name="T22" fmla="*/ 15 w 124"/>
                    <a:gd name="T23" fmla="*/ 18 h 90"/>
                    <a:gd name="T24" fmla="*/ 62 w 124"/>
                    <a:gd name="T25" fmla="*/ 18 h 90"/>
                    <a:gd name="T26" fmla="*/ 62 w 124"/>
                    <a:gd name="T27" fmla="*/ 72 h 90"/>
                    <a:gd name="T28" fmla="*/ 100 w 124"/>
                    <a:gd name="T29" fmla="*/ 67 h 90"/>
                    <a:gd name="T30" fmla="*/ 84 w 124"/>
                    <a:gd name="T31" fmla="*/ 67 h 90"/>
                    <a:gd name="T32" fmla="*/ 72 w 124"/>
                    <a:gd name="T33" fmla="*/ 55 h 90"/>
                    <a:gd name="T34" fmla="*/ 84 w 124"/>
                    <a:gd name="T35" fmla="*/ 44 h 90"/>
                    <a:gd name="T36" fmla="*/ 100 w 124"/>
                    <a:gd name="T37" fmla="*/ 44 h 90"/>
                    <a:gd name="T38" fmla="*/ 111 w 124"/>
                    <a:gd name="T39" fmla="*/ 55 h 90"/>
                    <a:gd name="T40" fmla="*/ 100 w 124"/>
                    <a:gd name="T41" fmla="*/ 67 h 90"/>
                    <a:gd name="T42" fmla="*/ 107 w 124"/>
                    <a:gd name="T43" fmla="*/ 36 h 90"/>
                    <a:gd name="T44" fmla="*/ 77 w 124"/>
                    <a:gd name="T45" fmla="*/ 36 h 90"/>
                    <a:gd name="T46" fmla="*/ 72 w 124"/>
                    <a:gd name="T47" fmla="*/ 31 h 90"/>
                    <a:gd name="T48" fmla="*/ 77 w 124"/>
                    <a:gd name="T49" fmla="*/ 27 h 90"/>
                    <a:gd name="T50" fmla="*/ 107 w 124"/>
                    <a:gd name="T51" fmla="*/ 27 h 90"/>
                    <a:gd name="T52" fmla="*/ 112 w 124"/>
                    <a:gd name="T53" fmla="*/ 31 h 90"/>
                    <a:gd name="T54" fmla="*/ 107 w 124"/>
                    <a:gd name="T55" fmla="*/ 36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24" h="90">
                      <a:moveTo>
                        <a:pt x="104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1"/>
                        <a:pt x="9" y="90"/>
                        <a:pt x="20" y="90"/>
                      </a:cubicBezTo>
                      <a:cubicBezTo>
                        <a:pt x="104" y="90"/>
                        <a:pt x="104" y="90"/>
                        <a:pt x="104" y="90"/>
                      </a:cubicBezTo>
                      <a:cubicBezTo>
                        <a:pt x="115" y="90"/>
                        <a:pt x="124" y="81"/>
                        <a:pt x="124" y="70"/>
                      </a:cubicBezTo>
                      <a:cubicBezTo>
                        <a:pt x="124" y="20"/>
                        <a:pt x="124" y="20"/>
                        <a:pt x="124" y="20"/>
                      </a:cubicBezTo>
                      <a:cubicBezTo>
                        <a:pt x="124" y="9"/>
                        <a:pt x="115" y="0"/>
                        <a:pt x="104" y="0"/>
                      </a:cubicBezTo>
                      <a:close/>
                      <a:moveTo>
                        <a:pt x="62" y="72"/>
                      </a:moveTo>
                      <a:cubicBezTo>
                        <a:pt x="15" y="72"/>
                        <a:pt x="15" y="72"/>
                        <a:pt x="15" y="72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lnTo>
                        <a:pt x="62" y="72"/>
                      </a:lnTo>
                      <a:close/>
                      <a:moveTo>
                        <a:pt x="100" y="67"/>
                      </a:moveTo>
                      <a:cubicBezTo>
                        <a:pt x="84" y="67"/>
                        <a:pt x="84" y="67"/>
                        <a:pt x="84" y="67"/>
                      </a:cubicBezTo>
                      <a:cubicBezTo>
                        <a:pt x="78" y="67"/>
                        <a:pt x="72" y="62"/>
                        <a:pt x="72" y="55"/>
                      </a:cubicBezTo>
                      <a:cubicBezTo>
                        <a:pt x="72" y="49"/>
                        <a:pt x="78" y="44"/>
                        <a:pt x="84" y="44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6" y="44"/>
                        <a:pt x="111" y="49"/>
                        <a:pt x="111" y="55"/>
                      </a:cubicBezTo>
                      <a:cubicBezTo>
                        <a:pt x="111" y="62"/>
                        <a:pt x="106" y="67"/>
                        <a:pt x="100" y="67"/>
                      </a:cubicBezTo>
                      <a:close/>
                      <a:moveTo>
                        <a:pt x="107" y="36"/>
                      </a:moveTo>
                      <a:cubicBezTo>
                        <a:pt x="77" y="36"/>
                        <a:pt x="77" y="36"/>
                        <a:pt x="77" y="36"/>
                      </a:cubicBezTo>
                      <a:cubicBezTo>
                        <a:pt x="74" y="36"/>
                        <a:pt x="72" y="34"/>
                        <a:pt x="72" y="31"/>
                      </a:cubicBezTo>
                      <a:cubicBezTo>
                        <a:pt x="72" y="29"/>
                        <a:pt x="74" y="27"/>
                        <a:pt x="77" y="27"/>
                      </a:cubicBezTo>
                      <a:cubicBezTo>
                        <a:pt x="107" y="27"/>
                        <a:pt x="107" y="27"/>
                        <a:pt x="107" y="27"/>
                      </a:cubicBezTo>
                      <a:cubicBezTo>
                        <a:pt x="110" y="27"/>
                        <a:pt x="112" y="29"/>
                        <a:pt x="112" y="31"/>
                      </a:cubicBezTo>
                      <a:cubicBezTo>
                        <a:pt x="112" y="34"/>
                        <a:pt x="110" y="36"/>
                        <a:pt x="107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>
            <a:off x="6094095" y="5226685"/>
            <a:ext cx="4504055" cy="1216660"/>
            <a:chOff x="6780" y="8260"/>
            <a:chExt cx="7093" cy="1916"/>
          </a:xfrm>
        </p:grpSpPr>
        <p:sp>
          <p:nvSpPr>
            <p:cNvPr id="97291" name="Freeform 10"/>
            <p:cNvSpPr/>
            <p:nvPr/>
          </p:nvSpPr>
          <p:spPr>
            <a:xfrm>
              <a:off x="7719" y="8333"/>
              <a:ext cx="6154" cy="1810"/>
            </a:xfrm>
            <a:custGeom>
              <a:avLst/>
              <a:gdLst/>
              <a:ahLst/>
              <a:cxnLst>
                <a:cxn ang="0">
                  <a:pos x="2914659" y="394337"/>
                </a:cxn>
                <a:cxn ang="0">
                  <a:pos x="2588903" y="17145"/>
                </a:cxn>
                <a:cxn ang="0">
                  <a:pos x="2571758" y="17145"/>
                </a:cxn>
                <a:cxn ang="0">
                  <a:pos x="2571758" y="17145"/>
                </a:cxn>
                <a:cxn ang="0">
                  <a:pos x="2486033" y="102870"/>
                </a:cxn>
                <a:cxn ang="0">
                  <a:pos x="960123" y="102870"/>
                </a:cxn>
                <a:cxn ang="0">
                  <a:pos x="0" y="102870"/>
                </a:cxn>
                <a:cxn ang="0">
                  <a:pos x="0" y="737238"/>
                </a:cxn>
                <a:cxn ang="0">
                  <a:pos x="960123" y="737238"/>
                </a:cxn>
                <a:cxn ang="0">
                  <a:pos x="2486033" y="737238"/>
                </a:cxn>
                <a:cxn ang="0">
                  <a:pos x="2571758" y="822964"/>
                </a:cxn>
                <a:cxn ang="0">
                  <a:pos x="2571758" y="822964"/>
                </a:cxn>
                <a:cxn ang="0">
                  <a:pos x="2588903" y="840109"/>
                </a:cxn>
                <a:cxn ang="0">
                  <a:pos x="2914659" y="445772"/>
                </a:cxn>
                <a:cxn ang="0">
                  <a:pos x="2914659" y="394337"/>
                </a:cxn>
              </a:cxnLst>
              <a:rect l="0" t="0" r="0" b="0"/>
              <a:pathLst>
                <a:path w="170" h="50">
                  <a:moveTo>
                    <a:pt x="170" y="23"/>
                  </a:moveTo>
                  <a:cubicBezTo>
                    <a:pt x="151" y="1"/>
                    <a:pt x="151" y="1"/>
                    <a:pt x="151" y="1"/>
                  </a:cubicBezTo>
                  <a:cubicBezTo>
                    <a:pt x="150" y="0"/>
                    <a:pt x="150" y="0"/>
                    <a:pt x="150" y="1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0" y="6"/>
                    <a:pt x="145" y="6"/>
                    <a:pt x="14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5" y="43"/>
                    <a:pt x="150" y="44"/>
                    <a:pt x="150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0" y="49"/>
                    <a:pt x="150" y="50"/>
                    <a:pt x="151" y="49"/>
                  </a:cubicBezTo>
                  <a:cubicBezTo>
                    <a:pt x="170" y="26"/>
                    <a:pt x="170" y="26"/>
                    <a:pt x="170" y="26"/>
                  </a:cubicBezTo>
                  <a:cubicBezTo>
                    <a:pt x="170" y="25"/>
                    <a:pt x="170" y="24"/>
                    <a:pt x="170" y="23"/>
                  </a:cubicBezTo>
                </a:path>
              </a:pathLst>
            </a:custGeom>
            <a:solidFill>
              <a:srgbClr val="F3C3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2" name="Freeform 13"/>
            <p:cNvSpPr>
              <a:spLocks noEditPoints="1"/>
            </p:cNvSpPr>
            <p:nvPr/>
          </p:nvSpPr>
          <p:spPr>
            <a:xfrm>
              <a:off x="6780" y="8260"/>
              <a:ext cx="7093" cy="975"/>
            </a:xfrm>
            <a:custGeom>
              <a:avLst/>
              <a:gdLst/>
              <a:ahLst/>
              <a:cxnLst>
                <a:cxn ang="0">
                  <a:pos x="3016989" y="51469"/>
                </a:cxn>
                <a:cxn ang="0">
                  <a:pos x="754247" y="120093"/>
                </a:cxn>
                <a:cxn ang="0">
                  <a:pos x="3016989" y="51469"/>
                </a:cxn>
                <a:cxn ang="0">
                  <a:pos x="3016989" y="51469"/>
                </a:cxn>
                <a:cxn ang="0">
                  <a:pos x="3359829" y="463217"/>
                </a:cxn>
                <a:cxn ang="0">
                  <a:pos x="3016989" y="34312"/>
                </a:cxn>
                <a:cxn ang="0">
                  <a:pos x="497118" y="0"/>
                </a:cxn>
                <a:cxn ang="0">
                  <a:pos x="497118" y="0"/>
                </a:cxn>
                <a:cxn ang="0">
                  <a:pos x="497118" y="0"/>
                </a:cxn>
                <a:cxn ang="0">
                  <a:pos x="497118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79976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62834" y="0"/>
                </a:cxn>
                <a:cxn ang="0">
                  <a:pos x="445692" y="0"/>
                </a:cxn>
                <a:cxn ang="0">
                  <a:pos x="445692" y="0"/>
                </a:cxn>
                <a:cxn ang="0">
                  <a:pos x="445692" y="0"/>
                </a:cxn>
                <a:cxn ang="0">
                  <a:pos x="445692" y="0"/>
                </a:cxn>
                <a:cxn ang="0">
                  <a:pos x="445692" y="0"/>
                </a:cxn>
              </a:cxnLst>
              <a:rect l="0" t="0" r="0" b="0"/>
              <a:pathLst>
                <a:path w="196" h="27"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moveTo>
                    <a:pt x="176" y="3"/>
                  </a:moveTo>
                  <a:cubicBezTo>
                    <a:pt x="176" y="8"/>
                    <a:pt x="171" y="8"/>
                    <a:pt x="17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4" y="7"/>
                    <a:pt x="45" y="8"/>
                    <a:pt x="45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8"/>
                    <a:pt x="176" y="8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moveTo>
                    <a:pt x="176" y="2"/>
                  </a:moveTo>
                  <a:cubicBezTo>
                    <a:pt x="176" y="2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6" y="2"/>
                    <a:pt x="177" y="2"/>
                    <a:pt x="177" y="3"/>
                  </a:cubicBezTo>
                  <a:cubicBezTo>
                    <a:pt x="196" y="25"/>
                    <a:pt x="196" y="25"/>
                    <a:pt x="196" y="25"/>
                  </a:cubicBezTo>
                  <a:cubicBezTo>
                    <a:pt x="196" y="26"/>
                    <a:pt x="196" y="26"/>
                    <a:pt x="196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6"/>
                    <a:pt x="196" y="26"/>
                    <a:pt x="196" y="25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2"/>
                    <a:pt x="176" y="2"/>
                    <a:pt x="176" y="2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6" y="0"/>
                  </a:move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2E0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3" name="Freeform 14"/>
            <p:cNvSpPr/>
            <p:nvPr/>
          </p:nvSpPr>
          <p:spPr>
            <a:xfrm>
              <a:off x="8406" y="8333"/>
              <a:ext cx="5467" cy="902"/>
            </a:xfrm>
            <a:custGeom>
              <a:avLst/>
              <a:gdLst/>
              <a:ahLst/>
              <a:cxnLst>
                <a:cxn ang="0">
                  <a:pos x="2246785" y="0"/>
                </a:cxn>
                <a:cxn ang="0">
                  <a:pos x="2246785" y="17085"/>
                </a:cxn>
                <a:cxn ang="0">
                  <a:pos x="2246785" y="17085"/>
                </a:cxn>
                <a:cxn ang="0">
                  <a:pos x="2246785" y="17085"/>
                </a:cxn>
                <a:cxn ang="0">
                  <a:pos x="2161030" y="102509"/>
                </a:cxn>
                <a:cxn ang="0">
                  <a:pos x="634588" y="102509"/>
                </a:cxn>
                <a:cxn ang="0">
                  <a:pos x="0" y="102509"/>
                </a:cxn>
                <a:cxn ang="0">
                  <a:pos x="120057" y="410037"/>
                </a:cxn>
                <a:cxn ang="0">
                  <a:pos x="120057" y="427122"/>
                </a:cxn>
                <a:cxn ang="0">
                  <a:pos x="2589806" y="427122"/>
                </a:cxn>
                <a:cxn ang="0">
                  <a:pos x="2589806" y="392952"/>
                </a:cxn>
                <a:cxn ang="0">
                  <a:pos x="2263936" y="17085"/>
                </a:cxn>
                <a:cxn ang="0">
                  <a:pos x="2246785" y="0"/>
                </a:cxn>
              </a:cxnLst>
              <a:rect l="0" t="0" r="0" b="0"/>
              <a:pathLst>
                <a:path w="151" h="25">
                  <a:moveTo>
                    <a:pt x="131" y="0"/>
                  </a:moveTo>
                  <a:cubicBezTo>
                    <a:pt x="131" y="0"/>
                    <a:pt x="131" y="0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6"/>
                    <a:pt x="126" y="6"/>
                    <a:pt x="12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1"/>
                    <a:pt x="7" y="17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4"/>
                    <a:pt x="151" y="24"/>
                    <a:pt x="151" y="23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0"/>
                    <a:pt x="131" y="0"/>
                    <a:pt x="131" y="0"/>
                  </a:cubicBezTo>
                </a:path>
              </a:pathLst>
            </a:custGeom>
            <a:solidFill>
              <a:srgbClr val="F4C60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301" name="Group 4"/>
            <p:cNvGrpSpPr/>
            <p:nvPr/>
          </p:nvGrpSpPr>
          <p:grpSpPr>
            <a:xfrm>
              <a:off x="6780" y="8260"/>
              <a:ext cx="1881" cy="1917"/>
              <a:chOff x="4841602" y="3339366"/>
              <a:chExt cx="890339" cy="908387"/>
            </a:xfrm>
          </p:grpSpPr>
          <p:sp>
            <p:nvSpPr>
              <p:cNvPr id="97304" name="Oval 11"/>
              <p:cNvSpPr/>
              <p:nvPr/>
            </p:nvSpPr>
            <p:spPr>
              <a:xfrm>
                <a:off x="4841602" y="3339366"/>
                <a:ext cx="890339" cy="908387"/>
              </a:xfrm>
              <a:prstGeom prst="ellipse">
                <a:avLst/>
              </a:prstGeom>
              <a:solidFill>
                <a:srgbClr val="028985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dirty="0">
                  <a:latin typeface="Rockwell" pitchFamily="18" charset="0"/>
                  <a:ea typeface="Rockwell" pitchFamily="18" charset="0"/>
                </a:endParaRPr>
              </a:p>
            </p:txBody>
          </p:sp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4961918" y="3459682"/>
                <a:ext cx="649707" cy="65271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lvl="0"/>
                <a:endParaRPr dirty="0"/>
              </a:p>
            </p:txBody>
          </p:sp>
          <p:sp>
            <p:nvSpPr>
              <p:cNvPr id="97306" name="Freeform 15"/>
              <p:cNvSpPr/>
              <p:nvPr/>
            </p:nvSpPr>
            <p:spPr>
              <a:xfrm>
                <a:off x="4841602" y="3339367"/>
                <a:ext cx="890339" cy="463217"/>
              </a:xfrm>
              <a:custGeom>
                <a:avLst/>
                <a:gdLst/>
                <a:ahLst/>
                <a:cxnLst>
                  <a:cxn ang="0">
                    <a:pos x="0" y="446061"/>
                  </a:cxn>
                  <a:cxn ang="0">
                    <a:pos x="119853" y="446061"/>
                  </a:cxn>
                  <a:cxn ang="0">
                    <a:pos x="770486" y="463217"/>
                  </a:cxn>
                  <a:cxn ang="0">
                    <a:pos x="770486" y="137249"/>
                  </a:cxn>
                  <a:cxn ang="0">
                    <a:pos x="496535" y="0"/>
                  </a:cxn>
                  <a:cxn ang="0">
                    <a:pos x="496535" y="0"/>
                  </a:cxn>
                  <a:cxn ang="0">
                    <a:pos x="496535" y="0"/>
                  </a:cxn>
                  <a:cxn ang="0">
                    <a:pos x="496535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79413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62291" y="0"/>
                  </a:cxn>
                  <a:cxn ang="0">
                    <a:pos x="445170" y="0"/>
                  </a:cxn>
                  <a:cxn ang="0">
                    <a:pos x="445170" y="0"/>
                  </a:cxn>
                  <a:cxn ang="0">
                    <a:pos x="445170" y="0"/>
                  </a:cxn>
                  <a:cxn ang="0">
                    <a:pos x="445170" y="0"/>
                  </a:cxn>
                </a:cxnLst>
                <a:rect l="0" t="0" r="0" b="0"/>
                <a:pathLst>
                  <a:path w="52" h="27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6"/>
                      <a:pt x="7" y="26"/>
                    </a:cubicBezTo>
                    <a:cubicBezTo>
                      <a:pt x="7" y="16"/>
                      <a:pt x="16" y="7"/>
                      <a:pt x="26" y="7"/>
                    </a:cubicBezTo>
                    <a:cubicBezTo>
                      <a:pt x="37" y="7"/>
                      <a:pt x="45" y="1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6"/>
                      <a:pt x="52" y="26"/>
                    </a:cubicBezTo>
                    <a:cubicBezTo>
                      <a:pt x="52" y="19"/>
                      <a:pt x="49" y="13"/>
                      <a:pt x="45" y="8"/>
                    </a:cubicBezTo>
                    <a:cubicBezTo>
                      <a:pt x="45" y="8"/>
                      <a:pt x="44" y="7"/>
                      <a:pt x="44" y="7"/>
                    </a:cubicBezTo>
                    <a:cubicBezTo>
                      <a:pt x="40" y="3"/>
                      <a:pt x="35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13918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1" name="Group 60"/>
              <p:cNvGrpSpPr/>
              <p:nvPr/>
            </p:nvGrpSpPr>
            <p:grpSpPr>
              <a:xfrm>
                <a:off x="5127992" y="3592078"/>
                <a:ext cx="317559" cy="353947"/>
                <a:chOff x="9174163" y="4232275"/>
                <a:chExt cx="457199" cy="509588"/>
              </a:xfrm>
              <a:solidFill>
                <a:srgbClr val="F4C60E"/>
              </a:solidFill>
            </p:grpSpPr>
            <p:sp>
              <p:nvSpPr>
                <p:cNvPr id="62" name="Freeform 61"/>
                <p:cNvSpPr/>
                <p:nvPr/>
              </p:nvSpPr>
              <p:spPr bwMode="auto">
                <a:xfrm>
                  <a:off x="9305925" y="4232275"/>
                  <a:ext cx="325437" cy="220663"/>
                </a:xfrm>
                <a:custGeom>
                  <a:avLst/>
                  <a:gdLst>
                    <a:gd name="T0" fmla="*/ 82 w 87"/>
                    <a:gd name="T1" fmla="*/ 28 h 59"/>
                    <a:gd name="T2" fmla="*/ 47 w 87"/>
                    <a:gd name="T3" fmla="*/ 2 h 59"/>
                    <a:gd name="T4" fmla="*/ 41 w 87"/>
                    <a:gd name="T5" fmla="*/ 0 h 59"/>
                    <a:gd name="T6" fmla="*/ 34 w 87"/>
                    <a:gd name="T7" fmla="*/ 3 h 59"/>
                    <a:gd name="T8" fmla="*/ 2 w 87"/>
                    <a:gd name="T9" fmla="*/ 46 h 59"/>
                    <a:gd name="T10" fmla="*/ 0 w 87"/>
                    <a:gd name="T11" fmla="*/ 50 h 59"/>
                    <a:gd name="T12" fmla="*/ 8 w 87"/>
                    <a:gd name="T13" fmla="*/ 50 h 59"/>
                    <a:gd name="T14" fmla="*/ 40 w 87"/>
                    <a:gd name="T15" fmla="*/ 7 h 59"/>
                    <a:gd name="T16" fmla="*/ 41 w 87"/>
                    <a:gd name="T17" fmla="*/ 7 h 59"/>
                    <a:gd name="T18" fmla="*/ 42 w 87"/>
                    <a:gd name="T19" fmla="*/ 7 h 59"/>
                    <a:gd name="T20" fmla="*/ 77 w 87"/>
                    <a:gd name="T21" fmla="*/ 33 h 59"/>
                    <a:gd name="T22" fmla="*/ 78 w 87"/>
                    <a:gd name="T23" fmla="*/ 36 h 59"/>
                    <a:gd name="T24" fmla="*/ 65 w 87"/>
                    <a:gd name="T25" fmla="*/ 54 h 59"/>
                    <a:gd name="T26" fmla="*/ 70 w 87"/>
                    <a:gd name="T27" fmla="*/ 59 h 59"/>
                    <a:gd name="T28" fmla="*/ 84 w 87"/>
                    <a:gd name="T29" fmla="*/ 40 h 59"/>
                    <a:gd name="T30" fmla="*/ 82 w 87"/>
                    <a:gd name="T31" fmla="*/ 2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59">
                      <a:moveTo>
                        <a:pt x="82" y="28"/>
                      </a:move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5" y="0"/>
                        <a:pt x="43" y="0"/>
                        <a:pt x="41" y="0"/>
                      </a:cubicBezTo>
                      <a:cubicBezTo>
                        <a:pt x="38" y="0"/>
                        <a:pt x="36" y="1"/>
                        <a:pt x="34" y="3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1" y="47"/>
                        <a:pt x="1" y="48"/>
                        <a:pt x="0" y="50"/>
                      </a:cubicBezTo>
                      <a:cubicBezTo>
                        <a:pt x="8" y="50"/>
                        <a:pt x="8" y="50"/>
                        <a:pt x="8" y="50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7"/>
                        <a:pt x="40" y="7"/>
                        <a:pt x="41" y="7"/>
                      </a:cubicBezTo>
                      <a:cubicBezTo>
                        <a:pt x="41" y="7"/>
                        <a:pt x="42" y="7"/>
                        <a:pt x="42" y="7"/>
                      </a:cubicBezTo>
                      <a:cubicBezTo>
                        <a:pt x="77" y="33"/>
                        <a:pt x="77" y="33"/>
                        <a:pt x="77" y="33"/>
                      </a:cubicBezTo>
                      <a:cubicBezTo>
                        <a:pt x="78" y="34"/>
                        <a:pt x="79" y="35"/>
                        <a:pt x="78" y="36"/>
                      </a:cubicBezTo>
                      <a:cubicBezTo>
                        <a:pt x="65" y="54"/>
                        <a:pt x="65" y="54"/>
                        <a:pt x="65" y="54"/>
                      </a:cubicBezTo>
                      <a:cubicBezTo>
                        <a:pt x="67" y="55"/>
                        <a:pt x="69" y="57"/>
                        <a:pt x="70" y="5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7" y="36"/>
                        <a:pt x="86" y="31"/>
                        <a:pt x="82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62"/>
                <p:cNvSpPr/>
                <p:nvPr/>
              </p:nvSpPr>
              <p:spPr bwMode="auto">
                <a:xfrm>
                  <a:off x="9174163" y="4378325"/>
                  <a:ext cx="385762" cy="363538"/>
                </a:xfrm>
                <a:custGeom>
                  <a:avLst/>
                  <a:gdLst>
                    <a:gd name="T0" fmla="*/ 60 w 103"/>
                    <a:gd name="T1" fmla="*/ 63 h 97"/>
                    <a:gd name="T2" fmla="*/ 60 w 103"/>
                    <a:gd name="T3" fmla="*/ 49 h 97"/>
                    <a:gd name="T4" fmla="*/ 65 w 103"/>
                    <a:gd name="T5" fmla="*/ 44 h 97"/>
                    <a:gd name="T6" fmla="*/ 103 w 103"/>
                    <a:gd name="T7" fmla="*/ 44 h 97"/>
                    <a:gd name="T8" fmla="*/ 103 w 103"/>
                    <a:gd name="T9" fmla="*/ 31 h 97"/>
                    <a:gd name="T10" fmla="*/ 88 w 103"/>
                    <a:gd name="T11" fmla="*/ 16 h 97"/>
                    <a:gd name="T12" fmla="*/ 17 w 103"/>
                    <a:gd name="T13" fmla="*/ 16 h 97"/>
                    <a:gd name="T14" fmla="*/ 14 w 103"/>
                    <a:gd name="T15" fmla="*/ 17 h 97"/>
                    <a:gd name="T16" fmla="*/ 14 w 103"/>
                    <a:gd name="T17" fmla="*/ 17 h 97"/>
                    <a:gd name="T18" fmla="*/ 15 w 103"/>
                    <a:gd name="T19" fmla="*/ 16 h 97"/>
                    <a:gd name="T20" fmla="*/ 16 w 103"/>
                    <a:gd name="T21" fmla="*/ 15 h 97"/>
                    <a:gd name="T22" fmla="*/ 17 w 103"/>
                    <a:gd name="T23" fmla="*/ 14 h 97"/>
                    <a:gd name="T24" fmla="*/ 18 w 103"/>
                    <a:gd name="T25" fmla="*/ 13 h 97"/>
                    <a:gd name="T26" fmla="*/ 18 w 103"/>
                    <a:gd name="T27" fmla="*/ 12 h 97"/>
                    <a:gd name="T28" fmla="*/ 19 w 103"/>
                    <a:gd name="T29" fmla="*/ 12 h 97"/>
                    <a:gd name="T30" fmla="*/ 29 w 103"/>
                    <a:gd name="T31" fmla="*/ 7 h 97"/>
                    <a:gd name="T32" fmla="*/ 30 w 103"/>
                    <a:gd name="T33" fmla="*/ 7 h 97"/>
                    <a:gd name="T34" fmla="*/ 32 w 103"/>
                    <a:gd name="T35" fmla="*/ 3 h 97"/>
                    <a:gd name="T36" fmla="*/ 35 w 103"/>
                    <a:gd name="T37" fmla="*/ 0 h 97"/>
                    <a:gd name="T38" fmla="*/ 29 w 103"/>
                    <a:gd name="T39" fmla="*/ 0 h 97"/>
                    <a:gd name="T40" fmla="*/ 14 w 103"/>
                    <a:gd name="T41" fmla="*/ 7 h 97"/>
                    <a:gd name="T42" fmla="*/ 14 w 103"/>
                    <a:gd name="T43" fmla="*/ 8 h 97"/>
                    <a:gd name="T44" fmla="*/ 13 w 103"/>
                    <a:gd name="T45" fmla="*/ 8 h 97"/>
                    <a:gd name="T46" fmla="*/ 12 w 103"/>
                    <a:gd name="T47" fmla="*/ 9 h 97"/>
                    <a:gd name="T48" fmla="*/ 11 w 103"/>
                    <a:gd name="T49" fmla="*/ 10 h 97"/>
                    <a:gd name="T50" fmla="*/ 10 w 103"/>
                    <a:gd name="T51" fmla="*/ 11 h 97"/>
                    <a:gd name="T52" fmla="*/ 9 w 103"/>
                    <a:gd name="T53" fmla="*/ 12 h 97"/>
                    <a:gd name="T54" fmla="*/ 9 w 103"/>
                    <a:gd name="T55" fmla="*/ 13 h 97"/>
                    <a:gd name="T56" fmla="*/ 8 w 103"/>
                    <a:gd name="T57" fmla="*/ 13 h 97"/>
                    <a:gd name="T58" fmla="*/ 7 w 103"/>
                    <a:gd name="T59" fmla="*/ 14 h 97"/>
                    <a:gd name="T60" fmla="*/ 6 w 103"/>
                    <a:gd name="T61" fmla="*/ 15 h 97"/>
                    <a:gd name="T62" fmla="*/ 0 w 103"/>
                    <a:gd name="T63" fmla="*/ 30 h 97"/>
                    <a:gd name="T64" fmla="*/ 0 w 103"/>
                    <a:gd name="T65" fmla="*/ 76 h 97"/>
                    <a:gd name="T66" fmla="*/ 6 w 103"/>
                    <a:gd name="T67" fmla="*/ 91 h 97"/>
                    <a:gd name="T68" fmla="*/ 15 w 103"/>
                    <a:gd name="T69" fmla="*/ 96 h 97"/>
                    <a:gd name="T70" fmla="*/ 20 w 103"/>
                    <a:gd name="T71" fmla="*/ 97 h 97"/>
                    <a:gd name="T72" fmla="*/ 85 w 103"/>
                    <a:gd name="T73" fmla="*/ 97 h 97"/>
                    <a:gd name="T74" fmla="*/ 85 w 103"/>
                    <a:gd name="T75" fmla="*/ 96 h 97"/>
                    <a:gd name="T76" fmla="*/ 88 w 103"/>
                    <a:gd name="T77" fmla="*/ 96 h 97"/>
                    <a:gd name="T78" fmla="*/ 103 w 103"/>
                    <a:gd name="T79" fmla="*/ 81 h 97"/>
                    <a:gd name="T80" fmla="*/ 103 w 103"/>
                    <a:gd name="T81" fmla="*/ 69 h 97"/>
                    <a:gd name="T82" fmla="*/ 65 w 103"/>
                    <a:gd name="T83" fmla="*/ 69 h 97"/>
                    <a:gd name="T84" fmla="*/ 60 w 103"/>
                    <a:gd name="T85" fmla="*/ 6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03" h="97">
                      <a:moveTo>
                        <a:pt x="60" y="63"/>
                      </a:moveTo>
                      <a:cubicBezTo>
                        <a:pt x="60" y="49"/>
                        <a:pt x="60" y="49"/>
                        <a:pt x="60" y="49"/>
                      </a:cubicBezTo>
                      <a:cubicBezTo>
                        <a:pt x="60" y="46"/>
                        <a:pt x="62" y="44"/>
                        <a:pt x="65" y="44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cubicBezTo>
                        <a:pt x="103" y="31"/>
                        <a:pt x="103" y="31"/>
                        <a:pt x="103" y="31"/>
                      </a:cubicBezTo>
                      <a:cubicBezTo>
                        <a:pt x="103" y="23"/>
                        <a:pt x="96" y="16"/>
                        <a:pt x="88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6" y="16"/>
                        <a:pt x="15" y="16"/>
                        <a:pt x="14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5"/>
                        <a:pt x="16" y="15"/>
                        <a:pt x="16" y="15"/>
                      </a:cubicBezTo>
                      <a:cubicBezTo>
                        <a:pt x="16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8" y="13"/>
                      </a:cubicBezTo>
                      <a:cubicBezTo>
                        <a:pt x="18" y="13"/>
                        <a:pt x="18" y="13"/>
                        <a:pt x="18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9"/>
                        <a:pt x="25" y="7"/>
                        <a:pt x="29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6"/>
                        <a:pt x="31" y="5"/>
                        <a:pt x="32" y="3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4" y="0"/>
                        <a:pt x="18" y="3"/>
                        <a:pt x="14" y="7"/>
                      </a:cubicBezTo>
                      <a:cubicBezTo>
                        <a:pt x="14" y="7"/>
                        <a:pt x="14" y="7"/>
                        <a:pt x="14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1" y="10"/>
                        <a:pt x="11" y="10"/>
                      </a:cubicBezTo>
                      <a:cubicBezTo>
                        <a:pt x="11" y="10"/>
                        <a:pt x="11" y="11"/>
                        <a:pt x="10" y="11"/>
                      </a:cubicBezTo>
                      <a:cubicBezTo>
                        <a:pt x="10" y="11"/>
                        <a:pt x="10" y="11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6" y="15"/>
                        <a:pt x="6" y="15"/>
                      </a:cubicBezTo>
                      <a:cubicBezTo>
                        <a:pt x="2" y="19"/>
                        <a:pt x="0" y="24"/>
                        <a:pt x="0" y="30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82"/>
                        <a:pt x="2" y="88"/>
                        <a:pt x="6" y="91"/>
                      </a:cubicBezTo>
                      <a:cubicBezTo>
                        <a:pt x="8" y="94"/>
                        <a:pt x="12" y="96"/>
                        <a:pt x="15" y="96"/>
                      </a:cubicBezTo>
                      <a:cubicBezTo>
                        <a:pt x="17" y="97"/>
                        <a:pt x="19" y="97"/>
                        <a:pt x="20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5" y="96"/>
                        <a:pt x="85" y="96"/>
                        <a:pt x="85" y="96"/>
                      </a:cubicBezTo>
                      <a:cubicBezTo>
                        <a:pt x="88" y="96"/>
                        <a:pt x="88" y="96"/>
                        <a:pt x="88" y="96"/>
                      </a:cubicBezTo>
                      <a:cubicBezTo>
                        <a:pt x="96" y="96"/>
                        <a:pt x="103" y="90"/>
                        <a:pt x="103" y="81"/>
                      </a:cubicBezTo>
                      <a:cubicBezTo>
                        <a:pt x="103" y="69"/>
                        <a:pt x="103" y="69"/>
                        <a:pt x="103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2" y="69"/>
                        <a:pt x="60" y="67"/>
                        <a:pt x="6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Oval 63"/>
                <p:cNvSpPr>
                  <a:spLocks noChangeArrowheads="1"/>
                </p:cNvSpPr>
                <p:nvPr/>
              </p:nvSpPr>
              <p:spPr bwMode="auto">
                <a:xfrm>
                  <a:off x="9421813" y="4565650"/>
                  <a:ext cx="49212" cy="492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3" name="MH_SubTitle_4"/>
          <p:cNvSpPr>
            <a:spLocks noChangeArrowheads="1"/>
          </p:cNvSpPr>
          <p:nvPr/>
        </p:nvSpPr>
        <p:spPr bwMode="auto">
          <a:xfrm>
            <a:off x="2966720" y="1438910"/>
            <a:ext cx="302704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</a:p>
        </p:txBody>
      </p:sp>
      <p:sp>
        <p:nvSpPr>
          <p:cNvPr id="24" name="MH_SubTitle_4"/>
          <p:cNvSpPr>
            <a:spLocks noChangeArrowheads="1"/>
          </p:cNvSpPr>
          <p:nvPr/>
        </p:nvSpPr>
        <p:spPr bwMode="auto">
          <a:xfrm>
            <a:off x="7298055" y="2783205"/>
            <a:ext cx="302704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</a:p>
        </p:txBody>
      </p:sp>
      <p:sp>
        <p:nvSpPr>
          <p:cNvPr id="25" name="MH_SubTitle_4"/>
          <p:cNvSpPr>
            <a:spLocks noChangeArrowheads="1"/>
          </p:cNvSpPr>
          <p:nvPr/>
        </p:nvSpPr>
        <p:spPr bwMode="auto">
          <a:xfrm>
            <a:off x="2870200" y="4107815"/>
            <a:ext cx="302704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</a:p>
        </p:txBody>
      </p:sp>
      <p:sp>
        <p:nvSpPr>
          <p:cNvPr id="26" name="MH_SubTitle_4"/>
          <p:cNvSpPr>
            <a:spLocks noChangeArrowheads="1"/>
          </p:cNvSpPr>
          <p:nvPr/>
        </p:nvSpPr>
        <p:spPr bwMode="auto">
          <a:xfrm>
            <a:off x="7298690" y="5471160"/>
            <a:ext cx="302704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225" y="3740150"/>
            <a:ext cx="2559050" cy="15417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0270" y="2294890"/>
            <a:ext cx="2332990" cy="172339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3770" y="743585"/>
            <a:ext cx="2659380" cy="168719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9950" y="5010150"/>
            <a:ext cx="2404745" cy="158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过程描述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e9137a57d4fb1b02417eac246db7110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1355" y="1224280"/>
            <a:ext cx="5056505" cy="2855595"/>
          </a:xfrm>
          <a:prstGeom prst="rect">
            <a:avLst/>
          </a:prstGeom>
        </p:spPr>
      </p:pic>
      <p:sp>
        <p:nvSpPr>
          <p:cNvPr id="89" name="Rectangle 11"/>
          <p:cNvSpPr/>
          <p:nvPr/>
        </p:nvSpPr>
        <p:spPr>
          <a:xfrm>
            <a:off x="6468110" y="2088515"/>
            <a:ext cx="3349625" cy="121158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点击此处添加您所需要的文字内容；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600" kern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600" kern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8380" y="4248150"/>
            <a:ext cx="2993390" cy="665480"/>
          </a:xfrm>
          <a:prstGeom prst="rect">
            <a:avLst/>
          </a:prstGeom>
          <a:solidFill>
            <a:srgbClr val="00A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4416425" y="4248150"/>
            <a:ext cx="2993390" cy="665480"/>
          </a:xfrm>
          <a:prstGeom prst="rect">
            <a:avLst/>
          </a:prstGeom>
          <a:solidFill>
            <a:srgbClr val="009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7824470" y="4248150"/>
            <a:ext cx="2993390" cy="665480"/>
          </a:xfrm>
          <a:prstGeom prst="rect">
            <a:avLst/>
          </a:prstGeom>
          <a:solidFill>
            <a:srgbClr val="009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91" name="Rectangle 11"/>
          <p:cNvSpPr/>
          <p:nvPr/>
        </p:nvSpPr>
        <p:spPr>
          <a:xfrm>
            <a:off x="1152446" y="5040925"/>
            <a:ext cx="2976536" cy="100584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点击此处添加您所需要的文字内容；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300" kern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3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300" kern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3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96" name="Subtitle 4"/>
          <p:cNvSpPr txBox="1"/>
          <p:nvPr/>
        </p:nvSpPr>
        <p:spPr>
          <a:xfrm>
            <a:off x="1440815" y="4392295"/>
            <a:ext cx="1925955" cy="384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</a:t>
            </a:r>
          </a:p>
        </p:txBody>
      </p:sp>
      <p:sp>
        <p:nvSpPr>
          <p:cNvPr id="12" name="Subtitle 4"/>
          <p:cNvSpPr txBox="1"/>
          <p:nvPr/>
        </p:nvSpPr>
        <p:spPr>
          <a:xfrm>
            <a:off x="4897120" y="4392295"/>
            <a:ext cx="1925955" cy="384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</a:t>
            </a:r>
          </a:p>
        </p:txBody>
      </p:sp>
      <p:sp>
        <p:nvSpPr>
          <p:cNvPr id="13" name="Subtitle 4"/>
          <p:cNvSpPr txBox="1"/>
          <p:nvPr/>
        </p:nvSpPr>
        <p:spPr>
          <a:xfrm>
            <a:off x="8281670" y="4392295"/>
            <a:ext cx="1925955" cy="384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</a:t>
            </a:r>
          </a:p>
        </p:txBody>
      </p:sp>
      <p:sp>
        <p:nvSpPr>
          <p:cNvPr id="11" name="Rectangle 11"/>
          <p:cNvSpPr/>
          <p:nvPr/>
        </p:nvSpPr>
        <p:spPr>
          <a:xfrm>
            <a:off x="4550331" y="5041560"/>
            <a:ext cx="2976536" cy="100584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点击此处添加您所需要的文字内容；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300" kern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3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300" kern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3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7919006" y="5042195"/>
            <a:ext cx="2976536" cy="100584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点击此处添加您所需要的文字内容；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300" kern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3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300" kern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点击此处添加您所需要的文字内容；</a:t>
            </a:r>
            <a:endParaRPr kumimoji="0" lang="zh-CN" sz="13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600" y="1226185"/>
            <a:ext cx="4782185" cy="285051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89" grpId="0"/>
      <p:bldP spid="6" grpId="0" bldLvl="0" animBg="1"/>
      <p:bldP spid="7" grpId="0" bldLvl="0" animBg="1"/>
      <p:bldP spid="8" grpId="0" bldLvl="0" animBg="1"/>
      <p:bldP spid="91" grpId="0"/>
      <p:bldP spid="96" grpId="0"/>
      <p:bldP spid="12" grpId="0"/>
      <p:bldP spid="13" grpId="0"/>
      <p:bldP spid="11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研究过程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0" y="1367155"/>
            <a:ext cx="12197753" cy="5133547"/>
            <a:chOff x="0" y="2153"/>
            <a:chExt cx="18135" cy="7632"/>
          </a:xfrm>
        </p:grpSpPr>
        <p:grpSp>
          <p:nvGrpSpPr>
            <p:cNvPr id="76" name="组合 75"/>
            <p:cNvGrpSpPr/>
            <p:nvPr/>
          </p:nvGrpSpPr>
          <p:grpSpPr>
            <a:xfrm>
              <a:off x="0" y="2266"/>
              <a:ext cx="18135" cy="6496"/>
              <a:chOff x="0" y="2266"/>
              <a:chExt cx="18135" cy="6496"/>
            </a:xfrm>
          </p:grpSpPr>
          <p:sp>
            <p:nvSpPr>
              <p:cNvPr id="14379" name="Rectangle 43"/>
              <p:cNvSpPr>
                <a:spLocks noChangeArrowheads="1"/>
              </p:cNvSpPr>
              <p:nvPr/>
            </p:nvSpPr>
            <p:spPr bwMode="auto">
              <a:xfrm>
                <a:off x="12623" y="2266"/>
                <a:ext cx="5513" cy="1322"/>
              </a:xfrm>
              <a:custGeom>
                <a:avLst/>
                <a:gdLst/>
                <a:ahLst/>
                <a:cxnLst/>
                <a:rect l="l" t="t" r="r" b="b"/>
                <a:pathLst>
                  <a:path w="2779712" h="666750">
                    <a:moveTo>
                      <a:pt x="331294" y="0"/>
                    </a:moveTo>
                    <a:cubicBezTo>
                      <a:pt x="443918" y="0"/>
                      <a:pt x="525246" y="0"/>
                      <a:pt x="583976" y="0"/>
                    </a:cubicBezTo>
                    <a:lnTo>
                      <a:pt x="637649" y="0"/>
                    </a:lnTo>
                    <a:lnTo>
                      <a:pt x="685937" y="0"/>
                    </a:lnTo>
                    <a:lnTo>
                      <a:pt x="715227" y="0"/>
                    </a:lnTo>
                    <a:lnTo>
                      <a:pt x="730267" y="0"/>
                    </a:lnTo>
                    <a:lnTo>
                      <a:pt x="735809" y="0"/>
                    </a:lnTo>
                    <a:lnTo>
                      <a:pt x="736600" y="0"/>
                    </a:lnTo>
                    <a:lnTo>
                      <a:pt x="2779712" y="0"/>
                    </a:lnTo>
                    <a:lnTo>
                      <a:pt x="2779712" y="666750"/>
                    </a:lnTo>
                    <a:lnTo>
                      <a:pt x="736600" y="666750"/>
                    </a:lnTo>
                    <a:lnTo>
                      <a:pt x="583976" y="666750"/>
                    </a:lnTo>
                    <a:lnTo>
                      <a:pt x="331294" y="666750"/>
                    </a:lnTo>
                    <a:cubicBezTo>
                      <a:pt x="0" y="666750"/>
                      <a:pt x="0" y="666750"/>
                      <a:pt x="0" y="666750"/>
                    </a:cubicBezTo>
                    <a:cubicBezTo>
                      <a:pt x="0" y="335139"/>
                      <a:pt x="0" y="335139"/>
                      <a:pt x="0" y="335139"/>
                    </a:cubicBezTo>
                    <a:cubicBezTo>
                      <a:pt x="0" y="148167"/>
                      <a:pt x="148025" y="0"/>
                      <a:pt x="331294" y="0"/>
                    </a:cubicBezTo>
                    <a:close/>
                  </a:path>
                </a:pathLst>
              </a:custGeom>
              <a:solidFill>
                <a:srgbClr val="00A1F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0" name="Line 4"/>
              <p:cNvSpPr>
                <a:spLocks noChangeShapeType="1"/>
              </p:cNvSpPr>
              <p:nvPr/>
            </p:nvSpPr>
            <p:spPr bwMode="auto">
              <a:xfrm flipV="1">
                <a:off x="3674" y="3211"/>
                <a:ext cx="0" cy="1996"/>
              </a:xfrm>
              <a:prstGeom prst="line">
                <a:avLst/>
              </a:prstGeom>
              <a:noFill/>
              <a:ln w="6350" cmpd="sng">
                <a:solidFill>
                  <a:srgbClr val="008BD0"/>
                </a:solidFill>
                <a:prstDash val="solid"/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1" name="Line 5"/>
              <p:cNvSpPr>
                <a:spLocks noChangeShapeType="1"/>
              </p:cNvSpPr>
              <p:nvPr/>
            </p:nvSpPr>
            <p:spPr bwMode="auto">
              <a:xfrm flipV="1">
                <a:off x="6448" y="4543"/>
                <a:ext cx="1" cy="1697"/>
              </a:xfrm>
              <a:prstGeom prst="line">
                <a:avLst/>
              </a:prstGeom>
              <a:noFill/>
              <a:ln w="6350" cmpd="sng">
                <a:solidFill>
                  <a:srgbClr val="008BD0"/>
                </a:solidFill>
                <a:prstDash val="solid"/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2" name="Line 6"/>
              <p:cNvSpPr>
                <a:spLocks noChangeShapeType="1"/>
              </p:cNvSpPr>
              <p:nvPr/>
            </p:nvSpPr>
            <p:spPr bwMode="auto">
              <a:xfrm flipV="1">
                <a:off x="9241" y="6240"/>
                <a:ext cx="0" cy="2522"/>
              </a:xfrm>
              <a:prstGeom prst="line">
                <a:avLst/>
              </a:prstGeom>
              <a:noFill/>
              <a:ln w="6350" cmpd="sng">
                <a:solidFill>
                  <a:srgbClr val="008BD0"/>
                </a:solidFill>
                <a:prstDash val="solid"/>
                <a:round/>
                <a:head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3" name="Line 7"/>
              <p:cNvSpPr>
                <a:spLocks noChangeShapeType="1"/>
              </p:cNvSpPr>
              <p:nvPr/>
            </p:nvSpPr>
            <p:spPr bwMode="auto">
              <a:xfrm flipV="1">
                <a:off x="11981" y="4908"/>
                <a:ext cx="0" cy="2513"/>
              </a:xfrm>
              <a:prstGeom prst="line">
                <a:avLst/>
              </a:prstGeom>
              <a:noFill/>
              <a:ln w="6350" cmpd="sng">
                <a:solidFill>
                  <a:srgbClr val="008BD0"/>
                </a:solidFill>
                <a:prstDash val="solid"/>
                <a:round/>
                <a:head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4" name="Line 8"/>
              <p:cNvSpPr>
                <a:spLocks noChangeShapeType="1"/>
              </p:cNvSpPr>
              <p:nvPr/>
            </p:nvSpPr>
            <p:spPr bwMode="auto">
              <a:xfrm flipV="1">
                <a:off x="14758" y="3588"/>
                <a:ext cx="1" cy="1965"/>
              </a:xfrm>
              <a:prstGeom prst="line">
                <a:avLst/>
              </a:prstGeom>
              <a:noFill/>
              <a:ln w="6350" cmpd="sng">
                <a:solidFill>
                  <a:srgbClr val="008BD0"/>
                </a:solidFill>
                <a:prstDash val="solid"/>
                <a:round/>
                <a:head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5" name="Freeform 9"/>
              <p:cNvSpPr/>
              <p:nvPr/>
            </p:nvSpPr>
            <p:spPr bwMode="auto">
              <a:xfrm>
                <a:off x="4329" y="6233"/>
                <a:ext cx="4229" cy="1313"/>
              </a:xfrm>
              <a:custGeom>
                <a:avLst/>
                <a:gdLst/>
                <a:ahLst/>
                <a:cxnLst/>
                <a:rect l="l" t="t" r="r" b="b"/>
                <a:pathLst>
                  <a:path w="2132012" h="661988">
                    <a:moveTo>
                      <a:pt x="0" y="0"/>
                    </a:moveTo>
                    <a:cubicBezTo>
                      <a:pt x="9" y="0"/>
                      <a:pt x="1749" y="0"/>
                      <a:pt x="331294" y="0"/>
                    </a:cubicBezTo>
                    <a:lnTo>
                      <a:pt x="516979" y="0"/>
                    </a:lnTo>
                    <a:lnTo>
                      <a:pt x="736600" y="0"/>
                    </a:lnTo>
                    <a:lnTo>
                      <a:pt x="1395412" y="0"/>
                    </a:lnTo>
                    <a:lnTo>
                      <a:pt x="1724818" y="0"/>
                    </a:lnTo>
                    <a:lnTo>
                      <a:pt x="1800718" y="0"/>
                    </a:lnTo>
                    <a:cubicBezTo>
                      <a:pt x="2132012" y="0"/>
                      <a:pt x="2132012" y="0"/>
                      <a:pt x="2132012" y="0"/>
                    </a:cubicBezTo>
                    <a:cubicBezTo>
                      <a:pt x="2132012" y="330994"/>
                      <a:pt x="2132012" y="330994"/>
                      <a:pt x="2132012" y="330994"/>
                    </a:cubicBezTo>
                    <a:cubicBezTo>
                      <a:pt x="2132012" y="514097"/>
                      <a:pt x="1983987" y="661988"/>
                      <a:pt x="1800718" y="661988"/>
                    </a:cubicBezTo>
                    <a:cubicBezTo>
                      <a:pt x="1773651" y="661988"/>
                      <a:pt x="1748391" y="661988"/>
                      <a:pt x="1724818" y="661988"/>
                    </a:cubicBezTo>
                    <a:lnTo>
                      <a:pt x="1666936" y="661988"/>
                    </a:lnTo>
                    <a:lnTo>
                      <a:pt x="1612809" y="661988"/>
                    </a:lnTo>
                    <a:lnTo>
                      <a:pt x="1566401" y="661988"/>
                    </a:lnTo>
                    <a:lnTo>
                      <a:pt x="1494364" y="661988"/>
                    </a:lnTo>
                    <a:lnTo>
                      <a:pt x="1446075" y="661988"/>
                    </a:lnTo>
                    <a:lnTo>
                      <a:pt x="1416786" y="661988"/>
                    </a:lnTo>
                    <a:lnTo>
                      <a:pt x="1401745" y="661988"/>
                    </a:lnTo>
                    <a:lnTo>
                      <a:pt x="1396204" y="661988"/>
                    </a:lnTo>
                    <a:lnTo>
                      <a:pt x="1395412" y="661988"/>
                    </a:lnTo>
                    <a:lnTo>
                      <a:pt x="736600" y="661988"/>
                    </a:lnTo>
                    <a:lnTo>
                      <a:pt x="735809" y="661988"/>
                    </a:lnTo>
                    <a:lnTo>
                      <a:pt x="730267" y="661988"/>
                    </a:lnTo>
                    <a:lnTo>
                      <a:pt x="715227" y="661988"/>
                    </a:lnTo>
                    <a:lnTo>
                      <a:pt x="685937" y="661988"/>
                    </a:lnTo>
                    <a:lnTo>
                      <a:pt x="637648" y="661988"/>
                    </a:lnTo>
                    <a:lnTo>
                      <a:pt x="565612" y="661988"/>
                    </a:lnTo>
                    <a:lnTo>
                      <a:pt x="519203" y="661988"/>
                    </a:lnTo>
                    <a:lnTo>
                      <a:pt x="516979" y="661988"/>
                    </a:lnTo>
                    <a:cubicBezTo>
                      <a:pt x="467213" y="661988"/>
                      <a:pt x="406170" y="661988"/>
                      <a:pt x="331294" y="661988"/>
                    </a:cubicBezTo>
                    <a:cubicBezTo>
                      <a:pt x="151549" y="661988"/>
                      <a:pt x="0" y="514097"/>
                      <a:pt x="0" y="330994"/>
                    </a:cubicBezTo>
                    <a:cubicBezTo>
                      <a:pt x="0" y="330985"/>
                      <a:pt x="0" y="329247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7" name="Freeform 11"/>
              <p:cNvSpPr/>
              <p:nvPr/>
            </p:nvSpPr>
            <p:spPr bwMode="auto">
              <a:xfrm>
                <a:off x="5790" y="6233"/>
                <a:ext cx="1537" cy="1313"/>
              </a:xfrm>
              <a:custGeom>
                <a:avLst/>
                <a:gdLst>
                  <a:gd name="T0" fmla="*/ 444 w 520"/>
                  <a:gd name="T1" fmla="*/ 179 h 444"/>
                  <a:gd name="T2" fmla="*/ 444 w 520"/>
                  <a:gd name="T3" fmla="*/ 0 h 444"/>
                  <a:gd name="T4" fmla="*/ 0 w 520"/>
                  <a:gd name="T5" fmla="*/ 0 h 444"/>
                  <a:gd name="T6" fmla="*/ 0 w 520"/>
                  <a:gd name="T7" fmla="*/ 444 h 444"/>
                  <a:gd name="T8" fmla="*/ 444 w 520"/>
                  <a:gd name="T9" fmla="*/ 444 h 444"/>
                  <a:gd name="T10" fmla="*/ 444 w 520"/>
                  <a:gd name="T11" fmla="*/ 267 h 444"/>
                  <a:gd name="T12" fmla="*/ 520 w 520"/>
                  <a:gd name="T13" fmla="*/ 222 h 444"/>
                  <a:gd name="T14" fmla="*/ 444 w 520"/>
                  <a:gd name="T15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444">
                    <a:moveTo>
                      <a:pt x="444" y="179"/>
                    </a:moveTo>
                    <a:lnTo>
                      <a:pt x="444" y="0"/>
                    </a:lnTo>
                    <a:lnTo>
                      <a:pt x="0" y="0"/>
                    </a:lnTo>
                    <a:lnTo>
                      <a:pt x="0" y="444"/>
                    </a:lnTo>
                    <a:lnTo>
                      <a:pt x="444" y="444"/>
                    </a:lnTo>
                    <a:lnTo>
                      <a:pt x="444" y="267"/>
                    </a:lnTo>
                    <a:lnTo>
                      <a:pt x="520" y="222"/>
                    </a:lnTo>
                    <a:lnTo>
                      <a:pt x="444" y="179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8" name="Freeform 12"/>
              <p:cNvSpPr/>
              <p:nvPr/>
            </p:nvSpPr>
            <p:spPr bwMode="auto">
              <a:xfrm>
                <a:off x="7097" y="4911"/>
                <a:ext cx="4225" cy="1322"/>
              </a:xfrm>
              <a:custGeom>
                <a:avLst/>
                <a:gdLst/>
                <a:ahLst/>
                <a:cxnLst/>
                <a:rect l="l" t="t" r="r" b="b"/>
                <a:pathLst>
                  <a:path w="2130425" h="666750">
                    <a:moveTo>
                      <a:pt x="331294" y="0"/>
                    </a:moveTo>
                    <a:cubicBezTo>
                      <a:pt x="736600" y="0"/>
                      <a:pt x="736600" y="0"/>
                      <a:pt x="736600" y="0"/>
                    </a:cubicBezTo>
                    <a:lnTo>
                      <a:pt x="736600" y="4763"/>
                    </a:lnTo>
                    <a:lnTo>
                      <a:pt x="1398588" y="4763"/>
                    </a:lnTo>
                    <a:cubicBezTo>
                      <a:pt x="1398588" y="0"/>
                      <a:pt x="1398588" y="0"/>
                      <a:pt x="1398588" y="0"/>
                    </a:cubicBezTo>
                    <a:lnTo>
                      <a:pt x="1803210" y="0"/>
                    </a:lnTo>
                    <a:cubicBezTo>
                      <a:pt x="2130425" y="0"/>
                      <a:pt x="2130425" y="0"/>
                      <a:pt x="2130425" y="0"/>
                    </a:cubicBezTo>
                    <a:cubicBezTo>
                      <a:pt x="2130425" y="330994"/>
                      <a:pt x="2130425" y="330994"/>
                      <a:pt x="2130425" y="330994"/>
                    </a:cubicBezTo>
                    <a:cubicBezTo>
                      <a:pt x="2130425" y="514097"/>
                      <a:pt x="1982650" y="661988"/>
                      <a:pt x="1803210" y="661988"/>
                    </a:cubicBezTo>
                    <a:lnTo>
                      <a:pt x="1764505" y="661988"/>
                    </a:lnTo>
                    <a:lnTo>
                      <a:pt x="1731986" y="661988"/>
                    </a:lnTo>
                    <a:lnTo>
                      <a:pt x="1669653" y="661988"/>
                    </a:lnTo>
                    <a:lnTo>
                      <a:pt x="1615618" y="661988"/>
                    </a:lnTo>
                    <a:lnTo>
                      <a:pt x="1569288" y="661988"/>
                    </a:lnTo>
                    <a:lnTo>
                      <a:pt x="1497373" y="661988"/>
                    </a:lnTo>
                    <a:lnTo>
                      <a:pt x="1449166" y="661988"/>
                    </a:lnTo>
                    <a:lnTo>
                      <a:pt x="1419926" y="661988"/>
                    </a:lnTo>
                    <a:lnTo>
                      <a:pt x="1404910" y="661988"/>
                    </a:lnTo>
                    <a:lnTo>
                      <a:pt x="1399379" y="661988"/>
                    </a:lnTo>
                    <a:lnTo>
                      <a:pt x="1398588" y="661988"/>
                    </a:lnTo>
                    <a:lnTo>
                      <a:pt x="736600" y="661988"/>
                    </a:lnTo>
                    <a:cubicBezTo>
                      <a:pt x="736600" y="666750"/>
                      <a:pt x="736600" y="666750"/>
                      <a:pt x="736600" y="666750"/>
                    </a:cubicBezTo>
                    <a:lnTo>
                      <a:pt x="331294" y="666750"/>
                    </a:lnTo>
                    <a:cubicBezTo>
                      <a:pt x="0" y="666750"/>
                      <a:pt x="0" y="666750"/>
                      <a:pt x="0" y="666750"/>
                    </a:cubicBezTo>
                    <a:cubicBezTo>
                      <a:pt x="0" y="335139"/>
                      <a:pt x="0" y="335139"/>
                      <a:pt x="0" y="335139"/>
                    </a:cubicBezTo>
                    <a:cubicBezTo>
                      <a:pt x="0" y="148167"/>
                      <a:pt x="148025" y="0"/>
                      <a:pt x="331294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0" name="Freeform 14"/>
              <p:cNvSpPr/>
              <p:nvPr/>
            </p:nvSpPr>
            <p:spPr bwMode="auto">
              <a:xfrm>
                <a:off x="8558" y="4911"/>
                <a:ext cx="1537" cy="1322"/>
              </a:xfrm>
              <a:custGeom>
                <a:avLst/>
                <a:gdLst>
                  <a:gd name="T0" fmla="*/ 444 w 520"/>
                  <a:gd name="T1" fmla="*/ 180 h 447"/>
                  <a:gd name="T2" fmla="*/ 444 w 520"/>
                  <a:gd name="T3" fmla="*/ 0 h 447"/>
                  <a:gd name="T4" fmla="*/ 0 w 520"/>
                  <a:gd name="T5" fmla="*/ 0 h 447"/>
                  <a:gd name="T6" fmla="*/ 0 w 520"/>
                  <a:gd name="T7" fmla="*/ 447 h 447"/>
                  <a:gd name="T8" fmla="*/ 444 w 520"/>
                  <a:gd name="T9" fmla="*/ 447 h 447"/>
                  <a:gd name="T10" fmla="*/ 444 w 520"/>
                  <a:gd name="T11" fmla="*/ 267 h 447"/>
                  <a:gd name="T12" fmla="*/ 520 w 520"/>
                  <a:gd name="T13" fmla="*/ 225 h 447"/>
                  <a:gd name="T14" fmla="*/ 444 w 520"/>
                  <a:gd name="T15" fmla="*/ 18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447">
                    <a:moveTo>
                      <a:pt x="444" y="180"/>
                    </a:moveTo>
                    <a:lnTo>
                      <a:pt x="444" y="0"/>
                    </a:lnTo>
                    <a:lnTo>
                      <a:pt x="0" y="0"/>
                    </a:lnTo>
                    <a:lnTo>
                      <a:pt x="0" y="447"/>
                    </a:lnTo>
                    <a:lnTo>
                      <a:pt x="444" y="447"/>
                    </a:lnTo>
                    <a:lnTo>
                      <a:pt x="444" y="267"/>
                    </a:lnTo>
                    <a:lnTo>
                      <a:pt x="520" y="225"/>
                    </a:lnTo>
                    <a:lnTo>
                      <a:pt x="444" y="18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1" name="Freeform 15"/>
              <p:cNvSpPr/>
              <p:nvPr/>
            </p:nvSpPr>
            <p:spPr bwMode="auto">
              <a:xfrm>
                <a:off x="9871" y="3588"/>
                <a:ext cx="4213" cy="1322"/>
              </a:xfrm>
              <a:custGeom>
                <a:avLst/>
                <a:gdLst/>
                <a:ahLst/>
                <a:cxnLst/>
                <a:rect l="l" t="t" r="r" b="b"/>
                <a:pathLst>
                  <a:path w="2124075" h="666751">
                    <a:moveTo>
                      <a:pt x="433474" y="0"/>
                    </a:moveTo>
                    <a:lnTo>
                      <a:pt x="1755776" y="0"/>
                    </a:lnTo>
                    <a:lnTo>
                      <a:pt x="1755776" y="1"/>
                    </a:lnTo>
                    <a:lnTo>
                      <a:pt x="1792781" y="1"/>
                    </a:lnTo>
                    <a:cubicBezTo>
                      <a:pt x="2124075" y="1"/>
                      <a:pt x="2124075" y="1"/>
                      <a:pt x="2124075" y="1"/>
                    </a:cubicBezTo>
                    <a:cubicBezTo>
                      <a:pt x="2124075" y="334342"/>
                      <a:pt x="2124075" y="334342"/>
                      <a:pt x="2124075" y="334342"/>
                    </a:cubicBezTo>
                    <a:cubicBezTo>
                      <a:pt x="2124075" y="517350"/>
                      <a:pt x="1976050" y="665164"/>
                      <a:pt x="1792781" y="665164"/>
                    </a:cubicBezTo>
                    <a:cubicBezTo>
                      <a:pt x="1387475" y="665164"/>
                      <a:pt x="1387475" y="665164"/>
                      <a:pt x="1387475" y="665164"/>
                    </a:cubicBezTo>
                    <a:lnTo>
                      <a:pt x="1387475" y="665163"/>
                    </a:lnTo>
                    <a:lnTo>
                      <a:pt x="731837" y="665163"/>
                    </a:lnTo>
                    <a:cubicBezTo>
                      <a:pt x="731837" y="666751"/>
                      <a:pt x="731837" y="666751"/>
                      <a:pt x="731837" y="666751"/>
                    </a:cubicBezTo>
                    <a:lnTo>
                      <a:pt x="330734" y="666751"/>
                    </a:lnTo>
                    <a:cubicBezTo>
                      <a:pt x="0" y="666751"/>
                      <a:pt x="0" y="666751"/>
                      <a:pt x="0" y="666751"/>
                    </a:cubicBezTo>
                    <a:cubicBezTo>
                      <a:pt x="0" y="333376"/>
                      <a:pt x="0" y="333376"/>
                      <a:pt x="0" y="333376"/>
                    </a:cubicBezTo>
                    <a:cubicBezTo>
                      <a:pt x="0" y="150897"/>
                      <a:pt x="147775" y="1"/>
                      <a:pt x="330734" y="1"/>
                    </a:cubicBezTo>
                    <a:cubicBezTo>
                      <a:pt x="368408" y="1"/>
                      <a:pt x="402544" y="1"/>
                      <a:pt x="433474" y="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3" name="Freeform 17"/>
              <p:cNvSpPr/>
              <p:nvPr/>
            </p:nvSpPr>
            <p:spPr bwMode="auto">
              <a:xfrm>
                <a:off x="11316" y="3588"/>
                <a:ext cx="1537" cy="1322"/>
              </a:xfrm>
              <a:custGeom>
                <a:avLst/>
                <a:gdLst>
                  <a:gd name="T0" fmla="*/ 444 w 520"/>
                  <a:gd name="T1" fmla="*/ 179 h 448"/>
                  <a:gd name="T2" fmla="*/ 444 w 520"/>
                  <a:gd name="T3" fmla="*/ 0 h 448"/>
                  <a:gd name="T4" fmla="*/ 0 w 520"/>
                  <a:gd name="T5" fmla="*/ 0 h 448"/>
                  <a:gd name="T6" fmla="*/ 0 w 520"/>
                  <a:gd name="T7" fmla="*/ 448 h 448"/>
                  <a:gd name="T8" fmla="*/ 444 w 520"/>
                  <a:gd name="T9" fmla="*/ 448 h 448"/>
                  <a:gd name="T10" fmla="*/ 444 w 520"/>
                  <a:gd name="T11" fmla="*/ 269 h 448"/>
                  <a:gd name="T12" fmla="*/ 520 w 520"/>
                  <a:gd name="T13" fmla="*/ 224 h 448"/>
                  <a:gd name="T14" fmla="*/ 444 w 520"/>
                  <a:gd name="T15" fmla="*/ 179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448">
                    <a:moveTo>
                      <a:pt x="444" y="179"/>
                    </a:moveTo>
                    <a:lnTo>
                      <a:pt x="444" y="0"/>
                    </a:lnTo>
                    <a:lnTo>
                      <a:pt x="0" y="0"/>
                    </a:lnTo>
                    <a:lnTo>
                      <a:pt x="0" y="448"/>
                    </a:lnTo>
                    <a:lnTo>
                      <a:pt x="444" y="448"/>
                    </a:lnTo>
                    <a:lnTo>
                      <a:pt x="444" y="269"/>
                    </a:lnTo>
                    <a:lnTo>
                      <a:pt x="520" y="224"/>
                    </a:lnTo>
                    <a:lnTo>
                      <a:pt x="444" y="179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6" name="Rectangle 20"/>
              <p:cNvSpPr>
                <a:spLocks noChangeArrowheads="1"/>
              </p:cNvSpPr>
              <p:nvPr/>
            </p:nvSpPr>
            <p:spPr bwMode="auto">
              <a:xfrm>
                <a:off x="0" y="4920"/>
                <a:ext cx="5790" cy="1313"/>
              </a:xfrm>
              <a:custGeom>
                <a:avLst/>
                <a:gdLst/>
                <a:ahLst/>
                <a:cxnLst/>
                <a:rect l="l" t="t" r="r" b="b"/>
                <a:pathLst>
                  <a:path w="2919413" h="661987">
                    <a:moveTo>
                      <a:pt x="0" y="0"/>
                    </a:moveTo>
                    <a:lnTo>
                      <a:pt x="2182813" y="0"/>
                    </a:lnTo>
                    <a:lnTo>
                      <a:pt x="2183605" y="0"/>
                    </a:lnTo>
                    <a:lnTo>
                      <a:pt x="2189146" y="0"/>
                    </a:lnTo>
                    <a:lnTo>
                      <a:pt x="2204187" y="0"/>
                    </a:lnTo>
                    <a:lnTo>
                      <a:pt x="2233476" y="0"/>
                    </a:lnTo>
                    <a:lnTo>
                      <a:pt x="2281765" y="0"/>
                    </a:lnTo>
                    <a:lnTo>
                      <a:pt x="2353802" y="0"/>
                    </a:lnTo>
                    <a:lnTo>
                      <a:pt x="2400210" y="0"/>
                    </a:lnTo>
                    <a:lnTo>
                      <a:pt x="2411760" y="0"/>
                    </a:lnTo>
                    <a:cubicBezTo>
                      <a:pt x="2459774" y="0"/>
                      <a:pt x="2517856" y="0"/>
                      <a:pt x="2588119" y="0"/>
                    </a:cubicBezTo>
                    <a:cubicBezTo>
                      <a:pt x="2771388" y="0"/>
                      <a:pt x="2919413" y="147891"/>
                      <a:pt x="2919413" y="330994"/>
                    </a:cubicBezTo>
                    <a:cubicBezTo>
                      <a:pt x="2919413" y="330994"/>
                      <a:pt x="2919413" y="330994"/>
                      <a:pt x="2919413" y="661987"/>
                    </a:cubicBezTo>
                    <a:cubicBezTo>
                      <a:pt x="2919413" y="661987"/>
                      <a:pt x="2919413" y="661987"/>
                      <a:pt x="2588119" y="661987"/>
                    </a:cubicBezTo>
                    <a:lnTo>
                      <a:pt x="2411760" y="661987"/>
                    </a:lnTo>
                    <a:lnTo>
                      <a:pt x="2182813" y="66198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008BD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7" name="Freeform 21"/>
              <p:cNvSpPr/>
              <p:nvPr/>
            </p:nvSpPr>
            <p:spPr bwMode="auto">
              <a:xfrm>
                <a:off x="3032" y="4920"/>
                <a:ext cx="1533" cy="1313"/>
              </a:xfrm>
              <a:custGeom>
                <a:avLst/>
                <a:gdLst>
                  <a:gd name="T0" fmla="*/ 441 w 519"/>
                  <a:gd name="T1" fmla="*/ 177 h 444"/>
                  <a:gd name="T2" fmla="*/ 441 w 519"/>
                  <a:gd name="T3" fmla="*/ 0 h 444"/>
                  <a:gd name="T4" fmla="*/ 0 w 519"/>
                  <a:gd name="T5" fmla="*/ 0 h 444"/>
                  <a:gd name="T6" fmla="*/ 0 w 519"/>
                  <a:gd name="T7" fmla="*/ 444 h 444"/>
                  <a:gd name="T8" fmla="*/ 441 w 519"/>
                  <a:gd name="T9" fmla="*/ 444 h 444"/>
                  <a:gd name="T10" fmla="*/ 441 w 519"/>
                  <a:gd name="T11" fmla="*/ 267 h 444"/>
                  <a:gd name="T12" fmla="*/ 519 w 519"/>
                  <a:gd name="T13" fmla="*/ 222 h 444"/>
                  <a:gd name="T14" fmla="*/ 441 w 519"/>
                  <a:gd name="T15" fmla="*/ 17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9" h="444">
                    <a:moveTo>
                      <a:pt x="441" y="177"/>
                    </a:moveTo>
                    <a:lnTo>
                      <a:pt x="441" y="0"/>
                    </a:lnTo>
                    <a:lnTo>
                      <a:pt x="0" y="0"/>
                    </a:lnTo>
                    <a:lnTo>
                      <a:pt x="0" y="444"/>
                    </a:lnTo>
                    <a:lnTo>
                      <a:pt x="441" y="444"/>
                    </a:lnTo>
                    <a:lnTo>
                      <a:pt x="441" y="267"/>
                    </a:lnTo>
                    <a:lnTo>
                      <a:pt x="519" y="222"/>
                    </a:lnTo>
                    <a:lnTo>
                      <a:pt x="441" y="177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4358" name="Group 22"/>
              <p:cNvGrpSpPr/>
              <p:nvPr/>
            </p:nvGrpSpPr>
            <p:grpSpPr bwMode="auto">
              <a:xfrm>
                <a:off x="11567" y="3854"/>
                <a:ext cx="789" cy="789"/>
                <a:chOff x="0" y="0"/>
                <a:chExt cx="184" cy="184"/>
              </a:xfrm>
            </p:grpSpPr>
            <p:sp>
              <p:nvSpPr>
                <p:cNvPr id="14359" name="Freeform 23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184" cy="140"/>
                </a:xfrm>
                <a:custGeom>
                  <a:avLst/>
                  <a:gdLst>
                    <a:gd name="T0" fmla="*/ 31 w 83"/>
                    <a:gd name="T1" fmla="*/ 44 h 63"/>
                    <a:gd name="T2" fmla="*/ 31 w 83"/>
                    <a:gd name="T3" fmla="*/ 45 h 63"/>
                    <a:gd name="T4" fmla="*/ 32 w 83"/>
                    <a:gd name="T5" fmla="*/ 45 h 63"/>
                    <a:gd name="T6" fmla="*/ 31 w 83"/>
                    <a:gd name="T7" fmla="*/ 44 h 63"/>
                    <a:gd name="T8" fmla="*/ 81 w 83"/>
                    <a:gd name="T9" fmla="*/ 0 h 63"/>
                    <a:gd name="T10" fmla="*/ 2 w 83"/>
                    <a:gd name="T11" fmla="*/ 0 h 63"/>
                    <a:gd name="T12" fmla="*/ 0 w 83"/>
                    <a:gd name="T13" fmla="*/ 2 h 63"/>
                    <a:gd name="T14" fmla="*/ 0 w 83"/>
                    <a:gd name="T15" fmla="*/ 10 h 63"/>
                    <a:gd name="T16" fmla="*/ 2 w 83"/>
                    <a:gd name="T17" fmla="*/ 12 h 63"/>
                    <a:gd name="T18" fmla="*/ 3 w 83"/>
                    <a:gd name="T19" fmla="*/ 12 h 63"/>
                    <a:gd name="T20" fmla="*/ 6 w 83"/>
                    <a:gd name="T21" fmla="*/ 14 h 63"/>
                    <a:gd name="T22" fmla="*/ 6 w 83"/>
                    <a:gd name="T23" fmla="*/ 60 h 63"/>
                    <a:gd name="T24" fmla="*/ 8 w 83"/>
                    <a:gd name="T25" fmla="*/ 63 h 63"/>
                    <a:gd name="T26" fmla="*/ 75 w 83"/>
                    <a:gd name="T27" fmla="*/ 63 h 63"/>
                    <a:gd name="T28" fmla="*/ 78 w 83"/>
                    <a:gd name="T29" fmla="*/ 60 h 63"/>
                    <a:gd name="T30" fmla="*/ 78 w 83"/>
                    <a:gd name="T31" fmla="*/ 14 h 63"/>
                    <a:gd name="T32" fmla="*/ 80 w 83"/>
                    <a:gd name="T33" fmla="*/ 12 h 63"/>
                    <a:gd name="T34" fmla="*/ 81 w 83"/>
                    <a:gd name="T35" fmla="*/ 12 h 63"/>
                    <a:gd name="T36" fmla="*/ 83 w 83"/>
                    <a:gd name="T37" fmla="*/ 10 h 63"/>
                    <a:gd name="T38" fmla="*/ 83 w 83"/>
                    <a:gd name="T39" fmla="*/ 2 h 63"/>
                    <a:gd name="T40" fmla="*/ 81 w 83"/>
                    <a:gd name="T41" fmla="*/ 0 h 63"/>
                    <a:gd name="T42" fmla="*/ 51 w 83"/>
                    <a:gd name="T43" fmla="*/ 33 h 63"/>
                    <a:gd name="T44" fmla="*/ 43 w 83"/>
                    <a:gd name="T45" fmla="*/ 33 h 63"/>
                    <a:gd name="T46" fmla="*/ 43 w 83"/>
                    <a:gd name="T47" fmla="*/ 25 h 63"/>
                    <a:gd name="T48" fmla="*/ 51 w 83"/>
                    <a:gd name="T49" fmla="*/ 33 h 63"/>
                    <a:gd name="T50" fmla="*/ 46 w 83"/>
                    <a:gd name="T51" fmla="*/ 49 h 63"/>
                    <a:gd name="T52" fmla="*/ 42 w 83"/>
                    <a:gd name="T53" fmla="*/ 49 h 63"/>
                    <a:gd name="T54" fmla="*/ 32 w 83"/>
                    <a:gd name="T55" fmla="*/ 45 h 63"/>
                    <a:gd name="T56" fmla="*/ 31 w 83"/>
                    <a:gd name="T57" fmla="*/ 44 h 63"/>
                    <a:gd name="T58" fmla="*/ 27 w 83"/>
                    <a:gd name="T59" fmla="*/ 35 h 63"/>
                    <a:gd name="T60" fmla="*/ 28 w 83"/>
                    <a:gd name="T61" fmla="*/ 30 h 63"/>
                    <a:gd name="T62" fmla="*/ 40 w 83"/>
                    <a:gd name="T63" fmla="*/ 20 h 63"/>
                    <a:gd name="T64" fmla="*/ 40 w 83"/>
                    <a:gd name="T65" fmla="*/ 36 h 63"/>
                    <a:gd name="T66" fmla="*/ 56 w 83"/>
                    <a:gd name="T67" fmla="*/ 36 h 63"/>
                    <a:gd name="T68" fmla="*/ 46 w 83"/>
                    <a:gd name="T69" fmla="*/ 49 h 63"/>
                    <a:gd name="T70" fmla="*/ 31 w 83"/>
                    <a:gd name="T71" fmla="*/ 44 h 63"/>
                    <a:gd name="T72" fmla="*/ 31 w 83"/>
                    <a:gd name="T73" fmla="*/ 45 h 63"/>
                    <a:gd name="T74" fmla="*/ 32 w 83"/>
                    <a:gd name="T75" fmla="*/ 45 h 63"/>
                    <a:gd name="T76" fmla="*/ 31 w 83"/>
                    <a:gd name="T77" fmla="*/ 4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3" h="63">
                      <a:moveTo>
                        <a:pt x="31" y="44"/>
                      </a:move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1" y="44"/>
                      </a:cubicBezTo>
                      <a:close/>
                      <a:moveTo>
                        <a:pt x="81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1" y="12"/>
                        <a:pt x="2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5" y="12"/>
                        <a:pt x="6" y="13"/>
                        <a:pt x="6" y="14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1"/>
                        <a:pt x="7" y="63"/>
                        <a:pt x="8" y="63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76" y="63"/>
                        <a:pt x="78" y="61"/>
                        <a:pt x="78" y="60"/>
                      </a:cubicBezTo>
                      <a:cubicBezTo>
                        <a:pt x="78" y="14"/>
                        <a:pt x="78" y="14"/>
                        <a:pt x="78" y="14"/>
                      </a:cubicBezTo>
                      <a:cubicBezTo>
                        <a:pt x="78" y="13"/>
                        <a:pt x="79" y="12"/>
                        <a:pt x="80" y="12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2" y="12"/>
                        <a:pt x="83" y="11"/>
                        <a:pt x="83" y="10"/>
                      </a:cubicBezTo>
                      <a:cubicBezTo>
                        <a:pt x="83" y="2"/>
                        <a:pt x="83" y="2"/>
                        <a:pt x="83" y="2"/>
                      </a:cubicBezTo>
                      <a:cubicBezTo>
                        <a:pt x="83" y="1"/>
                        <a:pt x="82" y="0"/>
                        <a:pt x="81" y="0"/>
                      </a:cubicBezTo>
                      <a:close/>
                      <a:moveTo>
                        <a:pt x="51" y="33"/>
                      </a:move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7" y="26"/>
                        <a:pt x="51" y="29"/>
                        <a:pt x="51" y="33"/>
                      </a:cubicBezTo>
                      <a:close/>
                      <a:moveTo>
                        <a:pt x="46" y="49"/>
                      </a:moveTo>
                      <a:cubicBezTo>
                        <a:pt x="45" y="49"/>
                        <a:pt x="43" y="49"/>
                        <a:pt x="42" y="49"/>
                      </a:cubicBezTo>
                      <a:cubicBezTo>
                        <a:pt x="38" y="49"/>
                        <a:pt x="34" y="48"/>
                        <a:pt x="32" y="45"/>
                      </a:cubicBezTo>
                      <a:cubicBezTo>
                        <a:pt x="31" y="45"/>
                        <a:pt x="31" y="45"/>
                        <a:pt x="31" y="44"/>
                      </a:cubicBezTo>
                      <a:cubicBezTo>
                        <a:pt x="28" y="42"/>
                        <a:pt x="27" y="38"/>
                        <a:pt x="27" y="35"/>
                      </a:cubicBezTo>
                      <a:cubicBezTo>
                        <a:pt x="27" y="33"/>
                        <a:pt x="27" y="32"/>
                        <a:pt x="28" y="30"/>
                      </a:cubicBezTo>
                      <a:cubicBezTo>
                        <a:pt x="29" y="25"/>
                        <a:pt x="34" y="20"/>
                        <a:pt x="40" y="20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6" y="42"/>
                        <a:pt x="52" y="47"/>
                        <a:pt x="46" y="49"/>
                      </a:cubicBezTo>
                      <a:close/>
                      <a:moveTo>
                        <a:pt x="31" y="44"/>
                      </a:move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1" y="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0" name="Freeform 24"/>
                <p:cNvSpPr/>
                <p:nvPr/>
              </p:nvSpPr>
              <p:spPr bwMode="auto">
                <a:xfrm>
                  <a:off x="44" y="150"/>
                  <a:ext cx="96" cy="34"/>
                </a:xfrm>
                <a:custGeom>
                  <a:avLst/>
                  <a:gdLst>
                    <a:gd name="T0" fmla="*/ 28 w 43"/>
                    <a:gd name="T1" fmla="*/ 0 h 15"/>
                    <a:gd name="T2" fmla="*/ 24 w 43"/>
                    <a:gd name="T3" fmla="*/ 0 h 15"/>
                    <a:gd name="T4" fmla="*/ 19 w 43"/>
                    <a:gd name="T5" fmla="*/ 0 h 15"/>
                    <a:gd name="T6" fmla="*/ 9 w 43"/>
                    <a:gd name="T7" fmla="*/ 0 h 15"/>
                    <a:gd name="T8" fmla="*/ 5 w 43"/>
                    <a:gd name="T9" fmla="*/ 2 h 15"/>
                    <a:gd name="T10" fmla="*/ 1 w 43"/>
                    <a:gd name="T11" fmla="*/ 13 h 15"/>
                    <a:gd name="T12" fmla="*/ 2 w 43"/>
                    <a:gd name="T13" fmla="*/ 15 h 15"/>
                    <a:gd name="T14" fmla="*/ 9 w 43"/>
                    <a:gd name="T15" fmla="*/ 15 h 15"/>
                    <a:gd name="T16" fmla="*/ 12 w 43"/>
                    <a:gd name="T17" fmla="*/ 13 h 15"/>
                    <a:gd name="T18" fmla="*/ 14 w 43"/>
                    <a:gd name="T19" fmla="*/ 10 h 15"/>
                    <a:gd name="T20" fmla="*/ 17 w 43"/>
                    <a:gd name="T21" fmla="*/ 7 h 15"/>
                    <a:gd name="T22" fmla="*/ 26 w 43"/>
                    <a:gd name="T23" fmla="*/ 7 h 15"/>
                    <a:gd name="T24" fmla="*/ 29 w 43"/>
                    <a:gd name="T25" fmla="*/ 10 h 15"/>
                    <a:gd name="T26" fmla="*/ 31 w 43"/>
                    <a:gd name="T27" fmla="*/ 13 h 15"/>
                    <a:gd name="T28" fmla="*/ 35 w 43"/>
                    <a:gd name="T29" fmla="*/ 15 h 15"/>
                    <a:gd name="T30" fmla="*/ 41 w 43"/>
                    <a:gd name="T31" fmla="*/ 15 h 15"/>
                    <a:gd name="T32" fmla="*/ 42 w 43"/>
                    <a:gd name="T33" fmla="*/ 13 h 15"/>
                    <a:gd name="T34" fmla="*/ 38 w 43"/>
                    <a:gd name="T35" fmla="*/ 2 h 15"/>
                    <a:gd name="T36" fmla="*/ 34 w 43"/>
                    <a:gd name="T37" fmla="*/ 0 h 15"/>
                    <a:gd name="T38" fmla="*/ 28 w 43"/>
                    <a:gd name="T3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3" h="15">
                      <a:moveTo>
                        <a:pt x="28" y="0"/>
                      </a:moveTo>
                      <a:cubicBezTo>
                        <a:pt x="27" y="0"/>
                        <a:pt x="25" y="0"/>
                        <a:pt x="24" y="0"/>
                      </a:cubicBezTo>
                      <a:cubicBezTo>
                        <a:pt x="23" y="0"/>
                        <a:pt x="21" y="0"/>
                        <a:pt x="1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0"/>
                        <a:pt x="6" y="1"/>
                        <a:pt x="5" y="2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0" y="15"/>
                        <a:pt x="12" y="14"/>
                        <a:pt x="12" y="13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8"/>
                        <a:pt x="16" y="7"/>
                        <a:pt x="17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7" y="7"/>
                        <a:pt x="29" y="8"/>
                        <a:pt x="29" y="10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2" y="14"/>
                        <a:pt x="33" y="15"/>
                        <a:pt x="35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2" y="15"/>
                        <a:pt x="43" y="14"/>
                        <a:pt x="42" y="13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7" y="1"/>
                        <a:pt x="36" y="0"/>
                        <a:pt x="34" y="0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61" name="Group 25"/>
              <p:cNvGrpSpPr/>
              <p:nvPr/>
            </p:nvGrpSpPr>
            <p:grpSpPr bwMode="auto">
              <a:xfrm>
                <a:off x="3289" y="5043"/>
                <a:ext cx="800" cy="971"/>
                <a:chOff x="0" y="0"/>
                <a:chExt cx="153" cy="186"/>
              </a:xfrm>
            </p:grpSpPr>
            <p:sp>
              <p:nvSpPr>
                <p:cNvPr id="14362" name="Freeform 26"/>
                <p:cNvSpPr>
                  <a:spLocks noEditPoints="1"/>
                </p:cNvSpPr>
                <p:nvPr/>
              </p:nvSpPr>
              <p:spPr bwMode="auto">
                <a:xfrm>
                  <a:off x="0" y="33"/>
                  <a:ext cx="120" cy="153"/>
                </a:xfrm>
                <a:custGeom>
                  <a:avLst/>
                  <a:gdLst>
                    <a:gd name="T0" fmla="*/ 52 w 54"/>
                    <a:gd name="T1" fmla="*/ 0 h 69"/>
                    <a:gd name="T2" fmla="*/ 2 w 54"/>
                    <a:gd name="T3" fmla="*/ 0 h 69"/>
                    <a:gd name="T4" fmla="*/ 0 w 54"/>
                    <a:gd name="T5" fmla="*/ 2 h 69"/>
                    <a:gd name="T6" fmla="*/ 0 w 54"/>
                    <a:gd name="T7" fmla="*/ 67 h 69"/>
                    <a:gd name="T8" fmla="*/ 2 w 54"/>
                    <a:gd name="T9" fmla="*/ 68 h 69"/>
                    <a:gd name="T10" fmla="*/ 26 w 54"/>
                    <a:gd name="T11" fmla="*/ 54 h 69"/>
                    <a:gd name="T12" fmla="*/ 29 w 54"/>
                    <a:gd name="T13" fmla="*/ 54 h 69"/>
                    <a:gd name="T14" fmla="*/ 52 w 54"/>
                    <a:gd name="T15" fmla="*/ 68 h 69"/>
                    <a:gd name="T16" fmla="*/ 54 w 54"/>
                    <a:gd name="T17" fmla="*/ 67 h 69"/>
                    <a:gd name="T18" fmla="*/ 54 w 54"/>
                    <a:gd name="T19" fmla="*/ 2 h 69"/>
                    <a:gd name="T20" fmla="*/ 52 w 54"/>
                    <a:gd name="T21" fmla="*/ 0 h 69"/>
                    <a:gd name="T22" fmla="*/ 39 w 54"/>
                    <a:gd name="T23" fmla="*/ 29 h 69"/>
                    <a:gd name="T24" fmla="*/ 37 w 54"/>
                    <a:gd name="T25" fmla="*/ 31 h 69"/>
                    <a:gd name="T26" fmla="*/ 30 w 54"/>
                    <a:gd name="T27" fmla="*/ 31 h 69"/>
                    <a:gd name="T28" fmla="*/ 30 w 54"/>
                    <a:gd name="T29" fmla="*/ 38 h 69"/>
                    <a:gd name="T30" fmla="*/ 28 w 54"/>
                    <a:gd name="T31" fmla="*/ 40 h 69"/>
                    <a:gd name="T32" fmla="*/ 26 w 54"/>
                    <a:gd name="T33" fmla="*/ 40 h 69"/>
                    <a:gd name="T34" fmla="*/ 24 w 54"/>
                    <a:gd name="T35" fmla="*/ 38 h 69"/>
                    <a:gd name="T36" fmla="*/ 24 w 54"/>
                    <a:gd name="T37" fmla="*/ 31 h 69"/>
                    <a:gd name="T38" fmla="*/ 17 w 54"/>
                    <a:gd name="T39" fmla="*/ 31 h 69"/>
                    <a:gd name="T40" fmla="*/ 16 w 54"/>
                    <a:gd name="T41" fmla="*/ 29 h 69"/>
                    <a:gd name="T42" fmla="*/ 16 w 54"/>
                    <a:gd name="T43" fmla="*/ 27 h 69"/>
                    <a:gd name="T44" fmla="*/ 17 w 54"/>
                    <a:gd name="T45" fmla="*/ 25 h 69"/>
                    <a:gd name="T46" fmla="*/ 24 w 54"/>
                    <a:gd name="T47" fmla="*/ 25 h 69"/>
                    <a:gd name="T48" fmla="*/ 24 w 54"/>
                    <a:gd name="T49" fmla="*/ 19 h 69"/>
                    <a:gd name="T50" fmla="*/ 26 w 54"/>
                    <a:gd name="T51" fmla="*/ 17 h 69"/>
                    <a:gd name="T52" fmla="*/ 28 w 54"/>
                    <a:gd name="T53" fmla="*/ 17 h 69"/>
                    <a:gd name="T54" fmla="*/ 30 w 54"/>
                    <a:gd name="T55" fmla="*/ 19 h 69"/>
                    <a:gd name="T56" fmla="*/ 30 w 54"/>
                    <a:gd name="T57" fmla="*/ 25 h 69"/>
                    <a:gd name="T58" fmla="*/ 37 w 54"/>
                    <a:gd name="T59" fmla="*/ 25 h 69"/>
                    <a:gd name="T60" fmla="*/ 39 w 54"/>
                    <a:gd name="T61" fmla="*/ 27 h 69"/>
                    <a:gd name="T62" fmla="*/ 39 w 54"/>
                    <a:gd name="T63" fmla="*/ 2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4" h="69">
                      <a:moveTo>
                        <a:pt x="5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8"/>
                        <a:pt x="1" y="69"/>
                        <a:pt x="2" y="68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6" y="53"/>
                        <a:pt x="28" y="53"/>
                        <a:pt x="29" y="54"/>
                      </a:cubicBezTo>
                      <a:cubicBezTo>
                        <a:pt x="52" y="68"/>
                        <a:pt x="52" y="68"/>
                        <a:pt x="52" y="68"/>
                      </a:cubicBezTo>
                      <a:cubicBezTo>
                        <a:pt x="53" y="69"/>
                        <a:pt x="54" y="68"/>
                        <a:pt x="54" y="67"/>
                      </a:cubicBezTo>
                      <a:cubicBezTo>
                        <a:pt x="54" y="2"/>
                        <a:pt x="54" y="2"/>
                        <a:pt x="54" y="2"/>
                      </a:cubicBezTo>
                      <a:cubicBezTo>
                        <a:pt x="54" y="1"/>
                        <a:pt x="53" y="0"/>
                        <a:pt x="52" y="0"/>
                      </a:cubicBezTo>
                      <a:close/>
                      <a:moveTo>
                        <a:pt x="39" y="29"/>
                      </a:moveTo>
                      <a:cubicBezTo>
                        <a:pt x="39" y="30"/>
                        <a:pt x="38" y="31"/>
                        <a:pt x="37" y="31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29" y="40"/>
                        <a:pt x="28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5" y="40"/>
                        <a:pt x="24" y="39"/>
                        <a:pt x="24" y="38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6" y="31"/>
                        <a:pt x="16" y="30"/>
                        <a:pt x="16" y="29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6"/>
                        <a:pt x="16" y="25"/>
                        <a:pt x="17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7"/>
                        <a:pt x="25" y="17"/>
                        <a:pt x="26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9" y="17"/>
                        <a:pt x="30" y="17"/>
                        <a:pt x="30" y="19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8" y="25"/>
                        <a:pt x="39" y="26"/>
                        <a:pt x="39" y="27"/>
                      </a:cubicBezTo>
                      <a:lnTo>
                        <a:pt x="39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3" name="Freeform 27"/>
                <p:cNvSpPr/>
                <p:nvPr/>
              </p:nvSpPr>
              <p:spPr bwMode="auto">
                <a:xfrm>
                  <a:off x="35" y="0"/>
                  <a:ext cx="118" cy="153"/>
                </a:xfrm>
                <a:custGeom>
                  <a:avLst/>
                  <a:gdLst>
                    <a:gd name="T0" fmla="*/ 51 w 53"/>
                    <a:gd name="T1" fmla="*/ 0 h 69"/>
                    <a:gd name="T2" fmla="*/ 53 w 53"/>
                    <a:gd name="T3" fmla="*/ 2 h 69"/>
                    <a:gd name="T4" fmla="*/ 53 w 53"/>
                    <a:gd name="T5" fmla="*/ 68 h 69"/>
                    <a:gd name="T6" fmla="*/ 51 w 53"/>
                    <a:gd name="T7" fmla="*/ 69 h 69"/>
                    <a:gd name="T8" fmla="*/ 45 w 53"/>
                    <a:gd name="T9" fmla="*/ 64 h 69"/>
                    <a:gd name="T10" fmla="*/ 44 w 53"/>
                    <a:gd name="T11" fmla="*/ 61 h 69"/>
                    <a:gd name="T12" fmla="*/ 44 w 53"/>
                    <a:gd name="T13" fmla="*/ 11 h 69"/>
                    <a:gd name="T14" fmla="*/ 42 w 53"/>
                    <a:gd name="T15" fmla="*/ 9 h 69"/>
                    <a:gd name="T16" fmla="*/ 2 w 53"/>
                    <a:gd name="T17" fmla="*/ 9 h 69"/>
                    <a:gd name="T18" fmla="*/ 0 w 53"/>
                    <a:gd name="T19" fmla="*/ 8 h 69"/>
                    <a:gd name="T20" fmla="*/ 0 w 53"/>
                    <a:gd name="T21" fmla="*/ 2 h 69"/>
                    <a:gd name="T22" fmla="*/ 2 w 53"/>
                    <a:gd name="T23" fmla="*/ 0 h 69"/>
                    <a:gd name="T24" fmla="*/ 51 w 53"/>
                    <a:gd name="T2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3" h="69">
                      <a:moveTo>
                        <a:pt x="51" y="0"/>
                      </a:moveTo>
                      <a:cubicBezTo>
                        <a:pt x="52" y="0"/>
                        <a:pt x="53" y="1"/>
                        <a:pt x="53" y="2"/>
                      </a:cubicBezTo>
                      <a:cubicBezTo>
                        <a:pt x="53" y="68"/>
                        <a:pt x="53" y="68"/>
                        <a:pt x="53" y="68"/>
                      </a:cubicBezTo>
                      <a:cubicBezTo>
                        <a:pt x="53" y="69"/>
                        <a:pt x="52" y="69"/>
                        <a:pt x="51" y="69"/>
                      </a:cubicBezTo>
                      <a:cubicBezTo>
                        <a:pt x="45" y="64"/>
                        <a:pt x="45" y="64"/>
                        <a:pt x="45" y="64"/>
                      </a:cubicBezTo>
                      <a:cubicBezTo>
                        <a:pt x="44" y="64"/>
                        <a:pt x="44" y="62"/>
                        <a:pt x="44" y="6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0"/>
                        <a:pt x="43" y="9"/>
                        <a:pt x="4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0" y="9"/>
                        <a:pt x="0" y="9"/>
                        <a:pt x="0" y="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2" y="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64" name="Group 28"/>
              <p:cNvGrpSpPr/>
              <p:nvPr/>
            </p:nvGrpSpPr>
            <p:grpSpPr bwMode="auto">
              <a:xfrm>
                <a:off x="8959" y="5135"/>
                <a:ext cx="553" cy="843"/>
                <a:chOff x="0" y="0"/>
                <a:chExt cx="122" cy="184"/>
              </a:xfrm>
            </p:grpSpPr>
            <p:sp>
              <p:nvSpPr>
                <p:cNvPr id="14365" name="Freeform 29"/>
                <p:cNvSpPr>
                  <a:spLocks noEditPoints="1"/>
                </p:cNvSpPr>
                <p:nvPr/>
              </p:nvSpPr>
              <p:spPr bwMode="auto">
                <a:xfrm>
                  <a:off x="0" y="67"/>
                  <a:ext cx="122" cy="117"/>
                </a:xfrm>
                <a:custGeom>
                  <a:avLst/>
                  <a:gdLst>
                    <a:gd name="T0" fmla="*/ 53 w 55"/>
                    <a:gd name="T1" fmla="*/ 0 h 53"/>
                    <a:gd name="T2" fmla="*/ 3 w 55"/>
                    <a:gd name="T3" fmla="*/ 0 h 53"/>
                    <a:gd name="T4" fmla="*/ 2 w 55"/>
                    <a:gd name="T5" fmla="*/ 1 h 53"/>
                    <a:gd name="T6" fmla="*/ 1 w 55"/>
                    <a:gd name="T7" fmla="*/ 3 h 53"/>
                    <a:gd name="T8" fmla="*/ 1 w 55"/>
                    <a:gd name="T9" fmla="*/ 10 h 53"/>
                    <a:gd name="T10" fmla="*/ 0 w 55"/>
                    <a:gd name="T11" fmla="*/ 50 h 53"/>
                    <a:gd name="T12" fmla="*/ 3 w 55"/>
                    <a:gd name="T13" fmla="*/ 53 h 53"/>
                    <a:gd name="T14" fmla="*/ 52 w 55"/>
                    <a:gd name="T15" fmla="*/ 53 h 53"/>
                    <a:gd name="T16" fmla="*/ 55 w 55"/>
                    <a:gd name="T17" fmla="*/ 50 h 53"/>
                    <a:gd name="T18" fmla="*/ 55 w 55"/>
                    <a:gd name="T19" fmla="*/ 3 h 53"/>
                    <a:gd name="T20" fmla="*/ 53 w 55"/>
                    <a:gd name="T21" fmla="*/ 0 h 53"/>
                    <a:gd name="T22" fmla="*/ 12 w 55"/>
                    <a:gd name="T23" fmla="*/ 12 h 53"/>
                    <a:gd name="T24" fmla="*/ 18 w 55"/>
                    <a:gd name="T25" fmla="*/ 12 h 53"/>
                    <a:gd name="T26" fmla="*/ 18 w 55"/>
                    <a:gd name="T27" fmla="*/ 41 h 53"/>
                    <a:gd name="T28" fmla="*/ 12 w 55"/>
                    <a:gd name="T29" fmla="*/ 41 h 53"/>
                    <a:gd name="T30" fmla="*/ 12 w 55"/>
                    <a:gd name="T31" fmla="*/ 12 h 53"/>
                    <a:gd name="T32" fmla="*/ 25 w 55"/>
                    <a:gd name="T33" fmla="*/ 12 h 53"/>
                    <a:gd name="T34" fmla="*/ 31 w 55"/>
                    <a:gd name="T35" fmla="*/ 12 h 53"/>
                    <a:gd name="T36" fmla="*/ 31 w 55"/>
                    <a:gd name="T37" fmla="*/ 41 h 53"/>
                    <a:gd name="T38" fmla="*/ 25 w 55"/>
                    <a:gd name="T39" fmla="*/ 41 h 53"/>
                    <a:gd name="T40" fmla="*/ 25 w 55"/>
                    <a:gd name="T41" fmla="*/ 12 h 53"/>
                    <a:gd name="T42" fmla="*/ 43 w 55"/>
                    <a:gd name="T43" fmla="*/ 41 h 53"/>
                    <a:gd name="T44" fmla="*/ 38 w 55"/>
                    <a:gd name="T45" fmla="*/ 41 h 53"/>
                    <a:gd name="T46" fmla="*/ 38 w 55"/>
                    <a:gd name="T47" fmla="*/ 12 h 53"/>
                    <a:gd name="T48" fmla="*/ 43 w 55"/>
                    <a:gd name="T49" fmla="*/ 12 h 53"/>
                    <a:gd name="T50" fmla="*/ 43 w 55"/>
                    <a:gd name="T51" fmla="*/ 4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5" h="53">
                      <a:moveTo>
                        <a:pt x="5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2"/>
                        <a:pt x="2" y="53"/>
                        <a:pt x="3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4" y="53"/>
                        <a:pt x="55" y="52"/>
                        <a:pt x="55" y="50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2"/>
                        <a:pt x="54" y="0"/>
                        <a:pt x="53" y="0"/>
                      </a:cubicBezTo>
                      <a:close/>
                      <a:moveTo>
                        <a:pt x="12" y="12"/>
                      </a:move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lnTo>
                        <a:pt x="12" y="12"/>
                      </a:lnTo>
                      <a:close/>
                      <a:moveTo>
                        <a:pt x="25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lnTo>
                        <a:pt x="25" y="12"/>
                      </a:lnTo>
                      <a:close/>
                      <a:moveTo>
                        <a:pt x="43" y="41"/>
                      </a:moveTo>
                      <a:cubicBezTo>
                        <a:pt x="38" y="41"/>
                        <a:pt x="38" y="41"/>
                        <a:pt x="38" y="41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lnTo>
                        <a:pt x="43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6" name="Freeform 30"/>
                <p:cNvSpPr/>
                <p:nvPr/>
              </p:nvSpPr>
              <p:spPr bwMode="auto">
                <a:xfrm>
                  <a:off x="3" y="0"/>
                  <a:ext cx="119" cy="47"/>
                </a:xfrm>
                <a:custGeom>
                  <a:avLst/>
                  <a:gdLst>
                    <a:gd name="T0" fmla="*/ 52 w 54"/>
                    <a:gd name="T1" fmla="*/ 21 h 21"/>
                    <a:gd name="T2" fmla="*/ 54 w 54"/>
                    <a:gd name="T3" fmla="*/ 18 h 21"/>
                    <a:gd name="T4" fmla="*/ 54 w 54"/>
                    <a:gd name="T5" fmla="*/ 11 h 21"/>
                    <a:gd name="T6" fmla="*/ 52 w 54"/>
                    <a:gd name="T7" fmla="*/ 9 h 21"/>
                    <a:gd name="T8" fmla="*/ 40 w 54"/>
                    <a:gd name="T9" fmla="*/ 9 h 21"/>
                    <a:gd name="T10" fmla="*/ 37 w 54"/>
                    <a:gd name="T11" fmla="*/ 6 h 21"/>
                    <a:gd name="T12" fmla="*/ 37 w 54"/>
                    <a:gd name="T13" fmla="*/ 2 h 21"/>
                    <a:gd name="T14" fmla="*/ 34 w 54"/>
                    <a:gd name="T15" fmla="*/ 0 h 21"/>
                    <a:gd name="T16" fmla="*/ 20 w 54"/>
                    <a:gd name="T17" fmla="*/ 0 h 21"/>
                    <a:gd name="T18" fmla="*/ 17 w 54"/>
                    <a:gd name="T19" fmla="*/ 2 h 21"/>
                    <a:gd name="T20" fmla="*/ 17 w 54"/>
                    <a:gd name="T21" fmla="*/ 6 h 21"/>
                    <a:gd name="T22" fmla="*/ 14 w 54"/>
                    <a:gd name="T23" fmla="*/ 9 h 21"/>
                    <a:gd name="T24" fmla="*/ 2 w 54"/>
                    <a:gd name="T25" fmla="*/ 9 h 21"/>
                    <a:gd name="T26" fmla="*/ 0 w 54"/>
                    <a:gd name="T27" fmla="*/ 11 h 21"/>
                    <a:gd name="T28" fmla="*/ 0 w 54"/>
                    <a:gd name="T29" fmla="*/ 18 h 21"/>
                    <a:gd name="T30" fmla="*/ 2 w 54"/>
                    <a:gd name="T31" fmla="*/ 21 h 21"/>
                    <a:gd name="T32" fmla="*/ 52 w 54"/>
                    <a:gd name="T3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" h="21">
                      <a:moveTo>
                        <a:pt x="52" y="21"/>
                      </a:moveTo>
                      <a:cubicBezTo>
                        <a:pt x="53" y="21"/>
                        <a:pt x="54" y="20"/>
                        <a:pt x="54" y="18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0"/>
                        <a:pt x="53" y="9"/>
                        <a:pt x="52" y="9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8" y="9"/>
                        <a:pt x="37" y="8"/>
                        <a:pt x="37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8" y="0"/>
                        <a:pt x="17" y="1"/>
                        <a:pt x="17" y="2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8"/>
                        <a:pt x="16" y="9"/>
                        <a:pt x="14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0"/>
                        <a:pt x="1" y="21"/>
                        <a:pt x="2" y="21"/>
                      </a:cubicBezTo>
                      <a:lnTo>
                        <a:pt x="52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67" name="Group 31"/>
              <p:cNvGrpSpPr/>
              <p:nvPr/>
            </p:nvGrpSpPr>
            <p:grpSpPr bwMode="auto">
              <a:xfrm>
                <a:off x="6011" y="6462"/>
                <a:ext cx="807" cy="655"/>
                <a:chOff x="0" y="0"/>
                <a:chExt cx="186" cy="150"/>
              </a:xfrm>
            </p:grpSpPr>
            <p:sp>
              <p:nvSpPr>
                <p:cNvPr id="14368" name="Freeform 32"/>
                <p:cNvSpPr/>
                <p:nvPr/>
              </p:nvSpPr>
              <p:spPr bwMode="auto">
                <a:xfrm>
                  <a:off x="117" y="52"/>
                  <a:ext cx="69" cy="98"/>
                </a:xfrm>
                <a:custGeom>
                  <a:avLst/>
                  <a:gdLst>
                    <a:gd name="T0" fmla="*/ 31 w 31"/>
                    <a:gd name="T1" fmla="*/ 21 h 44"/>
                    <a:gd name="T2" fmla="*/ 7 w 31"/>
                    <a:gd name="T3" fmla="*/ 44 h 44"/>
                    <a:gd name="T4" fmla="*/ 0 w 31"/>
                    <a:gd name="T5" fmla="*/ 43 h 44"/>
                    <a:gd name="T6" fmla="*/ 20 w 31"/>
                    <a:gd name="T7" fmla="*/ 12 h 44"/>
                    <a:gd name="T8" fmla="*/ 17 w 31"/>
                    <a:gd name="T9" fmla="*/ 0 h 44"/>
                    <a:gd name="T10" fmla="*/ 31 w 31"/>
                    <a:gd name="T11" fmla="*/ 2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44">
                      <a:moveTo>
                        <a:pt x="31" y="21"/>
                      </a:moveTo>
                      <a:cubicBezTo>
                        <a:pt x="31" y="34"/>
                        <a:pt x="20" y="44"/>
                        <a:pt x="7" y="44"/>
                      </a:cubicBezTo>
                      <a:cubicBezTo>
                        <a:pt x="5" y="44"/>
                        <a:pt x="2" y="44"/>
                        <a:pt x="0" y="43"/>
                      </a:cubicBezTo>
                      <a:cubicBezTo>
                        <a:pt x="12" y="38"/>
                        <a:pt x="20" y="26"/>
                        <a:pt x="20" y="12"/>
                      </a:cubicBezTo>
                      <a:cubicBezTo>
                        <a:pt x="20" y="8"/>
                        <a:pt x="19" y="3"/>
                        <a:pt x="17" y="0"/>
                      </a:cubicBezTo>
                      <a:cubicBezTo>
                        <a:pt x="25" y="3"/>
                        <a:pt x="31" y="11"/>
                        <a:pt x="31" y="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9" name="Freeform 33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153" cy="150"/>
                </a:xfrm>
                <a:custGeom>
                  <a:avLst/>
                  <a:gdLst>
                    <a:gd name="T0" fmla="*/ 67 w 69"/>
                    <a:gd name="T1" fmla="*/ 22 h 68"/>
                    <a:gd name="T2" fmla="*/ 52 w 69"/>
                    <a:gd name="T3" fmla="*/ 4 h 68"/>
                    <a:gd name="T4" fmla="*/ 52 w 69"/>
                    <a:gd name="T5" fmla="*/ 4 h 68"/>
                    <a:gd name="T6" fmla="*/ 35 w 69"/>
                    <a:gd name="T7" fmla="*/ 0 h 68"/>
                    <a:gd name="T8" fmla="*/ 6 w 69"/>
                    <a:gd name="T9" fmla="*/ 15 h 68"/>
                    <a:gd name="T10" fmla="*/ 0 w 69"/>
                    <a:gd name="T11" fmla="*/ 34 h 68"/>
                    <a:gd name="T12" fmla="*/ 7 w 69"/>
                    <a:gd name="T13" fmla="*/ 55 h 68"/>
                    <a:gd name="T14" fmla="*/ 14 w 69"/>
                    <a:gd name="T15" fmla="*/ 61 h 68"/>
                    <a:gd name="T16" fmla="*/ 21 w 69"/>
                    <a:gd name="T17" fmla="*/ 66 h 68"/>
                    <a:gd name="T18" fmla="*/ 21 w 69"/>
                    <a:gd name="T19" fmla="*/ 66 h 68"/>
                    <a:gd name="T20" fmla="*/ 35 w 69"/>
                    <a:gd name="T21" fmla="*/ 68 h 68"/>
                    <a:gd name="T22" fmla="*/ 49 w 69"/>
                    <a:gd name="T23" fmla="*/ 65 h 68"/>
                    <a:gd name="T24" fmla="*/ 54 w 69"/>
                    <a:gd name="T25" fmla="*/ 62 h 68"/>
                    <a:gd name="T26" fmla="*/ 63 w 69"/>
                    <a:gd name="T27" fmla="*/ 53 h 68"/>
                    <a:gd name="T28" fmla="*/ 69 w 69"/>
                    <a:gd name="T29" fmla="*/ 38 h 68"/>
                    <a:gd name="T30" fmla="*/ 69 w 69"/>
                    <a:gd name="T31" fmla="*/ 38 h 68"/>
                    <a:gd name="T32" fmla="*/ 69 w 69"/>
                    <a:gd name="T33" fmla="*/ 34 h 68"/>
                    <a:gd name="T34" fmla="*/ 67 w 69"/>
                    <a:gd name="T35" fmla="*/ 22 h 68"/>
                    <a:gd name="T36" fmla="*/ 47 w 69"/>
                    <a:gd name="T37" fmla="*/ 15 h 68"/>
                    <a:gd name="T38" fmla="*/ 53 w 69"/>
                    <a:gd name="T39" fmla="*/ 21 h 68"/>
                    <a:gd name="T40" fmla="*/ 53 w 69"/>
                    <a:gd name="T41" fmla="*/ 22 h 68"/>
                    <a:gd name="T42" fmla="*/ 47 w 69"/>
                    <a:gd name="T43" fmla="*/ 27 h 68"/>
                    <a:gd name="T44" fmla="*/ 41 w 69"/>
                    <a:gd name="T45" fmla="*/ 21 h 68"/>
                    <a:gd name="T46" fmla="*/ 46 w 69"/>
                    <a:gd name="T47" fmla="*/ 15 h 68"/>
                    <a:gd name="T48" fmla="*/ 47 w 69"/>
                    <a:gd name="T49" fmla="*/ 15 h 68"/>
                    <a:gd name="T50" fmla="*/ 22 w 69"/>
                    <a:gd name="T51" fmla="*/ 53 h 68"/>
                    <a:gd name="T52" fmla="*/ 16 w 69"/>
                    <a:gd name="T53" fmla="*/ 47 h 68"/>
                    <a:gd name="T54" fmla="*/ 22 w 69"/>
                    <a:gd name="T55" fmla="*/ 41 h 68"/>
                    <a:gd name="T56" fmla="*/ 28 w 69"/>
                    <a:gd name="T57" fmla="*/ 47 h 68"/>
                    <a:gd name="T58" fmla="*/ 22 w 69"/>
                    <a:gd name="T59" fmla="*/ 53 h 68"/>
                    <a:gd name="T60" fmla="*/ 22 w 69"/>
                    <a:gd name="T61" fmla="*/ 27 h 68"/>
                    <a:gd name="T62" fmla="*/ 16 w 69"/>
                    <a:gd name="T63" fmla="*/ 21 h 68"/>
                    <a:gd name="T64" fmla="*/ 22 w 69"/>
                    <a:gd name="T65" fmla="*/ 15 h 68"/>
                    <a:gd name="T66" fmla="*/ 28 w 69"/>
                    <a:gd name="T67" fmla="*/ 21 h 68"/>
                    <a:gd name="T68" fmla="*/ 22 w 69"/>
                    <a:gd name="T69" fmla="*/ 27 h 68"/>
                    <a:gd name="T70" fmla="*/ 31 w 69"/>
                    <a:gd name="T71" fmla="*/ 34 h 68"/>
                    <a:gd name="T72" fmla="*/ 33 w 69"/>
                    <a:gd name="T73" fmla="*/ 31 h 68"/>
                    <a:gd name="T74" fmla="*/ 35 w 69"/>
                    <a:gd name="T75" fmla="*/ 30 h 68"/>
                    <a:gd name="T76" fmla="*/ 39 w 69"/>
                    <a:gd name="T77" fmla="*/ 34 h 68"/>
                    <a:gd name="T78" fmla="*/ 38 w 69"/>
                    <a:gd name="T79" fmla="*/ 36 h 68"/>
                    <a:gd name="T80" fmla="*/ 35 w 69"/>
                    <a:gd name="T81" fmla="*/ 38 h 68"/>
                    <a:gd name="T82" fmla="*/ 31 w 69"/>
                    <a:gd name="T83" fmla="*/ 34 h 68"/>
                    <a:gd name="T84" fmla="*/ 47 w 69"/>
                    <a:gd name="T85" fmla="*/ 53 h 68"/>
                    <a:gd name="T86" fmla="*/ 41 w 69"/>
                    <a:gd name="T87" fmla="*/ 47 h 68"/>
                    <a:gd name="T88" fmla="*/ 47 w 69"/>
                    <a:gd name="T89" fmla="*/ 41 h 68"/>
                    <a:gd name="T90" fmla="*/ 53 w 69"/>
                    <a:gd name="T91" fmla="*/ 47 h 68"/>
                    <a:gd name="T92" fmla="*/ 47 w 69"/>
                    <a:gd name="T93" fmla="*/ 53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9" h="68">
                      <a:moveTo>
                        <a:pt x="67" y="22"/>
                      </a:moveTo>
                      <a:cubicBezTo>
                        <a:pt x="64" y="15"/>
                        <a:pt x="59" y="8"/>
                        <a:pt x="52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47" y="1"/>
                        <a:pt x="41" y="0"/>
                        <a:pt x="35" y="0"/>
                      </a:cubicBezTo>
                      <a:cubicBezTo>
                        <a:pt x="23" y="0"/>
                        <a:pt x="13" y="6"/>
                        <a:pt x="6" y="15"/>
                      </a:cubicBezTo>
                      <a:cubicBezTo>
                        <a:pt x="3" y="20"/>
                        <a:pt x="0" y="27"/>
                        <a:pt x="0" y="34"/>
                      </a:cubicBezTo>
                      <a:cubicBezTo>
                        <a:pt x="0" y="42"/>
                        <a:pt x="3" y="49"/>
                        <a:pt x="7" y="55"/>
                      </a:cubicBezTo>
                      <a:cubicBezTo>
                        <a:pt x="9" y="57"/>
                        <a:pt x="12" y="60"/>
                        <a:pt x="14" y="61"/>
                      </a:cubicBezTo>
                      <a:cubicBezTo>
                        <a:pt x="16" y="63"/>
                        <a:pt x="19" y="64"/>
                        <a:pt x="21" y="66"/>
                      </a:cubicBez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5" y="67"/>
                        <a:pt x="30" y="68"/>
                        <a:pt x="35" y="68"/>
                      </a:cubicBezTo>
                      <a:cubicBezTo>
                        <a:pt x="40" y="68"/>
                        <a:pt x="44" y="67"/>
                        <a:pt x="49" y="65"/>
                      </a:cubicBezTo>
                      <a:cubicBezTo>
                        <a:pt x="51" y="64"/>
                        <a:pt x="52" y="63"/>
                        <a:pt x="54" y="62"/>
                      </a:cubicBezTo>
                      <a:cubicBezTo>
                        <a:pt x="58" y="60"/>
                        <a:pt x="61" y="57"/>
                        <a:pt x="63" y="53"/>
                      </a:cubicBezTo>
                      <a:cubicBezTo>
                        <a:pt x="66" y="49"/>
                        <a:pt x="68" y="43"/>
                        <a:pt x="69" y="38"/>
                      </a:cubicBezTo>
                      <a:cubicBezTo>
                        <a:pt x="69" y="38"/>
                        <a:pt x="69" y="38"/>
                        <a:pt x="69" y="38"/>
                      </a:cubicBezTo>
                      <a:cubicBezTo>
                        <a:pt x="69" y="36"/>
                        <a:pt x="69" y="35"/>
                        <a:pt x="69" y="34"/>
                      </a:cubicBezTo>
                      <a:cubicBezTo>
                        <a:pt x="69" y="30"/>
                        <a:pt x="68" y="26"/>
                        <a:pt x="67" y="22"/>
                      </a:cubicBezTo>
                      <a:close/>
                      <a:moveTo>
                        <a:pt x="47" y="15"/>
                      </a:moveTo>
                      <a:cubicBezTo>
                        <a:pt x="50" y="15"/>
                        <a:pt x="53" y="18"/>
                        <a:pt x="53" y="21"/>
                      </a:cubicBez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25"/>
                        <a:pt x="50" y="27"/>
                        <a:pt x="47" y="27"/>
                      </a:cubicBezTo>
                      <a:cubicBezTo>
                        <a:pt x="44" y="27"/>
                        <a:pt x="41" y="24"/>
                        <a:pt x="41" y="21"/>
                      </a:cubicBezTo>
                      <a:cubicBezTo>
                        <a:pt x="41" y="18"/>
                        <a:pt x="44" y="16"/>
                        <a:pt x="46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lose/>
                      <a:moveTo>
                        <a:pt x="22" y="53"/>
                      </a:moveTo>
                      <a:cubicBezTo>
                        <a:pt x="19" y="53"/>
                        <a:pt x="16" y="50"/>
                        <a:pt x="16" y="47"/>
                      </a:cubicBezTo>
                      <a:cubicBezTo>
                        <a:pt x="16" y="44"/>
                        <a:pt x="19" y="41"/>
                        <a:pt x="22" y="41"/>
                      </a:cubicBezTo>
                      <a:cubicBezTo>
                        <a:pt x="25" y="41"/>
                        <a:pt x="28" y="44"/>
                        <a:pt x="28" y="47"/>
                      </a:cubicBezTo>
                      <a:cubicBezTo>
                        <a:pt x="28" y="50"/>
                        <a:pt x="25" y="53"/>
                        <a:pt x="22" y="53"/>
                      </a:cubicBezTo>
                      <a:close/>
                      <a:moveTo>
                        <a:pt x="22" y="27"/>
                      </a:moveTo>
                      <a:cubicBezTo>
                        <a:pt x="19" y="27"/>
                        <a:pt x="16" y="24"/>
                        <a:pt x="16" y="21"/>
                      </a:cubicBezTo>
                      <a:cubicBezTo>
                        <a:pt x="16" y="18"/>
                        <a:pt x="19" y="15"/>
                        <a:pt x="22" y="15"/>
                      </a:cubicBezTo>
                      <a:cubicBezTo>
                        <a:pt x="25" y="15"/>
                        <a:pt x="28" y="18"/>
                        <a:pt x="28" y="21"/>
                      </a:cubicBezTo>
                      <a:cubicBezTo>
                        <a:pt x="28" y="24"/>
                        <a:pt x="25" y="27"/>
                        <a:pt x="22" y="27"/>
                      </a:cubicBezTo>
                      <a:close/>
                      <a:moveTo>
                        <a:pt x="31" y="34"/>
                      </a:moveTo>
                      <a:cubicBezTo>
                        <a:pt x="31" y="33"/>
                        <a:pt x="31" y="31"/>
                        <a:pt x="33" y="31"/>
                      </a:cubicBezTo>
                      <a:cubicBezTo>
                        <a:pt x="33" y="30"/>
                        <a:pt x="34" y="30"/>
                        <a:pt x="35" y="30"/>
                      </a:cubicBezTo>
                      <a:cubicBezTo>
                        <a:pt x="37" y="30"/>
                        <a:pt x="39" y="32"/>
                        <a:pt x="39" y="34"/>
                      </a:cubicBezTo>
                      <a:cubicBezTo>
                        <a:pt x="39" y="35"/>
                        <a:pt x="39" y="35"/>
                        <a:pt x="38" y="36"/>
                      </a:cubicBezTo>
                      <a:cubicBezTo>
                        <a:pt x="38" y="37"/>
                        <a:pt x="36" y="38"/>
                        <a:pt x="35" y="38"/>
                      </a:cubicBezTo>
                      <a:cubicBezTo>
                        <a:pt x="32" y="38"/>
                        <a:pt x="31" y="36"/>
                        <a:pt x="31" y="34"/>
                      </a:cubicBezTo>
                      <a:close/>
                      <a:moveTo>
                        <a:pt x="47" y="53"/>
                      </a:moveTo>
                      <a:cubicBezTo>
                        <a:pt x="44" y="53"/>
                        <a:pt x="41" y="50"/>
                        <a:pt x="41" y="47"/>
                      </a:cubicBezTo>
                      <a:cubicBezTo>
                        <a:pt x="41" y="44"/>
                        <a:pt x="44" y="41"/>
                        <a:pt x="47" y="41"/>
                      </a:cubicBezTo>
                      <a:cubicBezTo>
                        <a:pt x="50" y="41"/>
                        <a:pt x="53" y="44"/>
                        <a:pt x="53" y="47"/>
                      </a:cubicBezTo>
                      <a:cubicBezTo>
                        <a:pt x="53" y="50"/>
                        <a:pt x="50" y="53"/>
                        <a:pt x="47" y="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374" name="Rectangle 38"/>
              <p:cNvSpPr>
                <a:spLocks noChangeArrowheads="1"/>
              </p:cNvSpPr>
              <p:nvPr/>
            </p:nvSpPr>
            <p:spPr bwMode="auto">
              <a:xfrm>
                <a:off x="14078" y="2266"/>
                <a:ext cx="1294" cy="1322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4375" name="Group 39"/>
              <p:cNvGrpSpPr/>
              <p:nvPr/>
            </p:nvGrpSpPr>
            <p:grpSpPr bwMode="auto">
              <a:xfrm>
                <a:off x="14176" y="2591"/>
                <a:ext cx="1003" cy="770"/>
                <a:chOff x="0" y="0"/>
                <a:chExt cx="184" cy="143"/>
              </a:xfrm>
            </p:grpSpPr>
            <p:sp>
              <p:nvSpPr>
                <p:cNvPr id="14376" name="Freeform 40"/>
                <p:cNvSpPr>
                  <a:spLocks noEditPoints="1"/>
                </p:cNvSpPr>
                <p:nvPr/>
              </p:nvSpPr>
              <p:spPr bwMode="auto">
                <a:xfrm>
                  <a:off x="62" y="0"/>
                  <a:ext cx="122" cy="119"/>
                </a:xfrm>
                <a:custGeom>
                  <a:avLst/>
                  <a:gdLst>
                    <a:gd name="T0" fmla="*/ 53 w 55"/>
                    <a:gd name="T1" fmla="*/ 0 h 54"/>
                    <a:gd name="T2" fmla="*/ 3 w 55"/>
                    <a:gd name="T3" fmla="*/ 0 h 54"/>
                    <a:gd name="T4" fmla="*/ 0 w 55"/>
                    <a:gd name="T5" fmla="*/ 2 h 54"/>
                    <a:gd name="T6" fmla="*/ 0 w 55"/>
                    <a:gd name="T7" fmla="*/ 42 h 54"/>
                    <a:gd name="T8" fmla="*/ 3 w 55"/>
                    <a:gd name="T9" fmla="*/ 44 h 54"/>
                    <a:gd name="T10" fmla="*/ 24 w 55"/>
                    <a:gd name="T11" fmla="*/ 44 h 54"/>
                    <a:gd name="T12" fmla="*/ 27 w 55"/>
                    <a:gd name="T13" fmla="*/ 46 h 54"/>
                    <a:gd name="T14" fmla="*/ 27 w 55"/>
                    <a:gd name="T15" fmla="*/ 53 h 54"/>
                    <a:gd name="T16" fmla="*/ 27 w 55"/>
                    <a:gd name="T17" fmla="*/ 53 h 54"/>
                    <a:gd name="T18" fmla="*/ 28 w 55"/>
                    <a:gd name="T19" fmla="*/ 53 h 54"/>
                    <a:gd name="T20" fmla="*/ 36 w 55"/>
                    <a:gd name="T21" fmla="*/ 46 h 54"/>
                    <a:gd name="T22" fmla="*/ 40 w 55"/>
                    <a:gd name="T23" fmla="*/ 44 h 54"/>
                    <a:gd name="T24" fmla="*/ 53 w 55"/>
                    <a:gd name="T25" fmla="*/ 44 h 54"/>
                    <a:gd name="T26" fmla="*/ 55 w 55"/>
                    <a:gd name="T27" fmla="*/ 42 h 54"/>
                    <a:gd name="T28" fmla="*/ 55 w 55"/>
                    <a:gd name="T29" fmla="*/ 2 h 54"/>
                    <a:gd name="T30" fmla="*/ 53 w 55"/>
                    <a:gd name="T31" fmla="*/ 0 h 54"/>
                    <a:gd name="T32" fmla="*/ 23 w 55"/>
                    <a:gd name="T33" fmla="*/ 24 h 54"/>
                    <a:gd name="T34" fmla="*/ 20 w 55"/>
                    <a:gd name="T35" fmla="*/ 27 h 54"/>
                    <a:gd name="T36" fmla="*/ 15 w 55"/>
                    <a:gd name="T37" fmla="*/ 27 h 54"/>
                    <a:gd name="T38" fmla="*/ 13 w 55"/>
                    <a:gd name="T39" fmla="*/ 24 h 54"/>
                    <a:gd name="T40" fmla="*/ 13 w 55"/>
                    <a:gd name="T41" fmla="*/ 20 h 54"/>
                    <a:gd name="T42" fmla="*/ 15 w 55"/>
                    <a:gd name="T43" fmla="*/ 17 h 54"/>
                    <a:gd name="T44" fmla="*/ 20 w 55"/>
                    <a:gd name="T45" fmla="*/ 17 h 54"/>
                    <a:gd name="T46" fmla="*/ 23 w 55"/>
                    <a:gd name="T47" fmla="*/ 20 h 54"/>
                    <a:gd name="T48" fmla="*/ 23 w 55"/>
                    <a:gd name="T49" fmla="*/ 24 h 54"/>
                    <a:gd name="T50" fmla="*/ 42 w 55"/>
                    <a:gd name="T51" fmla="*/ 24 h 54"/>
                    <a:gd name="T52" fmla="*/ 40 w 55"/>
                    <a:gd name="T53" fmla="*/ 27 h 54"/>
                    <a:gd name="T54" fmla="*/ 35 w 55"/>
                    <a:gd name="T55" fmla="*/ 27 h 54"/>
                    <a:gd name="T56" fmla="*/ 33 w 55"/>
                    <a:gd name="T57" fmla="*/ 24 h 54"/>
                    <a:gd name="T58" fmla="*/ 33 w 55"/>
                    <a:gd name="T59" fmla="*/ 20 h 54"/>
                    <a:gd name="T60" fmla="*/ 35 w 55"/>
                    <a:gd name="T61" fmla="*/ 17 h 54"/>
                    <a:gd name="T62" fmla="*/ 40 w 55"/>
                    <a:gd name="T63" fmla="*/ 17 h 54"/>
                    <a:gd name="T64" fmla="*/ 42 w 55"/>
                    <a:gd name="T65" fmla="*/ 20 h 54"/>
                    <a:gd name="T66" fmla="*/ 42 w 55"/>
                    <a:gd name="T67" fmla="*/ 2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" h="54">
                      <a:moveTo>
                        <a:pt x="5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3"/>
                        <a:pt x="1" y="44"/>
                        <a:pt x="3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6" y="44"/>
                        <a:pt x="27" y="45"/>
                        <a:pt x="27" y="46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27" y="54"/>
                        <a:pt x="27" y="54"/>
                        <a:pt x="28" y="53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7" y="45"/>
                        <a:pt x="39" y="44"/>
                        <a:pt x="40" y="44"/>
                      </a:cubicBezTo>
                      <a:cubicBezTo>
                        <a:pt x="53" y="44"/>
                        <a:pt x="53" y="44"/>
                        <a:pt x="53" y="44"/>
                      </a:cubicBezTo>
                      <a:cubicBezTo>
                        <a:pt x="54" y="44"/>
                        <a:pt x="55" y="43"/>
                        <a:pt x="55" y="42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1"/>
                        <a:pt x="54" y="0"/>
                        <a:pt x="53" y="0"/>
                      </a:cubicBezTo>
                      <a:close/>
                      <a:moveTo>
                        <a:pt x="23" y="24"/>
                      </a:moveTo>
                      <a:cubicBezTo>
                        <a:pt x="23" y="26"/>
                        <a:pt x="21" y="27"/>
                        <a:pt x="20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4" y="27"/>
                        <a:pt x="13" y="26"/>
                        <a:pt x="13" y="24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18"/>
                        <a:pt x="14" y="17"/>
                        <a:pt x="15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1" y="17"/>
                        <a:pt x="23" y="18"/>
                        <a:pt x="23" y="20"/>
                      </a:cubicBezTo>
                      <a:lnTo>
                        <a:pt x="23" y="24"/>
                      </a:lnTo>
                      <a:close/>
                      <a:moveTo>
                        <a:pt x="42" y="24"/>
                      </a:moveTo>
                      <a:cubicBezTo>
                        <a:pt x="42" y="26"/>
                        <a:pt x="41" y="27"/>
                        <a:pt x="40" y="27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4" y="27"/>
                        <a:pt x="33" y="26"/>
                        <a:pt x="33" y="24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8"/>
                        <a:pt x="34" y="17"/>
                        <a:pt x="35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1" y="17"/>
                        <a:pt x="42" y="18"/>
                        <a:pt x="42" y="20"/>
                      </a:cubicBezTo>
                      <a:lnTo>
                        <a:pt x="42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7" name="Freeform 41"/>
                <p:cNvSpPr/>
                <p:nvPr/>
              </p:nvSpPr>
              <p:spPr bwMode="auto">
                <a:xfrm>
                  <a:off x="0" y="24"/>
                  <a:ext cx="111" cy="119"/>
                </a:xfrm>
                <a:custGeom>
                  <a:avLst/>
                  <a:gdLst>
                    <a:gd name="T0" fmla="*/ 47 w 50"/>
                    <a:gd name="T1" fmla="*/ 37 h 54"/>
                    <a:gd name="T2" fmla="*/ 50 w 50"/>
                    <a:gd name="T3" fmla="*/ 40 h 54"/>
                    <a:gd name="T4" fmla="*/ 50 w 50"/>
                    <a:gd name="T5" fmla="*/ 41 h 54"/>
                    <a:gd name="T6" fmla="*/ 47 w 50"/>
                    <a:gd name="T7" fmla="*/ 44 h 54"/>
                    <a:gd name="T8" fmla="*/ 31 w 50"/>
                    <a:gd name="T9" fmla="*/ 44 h 54"/>
                    <a:gd name="T10" fmla="*/ 28 w 50"/>
                    <a:gd name="T11" fmla="*/ 46 h 54"/>
                    <a:gd name="T12" fmla="*/ 28 w 50"/>
                    <a:gd name="T13" fmla="*/ 52 h 54"/>
                    <a:gd name="T14" fmla="*/ 27 w 50"/>
                    <a:gd name="T15" fmla="*/ 53 h 54"/>
                    <a:gd name="T16" fmla="*/ 19 w 50"/>
                    <a:gd name="T17" fmla="*/ 45 h 54"/>
                    <a:gd name="T18" fmla="*/ 15 w 50"/>
                    <a:gd name="T19" fmla="*/ 44 h 54"/>
                    <a:gd name="T20" fmla="*/ 2 w 50"/>
                    <a:gd name="T21" fmla="*/ 44 h 54"/>
                    <a:gd name="T22" fmla="*/ 0 w 50"/>
                    <a:gd name="T23" fmla="*/ 41 h 54"/>
                    <a:gd name="T24" fmla="*/ 0 w 50"/>
                    <a:gd name="T25" fmla="*/ 2 h 54"/>
                    <a:gd name="T26" fmla="*/ 2 w 50"/>
                    <a:gd name="T27" fmla="*/ 0 h 54"/>
                    <a:gd name="T28" fmla="*/ 21 w 50"/>
                    <a:gd name="T29" fmla="*/ 0 h 54"/>
                    <a:gd name="T30" fmla="*/ 23 w 50"/>
                    <a:gd name="T31" fmla="*/ 2 h 54"/>
                    <a:gd name="T32" fmla="*/ 23 w 50"/>
                    <a:gd name="T33" fmla="*/ 35 h 54"/>
                    <a:gd name="T34" fmla="*/ 26 w 50"/>
                    <a:gd name="T35" fmla="*/ 37 h 54"/>
                    <a:gd name="T36" fmla="*/ 47 w 50"/>
                    <a:gd name="T37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54">
                      <a:moveTo>
                        <a:pt x="47" y="37"/>
                      </a:moveTo>
                      <a:cubicBezTo>
                        <a:pt x="49" y="37"/>
                        <a:pt x="50" y="38"/>
                        <a:pt x="50" y="40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50" y="42"/>
                        <a:pt x="49" y="44"/>
                        <a:pt x="47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29" y="44"/>
                        <a:pt x="28" y="45"/>
                        <a:pt x="28" y="46"/>
                      </a:cubicBezTo>
                      <a:cubicBezTo>
                        <a:pt x="28" y="52"/>
                        <a:pt x="28" y="52"/>
                        <a:pt x="28" y="52"/>
                      </a:cubicBezTo>
                      <a:cubicBezTo>
                        <a:pt x="28" y="54"/>
                        <a:pt x="27" y="54"/>
                        <a:pt x="27" y="53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8" y="44"/>
                        <a:pt x="16" y="44"/>
                        <a:pt x="15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1" y="44"/>
                        <a:pt x="0" y="42"/>
                        <a:pt x="0" y="4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0"/>
                        <a:pt x="23" y="1"/>
                        <a:pt x="23" y="2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6"/>
                        <a:pt x="25" y="37"/>
                        <a:pt x="26" y="37"/>
                      </a:cubicBezTo>
                      <a:lnTo>
                        <a:pt x="47" y="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11"/>
            <p:cNvSpPr/>
            <p:nvPr/>
          </p:nvSpPr>
          <p:spPr>
            <a:xfrm>
              <a:off x="1475" y="2153"/>
              <a:ext cx="4687" cy="1054"/>
            </a:xfrm>
            <a:prstGeom prst="rect">
              <a:avLst/>
            </a:prstGeom>
          </p:spPr>
          <p:txBody>
            <a:bodyPr wrap="square" lIns="115214" tIns="57607" rIns="115214" bIns="57607" numCol="1" spcCol="34564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点击此处添加您所需要的文字内容；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300" kern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点击此处添加您所需要的文字内容；</a:t>
              </a:r>
              <a:endPara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78" name="Rectangle 11"/>
            <p:cNvSpPr/>
            <p:nvPr/>
          </p:nvSpPr>
          <p:spPr>
            <a:xfrm>
              <a:off x="4310" y="3402"/>
              <a:ext cx="4687" cy="1054"/>
            </a:xfrm>
            <a:prstGeom prst="rect">
              <a:avLst/>
            </a:prstGeom>
          </p:spPr>
          <p:txBody>
            <a:bodyPr wrap="square" lIns="115214" tIns="57607" rIns="115214" bIns="57607" numCol="1" spcCol="34564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点击此处添加您所需要的文字内容；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300" kern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点击此处添加您所需要的文字内容；</a:t>
              </a:r>
              <a:endPara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79" name="Rectangle 11"/>
            <p:cNvSpPr/>
            <p:nvPr/>
          </p:nvSpPr>
          <p:spPr>
            <a:xfrm>
              <a:off x="6897" y="8731"/>
              <a:ext cx="4687" cy="1054"/>
            </a:xfrm>
            <a:prstGeom prst="rect">
              <a:avLst/>
            </a:prstGeom>
          </p:spPr>
          <p:txBody>
            <a:bodyPr wrap="square" lIns="115214" tIns="57607" rIns="115214" bIns="57607" numCol="1" spcCol="34564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点击此处添加您所需要的文字内容；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300" kern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点击此处添加您所需要的文字内容；</a:t>
              </a:r>
              <a:endPara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80" name="Rectangle 11"/>
            <p:cNvSpPr/>
            <p:nvPr/>
          </p:nvSpPr>
          <p:spPr>
            <a:xfrm>
              <a:off x="9641" y="7371"/>
              <a:ext cx="4687" cy="1054"/>
            </a:xfrm>
            <a:prstGeom prst="rect">
              <a:avLst/>
            </a:prstGeom>
          </p:spPr>
          <p:txBody>
            <a:bodyPr wrap="square" lIns="115214" tIns="57607" rIns="115214" bIns="57607" numCol="1" spcCol="34564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点击此处添加您所需要的文字内容；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300" kern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点击此处添加您所需要的文字内容；</a:t>
              </a:r>
              <a:endPara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81" name="Rectangle 11"/>
            <p:cNvSpPr/>
            <p:nvPr/>
          </p:nvSpPr>
          <p:spPr>
            <a:xfrm>
              <a:off x="12929" y="5669"/>
              <a:ext cx="4687" cy="1054"/>
            </a:xfrm>
            <a:prstGeom prst="rect">
              <a:avLst/>
            </a:prstGeom>
          </p:spPr>
          <p:txBody>
            <a:bodyPr wrap="square" lIns="115214" tIns="57607" rIns="115214" bIns="57607" numCol="1" spcCol="34564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点击此处添加您所需要的文字内容；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300" kern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  <a:sym typeface="+mn-ea"/>
                </a:rPr>
                <a:t>点击此处添加您所需要的文字内容；</a:t>
              </a:r>
              <a:endPara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研究周期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68264" y="452324"/>
            <a:ext cx="5814060" cy="6403136"/>
            <a:chOff x="6558" y="713"/>
            <a:chExt cx="6735" cy="7417"/>
          </a:xfrm>
        </p:grpSpPr>
        <p:sp>
          <p:nvSpPr>
            <p:cNvPr id="167" name="Oval 166"/>
            <p:cNvSpPr/>
            <p:nvPr/>
          </p:nvSpPr>
          <p:spPr>
            <a:xfrm>
              <a:off x="9485" y="3163"/>
              <a:ext cx="333" cy="330"/>
            </a:xfrm>
            <a:prstGeom prst="ellipse">
              <a:avLst/>
            </a:prstGeom>
            <a:solidFill>
              <a:srgbClr val="DE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16739" name="Oval 97"/>
            <p:cNvSpPr/>
            <p:nvPr/>
          </p:nvSpPr>
          <p:spPr>
            <a:xfrm>
              <a:off x="10135" y="5350"/>
              <a:ext cx="1035" cy="1023"/>
            </a:xfrm>
            <a:prstGeom prst="ellipse">
              <a:avLst/>
            </a:prstGeom>
            <a:solidFill>
              <a:srgbClr val="DE6E00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40" name="Oval 97"/>
            <p:cNvSpPr/>
            <p:nvPr/>
          </p:nvSpPr>
          <p:spPr>
            <a:xfrm>
              <a:off x="9978" y="4065"/>
              <a:ext cx="1132" cy="1118"/>
            </a:xfrm>
            <a:prstGeom prst="ellipse">
              <a:avLst/>
            </a:prstGeom>
            <a:solidFill>
              <a:srgbClr val="01D48F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41" name="Oval 97"/>
            <p:cNvSpPr/>
            <p:nvPr/>
          </p:nvSpPr>
          <p:spPr>
            <a:xfrm>
              <a:off x="11040" y="4873"/>
              <a:ext cx="790" cy="777"/>
            </a:xfrm>
            <a:prstGeom prst="ellipse">
              <a:avLst/>
            </a:prstGeom>
            <a:solidFill>
              <a:srgbClr val="00C3D9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42" name="Oval 97"/>
            <p:cNvSpPr/>
            <p:nvPr/>
          </p:nvSpPr>
          <p:spPr>
            <a:xfrm>
              <a:off x="11155" y="3753"/>
              <a:ext cx="905" cy="892"/>
            </a:xfrm>
            <a:prstGeom prst="ellipse">
              <a:avLst/>
            </a:prstGeom>
            <a:solidFill>
              <a:srgbClr val="DE6E00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43" name="Oval 97"/>
            <p:cNvSpPr/>
            <p:nvPr/>
          </p:nvSpPr>
          <p:spPr>
            <a:xfrm>
              <a:off x="8120" y="2728"/>
              <a:ext cx="790" cy="777"/>
            </a:xfrm>
            <a:prstGeom prst="ellipse">
              <a:avLst/>
            </a:prstGeom>
            <a:solidFill>
              <a:srgbClr val="01D48F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44" name="Oval 97"/>
            <p:cNvSpPr/>
            <p:nvPr/>
          </p:nvSpPr>
          <p:spPr>
            <a:xfrm>
              <a:off x="8695" y="3513"/>
              <a:ext cx="1015" cy="1000"/>
            </a:xfrm>
            <a:prstGeom prst="ellipse">
              <a:avLst/>
            </a:prstGeom>
            <a:solidFill>
              <a:srgbClr val="DE6E00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45" name="Oval 97"/>
            <p:cNvSpPr/>
            <p:nvPr/>
          </p:nvSpPr>
          <p:spPr>
            <a:xfrm>
              <a:off x="10333" y="2415"/>
              <a:ext cx="1015" cy="1003"/>
            </a:xfrm>
            <a:prstGeom prst="ellipse">
              <a:avLst/>
            </a:prstGeom>
            <a:solidFill>
              <a:srgbClr val="F4C60E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62" name="Oval 161"/>
            <p:cNvSpPr/>
            <p:nvPr/>
          </p:nvSpPr>
          <p:spPr>
            <a:xfrm>
              <a:off x="11653" y="3030"/>
              <a:ext cx="568" cy="565"/>
            </a:xfrm>
            <a:prstGeom prst="ellipse">
              <a:avLst/>
            </a:prstGeom>
            <a:solidFill>
              <a:srgbClr val="F3C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65" name="Oval 164"/>
            <p:cNvSpPr/>
            <p:nvPr/>
          </p:nvSpPr>
          <p:spPr>
            <a:xfrm>
              <a:off x="9890" y="1003"/>
              <a:ext cx="410" cy="410"/>
            </a:xfrm>
            <a:prstGeom prst="ellipse">
              <a:avLst/>
            </a:prstGeom>
            <a:solidFill>
              <a:srgbClr val="DE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63" name="Oval 162"/>
            <p:cNvSpPr/>
            <p:nvPr/>
          </p:nvSpPr>
          <p:spPr>
            <a:xfrm>
              <a:off x="7920" y="1805"/>
              <a:ext cx="565" cy="565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49" name="Oval 148"/>
            <p:cNvSpPr/>
            <p:nvPr/>
          </p:nvSpPr>
          <p:spPr>
            <a:xfrm>
              <a:off x="8223" y="1233"/>
              <a:ext cx="503" cy="500"/>
            </a:xfrm>
            <a:prstGeom prst="ellipse">
              <a:avLst/>
            </a:prstGeom>
            <a:solidFill>
              <a:srgbClr val="01D4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50" name="Oval 149"/>
            <p:cNvSpPr/>
            <p:nvPr/>
          </p:nvSpPr>
          <p:spPr>
            <a:xfrm>
              <a:off x="12228" y="3573"/>
              <a:ext cx="500" cy="500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51" name="Oval 150"/>
            <p:cNvSpPr/>
            <p:nvPr/>
          </p:nvSpPr>
          <p:spPr>
            <a:xfrm>
              <a:off x="11148" y="1973"/>
              <a:ext cx="500" cy="503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16752" name="Freeform 24"/>
            <p:cNvSpPr>
              <a:spLocks noEditPoints="1"/>
            </p:cNvSpPr>
            <p:nvPr/>
          </p:nvSpPr>
          <p:spPr>
            <a:xfrm>
              <a:off x="6793" y="1030"/>
              <a:ext cx="6500" cy="7100"/>
            </a:xfrm>
            <a:custGeom>
              <a:avLst/>
              <a:gdLst/>
              <a:ahLst/>
              <a:cxnLst>
                <a:cxn ang="0">
                  <a:pos x="4038095" y="2470220"/>
                </a:cxn>
                <a:cxn ang="0">
                  <a:pos x="4046252" y="2470220"/>
                </a:cxn>
                <a:cxn ang="0">
                  <a:pos x="3785204" y="2470220"/>
                </a:cxn>
                <a:cxn ang="0">
                  <a:pos x="3197845" y="2894153"/>
                </a:cxn>
                <a:cxn ang="0">
                  <a:pos x="2178124" y="3530051"/>
                </a:cxn>
                <a:cxn ang="0">
                  <a:pos x="1974180" y="2046288"/>
                </a:cxn>
                <a:cxn ang="0">
                  <a:pos x="1990495" y="1915847"/>
                </a:cxn>
                <a:cxn ang="0">
                  <a:pos x="2781798" y="1606051"/>
                </a:cxn>
                <a:cxn ang="0">
                  <a:pos x="2806272" y="1581593"/>
                </a:cxn>
                <a:cxn ang="0">
                  <a:pos x="2806272" y="1581593"/>
                </a:cxn>
                <a:cxn ang="0">
                  <a:pos x="3042847" y="1222881"/>
                </a:cxn>
                <a:cxn ang="0">
                  <a:pos x="3589417" y="790797"/>
                </a:cxn>
                <a:cxn ang="0">
                  <a:pos x="3858624" y="790797"/>
                </a:cxn>
                <a:cxn ang="0">
                  <a:pos x="3589417" y="790797"/>
                </a:cxn>
                <a:cxn ang="0">
                  <a:pos x="3589417" y="790797"/>
                </a:cxn>
                <a:cxn ang="0">
                  <a:pos x="3002058" y="1222881"/>
                </a:cxn>
                <a:cxn ang="0">
                  <a:pos x="1998653" y="1850627"/>
                </a:cxn>
                <a:cxn ang="0">
                  <a:pos x="2879692" y="0"/>
                </a:cxn>
                <a:cxn ang="0">
                  <a:pos x="2186282" y="1084288"/>
                </a:cxn>
                <a:cxn ang="0">
                  <a:pos x="2169966" y="1108746"/>
                </a:cxn>
                <a:cxn ang="0">
                  <a:pos x="1892602" y="2266407"/>
                </a:cxn>
                <a:cxn ang="0">
                  <a:pos x="1900760" y="2462068"/>
                </a:cxn>
                <a:cxn ang="0">
                  <a:pos x="987090" y="1891390"/>
                </a:cxn>
                <a:cxn ang="0">
                  <a:pos x="375257" y="1076136"/>
                </a:cxn>
                <a:cxn ang="0">
                  <a:pos x="146840" y="1067983"/>
                </a:cxn>
                <a:cxn ang="0">
                  <a:pos x="375257" y="1076136"/>
                </a:cxn>
                <a:cxn ang="0">
                  <a:pos x="726041" y="1459305"/>
                </a:cxn>
                <a:cxn ang="0">
                  <a:pos x="978932" y="1964763"/>
                </a:cxn>
                <a:cxn ang="0">
                  <a:pos x="0" y="1809864"/>
                </a:cxn>
                <a:cxn ang="0">
                  <a:pos x="1019721" y="2013678"/>
                </a:cxn>
                <a:cxn ang="0">
                  <a:pos x="1908917" y="2584356"/>
                </a:cxn>
                <a:cxn ang="0">
                  <a:pos x="1957864" y="3415915"/>
                </a:cxn>
                <a:cxn ang="0">
                  <a:pos x="1949706" y="3570814"/>
                </a:cxn>
                <a:cxn ang="0">
                  <a:pos x="1174718" y="3220254"/>
                </a:cxn>
                <a:cxn ang="0">
                  <a:pos x="644464" y="2731102"/>
                </a:cxn>
                <a:cxn ang="0">
                  <a:pos x="611833" y="2731102"/>
                </a:cxn>
                <a:cxn ang="0">
                  <a:pos x="464993" y="2731102"/>
                </a:cxn>
                <a:cxn ang="0">
                  <a:pos x="660779" y="2739254"/>
                </a:cxn>
                <a:cxn ang="0">
                  <a:pos x="946301" y="2967525"/>
                </a:cxn>
                <a:cxn ang="0">
                  <a:pos x="1949706" y="3636034"/>
                </a:cxn>
                <a:cxn ang="0">
                  <a:pos x="1704973" y="4508356"/>
                </a:cxn>
                <a:cxn ang="0">
                  <a:pos x="2414699" y="4492051"/>
                </a:cxn>
                <a:cxn ang="0">
                  <a:pos x="2186282" y="3595271"/>
                </a:cxn>
                <a:cxn ang="0">
                  <a:pos x="2977585" y="3285475"/>
                </a:cxn>
                <a:cxn ang="0">
                  <a:pos x="2977585" y="3285475"/>
                </a:cxn>
                <a:cxn ang="0">
                  <a:pos x="3002058" y="3261017"/>
                </a:cxn>
                <a:cxn ang="0">
                  <a:pos x="3002058" y="3261017"/>
                </a:cxn>
                <a:cxn ang="0">
                  <a:pos x="3246791" y="2902305"/>
                </a:cxn>
                <a:cxn ang="0">
                  <a:pos x="3777046" y="2470220"/>
                </a:cxn>
                <a:cxn ang="0">
                  <a:pos x="4046252" y="2470220"/>
                </a:cxn>
                <a:cxn ang="0">
                  <a:pos x="4127830" y="2494678"/>
                </a:cxn>
                <a:cxn ang="0">
                  <a:pos x="4038095" y="2470220"/>
                </a:cxn>
                <a:cxn ang="0">
                  <a:pos x="1998653" y="1850627"/>
                </a:cxn>
                <a:cxn ang="0">
                  <a:pos x="1990495" y="1907695"/>
                </a:cxn>
                <a:cxn ang="0">
                  <a:pos x="1998653" y="1850627"/>
                </a:cxn>
              </a:cxnLst>
              <a:rect l="0" t="0" r="0" b="0"/>
              <a:pathLst>
                <a:path w="506" h="553">
                  <a:moveTo>
                    <a:pt x="495" y="303"/>
                  </a:moveTo>
                  <a:cubicBezTo>
                    <a:pt x="496" y="303"/>
                    <a:pt x="496" y="303"/>
                    <a:pt x="496" y="303"/>
                  </a:cubicBezTo>
                  <a:cubicBezTo>
                    <a:pt x="484" y="302"/>
                    <a:pt x="473" y="301"/>
                    <a:pt x="464" y="303"/>
                  </a:cubicBezTo>
                  <a:cubicBezTo>
                    <a:pt x="438" y="306"/>
                    <a:pt x="409" y="318"/>
                    <a:pt x="392" y="355"/>
                  </a:cubicBezTo>
                  <a:cubicBezTo>
                    <a:pt x="392" y="355"/>
                    <a:pt x="367" y="420"/>
                    <a:pt x="267" y="433"/>
                  </a:cubicBezTo>
                  <a:cubicBezTo>
                    <a:pt x="254" y="373"/>
                    <a:pt x="244" y="312"/>
                    <a:pt x="242" y="251"/>
                  </a:cubicBezTo>
                  <a:cubicBezTo>
                    <a:pt x="242" y="245"/>
                    <a:pt x="243" y="240"/>
                    <a:pt x="244" y="235"/>
                  </a:cubicBezTo>
                  <a:cubicBezTo>
                    <a:pt x="244" y="235"/>
                    <a:pt x="298" y="238"/>
                    <a:pt x="341" y="197"/>
                  </a:cubicBezTo>
                  <a:cubicBezTo>
                    <a:pt x="341" y="197"/>
                    <a:pt x="426" y="184"/>
                    <a:pt x="344" y="194"/>
                  </a:cubicBezTo>
                  <a:cubicBezTo>
                    <a:pt x="344" y="194"/>
                    <a:pt x="344" y="194"/>
                    <a:pt x="344" y="194"/>
                  </a:cubicBezTo>
                  <a:cubicBezTo>
                    <a:pt x="355" y="183"/>
                    <a:pt x="365" y="168"/>
                    <a:pt x="373" y="150"/>
                  </a:cubicBezTo>
                  <a:cubicBezTo>
                    <a:pt x="373" y="150"/>
                    <a:pt x="389" y="105"/>
                    <a:pt x="440" y="97"/>
                  </a:cubicBezTo>
                  <a:cubicBezTo>
                    <a:pt x="453" y="95"/>
                    <a:pt x="465" y="96"/>
                    <a:pt x="473" y="97"/>
                  </a:cubicBezTo>
                  <a:cubicBezTo>
                    <a:pt x="461" y="95"/>
                    <a:pt x="450" y="95"/>
                    <a:pt x="440" y="97"/>
                  </a:cubicBezTo>
                  <a:cubicBezTo>
                    <a:pt x="440" y="97"/>
                    <a:pt x="440" y="97"/>
                    <a:pt x="440" y="97"/>
                  </a:cubicBezTo>
                  <a:cubicBezTo>
                    <a:pt x="415" y="100"/>
                    <a:pt x="385" y="112"/>
                    <a:pt x="368" y="150"/>
                  </a:cubicBezTo>
                  <a:cubicBezTo>
                    <a:pt x="368" y="150"/>
                    <a:pt x="346" y="214"/>
                    <a:pt x="245" y="227"/>
                  </a:cubicBezTo>
                  <a:cubicBezTo>
                    <a:pt x="259" y="146"/>
                    <a:pt x="304" y="62"/>
                    <a:pt x="353" y="0"/>
                  </a:cubicBezTo>
                  <a:cubicBezTo>
                    <a:pt x="322" y="39"/>
                    <a:pt x="291" y="85"/>
                    <a:pt x="268" y="133"/>
                  </a:cubicBezTo>
                  <a:cubicBezTo>
                    <a:pt x="243" y="91"/>
                    <a:pt x="266" y="136"/>
                    <a:pt x="266" y="136"/>
                  </a:cubicBezTo>
                  <a:cubicBezTo>
                    <a:pt x="245" y="182"/>
                    <a:pt x="231" y="230"/>
                    <a:pt x="232" y="278"/>
                  </a:cubicBezTo>
                  <a:cubicBezTo>
                    <a:pt x="232" y="286"/>
                    <a:pt x="232" y="294"/>
                    <a:pt x="233" y="302"/>
                  </a:cubicBezTo>
                  <a:cubicBezTo>
                    <a:pt x="233" y="302"/>
                    <a:pt x="183" y="298"/>
                    <a:pt x="121" y="232"/>
                  </a:cubicBezTo>
                  <a:cubicBezTo>
                    <a:pt x="92" y="195"/>
                    <a:pt x="90" y="143"/>
                    <a:pt x="46" y="132"/>
                  </a:cubicBezTo>
                  <a:cubicBezTo>
                    <a:pt x="38" y="130"/>
                    <a:pt x="28" y="129"/>
                    <a:pt x="18" y="131"/>
                  </a:cubicBezTo>
                  <a:cubicBezTo>
                    <a:pt x="29" y="130"/>
                    <a:pt x="38" y="130"/>
                    <a:pt x="46" y="132"/>
                  </a:cubicBezTo>
                  <a:cubicBezTo>
                    <a:pt x="65" y="138"/>
                    <a:pt x="80" y="155"/>
                    <a:pt x="89" y="179"/>
                  </a:cubicBezTo>
                  <a:cubicBezTo>
                    <a:pt x="89" y="179"/>
                    <a:pt x="93" y="208"/>
                    <a:pt x="120" y="241"/>
                  </a:cubicBezTo>
                  <a:cubicBezTo>
                    <a:pt x="112" y="244"/>
                    <a:pt x="53" y="263"/>
                    <a:pt x="0" y="222"/>
                  </a:cubicBezTo>
                  <a:cubicBezTo>
                    <a:pt x="0" y="222"/>
                    <a:pt x="52" y="267"/>
                    <a:pt x="125" y="247"/>
                  </a:cubicBezTo>
                  <a:cubicBezTo>
                    <a:pt x="146" y="272"/>
                    <a:pt x="180" y="299"/>
                    <a:pt x="234" y="317"/>
                  </a:cubicBezTo>
                  <a:cubicBezTo>
                    <a:pt x="237" y="351"/>
                    <a:pt x="242" y="385"/>
                    <a:pt x="240" y="419"/>
                  </a:cubicBezTo>
                  <a:cubicBezTo>
                    <a:pt x="240" y="426"/>
                    <a:pt x="240" y="432"/>
                    <a:pt x="239" y="438"/>
                  </a:cubicBezTo>
                  <a:cubicBezTo>
                    <a:pt x="233" y="437"/>
                    <a:pt x="193" y="432"/>
                    <a:pt x="144" y="395"/>
                  </a:cubicBezTo>
                  <a:cubicBezTo>
                    <a:pt x="119" y="373"/>
                    <a:pt x="117" y="341"/>
                    <a:pt x="79" y="335"/>
                  </a:cubicBezTo>
                  <a:cubicBezTo>
                    <a:pt x="79" y="335"/>
                    <a:pt x="77" y="335"/>
                    <a:pt x="75" y="335"/>
                  </a:cubicBezTo>
                  <a:cubicBezTo>
                    <a:pt x="70" y="335"/>
                    <a:pt x="63" y="334"/>
                    <a:pt x="57" y="335"/>
                  </a:cubicBezTo>
                  <a:cubicBezTo>
                    <a:pt x="66" y="334"/>
                    <a:pt x="74" y="335"/>
                    <a:pt x="81" y="336"/>
                  </a:cubicBezTo>
                  <a:cubicBezTo>
                    <a:pt x="97" y="340"/>
                    <a:pt x="109" y="350"/>
                    <a:pt x="116" y="364"/>
                  </a:cubicBezTo>
                  <a:cubicBezTo>
                    <a:pt x="116" y="364"/>
                    <a:pt x="128" y="419"/>
                    <a:pt x="239" y="446"/>
                  </a:cubicBezTo>
                  <a:cubicBezTo>
                    <a:pt x="236" y="489"/>
                    <a:pt x="230" y="502"/>
                    <a:pt x="209" y="553"/>
                  </a:cubicBezTo>
                  <a:cubicBezTo>
                    <a:pt x="209" y="553"/>
                    <a:pt x="220" y="551"/>
                    <a:pt x="296" y="551"/>
                  </a:cubicBezTo>
                  <a:cubicBezTo>
                    <a:pt x="286" y="515"/>
                    <a:pt x="277" y="478"/>
                    <a:pt x="268" y="441"/>
                  </a:cubicBezTo>
                  <a:cubicBezTo>
                    <a:pt x="273" y="441"/>
                    <a:pt x="324" y="442"/>
                    <a:pt x="365" y="403"/>
                  </a:cubicBezTo>
                  <a:cubicBezTo>
                    <a:pt x="365" y="403"/>
                    <a:pt x="365" y="403"/>
                    <a:pt x="365" y="403"/>
                  </a:cubicBezTo>
                  <a:cubicBezTo>
                    <a:pt x="365" y="403"/>
                    <a:pt x="451" y="390"/>
                    <a:pt x="368" y="400"/>
                  </a:cubicBezTo>
                  <a:cubicBezTo>
                    <a:pt x="368" y="400"/>
                    <a:pt x="368" y="400"/>
                    <a:pt x="368" y="400"/>
                  </a:cubicBezTo>
                  <a:cubicBezTo>
                    <a:pt x="379" y="389"/>
                    <a:pt x="389" y="374"/>
                    <a:pt x="398" y="356"/>
                  </a:cubicBezTo>
                  <a:cubicBezTo>
                    <a:pt x="398" y="356"/>
                    <a:pt x="413" y="311"/>
                    <a:pt x="463" y="303"/>
                  </a:cubicBezTo>
                  <a:cubicBezTo>
                    <a:pt x="476" y="301"/>
                    <a:pt x="488" y="302"/>
                    <a:pt x="496" y="303"/>
                  </a:cubicBezTo>
                  <a:cubicBezTo>
                    <a:pt x="499" y="304"/>
                    <a:pt x="502" y="305"/>
                    <a:pt x="506" y="306"/>
                  </a:cubicBezTo>
                  <a:cubicBezTo>
                    <a:pt x="506" y="306"/>
                    <a:pt x="502" y="304"/>
                    <a:pt x="495" y="303"/>
                  </a:cubicBezTo>
                  <a:moveTo>
                    <a:pt x="245" y="227"/>
                  </a:moveTo>
                  <a:cubicBezTo>
                    <a:pt x="244" y="234"/>
                    <a:pt x="244" y="234"/>
                    <a:pt x="244" y="234"/>
                  </a:cubicBezTo>
                  <a:cubicBezTo>
                    <a:pt x="244" y="232"/>
                    <a:pt x="245" y="229"/>
                    <a:pt x="245" y="227"/>
                  </a:cubicBezTo>
                </a:path>
              </a:pathLst>
            </a:custGeom>
            <a:solidFill>
              <a:srgbClr val="13918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3" name="Freeform 29"/>
            <p:cNvSpPr>
              <a:spLocks noEditPoints="1"/>
            </p:cNvSpPr>
            <p:nvPr/>
          </p:nvSpPr>
          <p:spPr>
            <a:xfrm>
              <a:off x="7308" y="2185"/>
              <a:ext cx="270" cy="28"/>
            </a:xfrm>
            <a:custGeom>
              <a:avLst/>
              <a:gdLst/>
              <a:ahLst/>
              <a:cxnLst>
                <a:cxn ang="0">
                  <a:pos x="170687" y="17226"/>
                </a:cxn>
                <a:cxn ang="0">
                  <a:pos x="170687" y="17226"/>
                </a:cxn>
                <a:cxn ang="0">
                  <a:pos x="162559" y="17226"/>
                </a:cxn>
                <a:cxn ang="0">
                  <a:pos x="162559" y="17226"/>
                </a:cxn>
                <a:cxn ang="0">
                  <a:pos x="154431" y="17226"/>
                </a:cxn>
                <a:cxn ang="0">
                  <a:pos x="154431" y="17226"/>
                </a:cxn>
                <a:cxn ang="0">
                  <a:pos x="154431" y="17226"/>
                </a:cxn>
                <a:cxn ang="0">
                  <a:pos x="146303" y="17226"/>
                </a:cxn>
                <a:cxn ang="0">
                  <a:pos x="146303" y="8613"/>
                </a:cxn>
                <a:cxn ang="0">
                  <a:pos x="146303" y="8613"/>
                </a:cxn>
                <a:cxn ang="0">
                  <a:pos x="146303" y="8613"/>
                </a:cxn>
                <a:cxn ang="0">
                  <a:pos x="138175" y="8613"/>
                </a:cxn>
                <a:cxn ang="0">
                  <a:pos x="138175" y="8613"/>
                </a:cxn>
                <a:cxn ang="0">
                  <a:pos x="130047" y="8613"/>
                </a:cxn>
                <a:cxn ang="0">
                  <a:pos x="130047" y="8613"/>
                </a:cxn>
                <a:cxn ang="0">
                  <a:pos x="130047" y="8613"/>
                </a:cxn>
                <a:cxn ang="0">
                  <a:pos x="130047" y="8613"/>
                </a:cxn>
                <a:cxn ang="0">
                  <a:pos x="121919" y="8613"/>
                </a:cxn>
                <a:cxn ang="0">
                  <a:pos x="121919" y="8613"/>
                </a:cxn>
                <a:cxn ang="0">
                  <a:pos x="113791" y="8613"/>
                </a:cxn>
                <a:cxn ang="0">
                  <a:pos x="113791" y="8613"/>
                </a:cxn>
                <a:cxn ang="0">
                  <a:pos x="113791" y="8613"/>
                </a:cxn>
                <a:cxn ang="0">
                  <a:pos x="105663" y="861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128" y="0"/>
                </a:cxn>
                <a:cxn ang="0">
                  <a:pos x="8128" y="0"/>
                </a:cxn>
                <a:cxn ang="0">
                  <a:pos x="97535" y="0"/>
                </a:cxn>
                <a:cxn ang="0">
                  <a:pos x="89407" y="0"/>
                </a:cxn>
                <a:cxn ang="0">
                  <a:pos x="89407" y="0"/>
                </a:cxn>
                <a:cxn ang="0">
                  <a:pos x="89407" y="0"/>
                </a:cxn>
                <a:cxn ang="0">
                  <a:pos x="89407" y="0"/>
                </a:cxn>
                <a:cxn ang="0">
                  <a:pos x="89407" y="0"/>
                </a:cxn>
                <a:cxn ang="0">
                  <a:pos x="89407" y="0"/>
                </a:cxn>
                <a:cxn ang="0">
                  <a:pos x="89407" y="0"/>
                </a:cxn>
                <a:cxn ang="0">
                  <a:pos x="81280" y="0"/>
                </a:cxn>
                <a:cxn ang="0">
                  <a:pos x="81280" y="0"/>
                </a:cxn>
                <a:cxn ang="0">
                  <a:pos x="81280" y="0"/>
                </a:cxn>
                <a:cxn ang="0">
                  <a:pos x="81280" y="0"/>
                </a:cxn>
                <a:cxn ang="0">
                  <a:pos x="81280" y="0"/>
                </a:cxn>
                <a:cxn ang="0">
                  <a:pos x="73152" y="0"/>
                </a:cxn>
                <a:cxn ang="0">
                  <a:pos x="73152" y="0"/>
                </a:cxn>
                <a:cxn ang="0">
                  <a:pos x="73152" y="0"/>
                </a:cxn>
                <a:cxn ang="0">
                  <a:pos x="73152" y="0"/>
                </a:cxn>
                <a:cxn ang="0">
                  <a:pos x="73152" y="0"/>
                </a:cxn>
                <a:cxn ang="0">
                  <a:pos x="73152" y="0"/>
                </a:cxn>
                <a:cxn ang="0">
                  <a:pos x="73152" y="0"/>
                </a:cxn>
                <a:cxn ang="0">
                  <a:pos x="65024" y="0"/>
                </a:cxn>
                <a:cxn ang="0">
                  <a:pos x="65024" y="0"/>
                </a:cxn>
                <a:cxn ang="0">
                  <a:pos x="65024" y="0"/>
                </a:cxn>
                <a:cxn ang="0">
                  <a:pos x="65024" y="0"/>
                </a:cxn>
                <a:cxn ang="0">
                  <a:pos x="65024" y="0"/>
                </a:cxn>
                <a:cxn ang="0">
                  <a:pos x="65024" y="0"/>
                </a:cxn>
                <a:cxn ang="0">
                  <a:pos x="56896" y="0"/>
                </a:cxn>
                <a:cxn ang="0">
                  <a:pos x="56896" y="0"/>
                </a:cxn>
                <a:cxn ang="0">
                  <a:pos x="56896" y="0"/>
                </a:cxn>
                <a:cxn ang="0">
                  <a:pos x="56896" y="0"/>
                </a:cxn>
                <a:cxn ang="0">
                  <a:pos x="56896" y="0"/>
                </a:cxn>
                <a:cxn ang="0">
                  <a:pos x="56896" y="0"/>
                </a:cxn>
              </a:cxnLst>
              <a:rect l="0" t="0" r="0" b="0"/>
              <a:pathLst>
                <a:path w="21" h="2"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19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5" y="1"/>
                  </a:move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4" y="1"/>
                  </a:moveTo>
                  <a:cubicBezTo>
                    <a:pt x="14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1" y="0"/>
                  </a:move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0" y="0"/>
                  </a:move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4" name="Freeform 35"/>
            <p:cNvSpPr>
              <a:spLocks noEditPoints="1"/>
            </p:cNvSpPr>
            <p:nvPr/>
          </p:nvSpPr>
          <p:spPr>
            <a:xfrm>
              <a:off x="10483" y="4110"/>
              <a:ext cx="140" cy="15"/>
            </a:xfrm>
            <a:custGeom>
              <a:avLst/>
              <a:gdLst/>
              <a:ahLst/>
              <a:cxnLst>
                <a:cxn ang="0">
                  <a:pos x="81144" y="9396"/>
                </a:cxn>
                <a:cxn ang="0">
                  <a:pos x="81144" y="9396"/>
                </a:cxn>
                <a:cxn ang="0">
                  <a:pos x="81144" y="9396"/>
                </a:cxn>
                <a:cxn ang="0">
                  <a:pos x="81144" y="9396"/>
                </a:cxn>
                <a:cxn ang="0">
                  <a:pos x="73029" y="9396"/>
                </a:cxn>
                <a:cxn ang="0">
                  <a:pos x="73029" y="9396"/>
                </a:cxn>
                <a:cxn ang="0">
                  <a:pos x="73029" y="9396"/>
                </a:cxn>
                <a:cxn ang="0">
                  <a:pos x="73029" y="9396"/>
                </a:cxn>
                <a:cxn ang="0">
                  <a:pos x="73029" y="9396"/>
                </a:cxn>
                <a:cxn ang="0">
                  <a:pos x="73029" y="9396"/>
                </a:cxn>
                <a:cxn ang="0">
                  <a:pos x="64915" y="9396"/>
                </a:cxn>
                <a:cxn ang="0">
                  <a:pos x="64915" y="9396"/>
                </a:cxn>
                <a:cxn ang="0">
                  <a:pos x="64915" y="9396"/>
                </a:cxn>
                <a:cxn ang="0">
                  <a:pos x="64915" y="0"/>
                </a:cxn>
                <a:cxn ang="0">
                  <a:pos x="56801" y="0"/>
                </a:cxn>
                <a:cxn ang="0">
                  <a:pos x="56801" y="0"/>
                </a:cxn>
                <a:cxn ang="0">
                  <a:pos x="56801" y="0"/>
                </a:cxn>
                <a:cxn ang="0">
                  <a:pos x="56801" y="0"/>
                </a:cxn>
                <a:cxn ang="0">
                  <a:pos x="56801" y="0"/>
                </a:cxn>
                <a:cxn ang="0">
                  <a:pos x="48686" y="0"/>
                </a:cxn>
                <a:cxn ang="0">
                  <a:pos x="48686" y="0"/>
                </a:cxn>
                <a:cxn ang="0">
                  <a:pos x="48686" y="0"/>
                </a:cxn>
                <a:cxn ang="0">
                  <a:pos x="48686" y="0"/>
                </a:cxn>
                <a:cxn ang="0">
                  <a:pos x="48686" y="0"/>
                </a:cxn>
                <a:cxn ang="0">
                  <a:pos x="48686" y="0"/>
                </a:cxn>
                <a:cxn ang="0">
                  <a:pos x="40572" y="0"/>
                </a:cxn>
                <a:cxn ang="0">
                  <a:pos x="40572" y="0"/>
                </a:cxn>
                <a:cxn ang="0">
                  <a:pos x="40572" y="0"/>
                </a:cxn>
                <a:cxn ang="0">
                  <a:pos x="40572" y="0"/>
                </a:cxn>
                <a:cxn ang="0">
                  <a:pos x="40572" y="0"/>
                </a:cxn>
                <a:cxn ang="0">
                  <a:pos x="0" y="0"/>
                </a:cxn>
                <a:cxn ang="0">
                  <a:pos x="40572" y="0"/>
                </a:cxn>
                <a:cxn ang="0">
                  <a:pos x="40572" y="0"/>
                </a:cxn>
                <a:cxn ang="0">
                  <a:pos x="0" y="0"/>
                </a:cxn>
                <a:cxn ang="0">
                  <a:pos x="32457" y="0"/>
                </a:cxn>
                <a:cxn ang="0">
                  <a:pos x="32457" y="0"/>
                </a:cxn>
                <a:cxn ang="0">
                  <a:pos x="0" y="0"/>
                </a:cxn>
                <a:cxn ang="0">
                  <a:pos x="32457" y="0"/>
                </a:cxn>
                <a:cxn ang="0">
                  <a:pos x="32457" y="0"/>
                </a:cxn>
                <a:cxn ang="0">
                  <a:pos x="8114" y="0"/>
                </a:cxn>
                <a:cxn ang="0">
                  <a:pos x="32457" y="0"/>
                </a:cxn>
                <a:cxn ang="0">
                  <a:pos x="8114" y="0"/>
                </a:cxn>
                <a:cxn ang="0">
                  <a:pos x="32457" y="0"/>
                </a:cxn>
                <a:cxn ang="0">
                  <a:pos x="8114" y="0"/>
                </a:cxn>
                <a:cxn ang="0">
                  <a:pos x="8114" y="0"/>
                </a:cxn>
                <a:cxn ang="0">
                  <a:pos x="24343" y="0"/>
                </a:cxn>
                <a:cxn ang="0">
                  <a:pos x="8114" y="0"/>
                </a:cxn>
                <a:cxn ang="0">
                  <a:pos x="16229" y="0"/>
                </a:cxn>
                <a:cxn ang="0">
                  <a:pos x="24343" y="0"/>
                </a:cxn>
                <a:cxn ang="0">
                  <a:pos x="16229" y="0"/>
                </a:cxn>
                <a:cxn ang="0">
                  <a:pos x="16229" y="0"/>
                </a:cxn>
                <a:cxn ang="0">
                  <a:pos x="24343" y="0"/>
                </a:cxn>
                <a:cxn ang="0">
                  <a:pos x="16229" y="0"/>
                </a:cxn>
                <a:cxn ang="0">
                  <a:pos x="16229" y="0"/>
                </a:cxn>
                <a:cxn ang="0">
                  <a:pos x="24343" y="0"/>
                </a:cxn>
                <a:cxn ang="0">
                  <a:pos x="16229" y="0"/>
                </a:cxn>
                <a:cxn ang="0">
                  <a:pos x="16229" y="0"/>
                </a:cxn>
              </a:cxnLst>
              <a:rect l="0" t="0" r="0" b="0"/>
              <a:pathLst>
                <a:path w="11" h="1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8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5" name="Freeform 41"/>
            <p:cNvSpPr>
              <a:spLocks noEditPoints="1"/>
            </p:cNvSpPr>
            <p:nvPr/>
          </p:nvSpPr>
          <p:spPr>
            <a:xfrm>
              <a:off x="11175" y="2020"/>
              <a:ext cx="243" cy="205"/>
            </a:xfrm>
            <a:custGeom>
              <a:avLst/>
              <a:gdLst/>
              <a:ahLst/>
              <a:cxnLst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55028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0550" y="0"/>
                </a:cxn>
                <a:cxn ang="0">
                  <a:pos x="130550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0550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4686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46869" y="0"/>
                </a:cxn>
                <a:cxn ang="0">
                  <a:pos x="14686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38709" y="0"/>
                </a:cxn>
                <a:cxn ang="0">
                  <a:pos x="138709" y="0"/>
                </a:cxn>
              </a:cxnLst>
              <a:rect l="0" t="0" r="0" b="0"/>
              <a:pathLst>
                <a:path w="19" h="16">
                  <a:moveTo>
                    <a:pt x="1" y="11"/>
                  </a:moveTo>
                  <a:cubicBezTo>
                    <a:pt x="0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1" y="1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6" name="Freeform 53"/>
            <p:cNvSpPr>
              <a:spLocks noEditPoints="1"/>
            </p:cNvSpPr>
            <p:nvPr/>
          </p:nvSpPr>
          <p:spPr>
            <a:xfrm>
              <a:off x="12460" y="3610"/>
              <a:ext cx="25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7830" y="0"/>
                </a:cxn>
                <a:cxn ang="0">
                  <a:pos x="15659" y="0"/>
                </a:cxn>
                <a:cxn ang="0">
                  <a:pos x="7830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  <a:cxn ang="0">
                  <a:pos x="15659" y="0"/>
                </a:cxn>
              </a:cxnLst>
              <a:rect l="0" t="0" r="0" b="0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7" name="Freeform 71"/>
            <p:cNvSpPr>
              <a:spLocks noEditPoints="1"/>
            </p:cNvSpPr>
            <p:nvPr/>
          </p:nvSpPr>
          <p:spPr>
            <a:xfrm>
              <a:off x="11430" y="4895"/>
              <a:ext cx="360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165" y="0"/>
                </a:cxn>
                <a:cxn ang="0">
                  <a:pos x="8165" y="0"/>
                </a:cxn>
                <a:cxn ang="0">
                  <a:pos x="8165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8165" y="0"/>
                </a:cxn>
                <a:cxn ang="0">
                  <a:pos x="16331" y="0"/>
                </a:cxn>
                <a:cxn ang="0">
                  <a:pos x="16331" y="0"/>
                </a:cxn>
                <a:cxn ang="0">
                  <a:pos x="16331" y="0"/>
                </a:cxn>
                <a:cxn ang="0">
                  <a:pos x="16331" y="0"/>
                </a:cxn>
              </a:cxnLst>
              <a:rect l="0" t="0" r="0" b="0"/>
              <a:pathLst>
                <a:path w="2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14" y="1"/>
                    <a:pt x="24" y="8"/>
                    <a:pt x="28" y="18"/>
                  </a:cubicBezTo>
                  <a:cubicBezTo>
                    <a:pt x="24" y="8"/>
                    <a:pt x="14" y="1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8" name="Freeform 77"/>
            <p:cNvSpPr>
              <a:spLocks noEditPoints="1"/>
            </p:cNvSpPr>
            <p:nvPr/>
          </p:nvSpPr>
          <p:spPr>
            <a:xfrm>
              <a:off x="8465" y="2765"/>
              <a:ext cx="100" cy="0"/>
            </a:xfrm>
            <a:custGeom>
              <a:avLst/>
              <a:gdLst/>
              <a:ahLst/>
              <a:cxnLst>
                <a:cxn ang="0">
                  <a:pos x="64203" y="0"/>
                </a:cxn>
                <a:cxn ang="0">
                  <a:pos x="64203" y="0"/>
                </a:cxn>
                <a:cxn ang="0">
                  <a:pos x="64203" y="0"/>
                </a:cxn>
                <a:cxn ang="0">
                  <a:pos x="56178" y="0"/>
                </a:cxn>
                <a:cxn ang="0">
                  <a:pos x="0" y="0"/>
                </a:cxn>
                <a:cxn ang="0">
                  <a:pos x="56178" y="0"/>
                </a:cxn>
                <a:cxn ang="0">
                  <a:pos x="0" y="0"/>
                </a:cxn>
                <a:cxn ang="0">
                  <a:pos x="56178" y="0"/>
                </a:cxn>
                <a:cxn ang="0">
                  <a:pos x="0" y="0"/>
                </a:cxn>
                <a:cxn ang="0">
                  <a:pos x="56178" y="0"/>
                </a:cxn>
                <a:cxn ang="0">
                  <a:pos x="0" y="0"/>
                </a:cxn>
                <a:cxn ang="0">
                  <a:pos x="56178" y="0"/>
                </a:cxn>
                <a:cxn ang="0">
                  <a:pos x="0" y="0"/>
                </a:cxn>
                <a:cxn ang="0">
                  <a:pos x="56178" y="0"/>
                </a:cxn>
                <a:cxn ang="0">
                  <a:pos x="0" y="0"/>
                </a:cxn>
                <a:cxn ang="0">
                  <a:pos x="48152" y="0"/>
                </a:cxn>
                <a:cxn ang="0">
                  <a:pos x="8025" y="0"/>
                </a:cxn>
                <a:cxn ang="0">
                  <a:pos x="48152" y="0"/>
                </a:cxn>
                <a:cxn ang="0">
                  <a:pos x="8025" y="0"/>
                </a:cxn>
                <a:cxn ang="0">
                  <a:pos x="48152" y="0"/>
                </a:cxn>
                <a:cxn ang="0">
                  <a:pos x="8025" y="0"/>
                </a:cxn>
                <a:cxn ang="0">
                  <a:pos x="48152" y="0"/>
                </a:cxn>
                <a:cxn ang="0">
                  <a:pos x="8025" y="0"/>
                </a:cxn>
                <a:cxn ang="0">
                  <a:pos x="48152" y="0"/>
                </a:cxn>
                <a:cxn ang="0">
                  <a:pos x="8025" y="0"/>
                </a:cxn>
                <a:cxn ang="0">
                  <a:pos x="48152" y="0"/>
                </a:cxn>
                <a:cxn ang="0">
                  <a:pos x="8025" y="0"/>
                </a:cxn>
                <a:cxn ang="0">
                  <a:pos x="40127" y="0"/>
                </a:cxn>
                <a:cxn ang="0">
                  <a:pos x="8025" y="0"/>
                </a:cxn>
                <a:cxn ang="0">
                  <a:pos x="40127" y="0"/>
                </a:cxn>
                <a:cxn ang="0">
                  <a:pos x="16051" y="0"/>
                </a:cxn>
                <a:cxn ang="0">
                  <a:pos x="40127" y="0"/>
                </a:cxn>
                <a:cxn ang="0">
                  <a:pos x="16051" y="0"/>
                </a:cxn>
                <a:cxn ang="0">
                  <a:pos x="40127" y="0"/>
                </a:cxn>
                <a:cxn ang="0">
                  <a:pos x="40127" y="0"/>
                </a:cxn>
                <a:cxn ang="0">
                  <a:pos x="16051" y="0"/>
                </a:cxn>
                <a:cxn ang="0">
                  <a:pos x="16051" y="0"/>
                </a:cxn>
                <a:cxn ang="0">
                  <a:pos x="16051" y="0"/>
                </a:cxn>
                <a:cxn ang="0">
                  <a:pos x="40127" y="0"/>
                </a:cxn>
                <a:cxn ang="0">
                  <a:pos x="16051" y="0"/>
                </a:cxn>
                <a:cxn ang="0">
                  <a:pos x="32102" y="0"/>
                </a:cxn>
                <a:cxn ang="0">
                  <a:pos x="16051" y="0"/>
                </a:cxn>
                <a:cxn ang="0">
                  <a:pos x="32102" y="0"/>
                </a:cxn>
                <a:cxn ang="0">
                  <a:pos x="16051" y="0"/>
                </a:cxn>
                <a:cxn ang="0">
                  <a:pos x="32102" y="0"/>
                </a:cxn>
                <a:cxn ang="0">
                  <a:pos x="24076" y="0"/>
                </a:cxn>
                <a:cxn ang="0">
                  <a:pos x="32102" y="0"/>
                </a:cxn>
                <a:cxn ang="0">
                  <a:pos x="24076" y="0"/>
                </a:cxn>
                <a:cxn ang="0">
                  <a:pos x="32102" y="0"/>
                </a:cxn>
                <a:cxn ang="0">
                  <a:pos x="24076" y="0"/>
                </a:cxn>
                <a:cxn ang="0">
                  <a:pos x="32102" y="0"/>
                </a:cxn>
                <a:cxn ang="0">
                  <a:pos x="24076" y="0"/>
                </a:cxn>
                <a:cxn ang="0">
                  <a:pos x="32102" y="0"/>
                </a:cxn>
                <a:cxn ang="0">
                  <a:pos x="24076" y="0"/>
                </a:cxn>
                <a:cxn ang="0">
                  <a:pos x="32102" y="0"/>
                </a:cxn>
                <a:cxn ang="0">
                  <a:pos x="24076" y="0"/>
                </a:cxn>
                <a:cxn ang="0">
                  <a:pos x="24076" y="0"/>
                </a:cxn>
              </a:cxnLst>
              <a:rect l="0" t="0" r="0" b="0"/>
              <a:pathLst>
                <a:path w="8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9" name="Freeform 89"/>
            <p:cNvSpPr>
              <a:spLocks noEditPoints="1"/>
            </p:cNvSpPr>
            <p:nvPr/>
          </p:nvSpPr>
          <p:spPr>
            <a:xfrm>
              <a:off x="8465" y="1235"/>
              <a:ext cx="243" cy="180"/>
            </a:xfrm>
            <a:custGeom>
              <a:avLst/>
              <a:gdLst/>
              <a:ahLst/>
              <a:cxnLst>
                <a:cxn ang="0">
                  <a:pos x="155028" y="114314"/>
                </a:cxn>
                <a:cxn ang="0">
                  <a:pos x="155028" y="114314"/>
                </a:cxn>
                <a:cxn ang="0">
                  <a:pos x="155028" y="114314"/>
                </a:cxn>
                <a:cxn ang="0">
                  <a:pos x="155028" y="114314"/>
                </a:cxn>
                <a:cxn ang="0">
                  <a:pos x="155028" y="114314"/>
                </a:cxn>
                <a:cxn ang="0">
                  <a:pos x="138709" y="73488"/>
                </a:cxn>
                <a:cxn ang="0">
                  <a:pos x="138709" y="73488"/>
                </a:cxn>
                <a:cxn ang="0">
                  <a:pos x="138709" y="73488"/>
                </a:cxn>
                <a:cxn ang="0">
                  <a:pos x="138709" y="73488"/>
                </a:cxn>
                <a:cxn ang="0">
                  <a:pos x="138709" y="73488"/>
                </a:cxn>
                <a:cxn ang="0">
                  <a:pos x="138709" y="73488"/>
                </a:cxn>
                <a:cxn ang="0">
                  <a:pos x="138709" y="73488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1631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0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0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0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0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  <a:cxn ang="0">
                  <a:pos x="8159" y="0"/>
                </a:cxn>
              </a:cxnLst>
              <a:rect l="0" t="0" r="0" b="0"/>
              <a:pathLst>
                <a:path w="19" h="14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moveTo>
                    <a:pt x="17" y="9"/>
                  </a:moveTo>
                  <a:cubicBezTo>
                    <a:pt x="18" y="10"/>
                    <a:pt x="19" y="12"/>
                    <a:pt x="19" y="14"/>
                  </a:cubicBezTo>
                  <a:cubicBezTo>
                    <a:pt x="19" y="12"/>
                    <a:pt x="18" y="10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0" name="Freeform 95"/>
            <p:cNvSpPr>
              <a:spLocks noEditPoints="1"/>
            </p:cNvSpPr>
            <p:nvPr/>
          </p:nvSpPr>
          <p:spPr>
            <a:xfrm>
              <a:off x="8193" y="1828"/>
              <a:ext cx="167" cy="37"/>
            </a:xfrm>
            <a:custGeom>
              <a:avLst/>
              <a:gdLst/>
              <a:ahLst/>
              <a:cxnLst>
                <a:cxn ang="0">
                  <a:pos x="106484" y="23490"/>
                </a:cxn>
                <a:cxn ang="0">
                  <a:pos x="106484" y="23490"/>
                </a:cxn>
                <a:cxn ang="0">
                  <a:pos x="106484" y="23490"/>
                </a:cxn>
                <a:cxn ang="0">
                  <a:pos x="106484" y="2349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1638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382" y="0"/>
                </a:cxn>
                <a:cxn ang="0">
                  <a:pos x="0" y="0"/>
                </a:cxn>
                <a:cxn ang="0">
                  <a:pos x="16382" y="0"/>
                </a:cxn>
                <a:cxn ang="0">
                  <a:pos x="0" y="0"/>
                </a:cxn>
                <a:cxn ang="0">
                  <a:pos x="16382" y="0"/>
                </a:cxn>
                <a:cxn ang="0">
                  <a:pos x="0" y="0"/>
                </a:cxn>
                <a:cxn ang="0">
                  <a:pos x="16382" y="0"/>
                </a:cxn>
                <a:cxn ang="0">
                  <a:pos x="0" y="0"/>
                </a:cxn>
                <a:cxn ang="0">
                  <a:pos x="8191" y="0"/>
                </a:cxn>
                <a:cxn ang="0">
                  <a:pos x="0" y="0"/>
                </a:cxn>
                <a:cxn ang="0">
                  <a:pos x="8191" y="0"/>
                </a:cxn>
                <a:cxn ang="0">
                  <a:pos x="0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  <a:cxn ang="0">
                  <a:pos x="8191" y="0"/>
                </a:cxn>
              </a:cxnLst>
              <a:rect l="0" t="0" r="0" b="0"/>
              <a:pathLst>
                <a:path w="13" h="3"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2" y="0"/>
                  </a:moveTo>
                  <a:cubicBezTo>
                    <a:pt x="6" y="0"/>
                    <a:pt x="10" y="1"/>
                    <a:pt x="13" y="3"/>
                  </a:cubicBezTo>
                  <a:cubicBezTo>
                    <a:pt x="10" y="1"/>
                    <a:pt x="6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1" name="Oval 97"/>
            <p:cNvSpPr/>
            <p:nvPr/>
          </p:nvSpPr>
          <p:spPr>
            <a:xfrm>
              <a:off x="8683" y="5215"/>
              <a:ext cx="1130" cy="1118"/>
            </a:xfrm>
            <a:prstGeom prst="ellipse">
              <a:avLst/>
            </a:prstGeom>
            <a:solidFill>
              <a:srgbClr val="F3C301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62" name="Freeform 107"/>
            <p:cNvSpPr>
              <a:spLocks noEditPoints="1"/>
            </p:cNvSpPr>
            <p:nvPr/>
          </p:nvSpPr>
          <p:spPr>
            <a:xfrm>
              <a:off x="9518" y="3200"/>
              <a:ext cx="140" cy="118"/>
            </a:xfrm>
            <a:custGeom>
              <a:avLst/>
              <a:gdLst/>
              <a:ahLst/>
              <a:cxnLst>
                <a:cxn ang="0">
                  <a:pos x="0" y="73600"/>
                </a:cxn>
                <a:cxn ang="0">
                  <a:pos x="0" y="65422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9258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  <a:cxn ang="0">
                  <a:pos x="81144" y="0"/>
                </a:cxn>
              </a:cxnLst>
              <a:rect l="0" t="0" r="0" b="0"/>
              <a:pathLst>
                <a:path w="11" h="9">
                  <a:moveTo>
                    <a:pt x="0" y="8"/>
                  </a:move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3" name="Freeform 111"/>
            <p:cNvSpPr/>
            <p:nvPr/>
          </p:nvSpPr>
          <p:spPr>
            <a:xfrm>
              <a:off x="11058" y="775"/>
              <a:ext cx="465" cy="2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4398" y="170688"/>
                </a:cxn>
                <a:cxn ang="0">
                  <a:pos x="294398" y="170688"/>
                </a:cxn>
                <a:cxn ang="0">
                  <a:pos x="294398" y="170688"/>
                </a:cxn>
                <a:cxn ang="0">
                  <a:pos x="0" y="0"/>
                </a:cxn>
              </a:cxnLst>
              <a:rect l="0" t="0" r="0" b="0"/>
              <a:pathLst>
                <a:path w="36" h="21">
                  <a:moveTo>
                    <a:pt x="0" y="0"/>
                  </a:moveTo>
                  <a:cubicBezTo>
                    <a:pt x="15" y="0"/>
                    <a:pt x="28" y="8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8" y="8"/>
                    <a:pt x="15" y="0"/>
                    <a:pt x="0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4" name="Freeform 115"/>
            <p:cNvSpPr>
              <a:spLocks noEditPoints="1"/>
            </p:cNvSpPr>
            <p:nvPr/>
          </p:nvSpPr>
          <p:spPr>
            <a:xfrm>
              <a:off x="10210" y="2200"/>
              <a:ext cx="115" cy="448"/>
            </a:xfrm>
            <a:custGeom>
              <a:avLst/>
              <a:gdLst/>
              <a:ahLst/>
              <a:cxnLst>
                <a:cxn ang="0">
                  <a:pos x="0" y="285002"/>
                </a:cxn>
                <a:cxn ang="0">
                  <a:pos x="0" y="285002"/>
                </a:cxn>
                <a:cxn ang="0">
                  <a:pos x="0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8178" y="285002"/>
                </a:cxn>
                <a:cxn ang="0">
                  <a:pos x="73599" y="0"/>
                </a:cxn>
                <a:cxn ang="0">
                  <a:pos x="8178" y="285002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  <a:cxn ang="0">
                  <a:pos x="73599" y="0"/>
                </a:cxn>
              </a:cxnLst>
              <a:rect l="0" t="0" r="0" b="0"/>
              <a:pathLst>
                <a:path w="9" h="35"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moveTo>
                    <a:pt x="9" y="0"/>
                  </a:moveTo>
                  <a:cubicBezTo>
                    <a:pt x="9" y="12"/>
                    <a:pt x="7" y="24"/>
                    <a:pt x="1" y="35"/>
                  </a:cubicBezTo>
                  <a:cubicBezTo>
                    <a:pt x="7" y="24"/>
                    <a:pt x="9" y="12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5" name="Freeform 119"/>
            <p:cNvSpPr>
              <a:spLocks noEditPoints="1"/>
            </p:cNvSpPr>
            <p:nvPr/>
          </p:nvSpPr>
          <p:spPr>
            <a:xfrm>
              <a:off x="12628" y="5435"/>
              <a:ext cx="75" cy="0"/>
            </a:xfrm>
            <a:custGeom>
              <a:avLst/>
              <a:gdLst/>
              <a:ahLst/>
              <a:cxnLst>
                <a:cxn ang="0">
                  <a:pos x="32363" y="0"/>
                </a:cxn>
                <a:cxn ang="0">
                  <a:pos x="40453" y="0"/>
                </a:cxn>
                <a:cxn ang="0">
                  <a:pos x="32363" y="0"/>
                </a:cxn>
                <a:cxn ang="0">
                  <a:pos x="32363" y="0"/>
                </a:cxn>
                <a:cxn ang="0">
                  <a:pos x="40453" y="0"/>
                </a:cxn>
                <a:cxn ang="0">
                  <a:pos x="32363" y="0"/>
                </a:cxn>
                <a:cxn ang="0">
                  <a:pos x="32363" y="0"/>
                </a:cxn>
                <a:cxn ang="0">
                  <a:pos x="40453" y="0"/>
                </a:cxn>
                <a:cxn ang="0">
                  <a:pos x="32363" y="0"/>
                </a:cxn>
                <a:cxn ang="0">
                  <a:pos x="32363" y="0"/>
                </a:cxn>
                <a:cxn ang="0">
                  <a:pos x="40453" y="0"/>
                </a:cxn>
                <a:cxn ang="0">
                  <a:pos x="32363" y="0"/>
                </a:cxn>
                <a:cxn ang="0">
                  <a:pos x="32363" y="0"/>
                </a:cxn>
                <a:cxn ang="0">
                  <a:pos x="40453" y="0"/>
                </a:cxn>
                <a:cxn ang="0">
                  <a:pos x="32363" y="0"/>
                </a:cxn>
                <a:cxn ang="0">
                  <a:pos x="32363" y="0"/>
                </a:cxn>
                <a:cxn ang="0">
                  <a:pos x="40453" y="0"/>
                </a:cxn>
                <a:cxn ang="0">
                  <a:pos x="32363" y="0"/>
                </a:cxn>
                <a:cxn ang="0">
                  <a:pos x="32363" y="0"/>
                </a:cxn>
                <a:cxn ang="0">
                  <a:pos x="40453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48544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48544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24272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16181" y="0"/>
                </a:cxn>
                <a:cxn ang="0">
                  <a:pos x="8091" y="0"/>
                </a:cxn>
                <a:cxn ang="0">
                  <a:pos x="8091" y="0"/>
                </a:cxn>
                <a:cxn ang="0">
                  <a:pos x="8091" y="0"/>
                </a:cxn>
                <a:cxn ang="0">
                  <a:pos x="8091" y="0"/>
                </a:cxn>
                <a:cxn ang="0">
                  <a:pos x="8091" y="0"/>
                </a:cxn>
                <a:cxn ang="0">
                  <a:pos x="8091" y="0"/>
                </a:cxn>
                <a:cxn ang="0">
                  <a:pos x="809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6" name="Freeform 130"/>
            <p:cNvSpPr>
              <a:spLocks noEditPoints="1"/>
            </p:cNvSpPr>
            <p:nvPr/>
          </p:nvSpPr>
          <p:spPr>
            <a:xfrm>
              <a:off x="11098" y="4035"/>
              <a:ext cx="205" cy="540"/>
            </a:xfrm>
            <a:custGeom>
              <a:avLst/>
              <a:gdLst/>
              <a:ahLst/>
              <a:cxnLst>
                <a:cxn ang="0">
                  <a:pos x="56863" y="253124"/>
                </a:cxn>
                <a:cxn ang="0">
                  <a:pos x="129973" y="342942"/>
                </a:cxn>
                <a:cxn ang="0">
                  <a:pos x="56863" y="253124"/>
                </a:cxn>
                <a:cxn ang="0">
                  <a:pos x="24370" y="0"/>
                </a:cxn>
                <a:cxn ang="0">
                  <a:pos x="56863" y="253124"/>
                </a:cxn>
                <a:cxn ang="0">
                  <a:pos x="24370" y="0"/>
                </a:cxn>
              </a:cxnLst>
              <a:rect l="0" t="0" r="0" b="0"/>
              <a:pathLst>
                <a:path w="16" h="42">
                  <a:moveTo>
                    <a:pt x="7" y="31"/>
                  </a:moveTo>
                  <a:cubicBezTo>
                    <a:pt x="9" y="36"/>
                    <a:pt x="12" y="39"/>
                    <a:pt x="16" y="42"/>
                  </a:cubicBezTo>
                  <a:cubicBezTo>
                    <a:pt x="12" y="39"/>
                    <a:pt x="9" y="36"/>
                    <a:pt x="7" y="31"/>
                  </a:cubicBezTo>
                  <a:moveTo>
                    <a:pt x="3" y="0"/>
                  </a:moveTo>
                  <a:cubicBezTo>
                    <a:pt x="0" y="10"/>
                    <a:pt x="1" y="21"/>
                    <a:pt x="7" y="31"/>
                  </a:cubicBezTo>
                  <a:cubicBezTo>
                    <a:pt x="1" y="21"/>
                    <a:pt x="0" y="10"/>
                    <a:pt x="3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7" name="Freeform 134"/>
            <p:cNvSpPr>
              <a:spLocks noEditPoints="1"/>
            </p:cNvSpPr>
            <p:nvPr/>
          </p:nvSpPr>
          <p:spPr>
            <a:xfrm>
              <a:off x="8720" y="4138"/>
              <a:ext cx="53" cy="115"/>
            </a:xfrm>
            <a:custGeom>
              <a:avLst/>
              <a:gdLst/>
              <a:ahLst/>
              <a:cxnLst>
                <a:cxn ang="0">
                  <a:pos x="32884" y="73600"/>
                </a:cxn>
                <a:cxn ang="0">
                  <a:pos x="32884" y="73600"/>
                </a:cxn>
                <a:cxn ang="0">
                  <a:pos x="24663" y="73600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65422"/>
                </a:cxn>
                <a:cxn ang="0">
                  <a:pos x="24663" y="57244"/>
                </a:cxn>
                <a:cxn ang="0">
                  <a:pos x="24663" y="57244"/>
                </a:cxn>
                <a:cxn ang="0">
                  <a:pos x="24663" y="57244"/>
                </a:cxn>
                <a:cxn ang="0">
                  <a:pos x="24663" y="57244"/>
                </a:cxn>
                <a:cxn ang="0">
                  <a:pos x="24663" y="57244"/>
                </a:cxn>
                <a:cxn ang="0">
                  <a:pos x="24663" y="57244"/>
                </a:cxn>
                <a:cxn ang="0">
                  <a:pos x="24663" y="57244"/>
                </a:cxn>
                <a:cxn ang="0">
                  <a:pos x="16442" y="57244"/>
                </a:cxn>
                <a:cxn ang="0">
                  <a:pos x="16442" y="57244"/>
                </a:cxn>
                <a:cxn ang="0">
                  <a:pos x="16442" y="49067"/>
                </a:cxn>
                <a:cxn ang="0">
                  <a:pos x="16442" y="49067"/>
                </a:cxn>
                <a:cxn ang="0">
                  <a:pos x="16442" y="49067"/>
                </a:cxn>
                <a:cxn ang="0">
                  <a:pos x="16442" y="49067"/>
                </a:cxn>
                <a:cxn ang="0">
                  <a:pos x="16442" y="49067"/>
                </a:cxn>
                <a:cxn ang="0">
                  <a:pos x="16442" y="49067"/>
                </a:cxn>
                <a:cxn ang="0">
                  <a:pos x="16442" y="49067"/>
                </a:cxn>
                <a:cxn ang="0">
                  <a:pos x="16442" y="40889"/>
                </a:cxn>
                <a:cxn ang="0">
                  <a:pos x="16442" y="40889"/>
                </a:cxn>
                <a:cxn ang="0">
                  <a:pos x="16442" y="40889"/>
                </a:cxn>
                <a:cxn ang="0">
                  <a:pos x="16442" y="40889"/>
                </a:cxn>
                <a:cxn ang="0">
                  <a:pos x="8221" y="32711"/>
                </a:cxn>
                <a:cxn ang="0">
                  <a:pos x="8221" y="32711"/>
                </a:cxn>
                <a:cxn ang="0">
                  <a:pos x="8221" y="32711"/>
                </a:cxn>
                <a:cxn ang="0">
                  <a:pos x="8221" y="32711"/>
                </a:cxn>
                <a:cxn ang="0">
                  <a:pos x="8221" y="24533"/>
                </a:cxn>
                <a:cxn ang="0">
                  <a:pos x="8221" y="24533"/>
                </a:cxn>
                <a:cxn ang="0">
                  <a:pos x="8221" y="24533"/>
                </a:cxn>
                <a:cxn ang="0">
                  <a:pos x="8221" y="24533"/>
                </a:cxn>
                <a:cxn ang="0">
                  <a:pos x="8221" y="24533"/>
                </a:cxn>
                <a:cxn ang="0">
                  <a:pos x="8221" y="24533"/>
                </a:cxn>
                <a:cxn ang="0">
                  <a:pos x="8221" y="24533"/>
                </a:cxn>
                <a:cxn ang="0">
                  <a:pos x="8221" y="16356"/>
                </a:cxn>
                <a:cxn ang="0">
                  <a:pos x="8221" y="16356"/>
                </a:cxn>
                <a:cxn ang="0">
                  <a:pos x="8221" y="16356"/>
                </a:cxn>
                <a:cxn ang="0">
                  <a:pos x="8221" y="16356"/>
                </a:cxn>
                <a:cxn ang="0">
                  <a:pos x="8221" y="16356"/>
                </a:cxn>
                <a:cxn ang="0">
                  <a:pos x="0" y="16356"/>
                </a:cxn>
                <a:cxn ang="0">
                  <a:pos x="0" y="16356"/>
                </a:cxn>
                <a:cxn ang="0">
                  <a:pos x="0" y="16356"/>
                </a:cxn>
                <a:cxn ang="0">
                  <a:pos x="0" y="16356"/>
                </a:cxn>
                <a:cxn ang="0">
                  <a:pos x="0" y="8178"/>
                </a:cxn>
                <a:cxn ang="0">
                  <a:pos x="0" y="8178"/>
                </a:cxn>
                <a:cxn ang="0">
                  <a:pos x="0" y="8178"/>
                </a:cxn>
                <a:cxn ang="0">
                  <a:pos x="0" y="8178"/>
                </a:cxn>
                <a:cxn ang="0">
                  <a:pos x="0" y="8178"/>
                </a:cxn>
                <a:cxn ang="0">
                  <a:pos x="0" y="8178"/>
                </a:cxn>
                <a:cxn ang="0">
                  <a:pos x="0" y="8178"/>
                </a:cxn>
                <a:cxn ang="0">
                  <a:pos x="0" y="0"/>
                </a:cxn>
              </a:cxnLst>
              <a:rect l="0" t="0" r="0" b="0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3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moveTo>
                    <a:pt x="3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3" y="7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8" name="Freeform 138"/>
            <p:cNvSpPr/>
            <p:nvPr/>
          </p:nvSpPr>
          <p:spPr>
            <a:xfrm>
              <a:off x="10223" y="6115"/>
              <a:ext cx="655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7694" y="155029"/>
                </a:cxn>
                <a:cxn ang="0">
                  <a:pos x="416541" y="122391"/>
                </a:cxn>
                <a:cxn ang="0">
                  <a:pos x="416541" y="122391"/>
                </a:cxn>
                <a:cxn ang="0">
                  <a:pos x="277694" y="155029"/>
                </a:cxn>
                <a:cxn ang="0">
                  <a:pos x="0" y="0"/>
                </a:cxn>
              </a:cxnLst>
              <a:rect l="0" t="0" r="0" b="0"/>
              <a:pathLst>
                <a:path w="51" h="19">
                  <a:moveTo>
                    <a:pt x="0" y="0"/>
                  </a:moveTo>
                  <a:cubicBezTo>
                    <a:pt x="7" y="12"/>
                    <a:pt x="20" y="19"/>
                    <a:pt x="34" y="19"/>
                  </a:cubicBezTo>
                  <a:cubicBezTo>
                    <a:pt x="40" y="19"/>
                    <a:pt x="46" y="18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6" y="18"/>
                    <a:pt x="40" y="19"/>
                    <a:pt x="34" y="19"/>
                  </a:cubicBezTo>
                  <a:cubicBezTo>
                    <a:pt x="20" y="19"/>
                    <a:pt x="7" y="12"/>
                    <a:pt x="0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69" name="Freeform 142"/>
            <p:cNvSpPr>
              <a:spLocks noEditPoints="1"/>
            </p:cNvSpPr>
            <p:nvPr/>
          </p:nvSpPr>
          <p:spPr>
            <a:xfrm>
              <a:off x="11623" y="3353"/>
              <a:ext cx="4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55" y="7360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3" h="9">
                  <a:moveTo>
                    <a:pt x="0" y="0"/>
                  </a:moveTo>
                  <a:cubicBezTo>
                    <a:pt x="0" y="3"/>
                    <a:pt x="1" y="6"/>
                    <a:pt x="3" y="9"/>
                  </a:cubicBezTo>
                  <a:cubicBezTo>
                    <a:pt x="1" y="6"/>
                    <a:pt x="0" y="3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70" name="Freeform 146"/>
            <p:cNvSpPr>
              <a:spLocks noEditPoints="1"/>
            </p:cNvSpPr>
            <p:nvPr/>
          </p:nvSpPr>
          <p:spPr>
            <a:xfrm>
              <a:off x="10083" y="3405"/>
              <a:ext cx="52" cy="205"/>
            </a:xfrm>
            <a:custGeom>
              <a:avLst/>
              <a:gdLst/>
              <a:ahLst/>
              <a:cxnLst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8221" y="129974"/>
                </a:cxn>
                <a:cxn ang="0">
                  <a:pos x="0" y="129974"/>
                </a:cxn>
                <a:cxn ang="0">
                  <a:pos x="8221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0" y="129974"/>
                </a:cxn>
                <a:cxn ang="0">
                  <a:pos x="32884" y="0"/>
                </a:cxn>
                <a:cxn ang="0">
                  <a:pos x="32884" y="8123"/>
                </a:cxn>
                <a:cxn ang="0">
                  <a:pos x="32884" y="0"/>
                </a:cxn>
                <a:cxn ang="0">
                  <a:pos x="32884" y="0"/>
                </a:cxn>
              </a:cxnLst>
              <a:rect l="0" t="0" r="0" b="0"/>
              <a:pathLst>
                <a:path w="4" h="16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0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71" name="Freeform 150"/>
            <p:cNvSpPr>
              <a:spLocks noEditPoints="1"/>
            </p:cNvSpPr>
            <p:nvPr/>
          </p:nvSpPr>
          <p:spPr>
            <a:xfrm>
              <a:off x="9930" y="1055"/>
              <a:ext cx="153" cy="348"/>
            </a:xfrm>
            <a:custGeom>
              <a:avLst/>
              <a:gdLst/>
              <a:ahLst/>
              <a:cxnLst>
                <a:cxn ang="0">
                  <a:pos x="0" y="163555"/>
                </a:cxn>
                <a:cxn ang="0">
                  <a:pos x="97089" y="220799"/>
                </a:cxn>
                <a:cxn ang="0">
                  <a:pos x="0" y="163555"/>
                </a:cxn>
                <a:cxn ang="0">
                  <a:pos x="0" y="163555"/>
                </a:cxn>
                <a:cxn ang="0">
                  <a:pos x="0" y="163555"/>
                </a:cxn>
                <a:cxn ang="0">
                  <a:pos x="0" y="163555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8091" y="24533"/>
                </a:cxn>
                <a:cxn ang="0">
                  <a:pos x="40454" y="0"/>
                </a:cxn>
                <a:cxn ang="0">
                  <a:pos x="8091" y="24533"/>
                </a:cxn>
                <a:cxn ang="0">
                  <a:pos x="40454" y="0"/>
                </a:cxn>
                <a:cxn ang="0">
                  <a:pos x="40454" y="0"/>
                </a:cxn>
              </a:cxnLst>
              <a:rect l="0" t="0" r="0" b="0"/>
              <a:pathLst>
                <a:path w="12" h="27">
                  <a:moveTo>
                    <a:pt x="0" y="20"/>
                  </a:moveTo>
                  <a:cubicBezTo>
                    <a:pt x="3" y="24"/>
                    <a:pt x="7" y="27"/>
                    <a:pt x="12" y="27"/>
                  </a:cubicBezTo>
                  <a:cubicBezTo>
                    <a:pt x="7" y="27"/>
                    <a:pt x="3" y="24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5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72" name="Freeform 154"/>
            <p:cNvSpPr>
              <a:spLocks noEditPoints="1"/>
            </p:cNvSpPr>
            <p:nvPr/>
          </p:nvSpPr>
          <p:spPr>
            <a:xfrm>
              <a:off x="11753" y="2055"/>
              <a:ext cx="62" cy="158"/>
            </a:xfrm>
            <a:custGeom>
              <a:avLst/>
              <a:gdLst/>
              <a:ahLst/>
              <a:cxnLst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0" y="98655"/>
                </a:cxn>
                <a:cxn ang="0">
                  <a:pos x="40715" y="0"/>
                </a:cxn>
                <a:cxn ang="0">
                  <a:pos x="40715" y="0"/>
                </a:cxn>
                <a:cxn ang="0">
                  <a:pos x="0" y="98655"/>
                </a:cxn>
                <a:cxn ang="0">
                  <a:pos x="40715" y="0"/>
                </a:cxn>
                <a:cxn ang="0">
                  <a:pos x="40715" y="0"/>
                </a:cxn>
              </a:cxnLst>
              <a:rect l="0" t="0" r="0" b="0"/>
              <a:pathLst>
                <a:path w="5" h="12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1" y="8"/>
                    <a:pt x="0" y="12"/>
                  </a:cubicBezTo>
                  <a:cubicBezTo>
                    <a:pt x="1" y="8"/>
                    <a:pt x="2" y="4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4F9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7085" y="4893"/>
              <a:ext cx="1353" cy="1353"/>
            </a:xfrm>
            <a:prstGeom prst="ellipse">
              <a:avLst/>
            </a:prstGeom>
            <a:solidFill>
              <a:srgbClr val="01D4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6968" y="4265"/>
              <a:ext cx="578" cy="578"/>
            </a:xfrm>
            <a:prstGeom prst="ellipse">
              <a:avLst/>
            </a:prstGeom>
            <a:solidFill>
              <a:srgbClr val="DE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45" name="Oval 144"/>
            <p:cNvSpPr/>
            <p:nvPr/>
          </p:nvSpPr>
          <p:spPr>
            <a:xfrm>
              <a:off x="8385" y="4678"/>
              <a:ext cx="565" cy="565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46" name="Oval 145"/>
            <p:cNvSpPr/>
            <p:nvPr/>
          </p:nvSpPr>
          <p:spPr>
            <a:xfrm>
              <a:off x="7798" y="4323"/>
              <a:ext cx="500" cy="503"/>
            </a:xfrm>
            <a:prstGeom prst="ellipse">
              <a:avLst/>
            </a:prstGeom>
            <a:solidFill>
              <a:srgbClr val="F3C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16777" name="Oval 97"/>
            <p:cNvSpPr/>
            <p:nvPr/>
          </p:nvSpPr>
          <p:spPr>
            <a:xfrm>
              <a:off x="6558" y="2088"/>
              <a:ext cx="1357" cy="1340"/>
            </a:xfrm>
            <a:prstGeom prst="ellipse">
              <a:avLst/>
            </a:prstGeom>
            <a:solidFill>
              <a:srgbClr val="F4C60E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6635" y="3623"/>
              <a:ext cx="503" cy="503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66" name="Oval 165"/>
            <p:cNvSpPr/>
            <p:nvPr/>
          </p:nvSpPr>
          <p:spPr>
            <a:xfrm>
              <a:off x="10130" y="3450"/>
              <a:ext cx="330" cy="333"/>
            </a:xfrm>
            <a:prstGeom prst="ellipse">
              <a:avLst/>
            </a:prstGeom>
            <a:solidFill>
              <a:srgbClr val="DE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16780" name="Oval 97"/>
            <p:cNvSpPr/>
            <p:nvPr/>
          </p:nvSpPr>
          <p:spPr>
            <a:xfrm>
              <a:off x="8640" y="1290"/>
              <a:ext cx="1685" cy="1665"/>
            </a:xfrm>
            <a:prstGeom prst="ellipse">
              <a:avLst/>
            </a:prstGeom>
            <a:solidFill>
              <a:srgbClr val="00C3D9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81" name="Oval 97"/>
            <p:cNvSpPr/>
            <p:nvPr/>
          </p:nvSpPr>
          <p:spPr>
            <a:xfrm>
              <a:off x="10458" y="713"/>
              <a:ext cx="1165" cy="1152"/>
            </a:xfrm>
            <a:prstGeom prst="ellipse">
              <a:avLst/>
            </a:prstGeom>
            <a:solidFill>
              <a:srgbClr val="01D48F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82" name="Oval 97"/>
            <p:cNvSpPr/>
            <p:nvPr/>
          </p:nvSpPr>
          <p:spPr>
            <a:xfrm>
              <a:off x="11815" y="1700"/>
              <a:ext cx="1168" cy="1150"/>
            </a:xfrm>
            <a:prstGeom prst="ellipse">
              <a:avLst/>
            </a:prstGeom>
            <a:solidFill>
              <a:srgbClr val="00C3D9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83" name="Oval 97"/>
            <p:cNvSpPr/>
            <p:nvPr/>
          </p:nvSpPr>
          <p:spPr>
            <a:xfrm>
              <a:off x="12110" y="4268"/>
              <a:ext cx="1168" cy="1152"/>
            </a:xfrm>
            <a:prstGeom prst="ellipse">
              <a:avLst/>
            </a:prstGeom>
            <a:solidFill>
              <a:srgbClr val="01D48F"/>
            </a:solidFill>
            <a:ln w="9525">
              <a:noFill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116784" name="Freeform 60"/>
            <p:cNvSpPr>
              <a:spLocks noEditPoints="1"/>
            </p:cNvSpPr>
            <p:nvPr/>
          </p:nvSpPr>
          <p:spPr>
            <a:xfrm>
              <a:off x="9095" y="1810"/>
              <a:ext cx="778" cy="623"/>
            </a:xfrm>
            <a:custGeom>
              <a:avLst/>
              <a:gdLst/>
              <a:ahLst/>
              <a:cxnLst>
                <a:cxn ang="0">
                  <a:pos x="21077" y="333634"/>
                </a:cxn>
                <a:cxn ang="0">
                  <a:pos x="0" y="283781"/>
                </a:cxn>
                <a:cxn ang="0">
                  <a:pos x="136042" y="262689"/>
                </a:cxn>
                <a:cxn ang="0">
                  <a:pos x="334356" y="153395"/>
                </a:cxn>
                <a:cxn ang="0">
                  <a:pos x="374593" y="211877"/>
                </a:cxn>
                <a:cxn ang="0">
                  <a:pos x="409083" y="261730"/>
                </a:cxn>
                <a:cxn ang="0">
                  <a:pos x="381299" y="317336"/>
                </a:cxn>
                <a:cxn ang="0">
                  <a:pos x="334356" y="324047"/>
                </a:cxn>
                <a:cxn ang="0">
                  <a:pos x="313279" y="345139"/>
                </a:cxn>
                <a:cxn ang="0">
                  <a:pos x="282621" y="322129"/>
                </a:cxn>
                <a:cxn ang="0">
                  <a:pos x="244300" y="294327"/>
                </a:cxn>
                <a:cxn ang="0">
                  <a:pos x="238552" y="258854"/>
                </a:cxn>
                <a:cxn ang="0">
                  <a:pos x="274957" y="278987"/>
                </a:cxn>
                <a:cxn ang="0">
                  <a:pos x="292202" y="293368"/>
                </a:cxn>
                <a:cxn ang="0">
                  <a:pos x="313279" y="235845"/>
                </a:cxn>
                <a:cxn ang="0">
                  <a:pos x="260587" y="225299"/>
                </a:cxn>
                <a:cxn ang="0">
                  <a:pos x="240468" y="179280"/>
                </a:cxn>
                <a:cxn ang="0">
                  <a:pos x="273999" y="127510"/>
                </a:cxn>
                <a:cxn ang="0">
                  <a:pos x="313279" y="104500"/>
                </a:cxn>
                <a:cxn ang="0">
                  <a:pos x="334356" y="123675"/>
                </a:cxn>
                <a:cxn ang="0">
                  <a:pos x="396628" y="144766"/>
                </a:cxn>
                <a:cxn ang="0">
                  <a:pos x="370761" y="182157"/>
                </a:cxn>
                <a:cxn ang="0">
                  <a:pos x="364055" y="158189"/>
                </a:cxn>
                <a:cxn ang="0">
                  <a:pos x="334356" y="153395"/>
                </a:cxn>
                <a:cxn ang="0">
                  <a:pos x="307530" y="153395"/>
                </a:cxn>
                <a:cxn ang="0">
                  <a:pos x="278789" y="162023"/>
                </a:cxn>
                <a:cxn ang="0">
                  <a:pos x="284538" y="200372"/>
                </a:cxn>
                <a:cxn ang="0">
                  <a:pos x="313279" y="153395"/>
                </a:cxn>
                <a:cxn ang="0">
                  <a:pos x="334356" y="295285"/>
                </a:cxn>
                <a:cxn ang="0">
                  <a:pos x="366929" y="288574"/>
                </a:cxn>
                <a:cxn ang="0">
                  <a:pos x="369803" y="246391"/>
                </a:cxn>
                <a:cxn ang="0">
                  <a:pos x="334356" y="235845"/>
                </a:cxn>
                <a:cxn ang="0">
                  <a:pos x="423453" y="325006"/>
                </a:cxn>
                <a:cxn ang="0">
                  <a:pos x="423453" y="125592"/>
                </a:cxn>
                <a:cxn ang="0">
                  <a:pos x="224181" y="125592"/>
                </a:cxn>
                <a:cxn ang="0">
                  <a:pos x="224181" y="325006"/>
                </a:cxn>
                <a:cxn ang="0">
                  <a:pos x="444530" y="345139"/>
                </a:cxn>
                <a:cxn ang="0">
                  <a:pos x="444530" y="104500"/>
                </a:cxn>
                <a:cxn ang="0">
                  <a:pos x="204062" y="104500"/>
                </a:cxn>
                <a:cxn ang="0">
                  <a:pos x="204062" y="345139"/>
                </a:cxn>
                <a:cxn ang="0">
                  <a:pos x="444530" y="345139"/>
                </a:cxn>
                <a:cxn ang="0">
                  <a:pos x="21077" y="69986"/>
                </a:cxn>
                <a:cxn ang="0">
                  <a:pos x="0" y="21092"/>
                </a:cxn>
                <a:cxn ang="0">
                  <a:pos x="308488" y="0"/>
                </a:cxn>
                <a:cxn ang="0">
                  <a:pos x="329565" y="32596"/>
                </a:cxn>
                <a:cxn ang="0">
                  <a:pos x="209810" y="69986"/>
                </a:cxn>
                <a:cxn ang="0">
                  <a:pos x="21077" y="158189"/>
                </a:cxn>
                <a:cxn ang="0">
                  <a:pos x="0" y="108335"/>
                </a:cxn>
                <a:cxn ang="0">
                  <a:pos x="189692" y="87243"/>
                </a:cxn>
                <a:cxn ang="0">
                  <a:pos x="133167" y="245432"/>
                </a:cxn>
                <a:cxn ang="0">
                  <a:pos x="0" y="224340"/>
                </a:cxn>
                <a:cxn ang="0">
                  <a:pos x="21077" y="175445"/>
                </a:cxn>
                <a:cxn ang="0">
                  <a:pos x="132209" y="225299"/>
                </a:cxn>
              </a:cxnLst>
              <a:rect l="0" t="0" r="0" b="0"/>
              <a:pathLst>
                <a:path w="516" h="412">
                  <a:moveTo>
                    <a:pt x="172" y="348"/>
                  </a:moveTo>
                  <a:cubicBezTo>
                    <a:pt x="22" y="348"/>
                    <a:pt x="22" y="348"/>
                    <a:pt x="22" y="348"/>
                  </a:cubicBezTo>
                  <a:cubicBezTo>
                    <a:pt x="10" y="348"/>
                    <a:pt x="0" y="338"/>
                    <a:pt x="0" y="32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84"/>
                    <a:pt x="10" y="274"/>
                    <a:pt x="2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7" y="301"/>
                    <a:pt x="158" y="326"/>
                    <a:pt x="172" y="348"/>
                  </a:cubicBezTo>
                  <a:close/>
                  <a:moveTo>
                    <a:pt x="349" y="160"/>
                  </a:moveTo>
                  <a:cubicBezTo>
                    <a:pt x="349" y="216"/>
                    <a:pt x="349" y="216"/>
                    <a:pt x="349" y="216"/>
                  </a:cubicBezTo>
                  <a:cubicBezTo>
                    <a:pt x="367" y="217"/>
                    <a:pt x="381" y="219"/>
                    <a:pt x="391" y="221"/>
                  </a:cubicBezTo>
                  <a:cubicBezTo>
                    <a:pt x="402" y="224"/>
                    <a:pt x="411" y="229"/>
                    <a:pt x="417" y="237"/>
                  </a:cubicBezTo>
                  <a:cubicBezTo>
                    <a:pt x="424" y="245"/>
                    <a:pt x="427" y="257"/>
                    <a:pt x="427" y="273"/>
                  </a:cubicBezTo>
                  <a:cubicBezTo>
                    <a:pt x="427" y="289"/>
                    <a:pt x="425" y="302"/>
                    <a:pt x="420" y="311"/>
                  </a:cubicBezTo>
                  <a:cubicBezTo>
                    <a:pt x="415" y="321"/>
                    <a:pt x="408" y="327"/>
                    <a:pt x="398" y="331"/>
                  </a:cubicBezTo>
                  <a:cubicBezTo>
                    <a:pt x="388" y="335"/>
                    <a:pt x="374" y="338"/>
                    <a:pt x="356" y="338"/>
                  </a:cubicBezTo>
                  <a:cubicBezTo>
                    <a:pt x="349" y="338"/>
                    <a:pt x="349" y="338"/>
                    <a:pt x="349" y="338"/>
                  </a:cubicBezTo>
                  <a:cubicBezTo>
                    <a:pt x="349" y="360"/>
                    <a:pt x="349" y="360"/>
                    <a:pt x="349" y="360"/>
                  </a:cubicBezTo>
                  <a:cubicBezTo>
                    <a:pt x="327" y="360"/>
                    <a:pt x="327" y="360"/>
                    <a:pt x="327" y="360"/>
                  </a:cubicBezTo>
                  <a:cubicBezTo>
                    <a:pt x="327" y="338"/>
                    <a:pt x="327" y="338"/>
                    <a:pt x="327" y="338"/>
                  </a:cubicBezTo>
                  <a:cubicBezTo>
                    <a:pt x="315" y="338"/>
                    <a:pt x="304" y="337"/>
                    <a:pt x="295" y="336"/>
                  </a:cubicBezTo>
                  <a:cubicBezTo>
                    <a:pt x="286" y="334"/>
                    <a:pt x="278" y="331"/>
                    <a:pt x="271" y="326"/>
                  </a:cubicBezTo>
                  <a:cubicBezTo>
                    <a:pt x="264" y="322"/>
                    <a:pt x="259" y="316"/>
                    <a:pt x="255" y="307"/>
                  </a:cubicBezTo>
                  <a:cubicBezTo>
                    <a:pt x="251" y="299"/>
                    <a:pt x="249" y="289"/>
                    <a:pt x="249" y="278"/>
                  </a:cubicBezTo>
                  <a:cubicBezTo>
                    <a:pt x="249" y="270"/>
                    <a:pt x="249" y="270"/>
                    <a:pt x="249" y="270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85" y="279"/>
                    <a:pt x="285" y="286"/>
                    <a:pt x="287" y="291"/>
                  </a:cubicBezTo>
                  <a:cubicBezTo>
                    <a:pt x="288" y="296"/>
                    <a:pt x="291" y="299"/>
                    <a:pt x="294" y="301"/>
                  </a:cubicBezTo>
                  <a:cubicBezTo>
                    <a:pt x="297" y="304"/>
                    <a:pt x="301" y="305"/>
                    <a:pt x="305" y="306"/>
                  </a:cubicBezTo>
                  <a:cubicBezTo>
                    <a:pt x="309" y="306"/>
                    <a:pt x="316" y="307"/>
                    <a:pt x="327" y="308"/>
                  </a:cubicBezTo>
                  <a:cubicBezTo>
                    <a:pt x="327" y="246"/>
                    <a:pt x="327" y="246"/>
                    <a:pt x="327" y="246"/>
                  </a:cubicBezTo>
                  <a:cubicBezTo>
                    <a:pt x="313" y="245"/>
                    <a:pt x="302" y="244"/>
                    <a:pt x="294" y="243"/>
                  </a:cubicBezTo>
                  <a:cubicBezTo>
                    <a:pt x="286" y="241"/>
                    <a:pt x="278" y="239"/>
                    <a:pt x="272" y="235"/>
                  </a:cubicBezTo>
                  <a:cubicBezTo>
                    <a:pt x="265" y="231"/>
                    <a:pt x="260" y="225"/>
                    <a:pt x="257" y="217"/>
                  </a:cubicBezTo>
                  <a:cubicBezTo>
                    <a:pt x="253" y="210"/>
                    <a:pt x="251" y="199"/>
                    <a:pt x="251" y="187"/>
                  </a:cubicBezTo>
                  <a:cubicBezTo>
                    <a:pt x="251" y="171"/>
                    <a:pt x="255" y="159"/>
                    <a:pt x="261" y="150"/>
                  </a:cubicBezTo>
                  <a:cubicBezTo>
                    <a:pt x="267" y="142"/>
                    <a:pt x="276" y="136"/>
                    <a:pt x="286" y="133"/>
                  </a:cubicBezTo>
                  <a:cubicBezTo>
                    <a:pt x="297" y="130"/>
                    <a:pt x="311" y="129"/>
                    <a:pt x="327" y="129"/>
                  </a:cubicBezTo>
                  <a:cubicBezTo>
                    <a:pt x="327" y="109"/>
                    <a:pt x="327" y="109"/>
                    <a:pt x="327" y="109"/>
                  </a:cubicBezTo>
                  <a:cubicBezTo>
                    <a:pt x="349" y="109"/>
                    <a:pt x="349" y="109"/>
                    <a:pt x="349" y="109"/>
                  </a:cubicBezTo>
                  <a:cubicBezTo>
                    <a:pt x="349" y="129"/>
                    <a:pt x="349" y="129"/>
                    <a:pt x="349" y="129"/>
                  </a:cubicBezTo>
                  <a:cubicBezTo>
                    <a:pt x="367" y="129"/>
                    <a:pt x="381" y="131"/>
                    <a:pt x="391" y="134"/>
                  </a:cubicBezTo>
                  <a:cubicBezTo>
                    <a:pt x="401" y="137"/>
                    <a:pt x="409" y="142"/>
                    <a:pt x="414" y="151"/>
                  </a:cubicBezTo>
                  <a:cubicBezTo>
                    <a:pt x="420" y="160"/>
                    <a:pt x="422" y="172"/>
                    <a:pt x="422" y="190"/>
                  </a:cubicBezTo>
                  <a:cubicBezTo>
                    <a:pt x="387" y="190"/>
                    <a:pt x="387" y="190"/>
                    <a:pt x="387" y="190"/>
                  </a:cubicBezTo>
                  <a:cubicBezTo>
                    <a:pt x="387" y="189"/>
                    <a:pt x="387" y="187"/>
                    <a:pt x="387" y="186"/>
                  </a:cubicBezTo>
                  <a:cubicBezTo>
                    <a:pt x="387" y="175"/>
                    <a:pt x="385" y="169"/>
                    <a:pt x="380" y="165"/>
                  </a:cubicBezTo>
                  <a:cubicBezTo>
                    <a:pt x="376" y="162"/>
                    <a:pt x="369" y="160"/>
                    <a:pt x="358" y="160"/>
                  </a:cubicBezTo>
                  <a:cubicBezTo>
                    <a:pt x="349" y="160"/>
                    <a:pt x="349" y="160"/>
                    <a:pt x="349" y="160"/>
                  </a:cubicBezTo>
                  <a:close/>
                  <a:moveTo>
                    <a:pt x="327" y="160"/>
                  </a:moveTo>
                  <a:cubicBezTo>
                    <a:pt x="321" y="160"/>
                    <a:pt x="321" y="160"/>
                    <a:pt x="321" y="160"/>
                  </a:cubicBezTo>
                  <a:cubicBezTo>
                    <a:pt x="313" y="160"/>
                    <a:pt x="307" y="161"/>
                    <a:pt x="302" y="162"/>
                  </a:cubicBezTo>
                  <a:cubicBezTo>
                    <a:pt x="298" y="163"/>
                    <a:pt x="294" y="165"/>
                    <a:pt x="291" y="169"/>
                  </a:cubicBezTo>
                  <a:cubicBezTo>
                    <a:pt x="289" y="172"/>
                    <a:pt x="287" y="178"/>
                    <a:pt x="287" y="186"/>
                  </a:cubicBezTo>
                  <a:cubicBezTo>
                    <a:pt x="287" y="197"/>
                    <a:pt x="291" y="205"/>
                    <a:pt x="297" y="209"/>
                  </a:cubicBezTo>
                  <a:cubicBezTo>
                    <a:pt x="304" y="213"/>
                    <a:pt x="314" y="216"/>
                    <a:pt x="327" y="216"/>
                  </a:cubicBezTo>
                  <a:cubicBezTo>
                    <a:pt x="327" y="160"/>
                    <a:pt x="327" y="160"/>
                    <a:pt x="327" y="160"/>
                  </a:cubicBezTo>
                  <a:close/>
                  <a:moveTo>
                    <a:pt x="349" y="246"/>
                  </a:moveTo>
                  <a:cubicBezTo>
                    <a:pt x="349" y="308"/>
                    <a:pt x="349" y="308"/>
                    <a:pt x="349" y="308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68" y="308"/>
                    <a:pt x="377" y="305"/>
                    <a:pt x="383" y="301"/>
                  </a:cubicBezTo>
                  <a:cubicBezTo>
                    <a:pt x="388" y="297"/>
                    <a:pt x="391" y="289"/>
                    <a:pt x="391" y="277"/>
                  </a:cubicBezTo>
                  <a:cubicBezTo>
                    <a:pt x="391" y="268"/>
                    <a:pt x="390" y="262"/>
                    <a:pt x="386" y="257"/>
                  </a:cubicBezTo>
                  <a:cubicBezTo>
                    <a:pt x="383" y="253"/>
                    <a:pt x="379" y="250"/>
                    <a:pt x="374" y="249"/>
                  </a:cubicBezTo>
                  <a:cubicBezTo>
                    <a:pt x="369" y="248"/>
                    <a:pt x="361" y="247"/>
                    <a:pt x="349" y="246"/>
                  </a:cubicBezTo>
                  <a:close/>
                  <a:moveTo>
                    <a:pt x="338" y="382"/>
                  </a:moveTo>
                  <a:cubicBezTo>
                    <a:pt x="379" y="382"/>
                    <a:pt x="415" y="365"/>
                    <a:pt x="442" y="339"/>
                  </a:cubicBezTo>
                  <a:cubicBezTo>
                    <a:pt x="469" y="312"/>
                    <a:pt x="485" y="275"/>
                    <a:pt x="485" y="235"/>
                  </a:cubicBezTo>
                  <a:cubicBezTo>
                    <a:pt x="485" y="194"/>
                    <a:pt x="469" y="157"/>
                    <a:pt x="442" y="131"/>
                  </a:cubicBezTo>
                  <a:cubicBezTo>
                    <a:pt x="415" y="104"/>
                    <a:pt x="379" y="88"/>
                    <a:pt x="338" y="88"/>
                  </a:cubicBezTo>
                  <a:cubicBezTo>
                    <a:pt x="298" y="88"/>
                    <a:pt x="261" y="104"/>
                    <a:pt x="234" y="131"/>
                  </a:cubicBezTo>
                  <a:cubicBezTo>
                    <a:pt x="208" y="157"/>
                    <a:pt x="191" y="194"/>
                    <a:pt x="191" y="235"/>
                  </a:cubicBezTo>
                  <a:cubicBezTo>
                    <a:pt x="191" y="275"/>
                    <a:pt x="208" y="312"/>
                    <a:pt x="234" y="339"/>
                  </a:cubicBezTo>
                  <a:cubicBezTo>
                    <a:pt x="261" y="365"/>
                    <a:pt x="298" y="382"/>
                    <a:pt x="338" y="382"/>
                  </a:cubicBezTo>
                  <a:close/>
                  <a:moveTo>
                    <a:pt x="464" y="360"/>
                  </a:moveTo>
                  <a:cubicBezTo>
                    <a:pt x="496" y="328"/>
                    <a:pt x="516" y="284"/>
                    <a:pt x="516" y="235"/>
                  </a:cubicBezTo>
                  <a:cubicBezTo>
                    <a:pt x="516" y="186"/>
                    <a:pt x="496" y="141"/>
                    <a:pt x="464" y="109"/>
                  </a:cubicBezTo>
                  <a:cubicBezTo>
                    <a:pt x="432" y="77"/>
                    <a:pt x="387" y="57"/>
                    <a:pt x="338" y="57"/>
                  </a:cubicBezTo>
                  <a:cubicBezTo>
                    <a:pt x="289" y="57"/>
                    <a:pt x="245" y="77"/>
                    <a:pt x="213" y="109"/>
                  </a:cubicBezTo>
                  <a:cubicBezTo>
                    <a:pt x="181" y="141"/>
                    <a:pt x="161" y="186"/>
                    <a:pt x="161" y="235"/>
                  </a:cubicBezTo>
                  <a:cubicBezTo>
                    <a:pt x="161" y="284"/>
                    <a:pt x="181" y="328"/>
                    <a:pt x="213" y="360"/>
                  </a:cubicBezTo>
                  <a:cubicBezTo>
                    <a:pt x="245" y="392"/>
                    <a:pt x="289" y="412"/>
                    <a:pt x="338" y="412"/>
                  </a:cubicBezTo>
                  <a:cubicBezTo>
                    <a:pt x="387" y="412"/>
                    <a:pt x="432" y="392"/>
                    <a:pt x="464" y="360"/>
                  </a:cubicBezTo>
                  <a:close/>
                  <a:moveTo>
                    <a:pt x="219" y="73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10" y="73"/>
                    <a:pt x="0" y="63"/>
                    <a:pt x="0" y="5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34" y="0"/>
                    <a:pt x="344" y="10"/>
                    <a:pt x="344" y="22"/>
                  </a:cubicBezTo>
                  <a:cubicBezTo>
                    <a:pt x="344" y="34"/>
                    <a:pt x="344" y="34"/>
                    <a:pt x="344" y="34"/>
                  </a:cubicBezTo>
                  <a:cubicBezTo>
                    <a:pt x="342" y="34"/>
                    <a:pt x="340" y="34"/>
                    <a:pt x="338" y="34"/>
                  </a:cubicBezTo>
                  <a:cubicBezTo>
                    <a:pt x="294" y="34"/>
                    <a:pt x="253" y="49"/>
                    <a:pt x="219" y="73"/>
                  </a:cubicBezTo>
                  <a:close/>
                  <a:moveTo>
                    <a:pt x="150" y="165"/>
                  </a:moveTo>
                  <a:cubicBezTo>
                    <a:pt x="22" y="165"/>
                    <a:pt x="22" y="165"/>
                    <a:pt x="22" y="165"/>
                  </a:cubicBezTo>
                  <a:cubicBezTo>
                    <a:pt x="10" y="165"/>
                    <a:pt x="0" y="155"/>
                    <a:pt x="0" y="14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1"/>
                    <a:pt x="10" y="91"/>
                    <a:pt x="22" y="91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77" y="112"/>
                    <a:pt x="161" y="137"/>
                    <a:pt x="150" y="165"/>
                  </a:cubicBezTo>
                  <a:close/>
                  <a:moveTo>
                    <a:pt x="139" y="256"/>
                  </a:moveTo>
                  <a:cubicBezTo>
                    <a:pt x="22" y="256"/>
                    <a:pt x="22" y="256"/>
                    <a:pt x="22" y="256"/>
                  </a:cubicBezTo>
                  <a:cubicBezTo>
                    <a:pt x="10" y="256"/>
                    <a:pt x="0" y="246"/>
                    <a:pt x="0" y="234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3"/>
                    <a:pt x="10" y="183"/>
                    <a:pt x="22" y="183"/>
                  </a:cubicBezTo>
                  <a:cubicBezTo>
                    <a:pt x="144" y="183"/>
                    <a:pt x="144" y="183"/>
                    <a:pt x="144" y="183"/>
                  </a:cubicBezTo>
                  <a:cubicBezTo>
                    <a:pt x="140" y="199"/>
                    <a:pt x="138" y="217"/>
                    <a:pt x="138" y="235"/>
                  </a:cubicBezTo>
                  <a:cubicBezTo>
                    <a:pt x="138" y="242"/>
                    <a:pt x="138" y="249"/>
                    <a:pt x="139" y="25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7510" y="5354"/>
              <a:ext cx="572" cy="413"/>
              <a:chOff x="5197475" y="3336925"/>
              <a:chExt cx="1954213" cy="1411288"/>
            </a:xfrm>
            <a:solidFill>
              <a:schemeClr val="bg1"/>
            </a:solidFill>
          </p:grpSpPr>
          <p:sp>
            <p:nvSpPr>
              <p:cNvPr id="64" name="Freeform 63"/>
              <p:cNvSpPr>
                <a:spLocks noEditPoints="1"/>
              </p:cNvSpPr>
              <p:nvPr/>
            </p:nvSpPr>
            <p:spPr bwMode="auto">
              <a:xfrm>
                <a:off x="5197475" y="3336925"/>
                <a:ext cx="1590675" cy="1411288"/>
              </a:xfrm>
              <a:custGeom>
                <a:avLst/>
                <a:gdLst>
                  <a:gd name="T0" fmla="*/ 410 w 424"/>
                  <a:gd name="T1" fmla="*/ 0 h 376"/>
                  <a:gd name="T2" fmla="*/ 13 w 424"/>
                  <a:gd name="T3" fmla="*/ 0 h 376"/>
                  <a:gd name="T4" fmla="*/ 0 w 424"/>
                  <a:gd name="T5" fmla="*/ 13 h 376"/>
                  <a:gd name="T6" fmla="*/ 0 w 424"/>
                  <a:gd name="T7" fmla="*/ 363 h 376"/>
                  <a:gd name="T8" fmla="*/ 13 w 424"/>
                  <a:gd name="T9" fmla="*/ 376 h 376"/>
                  <a:gd name="T10" fmla="*/ 410 w 424"/>
                  <a:gd name="T11" fmla="*/ 376 h 376"/>
                  <a:gd name="T12" fmla="*/ 424 w 424"/>
                  <a:gd name="T13" fmla="*/ 363 h 376"/>
                  <a:gd name="T14" fmla="*/ 424 w 424"/>
                  <a:gd name="T15" fmla="*/ 13 h 376"/>
                  <a:gd name="T16" fmla="*/ 410 w 424"/>
                  <a:gd name="T17" fmla="*/ 0 h 376"/>
                  <a:gd name="T18" fmla="*/ 326 w 424"/>
                  <a:gd name="T19" fmla="*/ 29 h 376"/>
                  <a:gd name="T20" fmla="*/ 344 w 424"/>
                  <a:gd name="T21" fmla="*/ 47 h 376"/>
                  <a:gd name="T22" fmla="*/ 326 w 424"/>
                  <a:gd name="T23" fmla="*/ 65 h 376"/>
                  <a:gd name="T24" fmla="*/ 308 w 424"/>
                  <a:gd name="T25" fmla="*/ 47 h 376"/>
                  <a:gd name="T26" fmla="*/ 326 w 424"/>
                  <a:gd name="T27" fmla="*/ 29 h 376"/>
                  <a:gd name="T28" fmla="*/ 273 w 424"/>
                  <a:gd name="T29" fmla="*/ 29 h 376"/>
                  <a:gd name="T30" fmla="*/ 291 w 424"/>
                  <a:gd name="T31" fmla="*/ 47 h 376"/>
                  <a:gd name="T32" fmla="*/ 273 w 424"/>
                  <a:gd name="T33" fmla="*/ 65 h 376"/>
                  <a:gd name="T34" fmla="*/ 255 w 424"/>
                  <a:gd name="T35" fmla="*/ 47 h 376"/>
                  <a:gd name="T36" fmla="*/ 273 w 424"/>
                  <a:gd name="T37" fmla="*/ 29 h 376"/>
                  <a:gd name="T38" fmla="*/ 397 w 424"/>
                  <a:gd name="T39" fmla="*/ 349 h 376"/>
                  <a:gd name="T40" fmla="*/ 27 w 424"/>
                  <a:gd name="T41" fmla="*/ 349 h 376"/>
                  <a:gd name="T42" fmla="*/ 27 w 424"/>
                  <a:gd name="T43" fmla="*/ 94 h 376"/>
                  <a:gd name="T44" fmla="*/ 397 w 424"/>
                  <a:gd name="T45" fmla="*/ 94 h 376"/>
                  <a:gd name="T46" fmla="*/ 397 w 424"/>
                  <a:gd name="T47" fmla="*/ 349 h 376"/>
                  <a:gd name="T48" fmla="*/ 379 w 424"/>
                  <a:gd name="T49" fmla="*/ 65 h 376"/>
                  <a:gd name="T50" fmla="*/ 361 w 424"/>
                  <a:gd name="T51" fmla="*/ 47 h 376"/>
                  <a:gd name="T52" fmla="*/ 379 w 424"/>
                  <a:gd name="T53" fmla="*/ 29 h 376"/>
                  <a:gd name="T54" fmla="*/ 397 w 424"/>
                  <a:gd name="T55" fmla="*/ 47 h 376"/>
                  <a:gd name="T56" fmla="*/ 379 w 424"/>
                  <a:gd name="T57" fmla="*/ 65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4" h="376">
                    <a:moveTo>
                      <a:pt x="41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0" y="370"/>
                      <a:pt x="6" y="376"/>
                      <a:pt x="13" y="376"/>
                    </a:cubicBezTo>
                    <a:cubicBezTo>
                      <a:pt x="410" y="376"/>
                      <a:pt x="410" y="376"/>
                      <a:pt x="410" y="376"/>
                    </a:cubicBezTo>
                    <a:cubicBezTo>
                      <a:pt x="417" y="376"/>
                      <a:pt x="424" y="370"/>
                      <a:pt x="424" y="363"/>
                    </a:cubicBezTo>
                    <a:cubicBezTo>
                      <a:pt x="424" y="13"/>
                      <a:pt x="424" y="13"/>
                      <a:pt x="424" y="13"/>
                    </a:cubicBezTo>
                    <a:cubicBezTo>
                      <a:pt x="424" y="6"/>
                      <a:pt x="417" y="0"/>
                      <a:pt x="410" y="0"/>
                    </a:cubicBezTo>
                    <a:close/>
                    <a:moveTo>
                      <a:pt x="326" y="29"/>
                    </a:moveTo>
                    <a:cubicBezTo>
                      <a:pt x="336" y="29"/>
                      <a:pt x="344" y="37"/>
                      <a:pt x="344" y="47"/>
                    </a:cubicBezTo>
                    <a:cubicBezTo>
                      <a:pt x="344" y="57"/>
                      <a:pt x="336" y="65"/>
                      <a:pt x="326" y="65"/>
                    </a:cubicBezTo>
                    <a:cubicBezTo>
                      <a:pt x="316" y="65"/>
                      <a:pt x="308" y="57"/>
                      <a:pt x="308" y="47"/>
                    </a:cubicBezTo>
                    <a:cubicBezTo>
                      <a:pt x="308" y="37"/>
                      <a:pt x="316" y="29"/>
                      <a:pt x="326" y="29"/>
                    </a:cubicBezTo>
                    <a:close/>
                    <a:moveTo>
                      <a:pt x="273" y="29"/>
                    </a:moveTo>
                    <a:cubicBezTo>
                      <a:pt x="283" y="29"/>
                      <a:pt x="291" y="37"/>
                      <a:pt x="291" y="47"/>
                    </a:cubicBezTo>
                    <a:cubicBezTo>
                      <a:pt x="291" y="57"/>
                      <a:pt x="283" y="65"/>
                      <a:pt x="273" y="65"/>
                    </a:cubicBezTo>
                    <a:cubicBezTo>
                      <a:pt x="263" y="65"/>
                      <a:pt x="255" y="57"/>
                      <a:pt x="255" y="47"/>
                    </a:cubicBezTo>
                    <a:cubicBezTo>
                      <a:pt x="255" y="37"/>
                      <a:pt x="263" y="29"/>
                      <a:pt x="273" y="29"/>
                    </a:cubicBezTo>
                    <a:close/>
                    <a:moveTo>
                      <a:pt x="397" y="349"/>
                    </a:moveTo>
                    <a:cubicBezTo>
                      <a:pt x="27" y="349"/>
                      <a:pt x="27" y="349"/>
                      <a:pt x="27" y="349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397" y="94"/>
                      <a:pt x="397" y="94"/>
                      <a:pt x="397" y="94"/>
                    </a:cubicBezTo>
                    <a:lnTo>
                      <a:pt x="397" y="349"/>
                    </a:lnTo>
                    <a:close/>
                    <a:moveTo>
                      <a:pt x="379" y="65"/>
                    </a:moveTo>
                    <a:cubicBezTo>
                      <a:pt x="369" y="65"/>
                      <a:pt x="361" y="57"/>
                      <a:pt x="361" y="47"/>
                    </a:cubicBezTo>
                    <a:cubicBezTo>
                      <a:pt x="361" y="37"/>
                      <a:pt x="369" y="29"/>
                      <a:pt x="379" y="29"/>
                    </a:cubicBezTo>
                    <a:cubicBezTo>
                      <a:pt x="389" y="29"/>
                      <a:pt x="397" y="37"/>
                      <a:pt x="397" y="47"/>
                    </a:cubicBezTo>
                    <a:cubicBezTo>
                      <a:pt x="397" y="57"/>
                      <a:pt x="389" y="65"/>
                      <a:pt x="3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6278563" y="4289425"/>
                <a:ext cx="149225" cy="150813"/>
              </a:xfrm>
              <a:custGeom>
                <a:avLst/>
                <a:gdLst>
                  <a:gd name="T0" fmla="*/ 28 w 94"/>
                  <a:gd name="T1" fmla="*/ 0 h 95"/>
                  <a:gd name="T2" fmla="*/ 26 w 94"/>
                  <a:gd name="T3" fmla="*/ 7 h 95"/>
                  <a:gd name="T4" fmla="*/ 0 w 94"/>
                  <a:gd name="T5" fmla="*/ 95 h 95"/>
                  <a:gd name="T6" fmla="*/ 87 w 94"/>
                  <a:gd name="T7" fmla="*/ 69 h 95"/>
                  <a:gd name="T8" fmla="*/ 94 w 94"/>
                  <a:gd name="T9" fmla="*/ 67 h 95"/>
                  <a:gd name="T10" fmla="*/ 28 w 94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95">
                    <a:moveTo>
                      <a:pt x="28" y="0"/>
                    </a:moveTo>
                    <a:lnTo>
                      <a:pt x="26" y="7"/>
                    </a:lnTo>
                    <a:lnTo>
                      <a:pt x="0" y="95"/>
                    </a:lnTo>
                    <a:lnTo>
                      <a:pt x="87" y="69"/>
                    </a:lnTo>
                    <a:lnTo>
                      <a:pt x="94" y="6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6870700" y="3562350"/>
                <a:ext cx="280988" cy="280988"/>
              </a:xfrm>
              <a:custGeom>
                <a:avLst/>
                <a:gdLst>
                  <a:gd name="T0" fmla="*/ 56 w 75"/>
                  <a:gd name="T1" fmla="*/ 75 h 75"/>
                  <a:gd name="T2" fmla="*/ 70 w 75"/>
                  <a:gd name="T3" fmla="*/ 61 h 75"/>
                  <a:gd name="T4" fmla="*/ 70 w 75"/>
                  <a:gd name="T5" fmla="*/ 43 h 75"/>
                  <a:gd name="T6" fmla="*/ 33 w 75"/>
                  <a:gd name="T7" fmla="*/ 5 h 75"/>
                  <a:gd name="T8" fmla="*/ 15 w 75"/>
                  <a:gd name="T9" fmla="*/ 5 h 75"/>
                  <a:gd name="T10" fmla="*/ 0 w 75"/>
                  <a:gd name="T11" fmla="*/ 20 h 75"/>
                  <a:gd name="T12" fmla="*/ 56 w 75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75">
                    <a:moveTo>
                      <a:pt x="56" y="75"/>
                    </a:move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56"/>
                      <a:pt x="75" y="48"/>
                      <a:pt x="70" y="43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28" y="0"/>
                      <a:pt x="20" y="0"/>
                      <a:pt x="15" y="5"/>
                    </a:cubicBezTo>
                    <a:cubicBezTo>
                      <a:pt x="0" y="20"/>
                      <a:pt x="0" y="20"/>
                      <a:pt x="0" y="20"/>
                    </a:cubicBezTo>
                    <a:lnTo>
                      <a:pt x="56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6389688" y="3660775"/>
                <a:ext cx="668338" cy="663575"/>
              </a:xfrm>
              <a:custGeom>
                <a:avLst/>
                <a:gdLst>
                  <a:gd name="T0" fmla="*/ 122 w 178"/>
                  <a:gd name="T1" fmla="*/ 0 h 177"/>
                  <a:gd name="T2" fmla="*/ 121 w 178"/>
                  <a:gd name="T3" fmla="*/ 1 h 177"/>
                  <a:gd name="T4" fmla="*/ 6 w 178"/>
                  <a:gd name="T5" fmla="*/ 116 h 177"/>
                  <a:gd name="T6" fmla="*/ 6 w 178"/>
                  <a:gd name="T7" fmla="*/ 135 h 177"/>
                  <a:gd name="T8" fmla="*/ 7 w 178"/>
                  <a:gd name="T9" fmla="*/ 137 h 177"/>
                  <a:gd name="T10" fmla="*/ 20 w 178"/>
                  <a:gd name="T11" fmla="*/ 140 h 177"/>
                  <a:gd name="T12" fmla="*/ 24 w 178"/>
                  <a:gd name="T13" fmla="*/ 153 h 177"/>
                  <a:gd name="T14" fmla="*/ 25 w 178"/>
                  <a:gd name="T15" fmla="*/ 154 h 177"/>
                  <a:gd name="T16" fmla="*/ 38 w 178"/>
                  <a:gd name="T17" fmla="*/ 158 h 177"/>
                  <a:gd name="T18" fmla="*/ 41 w 178"/>
                  <a:gd name="T19" fmla="*/ 171 h 177"/>
                  <a:gd name="T20" fmla="*/ 43 w 178"/>
                  <a:gd name="T21" fmla="*/ 172 h 177"/>
                  <a:gd name="T22" fmla="*/ 62 w 178"/>
                  <a:gd name="T23" fmla="*/ 172 h 177"/>
                  <a:gd name="T24" fmla="*/ 177 w 178"/>
                  <a:gd name="T25" fmla="*/ 57 h 177"/>
                  <a:gd name="T26" fmla="*/ 178 w 178"/>
                  <a:gd name="T27" fmla="*/ 55 h 177"/>
                  <a:gd name="T28" fmla="*/ 122 w 178"/>
                  <a:gd name="T2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8" h="177">
                    <a:moveTo>
                      <a:pt x="122" y="0"/>
                    </a:moveTo>
                    <a:cubicBezTo>
                      <a:pt x="122" y="0"/>
                      <a:pt x="121" y="1"/>
                      <a:pt x="121" y="1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0" y="122"/>
                      <a:pt x="0" y="130"/>
                      <a:pt x="6" y="135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11" y="140"/>
                      <a:pt x="16" y="141"/>
                      <a:pt x="20" y="140"/>
                    </a:cubicBezTo>
                    <a:cubicBezTo>
                      <a:pt x="19" y="144"/>
                      <a:pt x="20" y="149"/>
                      <a:pt x="24" y="153"/>
                    </a:cubicBezTo>
                    <a:cubicBezTo>
                      <a:pt x="25" y="154"/>
                      <a:pt x="25" y="154"/>
                      <a:pt x="25" y="154"/>
                    </a:cubicBezTo>
                    <a:cubicBezTo>
                      <a:pt x="28" y="158"/>
                      <a:pt x="34" y="159"/>
                      <a:pt x="38" y="158"/>
                    </a:cubicBezTo>
                    <a:cubicBezTo>
                      <a:pt x="37" y="162"/>
                      <a:pt x="38" y="167"/>
                      <a:pt x="41" y="171"/>
                    </a:cubicBezTo>
                    <a:cubicBezTo>
                      <a:pt x="43" y="172"/>
                      <a:pt x="43" y="172"/>
                      <a:pt x="43" y="172"/>
                    </a:cubicBezTo>
                    <a:cubicBezTo>
                      <a:pt x="48" y="177"/>
                      <a:pt x="56" y="177"/>
                      <a:pt x="62" y="172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77" y="56"/>
                      <a:pt x="177" y="56"/>
                      <a:pt x="178" y="55"/>
                    </a:cubicBezTo>
                    <a:lnTo>
                      <a:pt x="1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Rectangle 67"/>
              <p:cNvSpPr>
                <a:spLocks noChangeArrowheads="1"/>
              </p:cNvSpPr>
              <p:nvPr/>
            </p:nvSpPr>
            <p:spPr bwMode="auto">
              <a:xfrm>
                <a:off x="5411788" y="3881438"/>
                <a:ext cx="509588" cy="52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Rectangle 68"/>
              <p:cNvSpPr>
                <a:spLocks noChangeArrowheads="1"/>
              </p:cNvSpPr>
              <p:nvPr/>
            </p:nvSpPr>
            <p:spPr bwMode="auto">
              <a:xfrm>
                <a:off x="5411788" y="4049713"/>
                <a:ext cx="814388" cy="52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5411788" y="4217988"/>
                <a:ext cx="814388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Rectangle 70"/>
              <p:cNvSpPr>
                <a:spLocks noChangeArrowheads="1"/>
              </p:cNvSpPr>
              <p:nvPr/>
            </p:nvSpPr>
            <p:spPr bwMode="auto">
              <a:xfrm>
                <a:off x="5411788" y="4387850"/>
                <a:ext cx="81438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12408" y="4574"/>
              <a:ext cx="505" cy="494"/>
              <a:chOff x="4421188" y="3997325"/>
              <a:chExt cx="1976438" cy="1935163"/>
            </a:xfrm>
            <a:solidFill>
              <a:schemeClr val="bg1"/>
            </a:solidFill>
          </p:grpSpPr>
          <p:sp>
            <p:nvSpPr>
              <p:cNvPr id="73" name="Freeform 72"/>
              <p:cNvSpPr/>
              <p:nvPr/>
            </p:nvSpPr>
            <p:spPr bwMode="auto">
              <a:xfrm>
                <a:off x="4421188" y="3997325"/>
                <a:ext cx="1912938" cy="1882775"/>
              </a:xfrm>
              <a:custGeom>
                <a:avLst/>
                <a:gdLst>
                  <a:gd name="T0" fmla="*/ 263 w 510"/>
                  <a:gd name="T1" fmla="*/ 397 h 502"/>
                  <a:gd name="T2" fmla="*/ 147 w 510"/>
                  <a:gd name="T3" fmla="*/ 154 h 502"/>
                  <a:gd name="T4" fmla="*/ 255 w 510"/>
                  <a:gd name="T5" fmla="*/ 105 h 502"/>
                  <a:gd name="T6" fmla="*/ 400 w 510"/>
                  <a:gd name="T7" fmla="*/ 273 h 502"/>
                  <a:gd name="T8" fmla="*/ 461 w 510"/>
                  <a:gd name="T9" fmla="*/ 289 h 502"/>
                  <a:gd name="T10" fmla="*/ 509 w 510"/>
                  <a:gd name="T11" fmla="*/ 265 h 502"/>
                  <a:gd name="T12" fmla="*/ 507 w 510"/>
                  <a:gd name="T13" fmla="*/ 217 h 502"/>
                  <a:gd name="T14" fmla="*/ 452 w 510"/>
                  <a:gd name="T15" fmla="*/ 182 h 502"/>
                  <a:gd name="T16" fmla="*/ 482 w 510"/>
                  <a:gd name="T17" fmla="*/ 138 h 502"/>
                  <a:gd name="T18" fmla="*/ 456 w 510"/>
                  <a:gd name="T19" fmla="*/ 98 h 502"/>
                  <a:gd name="T20" fmla="*/ 391 w 510"/>
                  <a:gd name="T21" fmla="*/ 94 h 502"/>
                  <a:gd name="T22" fmla="*/ 394 w 510"/>
                  <a:gd name="T23" fmla="*/ 42 h 502"/>
                  <a:gd name="T24" fmla="*/ 351 w 510"/>
                  <a:gd name="T25" fmla="*/ 20 h 502"/>
                  <a:gd name="T26" fmla="*/ 293 w 510"/>
                  <a:gd name="T27" fmla="*/ 47 h 502"/>
                  <a:gd name="T28" fmla="*/ 269 w 510"/>
                  <a:gd name="T29" fmla="*/ 1 h 502"/>
                  <a:gd name="T30" fmla="*/ 221 w 510"/>
                  <a:gd name="T31" fmla="*/ 4 h 502"/>
                  <a:gd name="T32" fmla="*/ 184 w 510"/>
                  <a:gd name="T33" fmla="*/ 56 h 502"/>
                  <a:gd name="T34" fmla="*/ 140 w 510"/>
                  <a:gd name="T35" fmla="*/ 28 h 502"/>
                  <a:gd name="T36" fmla="*/ 100 w 510"/>
                  <a:gd name="T37" fmla="*/ 54 h 502"/>
                  <a:gd name="T38" fmla="*/ 99 w 510"/>
                  <a:gd name="T39" fmla="*/ 112 h 502"/>
                  <a:gd name="T40" fmla="*/ 48 w 510"/>
                  <a:gd name="T41" fmla="*/ 102 h 502"/>
                  <a:gd name="T42" fmla="*/ 26 w 510"/>
                  <a:gd name="T43" fmla="*/ 145 h 502"/>
                  <a:gd name="T44" fmla="*/ 57 w 510"/>
                  <a:gd name="T45" fmla="*/ 183 h 502"/>
                  <a:gd name="T46" fmla="*/ 0 w 510"/>
                  <a:gd name="T47" fmla="*/ 224 h 502"/>
                  <a:gd name="T48" fmla="*/ 3 w 510"/>
                  <a:gd name="T49" fmla="*/ 272 h 502"/>
                  <a:gd name="T50" fmla="*/ 50 w 510"/>
                  <a:gd name="T51" fmla="*/ 290 h 502"/>
                  <a:gd name="T52" fmla="*/ 21 w 510"/>
                  <a:gd name="T53" fmla="*/ 353 h 502"/>
                  <a:gd name="T54" fmla="*/ 47 w 510"/>
                  <a:gd name="T55" fmla="*/ 393 h 502"/>
                  <a:gd name="T56" fmla="*/ 96 w 510"/>
                  <a:gd name="T57" fmla="*/ 386 h 502"/>
                  <a:gd name="T58" fmla="*/ 104 w 510"/>
                  <a:gd name="T59" fmla="*/ 455 h 502"/>
                  <a:gd name="T60" fmla="*/ 147 w 510"/>
                  <a:gd name="T61" fmla="*/ 477 h 502"/>
                  <a:gd name="T62" fmla="*/ 185 w 510"/>
                  <a:gd name="T63" fmla="*/ 447 h 502"/>
                  <a:gd name="T64" fmla="*/ 227 w 510"/>
                  <a:gd name="T65" fmla="*/ 502 h 502"/>
                  <a:gd name="T66" fmla="*/ 276 w 510"/>
                  <a:gd name="T67" fmla="*/ 500 h 502"/>
                  <a:gd name="T68" fmla="*/ 294 w 510"/>
                  <a:gd name="T69" fmla="*/ 456 h 502"/>
                  <a:gd name="T70" fmla="*/ 281 w 510"/>
                  <a:gd name="T71" fmla="*/ 395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0" h="502">
                    <a:moveTo>
                      <a:pt x="281" y="395"/>
                    </a:moveTo>
                    <a:cubicBezTo>
                      <a:pt x="275" y="396"/>
                      <a:pt x="269" y="397"/>
                      <a:pt x="263" y="397"/>
                    </a:cubicBezTo>
                    <a:cubicBezTo>
                      <a:pt x="182" y="401"/>
                      <a:pt x="114" y="339"/>
                      <a:pt x="109" y="259"/>
                    </a:cubicBezTo>
                    <a:cubicBezTo>
                      <a:pt x="107" y="220"/>
                      <a:pt x="120" y="183"/>
                      <a:pt x="147" y="154"/>
                    </a:cubicBezTo>
                    <a:cubicBezTo>
                      <a:pt x="173" y="125"/>
                      <a:pt x="208" y="108"/>
                      <a:pt x="247" y="106"/>
                    </a:cubicBezTo>
                    <a:cubicBezTo>
                      <a:pt x="250" y="105"/>
                      <a:pt x="252" y="105"/>
                      <a:pt x="255" y="105"/>
                    </a:cubicBezTo>
                    <a:cubicBezTo>
                      <a:pt x="333" y="105"/>
                      <a:pt x="397" y="166"/>
                      <a:pt x="401" y="244"/>
                    </a:cubicBezTo>
                    <a:cubicBezTo>
                      <a:pt x="402" y="254"/>
                      <a:pt x="401" y="264"/>
                      <a:pt x="400" y="27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5" y="312"/>
                      <a:pt x="459" y="300"/>
                      <a:pt x="461" y="289"/>
                    </a:cubicBezTo>
                    <a:cubicBezTo>
                      <a:pt x="510" y="279"/>
                      <a:pt x="510" y="279"/>
                      <a:pt x="510" y="279"/>
                    </a:cubicBezTo>
                    <a:cubicBezTo>
                      <a:pt x="509" y="265"/>
                      <a:pt x="509" y="265"/>
                      <a:pt x="509" y="265"/>
                    </a:cubicBezTo>
                    <a:cubicBezTo>
                      <a:pt x="507" y="231"/>
                      <a:pt x="507" y="231"/>
                      <a:pt x="507" y="231"/>
                    </a:cubicBezTo>
                    <a:cubicBezTo>
                      <a:pt x="507" y="217"/>
                      <a:pt x="507" y="217"/>
                      <a:pt x="507" y="217"/>
                    </a:cubicBezTo>
                    <a:cubicBezTo>
                      <a:pt x="460" y="213"/>
                      <a:pt x="460" y="213"/>
                      <a:pt x="460" y="213"/>
                    </a:cubicBezTo>
                    <a:cubicBezTo>
                      <a:pt x="458" y="202"/>
                      <a:pt x="456" y="192"/>
                      <a:pt x="452" y="182"/>
                    </a:cubicBezTo>
                    <a:cubicBezTo>
                      <a:pt x="490" y="150"/>
                      <a:pt x="490" y="150"/>
                      <a:pt x="490" y="150"/>
                    </a:cubicBezTo>
                    <a:cubicBezTo>
                      <a:pt x="482" y="138"/>
                      <a:pt x="482" y="138"/>
                      <a:pt x="482" y="138"/>
                    </a:cubicBezTo>
                    <a:cubicBezTo>
                      <a:pt x="463" y="109"/>
                      <a:pt x="463" y="109"/>
                      <a:pt x="463" y="109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14" y="116"/>
                      <a:pt x="414" y="116"/>
                      <a:pt x="414" y="116"/>
                    </a:cubicBezTo>
                    <a:cubicBezTo>
                      <a:pt x="407" y="108"/>
                      <a:pt x="399" y="101"/>
                      <a:pt x="391" y="94"/>
                    </a:cubicBezTo>
                    <a:cubicBezTo>
                      <a:pt x="407" y="48"/>
                      <a:pt x="407" y="48"/>
                      <a:pt x="407" y="48"/>
                    </a:cubicBezTo>
                    <a:cubicBezTo>
                      <a:pt x="394" y="42"/>
                      <a:pt x="394" y="42"/>
                      <a:pt x="394" y="42"/>
                    </a:cubicBezTo>
                    <a:cubicBezTo>
                      <a:pt x="363" y="26"/>
                      <a:pt x="363" y="26"/>
                      <a:pt x="363" y="26"/>
                    </a:cubicBezTo>
                    <a:cubicBezTo>
                      <a:pt x="351" y="20"/>
                      <a:pt x="351" y="20"/>
                      <a:pt x="351" y="20"/>
                    </a:cubicBezTo>
                    <a:cubicBezTo>
                      <a:pt x="325" y="55"/>
                      <a:pt x="325" y="55"/>
                      <a:pt x="325" y="55"/>
                    </a:cubicBezTo>
                    <a:cubicBezTo>
                      <a:pt x="315" y="52"/>
                      <a:pt x="304" y="49"/>
                      <a:pt x="293" y="47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69" y="1"/>
                      <a:pt x="269" y="1"/>
                      <a:pt x="269" y="1"/>
                    </a:cubicBezTo>
                    <a:cubicBezTo>
                      <a:pt x="234" y="3"/>
                      <a:pt x="234" y="3"/>
                      <a:pt x="234" y="3"/>
                    </a:cubicBezTo>
                    <a:cubicBezTo>
                      <a:pt x="221" y="4"/>
                      <a:pt x="221" y="4"/>
                      <a:pt x="221" y="4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05" y="49"/>
                      <a:pt x="194" y="52"/>
                      <a:pt x="184" y="56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1" y="100"/>
                      <a:pt x="105" y="106"/>
                      <a:pt x="99" y="112"/>
                    </a:cubicBezTo>
                    <a:cubicBezTo>
                      <a:pt x="98" y="114"/>
                      <a:pt x="97" y="116"/>
                      <a:pt x="95" y="117"/>
                    </a:cubicBezTo>
                    <a:cubicBezTo>
                      <a:pt x="48" y="102"/>
                      <a:pt x="48" y="102"/>
                      <a:pt x="48" y="102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4" y="193"/>
                      <a:pt x="51" y="203"/>
                      <a:pt x="49" y="21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3" y="272"/>
                      <a:pt x="3" y="272"/>
                      <a:pt x="3" y="272"/>
                    </a:cubicBezTo>
                    <a:cubicBezTo>
                      <a:pt x="4" y="285"/>
                      <a:pt x="4" y="285"/>
                      <a:pt x="4" y="285"/>
                    </a:cubicBezTo>
                    <a:cubicBezTo>
                      <a:pt x="50" y="290"/>
                      <a:pt x="50" y="290"/>
                      <a:pt x="50" y="290"/>
                    </a:cubicBezTo>
                    <a:cubicBezTo>
                      <a:pt x="52" y="300"/>
                      <a:pt x="54" y="311"/>
                      <a:pt x="58" y="320"/>
                    </a:cubicBezTo>
                    <a:cubicBezTo>
                      <a:pt x="21" y="353"/>
                      <a:pt x="21" y="353"/>
                      <a:pt x="21" y="353"/>
                    </a:cubicBezTo>
                    <a:cubicBezTo>
                      <a:pt x="28" y="364"/>
                      <a:pt x="28" y="364"/>
                      <a:pt x="28" y="364"/>
                    </a:cubicBezTo>
                    <a:cubicBezTo>
                      <a:pt x="47" y="393"/>
                      <a:pt x="47" y="393"/>
                      <a:pt x="47" y="393"/>
                    </a:cubicBezTo>
                    <a:cubicBezTo>
                      <a:pt x="55" y="405"/>
                      <a:pt x="55" y="405"/>
                      <a:pt x="55" y="405"/>
                    </a:cubicBezTo>
                    <a:cubicBezTo>
                      <a:pt x="96" y="386"/>
                      <a:pt x="96" y="386"/>
                      <a:pt x="96" y="386"/>
                    </a:cubicBezTo>
                    <a:cubicBezTo>
                      <a:pt x="103" y="394"/>
                      <a:pt x="111" y="402"/>
                      <a:pt x="119" y="409"/>
                    </a:cubicBezTo>
                    <a:cubicBezTo>
                      <a:pt x="104" y="455"/>
                      <a:pt x="104" y="455"/>
                      <a:pt x="104" y="455"/>
                    </a:cubicBezTo>
                    <a:cubicBezTo>
                      <a:pt x="116" y="461"/>
                      <a:pt x="116" y="461"/>
                      <a:pt x="116" y="461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59" y="483"/>
                      <a:pt x="159" y="483"/>
                      <a:pt x="159" y="483"/>
                    </a:cubicBezTo>
                    <a:cubicBezTo>
                      <a:pt x="185" y="447"/>
                      <a:pt x="185" y="447"/>
                      <a:pt x="185" y="447"/>
                    </a:cubicBezTo>
                    <a:cubicBezTo>
                      <a:pt x="196" y="451"/>
                      <a:pt x="206" y="454"/>
                      <a:pt x="218" y="456"/>
                    </a:cubicBezTo>
                    <a:cubicBezTo>
                      <a:pt x="227" y="502"/>
                      <a:pt x="227" y="502"/>
                      <a:pt x="227" y="502"/>
                    </a:cubicBezTo>
                    <a:cubicBezTo>
                      <a:pt x="241" y="501"/>
                      <a:pt x="241" y="501"/>
                      <a:pt x="241" y="501"/>
                    </a:cubicBezTo>
                    <a:cubicBezTo>
                      <a:pt x="276" y="500"/>
                      <a:pt x="276" y="500"/>
                      <a:pt x="276" y="500"/>
                    </a:cubicBezTo>
                    <a:cubicBezTo>
                      <a:pt x="290" y="499"/>
                      <a:pt x="290" y="499"/>
                      <a:pt x="290" y="499"/>
                    </a:cubicBezTo>
                    <a:cubicBezTo>
                      <a:pt x="294" y="456"/>
                      <a:pt x="294" y="456"/>
                      <a:pt x="294" y="456"/>
                    </a:cubicBezTo>
                    <a:cubicBezTo>
                      <a:pt x="307" y="453"/>
                      <a:pt x="319" y="450"/>
                      <a:pt x="331" y="445"/>
                    </a:cubicBezTo>
                    <a:lnTo>
                      <a:pt x="281" y="3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73"/>
              <p:cNvSpPr/>
              <p:nvPr/>
            </p:nvSpPr>
            <p:spPr bwMode="auto">
              <a:xfrm>
                <a:off x="4968876" y="4522788"/>
                <a:ext cx="1428750" cy="1409700"/>
              </a:xfrm>
              <a:custGeom>
                <a:avLst/>
                <a:gdLst>
                  <a:gd name="T0" fmla="*/ 380 w 381"/>
                  <a:gd name="T1" fmla="*/ 311 h 376"/>
                  <a:gd name="T2" fmla="*/ 372 w 381"/>
                  <a:gd name="T3" fmla="*/ 287 h 376"/>
                  <a:gd name="T4" fmla="*/ 208 w 381"/>
                  <a:gd name="T5" fmla="*/ 131 h 376"/>
                  <a:gd name="T6" fmla="*/ 181 w 381"/>
                  <a:gd name="T7" fmla="*/ 37 h 376"/>
                  <a:gd name="T8" fmla="*/ 71 w 381"/>
                  <a:gd name="T9" fmla="*/ 15 h 376"/>
                  <a:gd name="T10" fmla="*/ 127 w 381"/>
                  <a:gd name="T11" fmla="*/ 70 h 376"/>
                  <a:gd name="T12" fmla="*/ 127 w 381"/>
                  <a:gd name="T13" fmla="*/ 87 h 376"/>
                  <a:gd name="T14" fmla="*/ 88 w 381"/>
                  <a:gd name="T15" fmla="*/ 125 h 376"/>
                  <a:gd name="T16" fmla="*/ 71 w 381"/>
                  <a:gd name="T17" fmla="*/ 125 h 376"/>
                  <a:gd name="T18" fmla="*/ 15 w 381"/>
                  <a:gd name="T19" fmla="*/ 70 h 376"/>
                  <a:gd name="T20" fmla="*/ 37 w 381"/>
                  <a:gd name="T21" fmla="*/ 178 h 376"/>
                  <a:gd name="T22" fmla="*/ 133 w 381"/>
                  <a:gd name="T23" fmla="*/ 205 h 376"/>
                  <a:gd name="T24" fmla="*/ 292 w 381"/>
                  <a:gd name="T25" fmla="*/ 366 h 376"/>
                  <a:gd name="T26" fmla="*/ 315 w 381"/>
                  <a:gd name="T27" fmla="*/ 374 h 376"/>
                  <a:gd name="T28" fmla="*/ 380 w 381"/>
                  <a:gd name="T29" fmla="*/ 311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1" h="376">
                    <a:moveTo>
                      <a:pt x="380" y="311"/>
                    </a:moveTo>
                    <a:cubicBezTo>
                      <a:pt x="381" y="302"/>
                      <a:pt x="377" y="292"/>
                      <a:pt x="372" y="287"/>
                    </a:cubicBezTo>
                    <a:cubicBezTo>
                      <a:pt x="317" y="235"/>
                      <a:pt x="263" y="183"/>
                      <a:pt x="208" y="131"/>
                    </a:cubicBezTo>
                    <a:cubicBezTo>
                      <a:pt x="216" y="98"/>
                      <a:pt x="207" y="62"/>
                      <a:pt x="181" y="37"/>
                    </a:cubicBezTo>
                    <a:cubicBezTo>
                      <a:pt x="151" y="8"/>
                      <a:pt x="108" y="0"/>
                      <a:pt x="71" y="15"/>
                    </a:cubicBezTo>
                    <a:cubicBezTo>
                      <a:pt x="127" y="70"/>
                      <a:pt x="127" y="70"/>
                      <a:pt x="127" y="70"/>
                    </a:cubicBezTo>
                    <a:cubicBezTo>
                      <a:pt x="132" y="75"/>
                      <a:pt x="132" y="82"/>
                      <a:pt x="127" y="87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84" y="130"/>
                      <a:pt x="76" y="130"/>
                      <a:pt x="71" y="125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0" y="106"/>
                      <a:pt x="8" y="149"/>
                      <a:pt x="37" y="178"/>
                    </a:cubicBezTo>
                    <a:cubicBezTo>
                      <a:pt x="63" y="204"/>
                      <a:pt x="99" y="213"/>
                      <a:pt x="133" y="205"/>
                    </a:cubicBezTo>
                    <a:cubicBezTo>
                      <a:pt x="186" y="259"/>
                      <a:pt x="239" y="313"/>
                      <a:pt x="292" y="366"/>
                    </a:cubicBezTo>
                    <a:cubicBezTo>
                      <a:pt x="296" y="371"/>
                      <a:pt x="307" y="376"/>
                      <a:pt x="315" y="374"/>
                    </a:cubicBezTo>
                    <a:cubicBezTo>
                      <a:pt x="348" y="369"/>
                      <a:pt x="375" y="342"/>
                      <a:pt x="380" y="3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8951" y="3753"/>
              <a:ext cx="480" cy="492"/>
              <a:chOff x="6138863" y="2755900"/>
              <a:chExt cx="1890712" cy="1938338"/>
            </a:xfrm>
            <a:solidFill>
              <a:schemeClr val="bg1"/>
            </a:solidFill>
          </p:grpSpPr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6138863" y="3490913"/>
                <a:ext cx="831850" cy="1203325"/>
              </a:xfrm>
              <a:custGeom>
                <a:avLst/>
                <a:gdLst>
                  <a:gd name="T0" fmla="*/ 293 w 524"/>
                  <a:gd name="T1" fmla="*/ 71 h 758"/>
                  <a:gd name="T2" fmla="*/ 453 w 524"/>
                  <a:gd name="T3" fmla="*/ 621 h 758"/>
                  <a:gd name="T4" fmla="*/ 234 w 524"/>
                  <a:gd name="T5" fmla="*/ 685 h 758"/>
                  <a:gd name="T6" fmla="*/ 73 w 524"/>
                  <a:gd name="T7" fmla="*/ 137 h 758"/>
                  <a:gd name="T8" fmla="*/ 293 w 524"/>
                  <a:gd name="T9" fmla="*/ 71 h 758"/>
                  <a:gd name="T10" fmla="*/ 331 w 524"/>
                  <a:gd name="T11" fmla="*/ 0 h 758"/>
                  <a:gd name="T12" fmla="*/ 276 w 524"/>
                  <a:gd name="T13" fmla="*/ 16 h 758"/>
                  <a:gd name="T14" fmla="*/ 56 w 524"/>
                  <a:gd name="T15" fmla="*/ 80 h 758"/>
                  <a:gd name="T16" fmla="*/ 0 w 524"/>
                  <a:gd name="T17" fmla="*/ 97 h 758"/>
                  <a:gd name="T18" fmla="*/ 16 w 524"/>
                  <a:gd name="T19" fmla="*/ 153 h 758"/>
                  <a:gd name="T20" fmla="*/ 177 w 524"/>
                  <a:gd name="T21" fmla="*/ 702 h 758"/>
                  <a:gd name="T22" fmla="*/ 193 w 524"/>
                  <a:gd name="T23" fmla="*/ 758 h 758"/>
                  <a:gd name="T24" fmla="*/ 250 w 524"/>
                  <a:gd name="T25" fmla="*/ 742 h 758"/>
                  <a:gd name="T26" fmla="*/ 470 w 524"/>
                  <a:gd name="T27" fmla="*/ 676 h 758"/>
                  <a:gd name="T28" fmla="*/ 524 w 524"/>
                  <a:gd name="T29" fmla="*/ 659 h 758"/>
                  <a:gd name="T30" fmla="*/ 510 w 524"/>
                  <a:gd name="T31" fmla="*/ 605 h 758"/>
                  <a:gd name="T32" fmla="*/ 347 w 524"/>
                  <a:gd name="T33" fmla="*/ 54 h 758"/>
                  <a:gd name="T34" fmla="*/ 331 w 524"/>
                  <a:gd name="T35" fmla="*/ 0 h 758"/>
                  <a:gd name="T36" fmla="*/ 331 w 524"/>
                  <a:gd name="T37" fmla="*/ 0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4" h="758">
                    <a:moveTo>
                      <a:pt x="293" y="71"/>
                    </a:moveTo>
                    <a:lnTo>
                      <a:pt x="453" y="621"/>
                    </a:lnTo>
                    <a:lnTo>
                      <a:pt x="234" y="685"/>
                    </a:lnTo>
                    <a:lnTo>
                      <a:pt x="73" y="137"/>
                    </a:lnTo>
                    <a:lnTo>
                      <a:pt x="293" y="71"/>
                    </a:lnTo>
                    <a:close/>
                    <a:moveTo>
                      <a:pt x="331" y="0"/>
                    </a:moveTo>
                    <a:lnTo>
                      <a:pt x="276" y="16"/>
                    </a:lnTo>
                    <a:lnTo>
                      <a:pt x="56" y="80"/>
                    </a:lnTo>
                    <a:lnTo>
                      <a:pt x="0" y="97"/>
                    </a:lnTo>
                    <a:lnTo>
                      <a:pt x="16" y="153"/>
                    </a:lnTo>
                    <a:lnTo>
                      <a:pt x="177" y="702"/>
                    </a:lnTo>
                    <a:lnTo>
                      <a:pt x="193" y="758"/>
                    </a:lnTo>
                    <a:lnTo>
                      <a:pt x="250" y="742"/>
                    </a:lnTo>
                    <a:lnTo>
                      <a:pt x="470" y="676"/>
                    </a:lnTo>
                    <a:lnTo>
                      <a:pt x="524" y="659"/>
                    </a:lnTo>
                    <a:lnTo>
                      <a:pt x="510" y="605"/>
                    </a:lnTo>
                    <a:lnTo>
                      <a:pt x="347" y="54"/>
                    </a:lnTo>
                    <a:lnTo>
                      <a:pt x="331" y="0"/>
                    </a:lnTo>
                    <a:lnTo>
                      <a:pt x="3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6138863" y="3490913"/>
                <a:ext cx="831850" cy="1203325"/>
              </a:xfrm>
              <a:custGeom>
                <a:avLst/>
                <a:gdLst>
                  <a:gd name="T0" fmla="*/ 293 w 524"/>
                  <a:gd name="T1" fmla="*/ 71 h 758"/>
                  <a:gd name="T2" fmla="*/ 453 w 524"/>
                  <a:gd name="T3" fmla="*/ 621 h 758"/>
                  <a:gd name="T4" fmla="*/ 234 w 524"/>
                  <a:gd name="T5" fmla="*/ 685 h 758"/>
                  <a:gd name="T6" fmla="*/ 73 w 524"/>
                  <a:gd name="T7" fmla="*/ 137 h 758"/>
                  <a:gd name="T8" fmla="*/ 293 w 524"/>
                  <a:gd name="T9" fmla="*/ 71 h 758"/>
                  <a:gd name="T10" fmla="*/ 331 w 524"/>
                  <a:gd name="T11" fmla="*/ 0 h 758"/>
                  <a:gd name="T12" fmla="*/ 276 w 524"/>
                  <a:gd name="T13" fmla="*/ 16 h 758"/>
                  <a:gd name="T14" fmla="*/ 56 w 524"/>
                  <a:gd name="T15" fmla="*/ 80 h 758"/>
                  <a:gd name="T16" fmla="*/ 0 w 524"/>
                  <a:gd name="T17" fmla="*/ 97 h 758"/>
                  <a:gd name="T18" fmla="*/ 16 w 524"/>
                  <a:gd name="T19" fmla="*/ 153 h 758"/>
                  <a:gd name="T20" fmla="*/ 177 w 524"/>
                  <a:gd name="T21" fmla="*/ 702 h 758"/>
                  <a:gd name="T22" fmla="*/ 193 w 524"/>
                  <a:gd name="T23" fmla="*/ 758 h 758"/>
                  <a:gd name="T24" fmla="*/ 250 w 524"/>
                  <a:gd name="T25" fmla="*/ 742 h 758"/>
                  <a:gd name="T26" fmla="*/ 470 w 524"/>
                  <a:gd name="T27" fmla="*/ 676 h 758"/>
                  <a:gd name="T28" fmla="*/ 524 w 524"/>
                  <a:gd name="T29" fmla="*/ 659 h 758"/>
                  <a:gd name="T30" fmla="*/ 510 w 524"/>
                  <a:gd name="T31" fmla="*/ 605 h 758"/>
                  <a:gd name="T32" fmla="*/ 347 w 524"/>
                  <a:gd name="T33" fmla="*/ 54 h 758"/>
                  <a:gd name="T34" fmla="*/ 331 w 524"/>
                  <a:gd name="T35" fmla="*/ 0 h 758"/>
                  <a:gd name="T36" fmla="*/ 331 w 524"/>
                  <a:gd name="T37" fmla="*/ 0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4" h="758">
                    <a:moveTo>
                      <a:pt x="293" y="71"/>
                    </a:moveTo>
                    <a:lnTo>
                      <a:pt x="453" y="621"/>
                    </a:lnTo>
                    <a:lnTo>
                      <a:pt x="234" y="685"/>
                    </a:lnTo>
                    <a:lnTo>
                      <a:pt x="73" y="137"/>
                    </a:lnTo>
                    <a:lnTo>
                      <a:pt x="293" y="71"/>
                    </a:lnTo>
                    <a:moveTo>
                      <a:pt x="331" y="0"/>
                    </a:moveTo>
                    <a:lnTo>
                      <a:pt x="276" y="16"/>
                    </a:lnTo>
                    <a:lnTo>
                      <a:pt x="56" y="80"/>
                    </a:lnTo>
                    <a:lnTo>
                      <a:pt x="0" y="97"/>
                    </a:lnTo>
                    <a:lnTo>
                      <a:pt x="16" y="153"/>
                    </a:lnTo>
                    <a:lnTo>
                      <a:pt x="177" y="702"/>
                    </a:lnTo>
                    <a:lnTo>
                      <a:pt x="193" y="758"/>
                    </a:lnTo>
                    <a:lnTo>
                      <a:pt x="250" y="742"/>
                    </a:lnTo>
                    <a:lnTo>
                      <a:pt x="470" y="676"/>
                    </a:lnTo>
                    <a:lnTo>
                      <a:pt x="524" y="659"/>
                    </a:lnTo>
                    <a:lnTo>
                      <a:pt x="510" y="605"/>
                    </a:lnTo>
                    <a:lnTo>
                      <a:pt x="347" y="54"/>
                    </a:lnTo>
                    <a:lnTo>
                      <a:pt x="331" y="0"/>
                    </a:lnTo>
                    <a:lnTo>
                      <a:pt x="33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6692900" y="2755900"/>
                <a:ext cx="1336675" cy="1522413"/>
              </a:xfrm>
              <a:custGeom>
                <a:avLst/>
                <a:gdLst>
                  <a:gd name="T0" fmla="*/ 342 w 356"/>
                  <a:gd name="T1" fmla="*/ 286 h 406"/>
                  <a:gd name="T2" fmla="*/ 320 w 356"/>
                  <a:gd name="T3" fmla="*/ 322 h 406"/>
                  <a:gd name="T4" fmla="*/ 320 w 356"/>
                  <a:gd name="T5" fmla="*/ 333 h 406"/>
                  <a:gd name="T6" fmla="*/ 290 w 356"/>
                  <a:gd name="T7" fmla="*/ 373 h 406"/>
                  <a:gd name="T8" fmla="*/ 287 w 356"/>
                  <a:gd name="T9" fmla="*/ 386 h 406"/>
                  <a:gd name="T10" fmla="*/ 242 w 356"/>
                  <a:gd name="T11" fmla="*/ 406 h 406"/>
                  <a:gd name="T12" fmla="*/ 226 w 356"/>
                  <a:gd name="T13" fmla="*/ 405 h 406"/>
                  <a:gd name="T14" fmla="*/ 129 w 356"/>
                  <a:gd name="T15" fmla="*/ 396 h 406"/>
                  <a:gd name="T16" fmla="*/ 95 w 356"/>
                  <a:gd name="T17" fmla="*/ 394 h 406"/>
                  <a:gd name="T18" fmla="*/ 50 w 356"/>
                  <a:gd name="T19" fmla="*/ 398 h 406"/>
                  <a:gd name="T20" fmla="*/ 0 w 356"/>
                  <a:gd name="T21" fmla="*/ 228 h 406"/>
                  <a:gd name="T22" fmla="*/ 107 w 356"/>
                  <a:gd name="T23" fmla="*/ 108 h 406"/>
                  <a:gd name="T24" fmla="*/ 113 w 356"/>
                  <a:gd name="T25" fmla="*/ 20 h 406"/>
                  <a:gd name="T26" fmla="*/ 149 w 356"/>
                  <a:gd name="T27" fmla="*/ 0 h 406"/>
                  <a:gd name="T28" fmla="*/ 184 w 356"/>
                  <a:gd name="T29" fmla="*/ 95 h 406"/>
                  <a:gd name="T30" fmla="*/ 180 w 356"/>
                  <a:gd name="T31" fmla="*/ 123 h 406"/>
                  <a:gd name="T32" fmla="*/ 179 w 356"/>
                  <a:gd name="T33" fmla="*/ 147 h 406"/>
                  <a:gd name="T34" fmla="*/ 292 w 356"/>
                  <a:gd name="T35" fmla="*/ 172 h 406"/>
                  <a:gd name="T36" fmla="*/ 302 w 356"/>
                  <a:gd name="T37" fmla="*/ 172 h 406"/>
                  <a:gd name="T38" fmla="*/ 356 w 356"/>
                  <a:gd name="T39" fmla="*/ 226 h 406"/>
                  <a:gd name="T40" fmla="*/ 338 w 356"/>
                  <a:gd name="T41" fmla="*/ 265 h 406"/>
                  <a:gd name="T42" fmla="*/ 342 w 356"/>
                  <a:gd name="T43" fmla="*/ 28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6" h="406">
                    <a:moveTo>
                      <a:pt x="342" y="286"/>
                    </a:moveTo>
                    <a:cubicBezTo>
                      <a:pt x="341" y="302"/>
                      <a:pt x="332" y="315"/>
                      <a:pt x="320" y="322"/>
                    </a:cubicBezTo>
                    <a:cubicBezTo>
                      <a:pt x="320" y="326"/>
                      <a:pt x="321" y="329"/>
                      <a:pt x="320" y="333"/>
                    </a:cubicBezTo>
                    <a:cubicBezTo>
                      <a:pt x="319" y="352"/>
                      <a:pt x="307" y="367"/>
                      <a:pt x="290" y="373"/>
                    </a:cubicBezTo>
                    <a:cubicBezTo>
                      <a:pt x="289" y="377"/>
                      <a:pt x="288" y="381"/>
                      <a:pt x="287" y="386"/>
                    </a:cubicBezTo>
                    <a:cubicBezTo>
                      <a:pt x="281" y="401"/>
                      <a:pt x="261" y="406"/>
                      <a:pt x="242" y="406"/>
                    </a:cubicBezTo>
                    <a:cubicBezTo>
                      <a:pt x="237" y="406"/>
                      <a:pt x="231" y="405"/>
                      <a:pt x="226" y="405"/>
                    </a:cubicBezTo>
                    <a:cubicBezTo>
                      <a:pt x="206" y="402"/>
                      <a:pt x="168" y="399"/>
                      <a:pt x="129" y="396"/>
                    </a:cubicBezTo>
                    <a:cubicBezTo>
                      <a:pt x="116" y="395"/>
                      <a:pt x="105" y="394"/>
                      <a:pt x="95" y="394"/>
                    </a:cubicBezTo>
                    <a:cubicBezTo>
                      <a:pt x="73" y="394"/>
                      <a:pt x="59" y="396"/>
                      <a:pt x="50" y="39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33" y="202"/>
                      <a:pt x="89" y="141"/>
                      <a:pt x="107" y="108"/>
                    </a:cubicBezTo>
                    <a:cubicBezTo>
                      <a:pt x="118" y="72"/>
                      <a:pt x="114" y="28"/>
                      <a:pt x="113" y="20"/>
                    </a:cubicBezTo>
                    <a:cubicBezTo>
                      <a:pt x="111" y="2"/>
                      <a:pt x="145" y="0"/>
                      <a:pt x="149" y="0"/>
                    </a:cubicBezTo>
                    <a:cubicBezTo>
                      <a:pt x="168" y="0"/>
                      <a:pt x="189" y="33"/>
                      <a:pt x="184" y="95"/>
                    </a:cubicBezTo>
                    <a:cubicBezTo>
                      <a:pt x="183" y="103"/>
                      <a:pt x="182" y="113"/>
                      <a:pt x="180" y="123"/>
                    </a:cubicBezTo>
                    <a:cubicBezTo>
                      <a:pt x="180" y="132"/>
                      <a:pt x="179" y="140"/>
                      <a:pt x="179" y="147"/>
                    </a:cubicBezTo>
                    <a:cubicBezTo>
                      <a:pt x="179" y="170"/>
                      <a:pt x="262" y="172"/>
                      <a:pt x="292" y="172"/>
                    </a:cubicBezTo>
                    <a:cubicBezTo>
                      <a:pt x="298" y="172"/>
                      <a:pt x="302" y="172"/>
                      <a:pt x="302" y="172"/>
                    </a:cubicBezTo>
                    <a:cubicBezTo>
                      <a:pt x="332" y="172"/>
                      <a:pt x="356" y="196"/>
                      <a:pt x="356" y="226"/>
                    </a:cubicBezTo>
                    <a:cubicBezTo>
                      <a:pt x="356" y="242"/>
                      <a:pt x="349" y="256"/>
                      <a:pt x="338" y="265"/>
                    </a:cubicBezTo>
                    <a:cubicBezTo>
                      <a:pt x="341" y="272"/>
                      <a:pt x="343" y="279"/>
                      <a:pt x="342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56" name="文本框 55"/>
          <p:cNvSpPr txBox="1"/>
          <p:nvPr/>
        </p:nvSpPr>
        <p:spPr>
          <a:xfrm>
            <a:off x="627380" y="1668780"/>
            <a:ext cx="520065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27380" y="4114800"/>
            <a:ext cx="520065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5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研究应用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67175" y="1730375"/>
            <a:ext cx="4324985" cy="4324985"/>
            <a:chOff x="4860" y="2440"/>
            <a:chExt cx="4680" cy="4680"/>
          </a:xfrm>
        </p:grpSpPr>
        <p:sp>
          <p:nvSpPr>
            <p:cNvPr id="107522" name="Freeform 37"/>
            <p:cNvSpPr/>
            <p:nvPr/>
          </p:nvSpPr>
          <p:spPr>
            <a:xfrm>
              <a:off x="7200" y="2440"/>
              <a:ext cx="2340" cy="2710"/>
            </a:xfrm>
            <a:custGeom>
              <a:avLst/>
              <a:gdLst/>
              <a:ahLst/>
              <a:cxnLst>
                <a:cxn ang="0">
                  <a:pos x="0" y="469660"/>
                </a:cxn>
                <a:cxn ang="0">
                  <a:pos x="0" y="562169"/>
                </a:cxn>
                <a:cxn ang="0">
                  <a:pos x="931354" y="1487258"/>
                </a:cxn>
                <a:cxn ang="0">
                  <a:pos x="1023778" y="1487258"/>
                </a:cxn>
                <a:cxn ang="0">
                  <a:pos x="1251284" y="1722088"/>
                </a:cxn>
                <a:cxn ang="0">
                  <a:pos x="1485900" y="1487258"/>
                </a:cxn>
                <a:cxn ang="0">
                  <a:pos x="0" y="0"/>
                </a:cxn>
                <a:cxn ang="0">
                  <a:pos x="234616" y="234830"/>
                </a:cxn>
                <a:cxn ang="0">
                  <a:pos x="0" y="469660"/>
                </a:cxn>
              </a:cxnLst>
              <a:rect l="0" t="0" r="0" b="0"/>
              <a:pathLst>
                <a:path w="209" h="242">
                  <a:moveTo>
                    <a:pt x="0" y="66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72" y="79"/>
                    <a:pt x="131" y="137"/>
                    <a:pt x="131" y="209"/>
                  </a:cubicBezTo>
                  <a:cubicBezTo>
                    <a:pt x="144" y="209"/>
                    <a:pt x="144" y="209"/>
                    <a:pt x="144" y="209"/>
                  </a:cubicBezTo>
                  <a:cubicBezTo>
                    <a:pt x="176" y="242"/>
                    <a:pt x="176" y="242"/>
                    <a:pt x="176" y="242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94"/>
                    <a:pt x="116" y="0"/>
                    <a:pt x="0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0" y="66"/>
                    <a:pt x="0" y="66"/>
                    <a:pt x="0" y="66"/>
                  </a:cubicBezTo>
                </a:path>
              </a:pathLst>
            </a:custGeom>
            <a:solidFill>
              <a:srgbClr val="F4C60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3" name="Freeform 38"/>
            <p:cNvSpPr/>
            <p:nvPr/>
          </p:nvSpPr>
          <p:spPr>
            <a:xfrm>
              <a:off x="4860" y="4423"/>
              <a:ext cx="2340" cy="2697"/>
            </a:xfrm>
            <a:custGeom>
              <a:avLst/>
              <a:gdLst/>
              <a:ahLst/>
              <a:cxnLst>
                <a:cxn ang="0">
                  <a:pos x="1485900" y="1251075"/>
                </a:cxn>
                <a:cxn ang="0">
                  <a:pos x="1485900" y="1158666"/>
                </a:cxn>
                <a:cxn ang="0">
                  <a:pos x="561656" y="227468"/>
                </a:cxn>
                <a:cxn ang="0">
                  <a:pos x="462122" y="227468"/>
                </a:cxn>
                <a:cxn ang="0">
                  <a:pos x="234616" y="0"/>
                </a:cxn>
                <a:cxn ang="0">
                  <a:pos x="0" y="227468"/>
                </a:cxn>
                <a:cxn ang="0">
                  <a:pos x="1485900" y="1713120"/>
                </a:cxn>
                <a:cxn ang="0">
                  <a:pos x="1251284" y="1485652"/>
                </a:cxn>
                <a:cxn ang="0">
                  <a:pos x="1485900" y="1251075"/>
                </a:cxn>
              </a:cxnLst>
              <a:rect l="0" t="0" r="0" b="0"/>
              <a:pathLst>
                <a:path w="209" h="241">
                  <a:moveTo>
                    <a:pt x="209" y="176"/>
                  </a:moveTo>
                  <a:cubicBezTo>
                    <a:pt x="209" y="163"/>
                    <a:pt x="209" y="163"/>
                    <a:pt x="209" y="163"/>
                  </a:cubicBezTo>
                  <a:cubicBezTo>
                    <a:pt x="137" y="163"/>
                    <a:pt x="79" y="104"/>
                    <a:pt x="79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8"/>
                    <a:pt x="94" y="241"/>
                    <a:pt x="209" y="241"/>
                  </a:cubicBezTo>
                  <a:cubicBezTo>
                    <a:pt x="176" y="209"/>
                    <a:pt x="176" y="209"/>
                    <a:pt x="176" y="209"/>
                  </a:cubicBezTo>
                  <a:cubicBezTo>
                    <a:pt x="209" y="176"/>
                    <a:pt x="209" y="176"/>
                    <a:pt x="209" y="176"/>
                  </a:cubicBezTo>
                </a:path>
              </a:pathLst>
            </a:custGeom>
            <a:solidFill>
              <a:srgbClr val="DF730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4" name="Freeform 39"/>
            <p:cNvSpPr/>
            <p:nvPr/>
          </p:nvSpPr>
          <p:spPr>
            <a:xfrm>
              <a:off x="4860" y="2440"/>
              <a:ext cx="2708" cy="2340"/>
            </a:xfrm>
            <a:custGeom>
              <a:avLst/>
              <a:gdLst/>
              <a:ahLst/>
              <a:cxnLst>
                <a:cxn ang="0">
                  <a:pos x="461741" y="1485900"/>
                </a:cxn>
                <a:cxn ang="0">
                  <a:pos x="561193" y="1485900"/>
                </a:cxn>
                <a:cxn ang="0">
                  <a:pos x="1484676" y="561656"/>
                </a:cxn>
                <a:cxn ang="0">
                  <a:pos x="1484676" y="469232"/>
                </a:cxn>
                <a:cxn ang="0">
                  <a:pos x="1719099" y="234616"/>
                </a:cxn>
                <a:cxn ang="0">
                  <a:pos x="1484676" y="0"/>
                </a:cxn>
                <a:cxn ang="0">
                  <a:pos x="0" y="1485900"/>
                </a:cxn>
                <a:cxn ang="0">
                  <a:pos x="234423" y="1258394"/>
                </a:cxn>
                <a:cxn ang="0">
                  <a:pos x="461741" y="1485900"/>
                </a:cxn>
              </a:cxnLst>
              <a:rect l="0" t="0" r="0" b="0"/>
              <a:pathLst>
                <a:path w="242" h="209">
                  <a:moveTo>
                    <a:pt x="65" y="209"/>
                  </a:moveTo>
                  <a:cubicBezTo>
                    <a:pt x="79" y="209"/>
                    <a:pt x="79" y="209"/>
                    <a:pt x="79" y="209"/>
                  </a:cubicBezTo>
                  <a:cubicBezTo>
                    <a:pt x="79" y="137"/>
                    <a:pt x="137" y="79"/>
                    <a:pt x="209" y="79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94" y="0"/>
                    <a:pt x="0" y="94"/>
                    <a:pt x="0" y="209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65" y="209"/>
                    <a:pt x="65" y="209"/>
                    <a:pt x="65" y="209"/>
                  </a:cubicBezTo>
                </a:path>
              </a:pathLst>
            </a:custGeom>
            <a:solidFill>
              <a:srgbClr val="1FD89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5" name="Freeform 40"/>
            <p:cNvSpPr/>
            <p:nvPr/>
          </p:nvSpPr>
          <p:spPr>
            <a:xfrm>
              <a:off x="6828" y="4780"/>
              <a:ext cx="2712" cy="2340"/>
            </a:xfrm>
            <a:custGeom>
              <a:avLst/>
              <a:gdLst/>
              <a:ahLst/>
              <a:cxnLst>
                <a:cxn ang="0">
                  <a:pos x="1487258" y="234616"/>
                </a:cxn>
                <a:cxn ang="0">
                  <a:pos x="1259544" y="0"/>
                </a:cxn>
                <a:cxn ang="0">
                  <a:pos x="1167035" y="0"/>
                </a:cxn>
                <a:cxn ang="0">
                  <a:pos x="234830" y="931354"/>
                </a:cxn>
                <a:cxn ang="0">
                  <a:pos x="234830" y="1023778"/>
                </a:cxn>
                <a:cxn ang="0">
                  <a:pos x="0" y="1258394"/>
                </a:cxn>
                <a:cxn ang="0">
                  <a:pos x="234830" y="1485900"/>
                </a:cxn>
                <a:cxn ang="0">
                  <a:pos x="1722088" y="0"/>
                </a:cxn>
                <a:cxn ang="0">
                  <a:pos x="1487258" y="234616"/>
                </a:cxn>
              </a:cxnLst>
              <a:rect l="0" t="0" r="0" b="0"/>
              <a:pathLst>
                <a:path w="242" h="209">
                  <a:moveTo>
                    <a:pt x="209" y="33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72"/>
                    <a:pt x="105" y="131"/>
                    <a:pt x="33" y="131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33" y="209"/>
                    <a:pt x="33" y="209"/>
                    <a:pt x="33" y="209"/>
                  </a:cubicBezTo>
                  <a:cubicBezTo>
                    <a:pt x="149" y="209"/>
                    <a:pt x="242" y="116"/>
                    <a:pt x="242" y="0"/>
                  </a:cubicBezTo>
                  <a:cubicBezTo>
                    <a:pt x="209" y="33"/>
                    <a:pt x="209" y="33"/>
                    <a:pt x="209" y="33"/>
                  </a:cubicBezTo>
                </a:path>
              </a:pathLst>
            </a:custGeom>
            <a:solidFill>
              <a:srgbClr val="00C3D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6" name="Freeform 41"/>
            <p:cNvSpPr>
              <a:spLocks noEditPoints="1"/>
            </p:cNvSpPr>
            <p:nvPr/>
          </p:nvSpPr>
          <p:spPr>
            <a:xfrm>
              <a:off x="5745" y="3325"/>
              <a:ext cx="2920" cy="1455"/>
            </a:xfrm>
            <a:custGeom>
              <a:avLst/>
              <a:gdLst/>
              <a:ahLst/>
              <a:cxnLst>
                <a:cxn ang="0">
                  <a:pos x="923267" y="0"/>
                </a:cxn>
                <a:cxn ang="0">
                  <a:pos x="0" y="923830"/>
                </a:cxn>
                <a:cxn ang="0">
                  <a:pos x="923267" y="0"/>
                </a:cxn>
                <a:cxn ang="0">
                  <a:pos x="923267" y="0"/>
                </a:cxn>
                <a:cxn ang="0">
                  <a:pos x="1853637" y="923830"/>
                </a:cxn>
                <a:cxn ang="0">
                  <a:pos x="923267" y="0"/>
                </a:cxn>
              </a:cxnLst>
              <a:rect l="0" t="0" r="0" b="0"/>
              <a:pathLst>
                <a:path w="261" h="130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moveTo>
                    <a:pt x="130" y="0"/>
                  </a:moveTo>
                  <a:cubicBezTo>
                    <a:pt x="202" y="0"/>
                    <a:pt x="261" y="58"/>
                    <a:pt x="261" y="130"/>
                  </a:cubicBezTo>
                  <a:cubicBezTo>
                    <a:pt x="261" y="58"/>
                    <a:pt x="202" y="0"/>
                    <a:pt x="130" y="0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7" name="Freeform 46"/>
            <p:cNvSpPr/>
            <p:nvPr/>
          </p:nvSpPr>
          <p:spPr>
            <a:xfrm>
              <a:off x="5278" y="2790"/>
              <a:ext cx="602" cy="618"/>
            </a:xfrm>
            <a:custGeom>
              <a:avLst/>
              <a:gdLst/>
              <a:ahLst/>
              <a:cxnLst>
                <a:cxn ang="0">
                  <a:pos x="28347" y="7121"/>
                </a:cxn>
                <a:cxn ang="0">
                  <a:pos x="0" y="28484"/>
                </a:cxn>
                <a:cxn ang="0">
                  <a:pos x="35434" y="163783"/>
                </a:cxn>
                <a:cxn ang="0">
                  <a:pos x="56694" y="234994"/>
                </a:cxn>
                <a:cxn ang="0">
                  <a:pos x="92128" y="363172"/>
                </a:cxn>
                <a:cxn ang="0">
                  <a:pos x="127562" y="377414"/>
                </a:cxn>
                <a:cxn ang="0">
                  <a:pos x="226777" y="277720"/>
                </a:cxn>
                <a:cxn ang="0">
                  <a:pos x="276384" y="227873"/>
                </a:cxn>
                <a:cxn ang="0">
                  <a:pos x="368512" y="128178"/>
                </a:cxn>
                <a:cxn ang="0">
                  <a:pos x="361426" y="99694"/>
                </a:cxn>
                <a:cxn ang="0">
                  <a:pos x="226777" y="64089"/>
                </a:cxn>
                <a:cxn ang="0">
                  <a:pos x="162996" y="42726"/>
                </a:cxn>
                <a:cxn ang="0">
                  <a:pos x="28347" y="7121"/>
                </a:cxn>
              </a:cxnLst>
              <a:rect l="0" t="0" r="0" b="0"/>
              <a:pathLst>
                <a:path w="54" h="55">
                  <a:moveTo>
                    <a:pt x="4" y="1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6"/>
                    <a:pt x="7" y="30"/>
                    <a:pt x="8" y="33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5"/>
                    <a:pt x="18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7"/>
                    <a:pt x="37" y="34"/>
                    <a:pt x="39" y="3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4" y="16"/>
                    <a:pt x="54" y="14"/>
                    <a:pt x="51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8"/>
                    <a:pt x="25" y="7"/>
                    <a:pt x="23" y="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1FD89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8" name="Freeform 46"/>
            <p:cNvSpPr/>
            <p:nvPr/>
          </p:nvSpPr>
          <p:spPr>
            <a:xfrm rot="5564150">
              <a:off x="8615" y="2790"/>
              <a:ext cx="603" cy="615"/>
            </a:xfrm>
            <a:custGeom>
              <a:avLst/>
              <a:gdLst/>
              <a:ahLst/>
              <a:cxnLst>
                <a:cxn ang="0">
                  <a:pos x="28347" y="7121"/>
                </a:cxn>
                <a:cxn ang="0">
                  <a:pos x="0" y="28484"/>
                </a:cxn>
                <a:cxn ang="0">
                  <a:pos x="35434" y="163783"/>
                </a:cxn>
                <a:cxn ang="0">
                  <a:pos x="56694" y="234994"/>
                </a:cxn>
                <a:cxn ang="0">
                  <a:pos x="92128" y="363172"/>
                </a:cxn>
                <a:cxn ang="0">
                  <a:pos x="127562" y="377414"/>
                </a:cxn>
                <a:cxn ang="0">
                  <a:pos x="226777" y="277720"/>
                </a:cxn>
                <a:cxn ang="0">
                  <a:pos x="276384" y="227873"/>
                </a:cxn>
                <a:cxn ang="0">
                  <a:pos x="368512" y="128178"/>
                </a:cxn>
                <a:cxn ang="0">
                  <a:pos x="361426" y="99694"/>
                </a:cxn>
                <a:cxn ang="0">
                  <a:pos x="226777" y="64089"/>
                </a:cxn>
                <a:cxn ang="0">
                  <a:pos x="162996" y="42726"/>
                </a:cxn>
                <a:cxn ang="0">
                  <a:pos x="28347" y="7121"/>
                </a:cxn>
              </a:cxnLst>
              <a:rect l="0" t="0" r="0" b="0"/>
              <a:pathLst>
                <a:path w="54" h="55">
                  <a:moveTo>
                    <a:pt x="4" y="1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6"/>
                    <a:pt x="7" y="30"/>
                    <a:pt x="8" y="33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5"/>
                    <a:pt x="18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7"/>
                    <a:pt x="37" y="34"/>
                    <a:pt x="39" y="3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4" y="16"/>
                    <a:pt x="54" y="14"/>
                    <a:pt x="51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8"/>
                    <a:pt x="25" y="7"/>
                    <a:pt x="23" y="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4C60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9" name="Freeform 46"/>
            <p:cNvSpPr/>
            <p:nvPr/>
          </p:nvSpPr>
          <p:spPr>
            <a:xfrm rot="10800000">
              <a:off x="8640" y="6105"/>
              <a:ext cx="603" cy="618"/>
            </a:xfrm>
            <a:custGeom>
              <a:avLst/>
              <a:gdLst/>
              <a:ahLst/>
              <a:cxnLst>
                <a:cxn ang="0">
                  <a:pos x="28347" y="7121"/>
                </a:cxn>
                <a:cxn ang="0">
                  <a:pos x="0" y="28484"/>
                </a:cxn>
                <a:cxn ang="0">
                  <a:pos x="35434" y="163783"/>
                </a:cxn>
                <a:cxn ang="0">
                  <a:pos x="56694" y="234994"/>
                </a:cxn>
                <a:cxn ang="0">
                  <a:pos x="92128" y="363172"/>
                </a:cxn>
                <a:cxn ang="0">
                  <a:pos x="127562" y="377414"/>
                </a:cxn>
                <a:cxn ang="0">
                  <a:pos x="226777" y="277720"/>
                </a:cxn>
                <a:cxn ang="0">
                  <a:pos x="276384" y="227873"/>
                </a:cxn>
                <a:cxn ang="0">
                  <a:pos x="368512" y="128178"/>
                </a:cxn>
                <a:cxn ang="0">
                  <a:pos x="361426" y="99694"/>
                </a:cxn>
                <a:cxn ang="0">
                  <a:pos x="226777" y="64089"/>
                </a:cxn>
                <a:cxn ang="0">
                  <a:pos x="162996" y="42726"/>
                </a:cxn>
                <a:cxn ang="0">
                  <a:pos x="28347" y="7121"/>
                </a:cxn>
              </a:cxnLst>
              <a:rect l="0" t="0" r="0" b="0"/>
              <a:pathLst>
                <a:path w="54" h="55">
                  <a:moveTo>
                    <a:pt x="4" y="1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6"/>
                    <a:pt x="7" y="30"/>
                    <a:pt x="8" y="33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5"/>
                    <a:pt x="18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7"/>
                    <a:pt x="37" y="34"/>
                    <a:pt x="39" y="3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4" y="16"/>
                    <a:pt x="54" y="14"/>
                    <a:pt x="51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8"/>
                    <a:pt x="25" y="7"/>
                    <a:pt x="23" y="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C3D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30" name="Freeform 46"/>
            <p:cNvSpPr/>
            <p:nvPr/>
          </p:nvSpPr>
          <p:spPr>
            <a:xfrm rot="-5094113">
              <a:off x="5125" y="6105"/>
              <a:ext cx="603" cy="618"/>
            </a:xfrm>
            <a:custGeom>
              <a:avLst/>
              <a:gdLst/>
              <a:ahLst/>
              <a:cxnLst>
                <a:cxn ang="0">
                  <a:pos x="28347" y="7121"/>
                </a:cxn>
                <a:cxn ang="0">
                  <a:pos x="0" y="28484"/>
                </a:cxn>
                <a:cxn ang="0">
                  <a:pos x="35434" y="163783"/>
                </a:cxn>
                <a:cxn ang="0">
                  <a:pos x="56694" y="234994"/>
                </a:cxn>
                <a:cxn ang="0">
                  <a:pos x="92128" y="363172"/>
                </a:cxn>
                <a:cxn ang="0">
                  <a:pos x="127562" y="377414"/>
                </a:cxn>
                <a:cxn ang="0">
                  <a:pos x="226777" y="277720"/>
                </a:cxn>
                <a:cxn ang="0">
                  <a:pos x="276384" y="227873"/>
                </a:cxn>
                <a:cxn ang="0">
                  <a:pos x="368512" y="128178"/>
                </a:cxn>
                <a:cxn ang="0">
                  <a:pos x="361426" y="99694"/>
                </a:cxn>
                <a:cxn ang="0">
                  <a:pos x="226777" y="64089"/>
                </a:cxn>
                <a:cxn ang="0">
                  <a:pos x="162996" y="42726"/>
                </a:cxn>
                <a:cxn ang="0">
                  <a:pos x="28347" y="7121"/>
                </a:cxn>
              </a:cxnLst>
              <a:rect l="0" t="0" r="0" b="0"/>
              <a:pathLst>
                <a:path w="54" h="55">
                  <a:moveTo>
                    <a:pt x="4" y="1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6"/>
                    <a:pt x="7" y="30"/>
                    <a:pt x="8" y="33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5"/>
                    <a:pt x="18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7"/>
                    <a:pt x="37" y="34"/>
                    <a:pt x="39" y="3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4" y="16"/>
                    <a:pt x="54" y="14"/>
                    <a:pt x="51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8"/>
                    <a:pt x="25" y="7"/>
                    <a:pt x="23" y="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E6E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MH_SubTitle_4"/>
          <p:cNvSpPr>
            <a:spLocks noChangeArrowheads="1"/>
          </p:cNvSpPr>
          <p:nvPr/>
        </p:nvSpPr>
        <p:spPr bwMode="auto">
          <a:xfrm>
            <a:off x="8319770" y="1720215"/>
            <a:ext cx="3133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13" name="MH_SubTitle_4"/>
          <p:cNvSpPr>
            <a:spLocks noChangeArrowheads="1"/>
          </p:cNvSpPr>
          <p:nvPr/>
        </p:nvSpPr>
        <p:spPr bwMode="auto">
          <a:xfrm>
            <a:off x="1078230" y="1720215"/>
            <a:ext cx="3133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14" name="MH_SubTitle_4"/>
          <p:cNvSpPr>
            <a:spLocks noChangeArrowheads="1"/>
          </p:cNvSpPr>
          <p:nvPr/>
        </p:nvSpPr>
        <p:spPr bwMode="auto">
          <a:xfrm>
            <a:off x="1078230" y="5132705"/>
            <a:ext cx="3133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15" name="MH_SubTitle_4"/>
          <p:cNvSpPr>
            <a:spLocks noChangeArrowheads="1"/>
          </p:cNvSpPr>
          <p:nvPr/>
        </p:nvSpPr>
        <p:spPr bwMode="auto">
          <a:xfrm>
            <a:off x="8310245" y="5132705"/>
            <a:ext cx="3133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组合 141"/>
          <p:cNvGrpSpPr/>
          <p:nvPr/>
        </p:nvGrpSpPr>
        <p:grpSpPr>
          <a:xfrm>
            <a:off x="5534660" y="3081655"/>
            <a:ext cx="1399540" cy="1535430"/>
            <a:chOff x="5761038" y="3060700"/>
            <a:chExt cx="671513" cy="736600"/>
          </a:xfrm>
          <a:solidFill>
            <a:schemeClr val="bg1">
              <a:lumMod val="65000"/>
            </a:schemeClr>
          </a:solidFill>
        </p:grpSpPr>
        <p:sp>
          <p:nvSpPr>
            <p:cNvPr id="143" name="Freeform 15"/>
            <p:cNvSpPr>
              <a:spLocks noEditPoints="1"/>
            </p:cNvSpPr>
            <p:nvPr/>
          </p:nvSpPr>
          <p:spPr bwMode="auto">
            <a:xfrm>
              <a:off x="5761038" y="3060700"/>
              <a:ext cx="671513" cy="736600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6"/>
            <p:cNvSpPr/>
            <p:nvPr/>
          </p:nvSpPr>
          <p:spPr bwMode="auto">
            <a:xfrm>
              <a:off x="5783263" y="3276600"/>
              <a:ext cx="133350" cy="12541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93040" y="67310"/>
            <a:ext cx="42271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微软雅黑" charset="0"/>
                <a:ea typeface="微软雅黑" charset="0"/>
              </a:rPr>
              <a:t>框架完整毕业论文答辩PPT模板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64985" y="3156989"/>
            <a:ext cx="2388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82845" y="908050"/>
            <a:ext cx="2133600" cy="2133600"/>
            <a:chOff x="7847" y="1430"/>
            <a:chExt cx="3360" cy="3360"/>
          </a:xfrm>
        </p:grpSpPr>
        <p:sp>
          <p:nvSpPr>
            <p:cNvPr id="7" name="椭圆 6"/>
            <p:cNvSpPr/>
            <p:nvPr/>
          </p:nvSpPr>
          <p:spPr>
            <a:xfrm>
              <a:off x="7847" y="1430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50800" dir="540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8500" y="2088"/>
              <a:ext cx="2128" cy="212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031410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案例陈述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614316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71685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案例表述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054591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11960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分析导向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494866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31410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案例数据</a:t>
            </a:r>
            <a:endParaRPr lang="zh-CN" altLang="en-US" sz="3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614316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71685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情景再现</a:t>
            </a:r>
          </a:p>
        </p:txBody>
      </p:sp>
      <p:sp>
        <p:nvSpPr>
          <p:cNvPr id="19" name="椭圆 18"/>
          <p:cNvSpPr/>
          <p:nvPr/>
        </p:nvSpPr>
        <p:spPr>
          <a:xfrm>
            <a:off x="5054591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11960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案例结合</a:t>
            </a:r>
          </a:p>
        </p:txBody>
      </p:sp>
      <p:sp>
        <p:nvSpPr>
          <p:cNvPr id="21" name="椭圆 20"/>
          <p:cNvSpPr/>
          <p:nvPr/>
        </p:nvSpPr>
        <p:spPr>
          <a:xfrm>
            <a:off x="7494866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bldLvl="0" animBg="1"/>
      <p:bldP spid="12" grpId="0"/>
      <p:bldP spid="13" grpId="0" bldLvl="0" animBg="1"/>
      <p:bldP spid="14" grpId="0"/>
      <p:bldP spid="15" grpId="0" bldLvl="0" animBg="1"/>
      <p:bldP spid="16" grpId="0"/>
      <p:bldP spid="17" grpId="0" bldLvl="0" animBg="1"/>
      <p:bldP spid="18" grpId="0"/>
      <p:bldP spid="19" grpId="0" bldLvl="0" animBg="1"/>
      <p:bldP spid="20" grpId="0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案例陈述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68" name="文本框 8"/>
          <p:cNvSpPr txBox="1"/>
          <p:nvPr/>
        </p:nvSpPr>
        <p:spPr>
          <a:xfrm>
            <a:off x="1721803" y="3845560"/>
            <a:ext cx="1236345" cy="3695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buFont typeface="Arial" pitchFamily="34" charset="0"/>
              <a:buNone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669" name="矩形 9"/>
          <p:cNvSpPr/>
          <p:nvPr/>
        </p:nvSpPr>
        <p:spPr>
          <a:xfrm>
            <a:off x="1482090" y="4291965"/>
            <a:ext cx="1715770" cy="9207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宋体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70" name="文本框 10"/>
          <p:cNvSpPr txBox="1"/>
          <p:nvPr/>
        </p:nvSpPr>
        <p:spPr>
          <a:xfrm>
            <a:off x="4019233" y="3845560"/>
            <a:ext cx="1236345" cy="3695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buFont typeface="Arial" pitchFamily="34" charset="0"/>
              <a:buNone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671" name="矩形 11"/>
          <p:cNvSpPr/>
          <p:nvPr/>
        </p:nvSpPr>
        <p:spPr>
          <a:xfrm>
            <a:off x="3780155" y="4291965"/>
            <a:ext cx="1714500" cy="9207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宋体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6674" name="文本框 14"/>
          <p:cNvSpPr txBox="1"/>
          <p:nvPr/>
        </p:nvSpPr>
        <p:spPr>
          <a:xfrm>
            <a:off x="6258878" y="3845560"/>
            <a:ext cx="1236345" cy="3695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buFont typeface="Arial" pitchFamily="34" charset="0"/>
              <a:buNone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675" name="矩形 15"/>
          <p:cNvSpPr/>
          <p:nvPr/>
        </p:nvSpPr>
        <p:spPr>
          <a:xfrm>
            <a:off x="6019800" y="4291965"/>
            <a:ext cx="1714500" cy="9207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宋体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6676" name="文本框 16"/>
          <p:cNvSpPr txBox="1"/>
          <p:nvPr/>
        </p:nvSpPr>
        <p:spPr>
          <a:xfrm>
            <a:off x="8508683" y="3845560"/>
            <a:ext cx="1235075" cy="3695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buFont typeface="Arial" pitchFamily="34" charset="0"/>
              <a:buNone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677" name="矩形 17"/>
          <p:cNvSpPr/>
          <p:nvPr/>
        </p:nvSpPr>
        <p:spPr>
          <a:xfrm>
            <a:off x="8268335" y="4291965"/>
            <a:ext cx="1715770" cy="9207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宋体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4" name="十角星 13"/>
          <p:cNvSpPr/>
          <p:nvPr/>
        </p:nvSpPr>
        <p:spPr>
          <a:xfrm>
            <a:off x="1381760" y="172656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8" name="十角星 7"/>
          <p:cNvSpPr/>
          <p:nvPr/>
        </p:nvSpPr>
        <p:spPr>
          <a:xfrm>
            <a:off x="3679190" y="171640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9" name="十角星 8"/>
          <p:cNvSpPr/>
          <p:nvPr/>
        </p:nvSpPr>
        <p:spPr>
          <a:xfrm>
            <a:off x="5918835" y="172656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10" name="十角星 9"/>
          <p:cNvSpPr/>
          <p:nvPr/>
        </p:nvSpPr>
        <p:spPr>
          <a:xfrm>
            <a:off x="8168005" y="172656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11" name="Freeform 51"/>
          <p:cNvSpPr>
            <a:spLocks noEditPoints="1"/>
          </p:cNvSpPr>
          <p:nvPr/>
        </p:nvSpPr>
        <p:spPr bwMode="auto">
          <a:xfrm>
            <a:off x="1981200" y="2319020"/>
            <a:ext cx="726440" cy="761365"/>
          </a:xfrm>
          <a:custGeom>
            <a:avLst/>
            <a:gdLst>
              <a:gd name="T0" fmla="*/ 118 w 121"/>
              <a:gd name="T1" fmla="*/ 39 h 121"/>
              <a:gd name="T2" fmla="*/ 65 w 121"/>
              <a:gd name="T3" fmla="*/ 1 h 121"/>
              <a:gd name="T4" fmla="*/ 60 w 121"/>
              <a:gd name="T5" fmla="*/ 0 h 121"/>
              <a:gd name="T6" fmla="*/ 56 w 121"/>
              <a:gd name="T7" fmla="*/ 1 h 121"/>
              <a:gd name="T8" fmla="*/ 3 w 121"/>
              <a:gd name="T9" fmla="*/ 39 h 121"/>
              <a:gd name="T10" fmla="*/ 0 w 121"/>
              <a:gd name="T11" fmla="*/ 45 h 121"/>
              <a:gd name="T12" fmla="*/ 0 w 121"/>
              <a:gd name="T13" fmla="*/ 102 h 121"/>
              <a:gd name="T14" fmla="*/ 19 w 121"/>
              <a:gd name="T15" fmla="*/ 121 h 121"/>
              <a:gd name="T16" fmla="*/ 102 w 121"/>
              <a:gd name="T17" fmla="*/ 121 h 121"/>
              <a:gd name="T18" fmla="*/ 121 w 121"/>
              <a:gd name="T19" fmla="*/ 102 h 121"/>
              <a:gd name="T20" fmla="*/ 121 w 121"/>
              <a:gd name="T21" fmla="*/ 45 h 121"/>
              <a:gd name="T22" fmla="*/ 118 w 121"/>
              <a:gd name="T23" fmla="*/ 39 h 121"/>
              <a:gd name="T24" fmla="*/ 66 w 121"/>
              <a:gd name="T25" fmla="*/ 98 h 121"/>
              <a:gd name="T26" fmla="*/ 54 w 121"/>
              <a:gd name="T27" fmla="*/ 98 h 121"/>
              <a:gd name="T28" fmla="*/ 54 w 121"/>
              <a:gd name="T29" fmla="*/ 86 h 121"/>
              <a:gd name="T30" fmla="*/ 66 w 121"/>
              <a:gd name="T31" fmla="*/ 86 h 121"/>
              <a:gd name="T32" fmla="*/ 66 w 121"/>
              <a:gd name="T33" fmla="*/ 98 h 121"/>
              <a:gd name="T34" fmla="*/ 83 w 121"/>
              <a:gd name="T35" fmla="*/ 82 h 121"/>
              <a:gd name="T36" fmla="*/ 75 w 121"/>
              <a:gd name="T37" fmla="*/ 82 h 121"/>
              <a:gd name="T38" fmla="*/ 46 w 121"/>
              <a:gd name="T39" fmla="*/ 82 h 121"/>
              <a:gd name="T40" fmla="*/ 38 w 121"/>
              <a:gd name="T41" fmla="*/ 82 h 121"/>
              <a:gd name="T42" fmla="*/ 38 w 121"/>
              <a:gd name="T43" fmla="*/ 74 h 121"/>
              <a:gd name="T44" fmla="*/ 38 w 121"/>
              <a:gd name="T45" fmla="*/ 74 h 121"/>
              <a:gd name="T46" fmla="*/ 60 w 121"/>
              <a:gd name="T47" fmla="*/ 65 h 121"/>
              <a:gd name="T48" fmla="*/ 83 w 121"/>
              <a:gd name="T49" fmla="*/ 74 h 121"/>
              <a:gd name="T50" fmla="*/ 85 w 121"/>
              <a:gd name="T51" fmla="*/ 78 h 121"/>
              <a:gd name="T52" fmla="*/ 83 w 121"/>
              <a:gd name="T53" fmla="*/ 82 h 121"/>
              <a:gd name="T54" fmla="*/ 97 w 121"/>
              <a:gd name="T55" fmla="*/ 68 h 121"/>
              <a:gd name="T56" fmla="*/ 89 w 121"/>
              <a:gd name="T57" fmla="*/ 68 h 121"/>
              <a:gd name="T58" fmla="*/ 60 w 121"/>
              <a:gd name="T59" fmla="*/ 57 h 121"/>
              <a:gd name="T60" fmla="*/ 32 w 121"/>
              <a:gd name="T61" fmla="*/ 68 h 121"/>
              <a:gd name="T62" fmla="*/ 24 w 121"/>
              <a:gd name="T63" fmla="*/ 68 h 121"/>
              <a:gd name="T64" fmla="*/ 24 w 121"/>
              <a:gd name="T65" fmla="*/ 60 h 121"/>
              <a:gd name="T66" fmla="*/ 24 w 121"/>
              <a:gd name="T67" fmla="*/ 60 h 121"/>
              <a:gd name="T68" fmla="*/ 60 w 121"/>
              <a:gd name="T69" fmla="*/ 45 h 121"/>
              <a:gd name="T70" fmla="*/ 97 w 121"/>
              <a:gd name="T71" fmla="*/ 60 h 121"/>
              <a:gd name="T72" fmla="*/ 98 w 121"/>
              <a:gd name="T73" fmla="*/ 64 h 121"/>
              <a:gd name="T74" fmla="*/ 97 w 121"/>
              <a:gd name="T75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21">
                <a:moveTo>
                  <a:pt x="118" y="39"/>
                </a:moveTo>
                <a:cubicBezTo>
                  <a:pt x="65" y="1"/>
                  <a:pt x="65" y="1"/>
                  <a:pt x="65" y="1"/>
                </a:cubicBezTo>
                <a:cubicBezTo>
                  <a:pt x="63" y="0"/>
                  <a:pt x="62" y="0"/>
                  <a:pt x="60" y="0"/>
                </a:cubicBezTo>
                <a:cubicBezTo>
                  <a:pt x="59" y="0"/>
                  <a:pt x="57" y="0"/>
                  <a:pt x="56" y="1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40"/>
                  <a:pt x="0" y="43"/>
                  <a:pt x="0" y="4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2"/>
                  <a:pt x="8" y="121"/>
                  <a:pt x="19" y="121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12" y="121"/>
                  <a:pt x="121" y="112"/>
                  <a:pt x="121" y="102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3"/>
                  <a:pt x="120" y="40"/>
                  <a:pt x="118" y="39"/>
                </a:cubicBezTo>
                <a:close/>
                <a:moveTo>
                  <a:pt x="66" y="98"/>
                </a:moveTo>
                <a:cubicBezTo>
                  <a:pt x="63" y="101"/>
                  <a:pt x="58" y="101"/>
                  <a:pt x="54" y="98"/>
                </a:cubicBezTo>
                <a:cubicBezTo>
                  <a:pt x="51" y="95"/>
                  <a:pt x="51" y="89"/>
                  <a:pt x="54" y="86"/>
                </a:cubicBezTo>
                <a:cubicBezTo>
                  <a:pt x="58" y="82"/>
                  <a:pt x="63" y="82"/>
                  <a:pt x="66" y="86"/>
                </a:cubicBezTo>
                <a:cubicBezTo>
                  <a:pt x="70" y="89"/>
                  <a:pt x="70" y="95"/>
                  <a:pt x="66" y="98"/>
                </a:cubicBezTo>
                <a:close/>
                <a:moveTo>
                  <a:pt x="83" y="82"/>
                </a:moveTo>
                <a:cubicBezTo>
                  <a:pt x="81" y="84"/>
                  <a:pt x="77" y="84"/>
                  <a:pt x="75" y="82"/>
                </a:cubicBezTo>
                <a:cubicBezTo>
                  <a:pt x="67" y="74"/>
                  <a:pt x="54" y="74"/>
                  <a:pt x="46" y="82"/>
                </a:cubicBezTo>
                <a:cubicBezTo>
                  <a:pt x="43" y="84"/>
                  <a:pt x="40" y="84"/>
                  <a:pt x="38" y="82"/>
                </a:cubicBezTo>
                <a:cubicBezTo>
                  <a:pt x="35" y="79"/>
                  <a:pt x="35" y="76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4" y="68"/>
                  <a:pt x="52" y="64"/>
                  <a:pt x="60" y="65"/>
                </a:cubicBezTo>
                <a:cubicBezTo>
                  <a:pt x="69" y="65"/>
                  <a:pt x="77" y="68"/>
                  <a:pt x="83" y="74"/>
                </a:cubicBezTo>
                <a:cubicBezTo>
                  <a:pt x="84" y="75"/>
                  <a:pt x="85" y="76"/>
                  <a:pt x="85" y="78"/>
                </a:cubicBezTo>
                <a:cubicBezTo>
                  <a:pt x="85" y="79"/>
                  <a:pt x="84" y="81"/>
                  <a:pt x="83" y="82"/>
                </a:cubicBezTo>
                <a:close/>
                <a:moveTo>
                  <a:pt x="97" y="68"/>
                </a:moveTo>
                <a:cubicBezTo>
                  <a:pt x="94" y="70"/>
                  <a:pt x="91" y="70"/>
                  <a:pt x="89" y="68"/>
                </a:cubicBezTo>
                <a:cubicBezTo>
                  <a:pt x="81" y="61"/>
                  <a:pt x="71" y="57"/>
                  <a:pt x="60" y="57"/>
                </a:cubicBezTo>
                <a:cubicBezTo>
                  <a:pt x="50" y="57"/>
                  <a:pt x="40" y="61"/>
                  <a:pt x="32" y="68"/>
                </a:cubicBezTo>
                <a:cubicBezTo>
                  <a:pt x="30" y="70"/>
                  <a:pt x="26" y="70"/>
                  <a:pt x="24" y="68"/>
                </a:cubicBezTo>
                <a:cubicBezTo>
                  <a:pt x="22" y="66"/>
                  <a:pt x="22" y="62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34" y="51"/>
                  <a:pt x="47" y="45"/>
                  <a:pt x="60" y="45"/>
                </a:cubicBezTo>
                <a:cubicBezTo>
                  <a:pt x="74" y="45"/>
                  <a:pt x="87" y="51"/>
                  <a:pt x="97" y="60"/>
                </a:cubicBezTo>
                <a:cubicBezTo>
                  <a:pt x="98" y="61"/>
                  <a:pt x="98" y="63"/>
                  <a:pt x="98" y="64"/>
                </a:cubicBezTo>
                <a:cubicBezTo>
                  <a:pt x="98" y="66"/>
                  <a:pt x="98" y="67"/>
                  <a:pt x="97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Freeform 54"/>
          <p:cNvSpPr>
            <a:spLocks noEditPoints="1"/>
          </p:cNvSpPr>
          <p:nvPr/>
        </p:nvSpPr>
        <p:spPr bwMode="auto">
          <a:xfrm>
            <a:off x="4286885" y="2368550"/>
            <a:ext cx="789940" cy="643890"/>
          </a:xfrm>
          <a:custGeom>
            <a:avLst/>
            <a:gdLst>
              <a:gd name="T0" fmla="*/ 30 w 114"/>
              <a:gd name="T1" fmla="*/ 86 h 93"/>
              <a:gd name="T2" fmla="*/ 7 w 114"/>
              <a:gd name="T3" fmla="*/ 86 h 93"/>
              <a:gd name="T4" fmla="*/ 7 w 114"/>
              <a:gd name="T5" fmla="*/ 15 h 93"/>
              <a:gd name="T6" fmla="*/ 107 w 114"/>
              <a:gd name="T7" fmla="*/ 15 h 93"/>
              <a:gd name="T8" fmla="*/ 107 w 114"/>
              <a:gd name="T9" fmla="*/ 83 h 93"/>
              <a:gd name="T10" fmla="*/ 114 w 114"/>
              <a:gd name="T11" fmla="*/ 89 h 93"/>
              <a:gd name="T12" fmla="*/ 114 w 114"/>
              <a:gd name="T13" fmla="*/ 87 h 93"/>
              <a:gd name="T14" fmla="*/ 114 w 114"/>
              <a:gd name="T15" fmla="*/ 7 h 93"/>
              <a:gd name="T16" fmla="*/ 108 w 114"/>
              <a:gd name="T17" fmla="*/ 0 h 93"/>
              <a:gd name="T18" fmla="*/ 6 w 114"/>
              <a:gd name="T19" fmla="*/ 0 h 93"/>
              <a:gd name="T20" fmla="*/ 0 w 114"/>
              <a:gd name="T21" fmla="*/ 7 h 93"/>
              <a:gd name="T22" fmla="*/ 0 w 114"/>
              <a:gd name="T23" fmla="*/ 87 h 93"/>
              <a:gd name="T24" fmla="*/ 6 w 114"/>
              <a:gd name="T25" fmla="*/ 93 h 93"/>
              <a:gd name="T26" fmla="*/ 38 w 114"/>
              <a:gd name="T27" fmla="*/ 93 h 93"/>
              <a:gd name="T28" fmla="*/ 30 w 114"/>
              <a:gd name="T29" fmla="*/ 86 h 93"/>
              <a:gd name="T30" fmla="*/ 79 w 114"/>
              <a:gd name="T31" fmla="*/ 5 h 93"/>
              <a:gd name="T32" fmla="*/ 107 w 114"/>
              <a:gd name="T33" fmla="*/ 5 h 93"/>
              <a:gd name="T34" fmla="*/ 107 w 114"/>
              <a:gd name="T35" fmla="*/ 10 h 93"/>
              <a:gd name="T36" fmla="*/ 79 w 114"/>
              <a:gd name="T37" fmla="*/ 10 h 93"/>
              <a:gd name="T38" fmla="*/ 79 w 114"/>
              <a:gd name="T39" fmla="*/ 5 h 93"/>
              <a:gd name="T40" fmla="*/ 7 w 114"/>
              <a:gd name="T41" fmla="*/ 5 h 93"/>
              <a:gd name="T42" fmla="*/ 13 w 114"/>
              <a:gd name="T43" fmla="*/ 5 h 93"/>
              <a:gd name="T44" fmla="*/ 13 w 114"/>
              <a:gd name="T45" fmla="*/ 10 h 93"/>
              <a:gd name="T46" fmla="*/ 7 w 114"/>
              <a:gd name="T47" fmla="*/ 10 h 93"/>
              <a:gd name="T48" fmla="*/ 7 w 114"/>
              <a:gd name="T49" fmla="*/ 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4" h="93">
                <a:moveTo>
                  <a:pt x="30" y="86"/>
                </a:moveTo>
                <a:cubicBezTo>
                  <a:pt x="7" y="86"/>
                  <a:pt x="7" y="86"/>
                  <a:pt x="7" y="86"/>
                </a:cubicBezTo>
                <a:cubicBezTo>
                  <a:pt x="7" y="15"/>
                  <a:pt x="7" y="15"/>
                  <a:pt x="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9"/>
                  <a:pt x="114" y="88"/>
                  <a:pt x="114" y="87"/>
                </a:cubicBezTo>
                <a:cubicBezTo>
                  <a:pt x="114" y="7"/>
                  <a:pt x="114" y="7"/>
                  <a:pt x="114" y="7"/>
                </a:cubicBezTo>
                <a:cubicBezTo>
                  <a:pt x="114" y="3"/>
                  <a:pt x="111" y="0"/>
                  <a:pt x="10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3"/>
                  <a:pt x="6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0" y="86"/>
                </a:cubicBezTo>
                <a:close/>
                <a:moveTo>
                  <a:pt x="79" y="5"/>
                </a:moveTo>
                <a:cubicBezTo>
                  <a:pt x="107" y="5"/>
                  <a:pt x="107" y="5"/>
                  <a:pt x="107" y="5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79" y="10"/>
                  <a:pt x="79" y="10"/>
                  <a:pt x="79" y="10"/>
                </a:cubicBezTo>
                <a:lnTo>
                  <a:pt x="79" y="5"/>
                </a:lnTo>
                <a:close/>
                <a:moveTo>
                  <a:pt x="7" y="5"/>
                </a:moveTo>
                <a:cubicBezTo>
                  <a:pt x="13" y="5"/>
                  <a:pt x="13" y="5"/>
                  <a:pt x="13" y="5"/>
                </a:cubicBezTo>
                <a:cubicBezTo>
                  <a:pt x="13" y="10"/>
                  <a:pt x="13" y="10"/>
                  <a:pt x="13" y="10"/>
                </a:cubicBezTo>
                <a:cubicBezTo>
                  <a:pt x="7" y="10"/>
                  <a:pt x="7" y="10"/>
                  <a:pt x="7" y="10"/>
                </a:cubicBezTo>
                <a:lnTo>
                  <a:pt x="7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" name="Freeform 99"/>
          <p:cNvSpPr>
            <a:spLocks noEditPoints="1"/>
          </p:cNvSpPr>
          <p:nvPr/>
        </p:nvSpPr>
        <p:spPr bwMode="auto">
          <a:xfrm>
            <a:off x="6494145" y="2291715"/>
            <a:ext cx="755650" cy="755650"/>
          </a:xfrm>
          <a:custGeom>
            <a:avLst/>
            <a:gdLst>
              <a:gd name="T0" fmla="*/ 178 w 207"/>
              <a:gd name="T1" fmla="*/ 0 h 207"/>
              <a:gd name="T2" fmla="*/ 178 w 207"/>
              <a:gd name="T3" fmla="*/ 44 h 207"/>
              <a:gd name="T4" fmla="*/ 29 w 207"/>
              <a:gd name="T5" fmla="*/ 44 h 207"/>
              <a:gd name="T6" fmla="*/ 29 w 207"/>
              <a:gd name="T7" fmla="*/ 0 h 207"/>
              <a:gd name="T8" fmla="*/ 0 w 207"/>
              <a:gd name="T9" fmla="*/ 0 h 207"/>
              <a:gd name="T10" fmla="*/ 0 w 207"/>
              <a:gd name="T11" fmla="*/ 207 h 207"/>
              <a:gd name="T12" fmla="*/ 207 w 207"/>
              <a:gd name="T13" fmla="*/ 207 h 207"/>
              <a:gd name="T14" fmla="*/ 207 w 207"/>
              <a:gd name="T15" fmla="*/ 0 h 207"/>
              <a:gd name="T16" fmla="*/ 178 w 207"/>
              <a:gd name="T17" fmla="*/ 0 h 207"/>
              <a:gd name="T18" fmla="*/ 96 w 207"/>
              <a:gd name="T19" fmla="*/ 174 h 207"/>
              <a:gd name="T20" fmla="*/ 85 w 207"/>
              <a:gd name="T21" fmla="*/ 166 h 207"/>
              <a:gd name="T22" fmla="*/ 44 w 207"/>
              <a:gd name="T23" fmla="*/ 122 h 207"/>
              <a:gd name="T24" fmla="*/ 67 w 207"/>
              <a:gd name="T25" fmla="*/ 103 h 207"/>
              <a:gd name="T26" fmla="*/ 96 w 207"/>
              <a:gd name="T27" fmla="*/ 133 h 207"/>
              <a:gd name="T28" fmla="*/ 155 w 207"/>
              <a:gd name="T29" fmla="*/ 74 h 207"/>
              <a:gd name="T30" fmla="*/ 178 w 207"/>
              <a:gd name="T31" fmla="*/ 96 h 207"/>
              <a:gd name="T32" fmla="*/ 96 w 207"/>
              <a:gd name="T33" fmla="*/ 17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7" h="207">
                <a:moveTo>
                  <a:pt x="178" y="0"/>
                </a:moveTo>
                <a:lnTo>
                  <a:pt x="178" y="44"/>
                </a:lnTo>
                <a:lnTo>
                  <a:pt x="29" y="44"/>
                </a:lnTo>
                <a:lnTo>
                  <a:pt x="29" y="0"/>
                </a:lnTo>
                <a:lnTo>
                  <a:pt x="0" y="0"/>
                </a:lnTo>
                <a:lnTo>
                  <a:pt x="0" y="207"/>
                </a:lnTo>
                <a:lnTo>
                  <a:pt x="207" y="207"/>
                </a:lnTo>
                <a:lnTo>
                  <a:pt x="207" y="0"/>
                </a:lnTo>
                <a:lnTo>
                  <a:pt x="178" y="0"/>
                </a:lnTo>
                <a:close/>
                <a:moveTo>
                  <a:pt x="96" y="174"/>
                </a:moveTo>
                <a:lnTo>
                  <a:pt x="85" y="166"/>
                </a:lnTo>
                <a:lnTo>
                  <a:pt x="44" y="122"/>
                </a:lnTo>
                <a:lnTo>
                  <a:pt x="67" y="103"/>
                </a:lnTo>
                <a:lnTo>
                  <a:pt x="96" y="133"/>
                </a:lnTo>
                <a:lnTo>
                  <a:pt x="155" y="74"/>
                </a:lnTo>
                <a:lnTo>
                  <a:pt x="178" y="96"/>
                </a:lnTo>
                <a:lnTo>
                  <a:pt x="96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50" name="Freeform 139"/>
          <p:cNvSpPr/>
          <p:nvPr/>
        </p:nvSpPr>
        <p:spPr bwMode="auto">
          <a:xfrm>
            <a:off x="8650605" y="2296160"/>
            <a:ext cx="1045210" cy="791845"/>
          </a:xfrm>
          <a:custGeom>
            <a:avLst/>
            <a:gdLst>
              <a:gd name="T0" fmla="*/ 143 w 165"/>
              <a:gd name="T1" fmla="*/ 19 h 125"/>
              <a:gd name="T2" fmla="*/ 34 w 165"/>
              <a:gd name="T3" fmla="*/ 19 h 125"/>
              <a:gd name="T4" fmla="*/ 30 w 165"/>
              <a:gd name="T5" fmla="*/ 5 h 125"/>
              <a:gd name="T6" fmla="*/ 29 w 165"/>
              <a:gd name="T7" fmla="*/ 4 h 125"/>
              <a:gd name="T8" fmla="*/ 29 w 165"/>
              <a:gd name="T9" fmla="*/ 4 h 125"/>
              <a:gd name="T10" fmla="*/ 28 w 165"/>
              <a:gd name="T11" fmla="*/ 3 h 125"/>
              <a:gd name="T12" fmla="*/ 28 w 165"/>
              <a:gd name="T13" fmla="*/ 2 h 125"/>
              <a:gd name="T14" fmla="*/ 28 w 165"/>
              <a:gd name="T15" fmla="*/ 2 h 125"/>
              <a:gd name="T16" fmla="*/ 27 w 165"/>
              <a:gd name="T17" fmla="*/ 1 h 125"/>
              <a:gd name="T18" fmla="*/ 27 w 165"/>
              <a:gd name="T19" fmla="*/ 1 h 125"/>
              <a:gd name="T20" fmla="*/ 22 w 165"/>
              <a:gd name="T21" fmla="*/ 0 h 125"/>
              <a:gd name="T22" fmla="*/ 7 w 165"/>
              <a:gd name="T23" fmla="*/ 2 h 125"/>
              <a:gd name="T24" fmla="*/ 0 w 165"/>
              <a:gd name="T25" fmla="*/ 9 h 125"/>
              <a:gd name="T26" fmla="*/ 7 w 165"/>
              <a:gd name="T27" fmla="*/ 15 h 125"/>
              <a:gd name="T28" fmla="*/ 18 w 165"/>
              <a:gd name="T29" fmla="*/ 14 h 125"/>
              <a:gd name="T30" fmla="*/ 45 w 165"/>
              <a:gd name="T31" fmla="*/ 99 h 125"/>
              <a:gd name="T32" fmla="*/ 42 w 165"/>
              <a:gd name="T33" fmla="*/ 109 h 125"/>
              <a:gd name="T34" fmla="*/ 58 w 165"/>
              <a:gd name="T35" fmla="*/ 125 h 125"/>
              <a:gd name="T36" fmla="*/ 73 w 165"/>
              <a:gd name="T37" fmla="*/ 116 h 125"/>
              <a:gd name="T38" fmla="*/ 94 w 165"/>
              <a:gd name="T39" fmla="*/ 116 h 125"/>
              <a:gd name="T40" fmla="*/ 109 w 165"/>
              <a:gd name="T41" fmla="*/ 125 h 125"/>
              <a:gd name="T42" fmla="*/ 125 w 165"/>
              <a:gd name="T43" fmla="*/ 109 h 125"/>
              <a:gd name="T44" fmla="*/ 109 w 165"/>
              <a:gd name="T45" fmla="*/ 93 h 125"/>
              <a:gd name="T46" fmla="*/ 94 w 165"/>
              <a:gd name="T47" fmla="*/ 102 h 125"/>
              <a:gd name="T48" fmla="*/ 73 w 165"/>
              <a:gd name="T49" fmla="*/ 102 h 125"/>
              <a:gd name="T50" fmla="*/ 58 w 165"/>
              <a:gd name="T51" fmla="*/ 93 h 125"/>
              <a:gd name="T52" fmla="*/ 58 w 165"/>
              <a:gd name="T53" fmla="*/ 93 h 125"/>
              <a:gd name="T54" fmla="*/ 55 w 165"/>
              <a:gd name="T55" fmla="*/ 83 h 125"/>
              <a:gd name="T56" fmla="*/ 125 w 165"/>
              <a:gd name="T57" fmla="*/ 83 h 125"/>
              <a:gd name="T58" fmla="*/ 139 w 165"/>
              <a:gd name="T59" fmla="*/ 68 h 125"/>
              <a:gd name="T60" fmla="*/ 158 w 165"/>
              <a:gd name="T61" fmla="*/ 34 h 125"/>
              <a:gd name="T62" fmla="*/ 143 w 165"/>
              <a:gd name="T63" fmla="*/ 1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25">
                <a:moveTo>
                  <a:pt x="143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4" y="0"/>
                  <a:pt x="22" y="0"/>
                </a:cubicBez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2"/>
                  <a:pt x="4" y="15"/>
                  <a:pt x="7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45" y="99"/>
                  <a:pt x="45" y="99"/>
                  <a:pt x="45" y="99"/>
                </a:cubicBezTo>
                <a:cubicBezTo>
                  <a:pt x="43" y="101"/>
                  <a:pt x="42" y="105"/>
                  <a:pt x="42" y="109"/>
                </a:cubicBezTo>
                <a:cubicBezTo>
                  <a:pt x="42" y="118"/>
                  <a:pt x="49" y="125"/>
                  <a:pt x="58" y="125"/>
                </a:cubicBezTo>
                <a:cubicBezTo>
                  <a:pt x="64" y="125"/>
                  <a:pt x="70" y="121"/>
                  <a:pt x="73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21"/>
                  <a:pt x="103" y="125"/>
                  <a:pt x="109" y="125"/>
                </a:cubicBezTo>
                <a:cubicBezTo>
                  <a:pt x="118" y="125"/>
                  <a:pt x="125" y="118"/>
                  <a:pt x="125" y="109"/>
                </a:cubicBezTo>
                <a:cubicBezTo>
                  <a:pt x="125" y="100"/>
                  <a:pt x="118" y="93"/>
                  <a:pt x="109" y="93"/>
                </a:cubicBezTo>
                <a:cubicBezTo>
                  <a:pt x="103" y="93"/>
                  <a:pt x="97" y="97"/>
                  <a:pt x="94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0" y="97"/>
                  <a:pt x="64" y="93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5" y="83"/>
                  <a:pt x="55" y="83"/>
                  <a:pt x="55" y="83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33" y="83"/>
                  <a:pt x="134" y="77"/>
                  <a:pt x="139" y="68"/>
                </a:cubicBezTo>
                <a:cubicBezTo>
                  <a:pt x="158" y="34"/>
                  <a:pt x="158" y="34"/>
                  <a:pt x="158" y="34"/>
                </a:cubicBezTo>
                <a:cubicBezTo>
                  <a:pt x="165" y="20"/>
                  <a:pt x="151" y="19"/>
                  <a:pt x="14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6668" grpId="0"/>
      <p:bldP spid="26669" grpId="0"/>
      <p:bldP spid="26670" grpId="0"/>
      <p:bldP spid="26671" grpId="0"/>
      <p:bldP spid="26674" grpId="0"/>
      <p:bldP spid="26675" grpId="0"/>
      <p:bldP spid="26676" grpId="0"/>
      <p:bldP spid="26677" grpId="0"/>
      <p:bldP spid="14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5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案例表述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0915" y="5079365"/>
            <a:ext cx="10220960" cy="1243330"/>
          </a:xfrm>
          <a:prstGeom prst="rect">
            <a:avLst/>
          </a:prstGeom>
          <a:noFill/>
          <a:ln w="9525">
            <a:solidFill>
              <a:srgbClr val="00B0F0"/>
            </a:solidFill>
            <a:miter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trike="noStrike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+mn-ea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strike="noStrike" noProof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16200000">
            <a:off x="4483100" y="-1795780"/>
            <a:ext cx="3197225" cy="9984740"/>
            <a:chOff x="1805" y="2490"/>
            <a:chExt cx="5035" cy="12468"/>
          </a:xfrm>
        </p:grpSpPr>
        <p:sp>
          <p:nvSpPr>
            <p:cNvPr id="63490" name="Freeform 76"/>
            <p:cNvSpPr/>
            <p:nvPr/>
          </p:nvSpPr>
          <p:spPr>
            <a:xfrm>
              <a:off x="1805" y="2490"/>
              <a:ext cx="1813" cy="1375"/>
            </a:xfrm>
            <a:custGeom>
              <a:avLst/>
              <a:gdLst/>
              <a:ahLst/>
              <a:cxnLst>
                <a:cxn ang="0">
                  <a:pos x="1007045" y="11049"/>
                </a:cxn>
                <a:cxn ang="0">
                  <a:pos x="973846" y="0"/>
                </a:cxn>
                <a:cxn ang="0">
                  <a:pos x="0" y="0"/>
                </a:cxn>
                <a:cxn ang="0">
                  <a:pos x="0" y="872837"/>
                </a:cxn>
                <a:cxn ang="0">
                  <a:pos x="1150909" y="872837"/>
                </a:cxn>
                <a:cxn ang="0">
                  <a:pos x="1150909" y="187826"/>
                </a:cxn>
                <a:cxn ang="0">
                  <a:pos x="1007045" y="11049"/>
                </a:cxn>
              </a:cxnLst>
              <a:rect l="0" t="0" r="0" b="0"/>
              <a:pathLst>
                <a:path w="104" h="79">
                  <a:moveTo>
                    <a:pt x="91" y="1"/>
                  </a:moveTo>
                  <a:cubicBezTo>
                    <a:pt x="90" y="1"/>
                    <a:pt x="89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04" y="79"/>
                    <a:pt x="104" y="79"/>
                    <a:pt x="104" y="79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9"/>
                    <a:pt x="98" y="2"/>
                    <a:pt x="91" y="1"/>
                  </a:cubicBezTo>
                  <a:close/>
                </a:path>
              </a:pathLst>
            </a:custGeom>
            <a:solidFill>
              <a:srgbClr val="F4C60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2" name="Freeform 78"/>
            <p:cNvSpPr/>
            <p:nvPr/>
          </p:nvSpPr>
          <p:spPr>
            <a:xfrm>
              <a:off x="3390" y="2490"/>
              <a:ext cx="1865" cy="4428"/>
            </a:xfrm>
            <a:custGeom>
              <a:avLst/>
              <a:gdLst/>
              <a:ahLst/>
              <a:cxnLst>
                <a:cxn ang="0">
                  <a:pos x="1184379" y="2811614"/>
                </a:cxn>
                <a:cxn ang="0">
                  <a:pos x="1040482" y="2634504"/>
                </a:cxn>
                <a:cxn ang="0">
                  <a:pos x="1040482" y="2092106"/>
                </a:cxn>
                <a:cxn ang="0">
                  <a:pos x="1040482" y="1948205"/>
                </a:cxn>
                <a:cxn ang="0">
                  <a:pos x="1040482" y="963033"/>
                </a:cxn>
                <a:cxn ang="0">
                  <a:pos x="1040482" y="498121"/>
                </a:cxn>
                <a:cxn ang="0">
                  <a:pos x="974069" y="376358"/>
                </a:cxn>
                <a:cxn ang="0">
                  <a:pos x="918724" y="354219"/>
                </a:cxn>
                <a:cxn ang="0">
                  <a:pos x="0" y="0"/>
                </a:cxn>
                <a:cxn ang="0">
                  <a:pos x="0" y="11069"/>
                </a:cxn>
                <a:cxn ang="0">
                  <a:pos x="143897" y="188179"/>
                </a:cxn>
                <a:cxn ang="0">
                  <a:pos x="143897" y="730577"/>
                </a:cxn>
                <a:cxn ang="0">
                  <a:pos x="143897" y="874478"/>
                </a:cxn>
                <a:cxn ang="0">
                  <a:pos x="143897" y="1859650"/>
                </a:cxn>
                <a:cxn ang="0">
                  <a:pos x="143897" y="2324563"/>
                </a:cxn>
                <a:cxn ang="0">
                  <a:pos x="210310" y="2446326"/>
                </a:cxn>
                <a:cxn ang="0">
                  <a:pos x="265655" y="2468464"/>
                </a:cxn>
                <a:cxn ang="0">
                  <a:pos x="1184379" y="2811614"/>
                </a:cxn>
              </a:cxnLst>
              <a:rect l="0" t="0" r="0" b="0"/>
              <a:pathLst>
                <a:path w="107" h="254">
                  <a:moveTo>
                    <a:pt x="107" y="254"/>
                  </a:moveTo>
                  <a:cubicBezTo>
                    <a:pt x="100" y="252"/>
                    <a:pt x="94" y="246"/>
                    <a:pt x="94" y="238"/>
                  </a:cubicBezTo>
                  <a:cubicBezTo>
                    <a:pt x="94" y="189"/>
                    <a:pt x="94" y="189"/>
                    <a:pt x="94" y="189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4" y="40"/>
                    <a:pt x="92" y="36"/>
                    <a:pt x="88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2"/>
                    <a:pt x="13" y="9"/>
                    <a:pt x="13" y="17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4"/>
                    <a:pt x="15" y="218"/>
                    <a:pt x="19" y="221"/>
                  </a:cubicBezTo>
                  <a:cubicBezTo>
                    <a:pt x="24" y="223"/>
                    <a:pt x="24" y="223"/>
                    <a:pt x="24" y="223"/>
                  </a:cubicBezTo>
                  <a:cubicBezTo>
                    <a:pt x="107" y="254"/>
                    <a:pt x="107" y="254"/>
                    <a:pt x="107" y="254"/>
                  </a:cubicBezTo>
                  <a:close/>
                </a:path>
              </a:pathLst>
            </a:custGeom>
            <a:solidFill>
              <a:srgbClr val="00C3D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78"/>
            <p:cNvSpPr/>
            <p:nvPr/>
          </p:nvSpPr>
          <p:spPr>
            <a:xfrm>
              <a:off x="3390" y="6495"/>
              <a:ext cx="1865" cy="4428"/>
            </a:xfrm>
            <a:custGeom>
              <a:avLst/>
              <a:gdLst/>
              <a:ahLst/>
              <a:cxnLst>
                <a:cxn ang="0">
                  <a:pos x="1184379" y="2811614"/>
                </a:cxn>
                <a:cxn ang="0">
                  <a:pos x="1040482" y="2634504"/>
                </a:cxn>
                <a:cxn ang="0">
                  <a:pos x="1040482" y="2092106"/>
                </a:cxn>
                <a:cxn ang="0">
                  <a:pos x="1040482" y="1948205"/>
                </a:cxn>
                <a:cxn ang="0">
                  <a:pos x="1040482" y="963033"/>
                </a:cxn>
                <a:cxn ang="0">
                  <a:pos x="1040482" y="498121"/>
                </a:cxn>
                <a:cxn ang="0">
                  <a:pos x="974069" y="376358"/>
                </a:cxn>
                <a:cxn ang="0">
                  <a:pos x="918724" y="354219"/>
                </a:cxn>
                <a:cxn ang="0">
                  <a:pos x="0" y="0"/>
                </a:cxn>
                <a:cxn ang="0">
                  <a:pos x="0" y="11069"/>
                </a:cxn>
                <a:cxn ang="0">
                  <a:pos x="143897" y="188179"/>
                </a:cxn>
                <a:cxn ang="0">
                  <a:pos x="143897" y="730577"/>
                </a:cxn>
                <a:cxn ang="0">
                  <a:pos x="143897" y="874478"/>
                </a:cxn>
                <a:cxn ang="0">
                  <a:pos x="143897" y="1859650"/>
                </a:cxn>
                <a:cxn ang="0">
                  <a:pos x="143897" y="2324563"/>
                </a:cxn>
                <a:cxn ang="0">
                  <a:pos x="210310" y="2446326"/>
                </a:cxn>
                <a:cxn ang="0">
                  <a:pos x="265655" y="2468464"/>
                </a:cxn>
                <a:cxn ang="0">
                  <a:pos x="1184379" y="2811614"/>
                </a:cxn>
              </a:cxnLst>
              <a:rect l="0" t="0" r="0" b="0"/>
              <a:pathLst>
                <a:path w="107" h="254">
                  <a:moveTo>
                    <a:pt x="107" y="254"/>
                  </a:moveTo>
                  <a:cubicBezTo>
                    <a:pt x="100" y="252"/>
                    <a:pt x="94" y="246"/>
                    <a:pt x="94" y="238"/>
                  </a:cubicBezTo>
                  <a:cubicBezTo>
                    <a:pt x="94" y="189"/>
                    <a:pt x="94" y="189"/>
                    <a:pt x="94" y="189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4" y="40"/>
                    <a:pt x="92" y="36"/>
                    <a:pt x="88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2"/>
                    <a:pt x="13" y="9"/>
                    <a:pt x="13" y="17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4"/>
                    <a:pt x="15" y="218"/>
                    <a:pt x="19" y="221"/>
                  </a:cubicBezTo>
                  <a:cubicBezTo>
                    <a:pt x="24" y="223"/>
                    <a:pt x="24" y="223"/>
                    <a:pt x="24" y="223"/>
                  </a:cubicBezTo>
                  <a:cubicBezTo>
                    <a:pt x="107" y="254"/>
                    <a:pt x="107" y="254"/>
                    <a:pt x="107" y="254"/>
                  </a:cubicBezTo>
                  <a:close/>
                </a:path>
              </a:pathLst>
            </a:custGeom>
            <a:solidFill>
              <a:srgbClr val="00C3D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8"/>
            <p:cNvSpPr/>
            <p:nvPr/>
          </p:nvSpPr>
          <p:spPr>
            <a:xfrm>
              <a:off x="3390" y="10530"/>
              <a:ext cx="1865" cy="4428"/>
            </a:xfrm>
            <a:custGeom>
              <a:avLst/>
              <a:gdLst/>
              <a:ahLst/>
              <a:cxnLst>
                <a:cxn ang="0">
                  <a:pos x="1184379" y="2811614"/>
                </a:cxn>
                <a:cxn ang="0">
                  <a:pos x="1040482" y="2634504"/>
                </a:cxn>
                <a:cxn ang="0">
                  <a:pos x="1040482" y="2092106"/>
                </a:cxn>
                <a:cxn ang="0">
                  <a:pos x="1040482" y="1948205"/>
                </a:cxn>
                <a:cxn ang="0">
                  <a:pos x="1040482" y="963033"/>
                </a:cxn>
                <a:cxn ang="0">
                  <a:pos x="1040482" y="498121"/>
                </a:cxn>
                <a:cxn ang="0">
                  <a:pos x="974069" y="376358"/>
                </a:cxn>
                <a:cxn ang="0">
                  <a:pos x="918724" y="354219"/>
                </a:cxn>
                <a:cxn ang="0">
                  <a:pos x="0" y="0"/>
                </a:cxn>
                <a:cxn ang="0">
                  <a:pos x="0" y="11069"/>
                </a:cxn>
                <a:cxn ang="0">
                  <a:pos x="143897" y="188179"/>
                </a:cxn>
                <a:cxn ang="0">
                  <a:pos x="143897" y="730577"/>
                </a:cxn>
                <a:cxn ang="0">
                  <a:pos x="143897" y="874478"/>
                </a:cxn>
                <a:cxn ang="0">
                  <a:pos x="143897" y="1859650"/>
                </a:cxn>
                <a:cxn ang="0">
                  <a:pos x="143897" y="2324563"/>
                </a:cxn>
                <a:cxn ang="0">
                  <a:pos x="210310" y="2446326"/>
                </a:cxn>
                <a:cxn ang="0">
                  <a:pos x="265655" y="2468464"/>
                </a:cxn>
                <a:cxn ang="0">
                  <a:pos x="1184379" y="2811614"/>
                </a:cxn>
              </a:cxnLst>
              <a:rect l="0" t="0" r="0" b="0"/>
              <a:pathLst>
                <a:path w="107" h="254">
                  <a:moveTo>
                    <a:pt x="107" y="254"/>
                  </a:moveTo>
                  <a:cubicBezTo>
                    <a:pt x="100" y="252"/>
                    <a:pt x="94" y="246"/>
                    <a:pt x="94" y="238"/>
                  </a:cubicBezTo>
                  <a:cubicBezTo>
                    <a:pt x="94" y="189"/>
                    <a:pt x="94" y="189"/>
                    <a:pt x="94" y="189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4" y="40"/>
                    <a:pt x="92" y="36"/>
                    <a:pt x="88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2"/>
                    <a:pt x="13" y="9"/>
                    <a:pt x="13" y="17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4"/>
                    <a:pt x="15" y="218"/>
                    <a:pt x="19" y="221"/>
                  </a:cubicBezTo>
                  <a:cubicBezTo>
                    <a:pt x="24" y="223"/>
                    <a:pt x="24" y="223"/>
                    <a:pt x="24" y="223"/>
                  </a:cubicBezTo>
                  <a:cubicBezTo>
                    <a:pt x="107" y="254"/>
                    <a:pt x="107" y="254"/>
                    <a:pt x="107" y="254"/>
                  </a:cubicBezTo>
                  <a:close/>
                </a:path>
              </a:pathLst>
            </a:custGeom>
            <a:solidFill>
              <a:srgbClr val="00C3D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7"/>
            <p:cNvSpPr/>
            <p:nvPr/>
          </p:nvSpPr>
          <p:spPr>
            <a:xfrm>
              <a:off x="5028" y="13594"/>
              <a:ext cx="1812" cy="1363"/>
            </a:xfrm>
            <a:custGeom>
              <a:avLst/>
              <a:gdLst/>
              <a:ahLst/>
              <a:cxnLst>
                <a:cxn ang="0">
                  <a:pos x="1150909" y="0"/>
                </a:cxn>
                <a:cxn ang="0">
                  <a:pos x="254528" y="0"/>
                </a:cxn>
                <a:cxn ang="0">
                  <a:pos x="0" y="0"/>
                </a:cxn>
                <a:cxn ang="0">
                  <a:pos x="0" y="687653"/>
                </a:cxn>
                <a:cxn ang="0">
                  <a:pos x="143864" y="865112"/>
                </a:cxn>
                <a:cxn ang="0">
                  <a:pos x="188129" y="865112"/>
                </a:cxn>
                <a:cxn ang="0">
                  <a:pos x="254528" y="865112"/>
                </a:cxn>
                <a:cxn ang="0">
                  <a:pos x="1150909" y="865112"/>
                </a:cxn>
                <a:cxn ang="0">
                  <a:pos x="1150909" y="0"/>
                </a:cxn>
              </a:cxnLst>
              <a:rect l="0" t="0" r="0" b="0"/>
              <a:pathLst>
                <a:path w="104" h="78">
                  <a:moveTo>
                    <a:pt x="10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0"/>
                    <a:pt x="6" y="76"/>
                    <a:pt x="13" y="78"/>
                  </a:cubicBezTo>
                  <a:cubicBezTo>
                    <a:pt x="14" y="78"/>
                    <a:pt x="15" y="78"/>
                    <a:pt x="17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104" y="78"/>
                    <a:pt x="104" y="78"/>
                    <a:pt x="104" y="78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DF730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MH_SubTitle_4"/>
          <p:cNvSpPr>
            <a:spLocks noChangeArrowheads="1"/>
          </p:cNvSpPr>
          <p:nvPr/>
        </p:nvSpPr>
        <p:spPr bwMode="auto">
          <a:xfrm>
            <a:off x="1513840" y="1639570"/>
            <a:ext cx="3133725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24" name="MH_SubTitle_4"/>
          <p:cNvSpPr>
            <a:spLocks noChangeArrowheads="1"/>
          </p:cNvSpPr>
          <p:nvPr/>
        </p:nvSpPr>
        <p:spPr bwMode="auto">
          <a:xfrm>
            <a:off x="4453255" y="3727450"/>
            <a:ext cx="3133725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25" name="MH_SubTitle_4"/>
          <p:cNvSpPr>
            <a:spLocks noChangeArrowheads="1"/>
          </p:cNvSpPr>
          <p:nvPr/>
        </p:nvSpPr>
        <p:spPr bwMode="auto">
          <a:xfrm>
            <a:off x="7866380" y="1610360"/>
            <a:ext cx="3133725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  <a:endParaRPr lang="zh-CN" altLang="en-US" sz="1300" dirty="0">
              <a:solidFill>
                <a:srgbClr val="002003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60538" y="3034665"/>
            <a:ext cx="227171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980623" y="3034665"/>
            <a:ext cx="227171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68018" y="3034665"/>
            <a:ext cx="227171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4" grpId="0" bldLvl="0" animBg="1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288290" y="550545"/>
            <a:ext cx="11436350" cy="4585970"/>
          </a:xfrm>
          <a:custGeom>
            <a:avLst/>
            <a:gdLst>
              <a:gd name="connisteX0" fmla="*/ 0 w 10943590"/>
              <a:gd name="connsiteY0" fmla="*/ 4368800 h 4368800"/>
              <a:gd name="connisteX1" fmla="*/ 3265170 w 10943590"/>
              <a:gd name="connsiteY1" fmla="*/ 2583815 h 4368800"/>
              <a:gd name="connisteX2" fmla="*/ 6719570 w 10943590"/>
              <a:gd name="connsiteY2" fmla="*/ 3367405 h 4368800"/>
              <a:gd name="connisteX3" fmla="*/ 10943590 w 10943590"/>
              <a:gd name="connsiteY3" fmla="*/ 0 h 4368800"/>
              <a:gd name="connisteX4" fmla="*/ 11262995 w 10943590"/>
              <a:gd name="connsiteY4" fmla="*/ 173990 h 436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10943590" h="4368800">
                <a:moveTo>
                  <a:pt x="0" y="4368800"/>
                </a:moveTo>
                <a:cubicBezTo>
                  <a:pt x="584200" y="3996055"/>
                  <a:pt x="1921510" y="2783840"/>
                  <a:pt x="3265170" y="2583815"/>
                </a:cubicBezTo>
                <a:cubicBezTo>
                  <a:pt x="4608830" y="2383790"/>
                  <a:pt x="5184140" y="3884295"/>
                  <a:pt x="6719570" y="3367405"/>
                </a:cubicBezTo>
                <a:cubicBezTo>
                  <a:pt x="8255000" y="2850515"/>
                  <a:pt x="10034905" y="638810"/>
                  <a:pt x="10943590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4225" y="797560"/>
            <a:ext cx="3146425" cy="678180"/>
            <a:chOff x="778" y="1164"/>
            <a:chExt cx="4955" cy="1068"/>
          </a:xfrm>
        </p:grpSpPr>
        <p:sp>
          <p:nvSpPr>
            <p:cNvPr id="2" name="文本框 1"/>
            <p:cNvSpPr txBox="1"/>
            <p:nvPr/>
          </p:nvSpPr>
          <p:spPr>
            <a:xfrm>
              <a:off x="778" y="1164"/>
              <a:ext cx="1728" cy="1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727" y="1476"/>
              <a:ext cx="300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16" y="1207"/>
              <a:ext cx="610" cy="905"/>
            </a:xfrm>
            <a:prstGeom prst="parallelogram">
              <a:avLst>
                <a:gd name="adj" fmla="val 8257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6600" y="4471670"/>
            <a:ext cx="2053590" cy="1567180"/>
            <a:chOff x="1160" y="7042"/>
            <a:chExt cx="3234" cy="2468"/>
          </a:xfrm>
        </p:grpSpPr>
        <p:sp>
          <p:nvSpPr>
            <p:cNvPr id="9" name="文本框 8"/>
            <p:cNvSpPr txBox="1"/>
            <p:nvPr/>
          </p:nvSpPr>
          <p:spPr>
            <a:xfrm>
              <a:off x="1209" y="7042"/>
              <a:ext cx="2766" cy="1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论文绪论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60" y="8188"/>
              <a:ext cx="3234" cy="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论文背景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论文概括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研究综述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现状分析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开题报告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09315" y="4087495"/>
            <a:ext cx="2437130" cy="1511300"/>
            <a:chOff x="5369" y="6437"/>
            <a:chExt cx="3838" cy="2380"/>
          </a:xfrm>
        </p:grpSpPr>
        <p:sp>
          <p:nvSpPr>
            <p:cNvPr id="10" name="文本框 9"/>
            <p:cNvSpPr txBox="1"/>
            <p:nvPr/>
          </p:nvSpPr>
          <p:spPr>
            <a:xfrm>
              <a:off x="5369" y="6437"/>
              <a:ext cx="3839" cy="9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研究方法与思路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25" y="7495"/>
              <a:ext cx="3326" cy="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方案描述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方法展示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过程描述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研究过程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研究周期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研究应用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99630" y="4435475"/>
            <a:ext cx="2134870" cy="1337310"/>
            <a:chOff x="11338" y="6985"/>
            <a:chExt cx="3362" cy="2106"/>
          </a:xfrm>
        </p:grpSpPr>
        <p:sp>
          <p:nvSpPr>
            <p:cNvPr id="11" name="文本框 10"/>
            <p:cNvSpPr txBox="1"/>
            <p:nvPr/>
          </p:nvSpPr>
          <p:spPr>
            <a:xfrm>
              <a:off x="11524" y="6985"/>
              <a:ext cx="2351" cy="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案例分析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338" y="7769"/>
              <a:ext cx="3363" cy="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案例陈述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案例表述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分析导向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案例数据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情景再现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案例结合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76435" y="2265680"/>
            <a:ext cx="2054860" cy="1606550"/>
            <a:chOff x="15081" y="3568"/>
            <a:chExt cx="3236" cy="2530"/>
          </a:xfrm>
        </p:grpSpPr>
        <p:sp>
          <p:nvSpPr>
            <p:cNvPr id="12" name="文本框 11"/>
            <p:cNvSpPr txBox="1"/>
            <p:nvPr/>
          </p:nvSpPr>
          <p:spPr>
            <a:xfrm>
              <a:off x="15179" y="3568"/>
              <a:ext cx="2446" cy="1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总结整理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081" y="4776"/>
              <a:ext cx="3236" cy="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总结陈述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实验总结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成果报告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数据报告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批评指正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感谢陈辞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24300" y="2595245"/>
            <a:ext cx="1407160" cy="1493520"/>
            <a:chOff x="1380" y="3117"/>
            <a:chExt cx="3360" cy="3360"/>
          </a:xfrm>
        </p:grpSpPr>
        <p:sp>
          <p:nvSpPr>
            <p:cNvPr id="24" name="椭圆 23"/>
            <p:cNvSpPr/>
            <p:nvPr/>
          </p:nvSpPr>
          <p:spPr>
            <a:xfrm>
              <a:off x="1380" y="3117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50800" dir="5400000" algn="ctr" rotWithShape="0">
                <a:srgbClr val="000000">
                  <a:alpha val="5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2075" y="3705"/>
              <a:ext cx="1940" cy="2356"/>
            </a:xfrm>
            <a:custGeom>
              <a:avLst/>
              <a:gdLst>
                <a:gd name="T0" fmla="*/ 440790 w 2792413"/>
                <a:gd name="T1" fmla="*/ 2575798 h 3389313"/>
                <a:gd name="T2" fmla="*/ 1147253 w 2792413"/>
                <a:gd name="T3" fmla="*/ 1201035 h 3389313"/>
                <a:gd name="T4" fmla="*/ 1223433 w 2792413"/>
                <a:gd name="T5" fmla="*/ 1473921 h 3389313"/>
                <a:gd name="T6" fmla="*/ 1315165 w 2792413"/>
                <a:gd name="T7" fmla="*/ 1458373 h 3389313"/>
                <a:gd name="T8" fmla="*/ 1462128 w 2792413"/>
                <a:gd name="T9" fmla="*/ 1368574 h 3389313"/>
                <a:gd name="T10" fmla="*/ 1552274 w 2792413"/>
                <a:gd name="T11" fmla="*/ 1517392 h 3389313"/>
                <a:gd name="T12" fmla="*/ 1632262 w 2792413"/>
                <a:gd name="T13" fmla="*/ 1262910 h 3389313"/>
                <a:gd name="T14" fmla="*/ 1689714 w 2792413"/>
                <a:gd name="T15" fmla="*/ 1093784 h 3389313"/>
                <a:gd name="T16" fmla="*/ 1947454 w 2792413"/>
                <a:gd name="T17" fmla="*/ 1176285 h 3389313"/>
                <a:gd name="T18" fmla="*/ 2040457 w 2792413"/>
                <a:gd name="T19" fmla="*/ 1240064 h 3389313"/>
                <a:gd name="T20" fmla="*/ 2124889 w 2792413"/>
                <a:gd name="T21" fmla="*/ 1394276 h 3389313"/>
                <a:gd name="T22" fmla="*/ 2358823 w 2792413"/>
                <a:gd name="T23" fmla="*/ 1575460 h 3389313"/>
                <a:gd name="T24" fmla="*/ 2669254 w 2792413"/>
                <a:gd name="T25" fmla="*/ 1240381 h 3389313"/>
                <a:gd name="T26" fmla="*/ 2738767 w 2792413"/>
                <a:gd name="T27" fmla="*/ 1227371 h 3389313"/>
                <a:gd name="T28" fmla="*/ 2783840 w 2792413"/>
                <a:gd name="T29" fmla="*/ 1283853 h 3389313"/>
                <a:gd name="T30" fmla="*/ 2705122 w 2792413"/>
                <a:gd name="T31" fmla="*/ 1422200 h 3389313"/>
                <a:gd name="T32" fmla="*/ 2761621 w 2792413"/>
                <a:gd name="T33" fmla="*/ 1492008 h 3389313"/>
                <a:gd name="T34" fmla="*/ 2775270 w 2792413"/>
                <a:gd name="T35" fmla="*/ 1582441 h 3389313"/>
                <a:gd name="T36" fmla="*/ 2740355 w 2792413"/>
                <a:gd name="T37" fmla="*/ 1669383 h 3389313"/>
                <a:gd name="T38" fmla="*/ 2438811 w 2792413"/>
                <a:gd name="T39" fmla="*/ 2001606 h 3389313"/>
                <a:gd name="T40" fmla="*/ 2326447 w 2792413"/>
                <a:gd name="T41" fmla="*/ 2083155 h 3389313"/>
                <a:gd name="T42" fmla="*/ 2234397 w 2792413"/>
                <a:gd name="T43" fmla="*/ 2095530 h 3389313"/>
                <a:gd name="T44" fmla="*/ 2140759 w 2792413"/>
                <a:gd name="T45" fmla="*/ 2059674 h 3389313"/>
                <a:gd name="T46" fmla="*/ 2049979 w 2792413"/>
                <a:gd name="T47" fmla="*/ 1965116 h 3389313"/>
                <a:gd name="T48" fmla="*/ 1428165 w 2792413"/>
                <a:gd name="T49" fmla="*/ 2143126 h 3389313"/>
                <a:gd name="T50" fmla="*/ 1429434 w 2792413"/>
                <a:gd name="T51" fmla="*/ 1759182 h 3389313"/>
                <a:gd name="T52" fmla="*/ 1368174 w 2792413"/>
                <a:gd name="T53" fmla="*/ 1755057 h 3389313"/>
                <a:gd name="T54" fmla="*/ 1337384 w 2792413"/>
                <a:gd name="T55" fmla="*/ 1826769 h 3389313"/>
                <a:gd name="T56" fmla="*/ 852376 w 2792413"/>
                <a:gd name="T57" fmla="*/ 1682710 h 3389313"/>
                <a:gd name="T58" fmla="*/ 784766 w 2792413"/>
                <a:gd name="T59" fmla="*/ 2018424 h 3389313"/>
                <a:gd name="T60" fmla="*/ 485762 w 2792413"/>
                <a:gd name="T61" fmla="*/ 1784884 h 3389313"/>
                <a:gd name="T62" fmla="*/ 583526 w 2792413"/>
                <a:gd name="T63" fmla="*/ 1432036 h 3389313"/>
                <a:gd name="T64" fmla="*/ 667641 w 2792413"/>
                <a:gd name="T65" fmla="*/ 1278141 h 3389313"/>
                <a:gd name="T66" fmla="*/ 848249 w 2792413"/>
                <a:gd name="T67" fmla="*/ 1188343 h 3389313"/>
                <a:gd name="T68" fmla="*/ 1117099 w 2792413"/>
                <a:gd name="T69" fmla="*/ 1090294 h 3389313"/>
                <a:gd name="T70" fmla="*/ 1495426 w 2792413"/>
                <a:gd name="T71" fmla="*/ 10798 h 3389313"/>
                <a:gd name="T72" fmla="*/ 1596073 w 2792413"/>
                <a:gd name="T73" fmla="*/ 50816 h 3389313"/>
                <a:gd name="T74" fmla="*/ 1679258 w 2792413"/>
                <a:gd name="T75" fmla="*/ 116241 h 3389313"/>
                <a:gd name="T76" fmla="*/ 1743076 w 2792413"/>
                <a:gd name="T77" fmla="*/ 203263 h 3389313"/>
                <a:gd name="T78" fmla="*/ 1802448 w 2792413"/>
                <a:gd name="T79" fmla="*/ 402397 h 3389313"/>
                <a:gd name="T80" fmla="*/ 1849121 w 2792413"/>
                <a:gd name="T81" fmla="*/ 458612 h 3389313"/>
                <a:gd name="T82" fmla="*/ 1861186 w 2792413"/>
                <a:gd name="T83" fmla="*/ 526260 h 3389313"/>
                <a:gd name="T84" fmla="*/ 1823086 w 2792413"/>
                <a:gd name="T85" fmla="*/ 626621 h 3389313"/>
                <a:gd name="T86" fmla="*/ 1771651 w 2792413"/>
                <a:gd name="T87" fmla="*/ 681248 h 3389313"/>
                <a:gd name="T88" fmla="*/ 1688148 w 2792413"/>
                <a:gd name="T89" fmla="*/ 863867 h 3389313"/>
                <a:gd name="T90" fmla="*/ 1552576 w 2792413"/>
                <a:gd name="T91" fmla="*/ 992176 h 3389313"/>
                <a:gd name="T92" fmla="*/ 1464628 w 2792413"/>
                <a:gd name="T93" fmla="*/ 1024254 h 3389313"/>
                <a:gd name="T94" fmla="*/ 1364933 w 2792413"/>
                <a:gd name="T95" fmla="*/ 1028383 h 3389313"/>
                <a:gd name="T96" fmla="*/ 1273493 w 2792413"/>
                <a:gd name="T97" fmla="*/ 1003928 h 3389313"/>
                <a:gd name="T98" fmla="*/ 1136333 w 2792413"/>
                <a:gd name="T99" fmla="*/ 893721 h 3389313"/>
                <a:gd name="T100" fmla="*/ 1043305 w 2792413"/>
                <a:gd name="T101" fmla="*/ 719677 h 3389313"/>
                <a:gd name="T102" fmla="*/ 984250 w 2792413"/>
                <a:gd name="T103" fmla="*/ 642183 h 3389313"/>
                <a:gd name="T104" fmla="*/ 943610 w 2792413"/>
                <a:gd name="T105" fmla="*/ 580887 h 3389313"/>
                <a:gd name="T106" fmla="*/ 930275 w 2792413"/>
                <a:gd name="T107" fmla="*/ 508792 h 3389313"/>
                <a:gd name="T108" fmla="*/ 958215 w 2792413"/>
                <a:gd name="T109" fmla="*/ 440826 h 3389313"/>
                <a:gd name="T110" fmla="*/ 1010603 w 2792413"/>
                <a:gd name="T111" fmla="*/ 336019 h 3389313"/>
                <a:gd name="T112" fmla="*/ 1081405 w 2792413"/>
                <a:gd name="T113" fmla="*/ 168327 h 3389313"/>
                <a:gd name="T114" fmla="*/ 1152525 w 2792413"/>
                <a:gd name="T115" fmla="*/ 89245 h 3389313"/>
                <a:gd name="T116" fmla="*/ 1242060 w 2792413"/>
                <a:gd name="T117" fmla="*/ 32713 h 3389313"/>
                <a:gd name="T118" fmla="*/ 1348105 w 2792413"/>
                <a:gd name="T119" fmla="*/ 3494 h 3389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2413" h="3389313">
                  <a:moveTo>
                    <a:pt x="520700" y="2665413"/>
                  </a:moveTo>
                  <a:lnTo>
                    <a:pt x="2271713" y="2665413"/>
                  </a:lnTo>
                  <a:lnTo>
                    <a:pt x="2258063" y="3389313"/>
                  </a:lnTo>
                  <a:lnTo>
                    <a:pt x="534985" y="3389313"/>
                  </a:lnTo>
                  <a:lnTo>
                    <a:pt x="520700" y="2665413"/>
                  </a:lnTo>
                  <a:close/>
                  <a:moveTo>
                    <a:pt x="0" y="2312988"/>
                  </a:moveTo>
                  <a:lnTo>
                    <a:pt x="2792413" y="2312988"/>
                  </a:lnTo>
                  <a:lnTo>
                    <a:pt x="2504058" y="3016251"/>
                  </a:lnTo>
                  <a:lnTo>
                    <a:pt x="2343366" y="3016251"/>
                  </a:lnTo>
                  <a:lnTo>
                    <a:pt x="2351623" y="2575798"/>
                  </a:lnTo>
                  <a:lnTo>
                    <a:pt x="440790" y="2575798"/>
                  </a:lnTo>
                  <a:lnTo>
                    <a:pt x="449047" y="3016251"/>
                  </a:lnTo>
                  <a:lnTo>
                    <a:pt x="288355" y="3016251"/>
                  </a:lnTo>
                  <a:lnTo>
                    <a:pt x="0" y="2312988"/>
                  </a:lnTo>
                  <a:close/>
                  <a:moveTo>
                    <a:pt x="1131065" y="1087438"/>
                  </a:moveTo>
                  <a:lnTo>
                    <a:pt x="1131065" y="1087755"/>
                  </a:lnTo>
                  <a:lnTo>
                    <a:pt x="1131700" y="1087438"/>
                  </a:lnTo>
                  <a:lnTo>
                    <a:pt x="1133287" y="1104890"/>
                  </a:lnTo>
                  <a:lnTo>
                    <a:pt x="1135826" y="1125198"/>
                  </a:lnTo>
                  <a:lnTo>
                    <a:pt x="1138683" y="1148044"/>
                  </a:lnTo>
                  <a:lnTo>
                    <a:pt x="1142492" y="1173112"/>
                  </a:lnTo>
                  <a:lnTo>
                    <a:pt x="1147253" y="1201035"/>
                  </a:lnTo>
                  <a:lnTo>
                    <a:pt x="1153284" y="1231179"/>
                  </a:lnTo>
                  <a:lnTo>
                    <a:pt x="1160267" y="1262910"/>
                  </a:lnTo>
                  <a:lnTo>
                    <a:pt x="1168520" y="1297180"/>
                  </a:lnTo>
                  <a:lnTo>
                    <a:pt x="1178042" y="1333670"/>
                  </a:lnTo>
                  <a:lnTo>
                    <a:pt x="1183439" y="1352074"/>
                  </a:lnTo>
                  <a:lnTo>
                    <a:pt x="1188835" y="1371430"/>
                  </a:lnTo>
                  <a:lnTo>
                    <a:pt x="1195183" y="1391103"/>
                  </a:lnTo>
                  <a:lnTo>
                    <a:pt x="1201531" y="1411094"/>
                  </a:lnTo>
                  <a:lnTo>
                    <a:pt x="1208514" y="1431719"/>
                  </a:lnTo>
                  <a:lnTo>
                    <a:pt x="1215497" y="1452344"/>
                  </a:lnTo>
                  <a:lnTo>
                    <a:pt x="1223433" y="1473921"/>
                  </a:lnTo>
                  <a:lnTo>
                    <a:pt x="1231685" y="1495498"/>
                  </a:lnTo>
                  <a:lnTo>
                    <a:pt x="1240573" y="1517392"/>
                  </a:lnTo>
                  <a:lnTo>
                    <a:pt x="1249461" y="1539604"/>
                  </a:lnTo>
                  <a:lnTo>
                    <a:pt x="1258983" y="1562450"/>
                  </a:lnTo>
                  <a:lnTo>
                    <a:pt x="1269458" y="1585296"/>
                  </a:lnTo>
                  <a:lnTo>
                    <a:pt x="1279932" y="1608460"/>
                  </a:lnTo>
                  <a:lnTo>
                    <a:pt x="1291359" y="1632258"/>
                  </a:lnTo>
                  <a:lnTo>
                    <a:pt x="1294851" y="1601162"/>
                  </a:lnTo>
                  <a:lnTo>
                    <a:pt x="1298977" y="1571018"/>
                  </a:lnTo>
                  <a:lnTo>
                    <a:pt x="1306913" y="1512315"/>
                  </a:lnTo>
                  <a:lnTo>
                    <a:pt x="1315165" y="1458373"/>
                  </a:lnTo>
                  <a:lnTo>
                    <a:pt x="1323101" y="1409824"/>
                  </a:lnTo>
                  <a:lnTo>
                    <a:pt x="1330084" y="1368574"/>
                  </a:lnTo>
                  <a:lnTo>
                    <a:pt x="1336115" y="1335574"/>
                  </a:lnTo>
                  <a:lnTo>
                    <a:pt x="1342780" y="1300670"/>
                  </a:lnTo>
                  <a:lnTo>
                    <a:pt x="1298025" y="1196275"/>
                  </a:lnTo>
                  <a:lnTo>
                    <a:pt x="1370395" y="1127736"/>
                  </a:lnTo>
                  <a:lnTo>
                    <a:pt x="1421817" y="1127736"/>
                  </a:lnTo>
                  <a:lnTo>
                    <a:pt x="1494187" y="1196275"/>
                  </a:lnTo>
                  <a:lnTo>
                    <a:pt x="1449749" y="1300670"/>
                  </a:lnTo>
                  <a:lnTo>
                    <a:pt x="1456415" y="1335574"/>
                  </a:lnTo>
                  <a:lnTo>
                    <a:pt x="1462128" y="1368574"/>
                  </a:lnTo>
                  <a:lnTo>
                    <a:pt x="1469746" y="1409824"/>
                  </a:lnTo>
                  <a:lnTo>
                    <a:pt x="1477364" y="1458373"/>
                  </a:lnTo>
                  <a:lnTo>
                    <a:pt x="1485617" y="1512315"/>
                  </a:lnTo>
                  <a:lnTo>
                    <a:pt x="1493869" y="1571018"/>
                  </a:lnTo>
                  <a:lnTo>
                    <a:pt x="1497678" y="1601162"/>
                  </a:lnTo>
                  <a:lnTo>
                    <a:pt x="1501170" y="1632258"/>
                  </a:lnTo>
                  <a:lnTo>
                    <a:pt x="1512279" y="1608460"/>
                  </a:lnTo>
                  <a:lnTo>
                    <a:pt x="1523072" y="1585296"/>
                  </a:lnTo>
                  <a:lnTo>
                    <a:pt x="1533229" y="1562450"/>
                  </a:lnTo>
                  <a:lnTo>
                    <a:pt x="1542751" y="1539604"/>
                  </a:lnTo>
                  <a:lnTo>
                    <a:pt x="1552274" y="1517392"/>
                  </a:lnTo>
                  <a:lnTo>
                    <a:pt x="1560844" y="1495498"/>
                  </a:lnTo>
                  <a:lnTo>
                    <a:pt x="1568779" y="1473921"/>
                  </a:lnTo>
                  <a:lnTo>
                    <a:pt x="1576715" y="1452344"/>
                  </a:lnTo>
                  <a:lnTo>
                    <a:pt x="1584015" y="1431719"/>
                  </a:lnTo>
                  <a:lnTo>
                    <a:pt x="1590681" y="1411094"/>
                  </a:lnTo>
                  <a:lnTo>
                    <a:pt x="1597346" y="1391103"/>
                  </a:lnTo>
                  <a:lnTo>
                    <a:pt x="1603377" y="1371430"/>
                  </a:lnTo>
                  <a:lnTo>
                    <a:pt x="1609408" y="1352074"/>
                  </a:lnTo>
                  <a:lnTo>
                    <a:pt x="1614487" y="1333670"/>
                  </a:lnTo>
                  <a:lnTo>
                    <a:pt x="1624327" y="1297180"/>
                  </a:lnTo>
                  <a:lnTo>
                    <a:pt x="1632262" y="1262910"/>
                  </a:lnTo>
                  <a:lnTo>
                    <a:pt x="1639563" y="1231179"/>
                  </a:lnTo>
                  <a:lnTo>
                    <a:pt x="1644959" y="1201035"/>
                  </a:lnTo>
                  <a:lnTo>
                    <a:pt x="1649720" y="1173112"/>
                  </a:lnTo>
                  <a:lnTo>
                    <a:pt x="1653846" y="1148044"/>
                  </a:lnTo>
                  <a:lnTo>
                    <a:pt x="1657020" y="1125198"/>
                  </a:lnTo>
                  <a:lnTo>
                    <a:pt x="1659242" y="1104890"/>
                  </a:lnTo>
                  <a:lnTo>
                    <a:pt x="1660829" y="1087438"/>
                  </a:lnTo>
                  <a:lnTo>
                    <a:pt x="1661464" y="1087755"/>
                  </a:lnTo>
                  <a:lnTo>
                    <a:pt x="1661464" y="1087438"/>
                  </a:lnTo>
                  <a:lnTo>
                    <a:pt x="1675430" y="1090294"/>
                  </a:lnTo>
                  <a:lnTo>
                    <a:pt x="1689714" y="1093784"/>
                  </a:lnTo>
                  <a:lnTo>
                    <a:pt x="1703998" y="1097592"/>
                  </a:lnTo>
                  <a:lnTo>
                    <a:pt x="1718916" y="1101400"/>
                  </a:lnTo>
                  <a:lnTo>
                    <a:pt x="1749705" y="1110919"/>
                  </a:lnTo>
                  <a:lnTo>
                    <a:pt x="1782399" y="1120756"/>
                  </a:lnTo>
                  <a:lnTo>
                    <a:pt x="1812871" y="1129640"/>
                  </a:lnTo>
                  <a:lnTo>
                    <a:pt x="1841120" y="1138208"/>
                  </a:lnTo>
                  <a:lnTo>
                    <a:pt x="1866831" y="1146458"/>
                  </a:lnTo>
                  <a:lnTo>
                    <a:pt x="1890002" y="1154390"/>
                  </a:lnTo>
                  <a:lnTo>
                    <a:pt x="1911269" y="1162006"/>
                  </a:lnTo>
                  <a:lnTo>
                    <a:pt x="1930314" y="1168987"/>
                  </a:lnTo>
                  <a:lnTo>
                    <a:pt x="1947454" y="1176285"/>
                  </a:lnTo>
                  <a:lnTo>
                    <a:pt x="1962690" y="1183266"/>
                  </a:lnTo>
                  <a:lnTo>
                    <a:pt x="1976021" y="1189612"/>
                  </a:lnTo>
                  <a:lnTo>
                    <a:pt x="1987766" y="1195958"/>
                  </a:lnTo>
                  <a:lnTo>
                    <a:pt x="1998240" y="1201670"/>
                  </a:lnTo>
                  <a:lnTo>
                    <a:pt x="2006811" y="1207381"/>
                  </a:lnTo>
                  <a:lnTo>
                    <a:pt x="2014111" y="1212775"/>
                  </a:lnTo>
                  <a:lnTo>
                    <a:pt x="2020142" y="1218487"/>
                  </a:lnTo>
                  <a:lnTo>
                    <a:pt x="2025221" y="1223564"/>
                  </a:lnTo>
                  <a:lnTo>
                    <a:pt x="2029030" y="1228641"/>
                  </a:lnTo>
                  <a:lnTo>
                    <a:pt x="2035061" y="1234035"/>
                  </a:lnTo>
                  <a:lnTo>
                    <a:pt x="2040457" y="1240064"/>
                  </a:lnTo>
                  <a:lnTo>
                    <a:pt x="2046170" y="1246410"/>
                  </a:lnTo>
                  <a:lnTo>
                    <a:pt x="2051249" y="1252756"/>
                  </a:lnTo>
                  <a:lnTo>
                    <a:pt x="2056010" y="1259420"/>
                  </a:lnTo>
                  <a:lnTo>
                    <a:pt x="2060771" y="1266401"/>
                  </a:lnTo>
                  <a:lnTo>
                    <a:pt x="2065215" y="1273699"/>
                  </a:lnTo>
                  <a:lnTo>
                    <a:pt x="2068706" y="1281631"/>
                  </a:lnTo>
                  <a:lnTo>
                    <a:pt x="2069976" y="1283535"/>
                  </a:lnTo>
                  <a:lnTo>
                    <a:pt x="2072833" y="1289564"/>
                  </a:lnTo>
                  <a:lnTo>
                    <a:pt x="2083942" y="1312410"/>
                  </a:lnTo>
                  <a:lnTo>
                    <a:pt x="2101717" y="1348584"/>
                  </a:lnTo>
                  <a:lnTo>
                    <a:pt x="2124889" y="1394276"/>
                  </a:lnTo>
                  <a:lnTo>
                    <a:pt x="2151869" y="1446950"/>
                  </a:lnTo>
                  <a:lnTo>
                    <a:pt x="2182341" y="1504382"/>
                  </a:lnTo>
                  <a:lnTo>
                    <a:pt x="2197894" y="1534210"/>
                  </a:lnTo>
                  <a:lnTo>
                    <a:pt x="2214399" y="1563719"/>
                  </a:lnTo>
                  <a:lnTo>
                    <a:pt x="2230588" y="1593229"/>
                  </a:lnTo>
                  <a:lnTo>
                    <a:pt x="2247093" y="1622104"/>
                  </a:lnTo>
                  <a:lnTo>
                    <a:pt x="2260742" y="1645902"/>
                  </a:lnTo>
                  <a:lnTo>
                    <a:pt x="2274073" y="1668431"/>
                  </a:lnTo>
                  <a:lnTo>
                    <a:pt x="2305497" y="1634479"/>
                  </a:lnTo>
                  <a:lnTo>
                    <a:pt x="2332478" y="1604652"/>
                  </a:lnTo>
                  <a:lnTo>
                    <a:pt x="2358823" y="1575460"/>
                  </a:lnTo>
                  <a:lnTo>
                    <a:pt x="2406752" y="1520883"/>
                  </a:lnTo>
                  <a:lnTo>
                    <a:pt x="2443572" y="1478046"/>
                  </a:lnTo>
                  <a:lnTo>
                    <a:pt x="2465157" y="1453296"/>
                  </a:lnTo>
                  <a:lnTo>
                    <a:pt x="2468013" y="1449805"/>
                  </a:lnTo>
                  <a:lnTo>
                    <a:pt x="2471822" y="1445681"/>
                  </a:lnTo>
                  <a:lnTo>
                    <a:pt x="2475631" y="1441555"/>
                  </a:lnTo>
                  <a:lnTo>
                    <a:pt x="2483567" y="1434257"/>
                  </a:lnTo>
                  <a:lnTo>
                    <a:pt x="2491819" y="1427276"/>
                  </a:lnTo>
                  <a:lnTo>
                    <a:pt x="2500390" y="1420930"/>
                  </a:lnTo>
                  <a:lnTo>
                    <a:pt x="2664175" y="1245141"/>
                  </a:lnTo>
                  <a:lnTo>
                    <a:pt x="2669254" y="1240381"/>
                  </a:lnTo>
                  <a:lnTo>
                    <a:pt x="2674967" y="1235939"/>
                  </a:lnTo>
                  <a:lnTo>
                    <a:pt x="2680681" y="1232131"/>
                  </a:lnTo>
                  <a:lnTo>
                    <a:pt x="2686712" y="1229275"/>
                  </a:lnTo>
                  <a:lnTo>
                    <a:pt x="2693060" y="1227054"/>
                  </a:lnTo>
                  <a:lnTo>
                    <a:pt x="2699408" y="1225150"/>
                  </a:lnTo>
                  <a:lnTo>
                    <a:pt x="2706074" y="1224198"/>
                  </a:lnTo>
                  <a:lnTo>
                    <a:pt x="2712422" y="1223247"/>
                  </a:lnTo>
                  <a:lnTo>
                    <a:pt x="2719088" y="1223247"/>
                  </a:lnTo>
                  <a:lnTo>
                    <a:pt x="2725754" y="1224198"/>
                  </a:lnTo>
                  <a:lnTo>
                    <a:pt x="2732419" y="1225468"/>
                  </a:lnTo>
                  <a:lnTo>
                    <a:pt x="2738767" y="1227371"/>
                  </a:lnTo>
                  <a:lnTo>
                    <a:pt x="2745116" y="1229910"/>
                  </a:lnTo>
                  <a:lnTo>
                    <a:pt x="2751147" y="1233400"/>
                  </a:lnTo>
                  <a:lnTo>
                    <a:pt x="2757178" y="1237525"/>
                  </a:lnTo>
                  <a:lnTo>
                    <a:pt x="2762574" y="1241968"/>
                  </a:lnTo>
                  <a:lnTo>
                    <a:pt x="2767335" y="1247045"/>
                  </a:lnTo>
                  <a:lnTo>
                    <a:pt x="2771779" y="1252756"/>
                  </a:lnTo>
                  <a:lnTo>
                    <a:pt x="2775270" y="1258151"/>
                  </a:lnTo>
                  <a:lnTo>
                    <a:pt x="2778444" y="1264497"/>
                  </a:lnTo>
                  <a:lnTo>
                    <a:pt x="2780666" y="1270843"/>
                  </a:lnTo>
                  <a:lnTo>
                    <a:pt x="2782571" y="1277189"/>
                  </a:lnTo>
                  <a:lnTo>
                    <a:pt x="2783840" y="1283853"/>
                  </a:lnTo>
                  <a:lnTo>
                    <a:pt x="2784475" y="1290199"/>
                  </a:lnTo>
                  <a:lnTo>
                    <a:pt x="2784475" y="1296862"/>
                  </a:lnTo>
                  <a:lnTo>
                    <a:pt x="2783840" y="1303526"/>
                  </a:lnTo>
                  <a:lnTo>
                    <a:pt x="2782253" y="1310189"/>
                  </a:lnTo>
                  <a:lnTo>
                    <a:pt x="2780349" y="1316535"/>
                  </a:lnTo>
                  <a:lnTo>
                    <a:pt x="2777492" y="1322882"/>
                  </a:lnTo>
                  <a:lnTo>
                    <a:pt x="2774635" y="1328911"/>
                  </a:lnTo>
                  <a:lnTo>
                    <a:pt x="2770509" y="1334622"/>
                  </a:lnTo>
                  <a:lnTo>
                    <a:pt x="2766065" y="1340334"/>
                  </a:lnTo>
                  <a:lnTo>
                    <a:pt x="2694964" y="1416171"/>
                  </a:lnTo>
                  <a:lnTo>
                    <a:pt x="2705122" y="1422200"/>
                  </a:lnTo>
                  <a:lnTo>
                    <a:pt x="2709883" y="1426007"/>
                  </a:lnTo>
                  <a:lnTo>
                    <a:pt x="2714644" y="1429815"/>
                  </a:lnTo>
                  <a:lnTo>
                    <a:pt x="2721310" y="1435844"/>
                  </a:lnTo>
                  <a:lnTo>
                    <a:pt x="2727658" y="1441873"/>
                  </a:lnTo>
                  <a:lnTo>
                    <a:pt x="2733689" y="1448854"/>
                  </a:lnTo>
                  <a:lnTo>
                    <a:pt x="2739085" y="1455517"/>
                  </a:lnTo>
                  <a:lnTo>
                    <a:pt x="2744481" y="1462498"/>
                  </a:lnTo>
                  <a:lnTo>
                    <a:pt x="2749242" y="1469478"/>
                  </a:lnTo>
                  <a:lnTo>
                    <a:pt x="2753686" y="1476777"/>
                  </a:lnTo>
                  <a:lnTo>
                    <a:pt x="2757812" y="1484392"/>
                  </a:lnTo>
                  <a:lnTo>
                    <a:pt x="2761621" y="1492008"/>
                  </a:lnTo>
                  <a:lnTo>
                    <a:pt x="2764478" y="1499940"/>
                  </a:lnTo>
                  <a:lnTo>
                    <a:pt x="2767335" y="1507873"/>
                  </a:lnTo>
                  <a:lnTo>
                    <a:pt x="2770191" y="1515806"/>
                  </a:lnTo>
                  <a:lnTo>
                    <a:pt x="2771779" y="1524056"/>
                  </a:lnTo>
                  <a:lnTo>
                    <a:pt x="2773683" y="1532306"/>
                  </a:lnTo>
                  <a:lnTo>
                    <a:pt x="2774953" y="1540556"/>
                  </a:lnTo>
                  <a:lnTo>
                    <a:pt x="2775905" y="1548806"/>
                  </a:lnTo>
                  <a:lnTo>
                    <a:pt x="2776222" y="1557373"/>
                  </a:lnTo>
                  <a:lnTo>
                    <a:pt x="2776222" y="1565623"/>
                  </a:lnTo>
                  <a:lnTo>
                    <a:pt x="2775905" y="1574191"/>
                  </a:lnTo>
                  <a:lnTo>
                    <a:pt x="2775270" y="1582441"/>
                  </a:lnTo>
                  <a:lnTo>
                    <a:pt x="2774000" y="1591008"/>
                  </a:lnTo>
                  <a:lnTo>
                    <a:pt x="2772731" y="1598941"/>
                  </a:lnTo>
                  <a:lnTo>
                    <a:pt x="2770826" y="1607508"/>
                  </a:lnTo>
                  <a:lnTo>
                    <a:pt x="2768604" y="1615758"/>
                  </a:lnTo>
                  <a:lnTo>
                    <a:pt x="2765430" y="1623691"/>
                  </a:lnTo>
                  <a:lnTo>
                    <a:pt x="2762574" y="1631624"/>
                  </a:lnTo>
                  <a:lnTo>
                    <a:pt x="2758765" y="1639556"/>
                  </a:lnTo>
                  <a:lnTo>
                    <a:pt x="2754956" y="1647489"/>
                  </a:lnTo>
                  <a:lnTo>
                    <a:pt x="2750194" y="1654787"/>
                  </a:lnTo>
                  <a:lnTo>
                    <a:pt x="2745433" y="1662085"/>
                  </a:lnTo>
                  <a:lnTo>
                    <a:pt x="2740355" y="1669383"/>
                  </a:lnTo>
                  <a:lnTo>
                    <a:pt x="2734641" y="1676364"/>
                  </a:lnTo>
                  <a:lnTo>
                    <a:pt x="2716549" y="1697941"/>
                  </a:lnTo>
                  <a:lnTo>
                    <a:pt x="2670206" y="1751249"/>
                  </a:lnTo>
                  <a:lnTo>
                    <a:pt x="2639417" y="1786470"/>
                  </a:lnTo>
                  <a:lnTo>
                    <a:pt x="2605136" y="1824865"/>
                  </a:lnTo>
                  <a:lnTo>
                    <a:pt x="2569586" y="1864529"/>
                  </a:lnTo>
                  <a:lnTo>
                    <a:pt x="2532766" y="1904827"/>
                  </a:lnTo>
                  <a:lnTo>
                    <a:pt x="2508325" y="1930529"/>
                  </a:lnTo>
                  <a:lnTo>
                    <a:pt x="2484519" y="1955914"/>
                  </a:lnTo>
                  <a:lnTo>
                    <a:pt x="2461030" y="1979712"/>
                  </a:lnTo>
                  <a:lnTo>
                    <a:pt x="2438811" y="2001606"/>
                  </a:lnTo>
                  <a:lnTo>
                    <a:pt x="2426115" y="2013347"/>
                  </a:lnTo>
                  <a:lnTo>
                    <a:pt x="2413418" y="2025087"/>
                  </a:lnTo>
                  <a:lnTo>
                    <a:pt x="2400722" y="2035876"/>
                  </a:lnTo>
                  <a:lnTo>
                    <a:pt x="2387708" y="2046664"/>
                  </a:lnTo>
                  <a:lnTo>
                    <a:pt x="2380090" y="2052376"/>
                  </a:lnTo>
                  <a:lnTo>
                    <a:pt x="2371837" y="2058405"/>
                  </a:lnTo>
                  <a:lnTo>
                    <a:pt x="2362314" y="2064751"/>
                  </a:lnTo>
                  <a:lnTo>
                    <a:pt x="2351205" y="2071414"/>
                  </a:lnTo>
                  <a:lnTo>
                    <a:pt x="2343904" y="2075222"/>
                  </a:lnTo>
                  <a:lnTo>
                    <a:pt x="2335969" y="2079347"/>
                  </a:lnTo>
                  <a:lnTo>
                    <a:pt x="2326447" y="2083155"/>
                  </a:lnTo>
                  <a:lnTo>
                    <a:pt x="2315337" y="2087280"/>
                  </a:lnTo>
                  <a:lnTo>
                    <a:pt x="2307719" y="2089501"/>
                  </a:lnTo>
                  <a:lnTo>
                    <a:pt x="2300101" y="2091405"/>
                  </a:lnTo>
                  <a:lnTo>
                    <a:pt x="2292801" y="2093309"/>
                  </a:lnTo>
                  <a:lnTo>
                    <a:pt x="2284865" y="2094578"/>
                  </a:lnTo>
                  <a:lnTo>
                    <a:pt x="2277565" y="2095530"/>
                  </a:lnTo>
                  <a:lnTo>
                    <a:pt x="2270582" y="2096164"/>
                  </a:lnTo>
                  <a:lnTo>
                    <a:pt x="2262964" y="2096799"/>
                  </a:lnTo>
                  <a:lnTo>
                    <a:pt x="2255981" y="2097116"/>
                  </a:lnTo>
                  <a:lnTo>
                    <a:pt x="2244871" y="2096799"/>
                  </a:lnTo>
                  <a:lnTo>
                    <a:pt x="2234397" y="2095530"/>
                  </a:lnTo>
                  <a:lnTo>
                    <a:pt x="2224557" y="2093943"/>
                  </a:lnTo>
                  <a:lnTo>
                    <a:pt x="2215034" y="2092357"/>
                  </a:lnTo>
                  <a:lnTo>
                    <a:pt x="2206147" y="2090453"/>
                  </a:lnTo>
                  <a:lnTo>
                    <a:pt x="2197894" y="2087597"/>
                  </a:lnTo>
                  <a:lnTo>
                    <a:pt x="2190593" y="2085058"/>
                  </a:lnTo>
                  <a:lnTo>
                    <a:pt x="2183610" y="2082520"/>
                  </a:lnTo>
                  <a:lnTo>
                    <a:pt x="2176945" y="2079982"/>
                  </a:lnTo>
                  <a:lnTo>
                    <a:pt x="2170596" y="2077126"/>
                  </a:lnTo>
                  <a:lnTo>
                    <a:pt x="2159487" y="2071097"/>
                  </a:lnTo>
                  <a:lnTo>
                    <a:pt x="2149647" y="2065385"/>
                  </a:lnTo>
                  <a:lnTo>
                    <a:pt x="2140759" y="2059674"/>
                  </a:lnTo>
                  <a:lnTo>
                    <a:pt x="2133141" y="2053962"/>
                  </a:lnTo>
                  <a:lnTo>
                    <a:pt x="2125841" y="2048251"/>
                  </a:lnTo>
                  <a:lnTo>
                    <a:pt x="2119175" y="2043174"/>
                  </a:lnTo>
                  <a:lnTo>
                    <a:pt x="2113462" y="2037779"/>
                  </a:lnTo>
                  <a:lnTo>
                    <a:pt x="2102670" y="2027308"/>
                  </a:lnTo>
                  <a:lnTo>
                    <a:pt x="2092512" y="2017154"/>
                  </a:lnTo>
                  <a:lnTo>
                    <a:pt x="2083307" y="2006683"/>
                  </a:lnTo>
                  <a:lnTo>
                    <a:pt x="2074737" y="1996847"/>
                  </a:lnTo>
                  <a:lnTo>
                    <a:pt x="2066167" y="1986375"/>
                  </a:lnTo>
                  <a:lnTo>
                    <a:pt x="2057914" y="1975904"/>
                  </a:lnTo>
                  <a:lnTo>
                    <a:pt x="2049979" y="1965116"/>
                  </a:lnTo>
                  <a:lnTo>
                    <a:pt x="2042044" y="1954010"/>
                  </a:lnTo>
                  <a:lnTo>
                    <a:pt x="2026490" y="1931798"/>
                  </a:lnTo>
                  <a:lnTo>
                    <a:pt x="2013476" y="1912125"/>
                  </a:lnTo>
                  <a:lnTo>
                    <a:pt x="2000462" y="1891817"/>
                  </a:lnTo>
                  <a:lnTo>
                    <a:pt x="1987131" y="1870557"/>
                  </a:lnTo>
                  <a:lnTo>
                    <a:pt x="1974117" y="1848663"/>
                  </a:lnTo>
                  <a:lnTo>
                    <a:pt x="1961103" y="1826769"/>
                  </a:lnTo>
                  <a:lnTo>
                    <a:pt x="1948089" y="1803922"/>
                  </a:lnTo>
                  <a:lnTo>
                    <a:pt x="1922061" y="1758547"/>
                  </a:lnTo>
                  <a:lnTo>
                    <a:pt x="1922061" y="2143126"/>
                  </a:lnTo>
                  <a:lnTo>
                    <a:pt x="1428165" y="2143126"/>
                  </a:lnTo>
                  <a:lnTo>
                    <a:pt x="1455462" y="1826769"/>
                  </a:lnTo>
                  <a:lnTo>
                    <a:pt x="1455145" y="1818519"/>
                  </a:lnTo>
                  <a:lnTo>
                    <a:pt x="1454510" y="1810269"/>
                  </a:lnTo>
                  <a:lnTo>
                    <a:pt x="1452923" y="1802653"/>
                  </a:lnTo>
                  <a:lnTo>
                    <a:pt x="1450701" y="1795038"/>
                  </a:lnTo>
                  <a:lnTo>
                    <a:pt x="1448479" y="1788057"/>
                  </a:lnTo>
                  <a:lnTo>
                    <a:pt x="1445623" y="1781076"/>
                  </a:lnTo>
                  <a:lnTo>
                    <a:pt x="1441814" y="1774730"/>
                  </a:lnTo>
                  <a:lnTo>
                    <a:pt x="1438005" y="1769018"/>
                  </a:lnTo>
                  <a:lnTo>
                    <a:pt x="1433878" y="1763941"/>
                  </a:lnTo>
                  <a:lnTo>
                    <a:pt x="1429434" y="1759182"/>
                  </a:lnTo>
                  <a:lnTo>
                    <a:pt x="1424673" y="1755057"/>
                  </a:lnTo>
                  <a:lnTo>
                    <a:pt x="1419595" y="1751566"/>
                  </a:lnTo>
                  <a:lnTo>
                    <a:pt x="1413881" y="1748711"/>
                  </a:lnTo>
                  <a:lnTo>
                    <a:pt x="1408485" y="1746807"/>
                  </a:lnTo>
                  <a:lnTo>
                    <a:pt x="1402454" y="1745538"/>
                  </a:lnTo>
                  <a:lnTo>
                    <a:pt x="1396423" y="1744903"/>
                  </a:lnTo>
                  <a:lnTo>
                    <a:pt x="1390710" y="1745538"/>
                  </a:lnTo>
                  <a:lnTo>
                    <a:pt x="1384679" y="1746807"/>
                  </a:lnTo>
                  <a:lnTo>
                    <a:pt x="1378966" y="1748711"/>
                  </a:lnTo>
                  <a:lnTo>
                    <a:pt x="1373570" y="1751566"/>
                  </a:lnTo>
                  <a:lnTo>
                    <a:pt x="1368174" y="1755057"/>
                  </a:lnTo>
                  <a:lnTo>
                    <a:pt x="1363412" y="1759182"/>
                  </a:lnTo>
                  <a:lnTo>
                    <a:pt x="1358969" y="1763941"/>
                  </a:lnTo>
                  <a:lnTo>
                    <a:pt x="1354842" y="1769018"/>
                  </a:lnTo>
                  <a:lnTo>
                    <a:pt x="1351351" y="1774730"/>
                  </a:lnTo>
                  <a:lnTo>
                    <a:pt x="1347542" y="1781076"/>
                  </a:lnTo>
                  <a:lnTo>
                    <a:pt x="1344367" y="1788057"/>
                  </a:lnTo>
                  <a:lnTo>
                    <a:pt x="1342146" y="1795038"/>
                  </a:lnTo>
                  <a:lnTo>
                    <a:pt x="1339924" y="1802653"/>
                  </a:lnTo>
                  <a:lnTo>
                    <a:pt x="1338971" y="1810269"/>
                  </a:lnTo>
                  <a:lnTo>
                    <a:pt x="1337702" y="1818519"/>
                  </a:lnTo>
                  <a:lnTo>
                    <a:pt x="1337384" y="1826769"/>
                  </a:lnTo>
                  <a:lnTo>
                    <a:pt x="1364999" y="2143126"/>
                  </a:lnTo>
                  <a:lnTo>
                    <a:pt x="870151" y="2143126"/>
                  </a:lnTo>
                  <a:lnTo>
                    <a:pt x="870151" y="1651297"/>
                  </a:lnTo>
                  <a:lnTo>
                    <a:pt x="869833" y="1651297"/>
                  </a:lnTo>
                  <a:lnTo>
                    <a:pt x="868881" y="1652249"/>
                  </a:lnTo>
                  <a:lnTo>
                    <a:pt x="867294" y="1653201"/>
                  </a:lnTo>
                  <a:lnTo>
                    <a:pt x="864755" y="1656691"/>
                  </a:lnTo>
                  <a:lnTo>
                    <a:pt x="861581" y="1661133"/>
                  </a:lnTo>
                  <a:lnTo>
                    <a:pt x="858724" y="1667162"/>
                  </a:lnTo>
                  <a:lnTo>
                    <a:pt x="855867" y="1674143"/>
                  </a:lnTo>
                  <a:lnTo>
                    <a:pt x="852376" y="1682710"/>
                  </a:lnTo>
                  <a:lnTo>
                    <a:pt x="848884" y="1691912"/>
                  </a:lnTo>
                  <a:lnTo>
                    <a:pt x="845710" y="1702701"/>
                  </a:lnTo>
                  <a:lnTo>
                    <a:pt x="839044" y="1726816"/>
                  </a:lnTo>
                  <a:lnTo>
                    <a:pt x="832061" y="1755057"/>
                  </a:lnTo>
                  <a:lnTo>
                    <a:pt x="824443" y="1786153"/>
                  </a:lnTo>
                  <a:lnTo>
                    <a:pt x="817460" y="1820423"/>
                  </a:lnTo>
                  <a:lnTo>
                    <a:pt x="810477" y="1856913"/>
                  </a:lnTo>
                  <a:lnTo>
                    <a:pt x="803811" y="1895308"/>
                  </a:lnTo>
                  <a:lnTo>
                    <a:pt x="797145" y="1935606"/>
                  </a:lnTo>
                  <a:lnTo>
                    <a:pt x="790797" y="1976221"/>
                  </a:lnTo>
                  <a:lnTo>
                    <a:pt x="784766" y="2018424"/>
                  </a:lnTo>
                  <a:lnTo>
                    <a:pt x="779688" y="2060308"/>
                  </a:lnTo>
                  <a:lnTo>
                    <a:pt x="774609" y="2101876"/>
                  </a:lnTo>
                  <a:lnTo>
                    <a:pt x="771118" y="2143126"/>
                  </a:lnTo>
                  <a:lnTo>
                    <a:pt x="438150" y="2143126"/>
                  </a:lnTo>
                  <a:lnTo>
                    <a:pt x="443864" y="2084741"/>
                  </a:lnTo>
                  <a:lnTo>
                    <a:pt x="449894" y="2028577"/>
                  </a:lnTo>
                  <a:lnTo>
                    <a:pt x="455925" y="1975269"/>
                  </a:lnTo>
                  <a:lnTo>
                    <a:pt x="463226" y="1923865"/>
                  </a:lnTo>
                  <a:lnTo>
                    <a:pt x="470209" y="1875317"/>
                  </a:lnTo>
                  <a:lnTo>
                    <a:pt x="478144" y="1828990"/>
                  </a:lnTo>
                  <a:lnTo>
                    <a:pt x="485762" y="1784884"/>
                  </a:lnTo>
                  <a:lnTo>
                    <a:pt x="494015" y="1742682"/>
                  </a:lnTo>
                  <a:lnTo>
                    <a:pt x="502585" y="1702701"/>
                  </a:lnTo>
                  <a:lnTo>
                    <a:pt x="511155" y="1665258"/>
                  </a:lnTo>
                  <a:lnTo>
                    <a:pt x="520043" y="1629085"/>
                  </a:lnTo>
                  <a:lnTo>
                    <a:pt x="528931" y="1595450"/>
                  </a:lnTo>
                  <a:lnTo>
                    <a:pt x="537818" y="1563719"/>
                  </a:lnTo>
                  <a:lnTo>
                    <a:pt x="547023" y="1533892"/>
                  </a:lnTo>
                  <a:lnTo>
                    <a:pt x="556228" y="1505969"/>
                  </a:lnTo>
                  <a:lnTo>
                    <a:pt x="565116" y="1479632"/>
                  </a:lnTo>
                  <a:lnTo>
                    <a:pt x="574638" y="1454882"/>
                  </a:lnTo>
                  <a:lnTo>
                    <a:pt x="583526" y="1432036"/>
                  </a:lnTo>
                  <a:lnTo>
                    <a:pt x="592413" y="1410777"/>
                  </a:lnTo>
                  <a:lnTo>
                    <a:pt x="601301" y="1391420"/>
                  </a:lnTo>
                  <a:lnTo>
                    <a:pt x="609871" y="1373334"/>
                  </a:lnTo>
                  <a:lnTo>
                    <a:pt x="618124" y="1356516"/>
                  </a:lnTo>
                  <a:lnTo>
                    <a:pt x="626059" y="1341920"/>
                  </a:lnTo>
                  <a:lnTo>
                    <a:pt x="633995" y="1327959"/>
                  </a:lnTo>
                  <a:lnTo>
                    <a:pt x="641930" y="1315266"/>
                  </a:lnTo>
                  <a:lnTo>
                    <a:pt x="648913" y="1304160"/>
                  </a:lnTo>
                  <a:lnTo>
                    <a:pt x="655579" y="1294324"/>
                  </a:lnTo>
                  <a:lnTo>
                    <a:pt x="661927" y="1285756"/>
                  </a:lnTo>
                  <a:lnTo>
                    <a:pt x="667641" y="1278141"/>
                  </a:lnTo>
                  <a:lnTo>
                    <a:pt x="673037" y="1271478"/>
                  </a:lnTo>
                  <a:lnTo>
                    <a:pt x="677798" y="1266083"/>
                  </a:lnTo>
                  <a:lnTo>
                    <a:pt x="681924" y="1261641"/>
                  </a:lnTo>
                  <a:lnTo>
                    <a:pt x="699065" y="1252756"/>
                  </a:lnTo>
                  <a:lnTo>
                    <a:pt x="717475" y="1243237"/>
                  </a:lnTo>
                  <a:lnTo>
                    <a:pt x="737154" y="1234035"/>
                  </a:lnTo>
                  <a:lnTo>
                    <a:pt x="758104" y="1224833"/>
                  </a:lnTo>
                  <a:lnTo>
                    <a:pt x="779688" y="1215948"/>
                  </a:lnTo>
                  <a:lnTo>
                    <a:pt x="801907" y="1206746"/>
                  </a:lnTo>
                  <a:lnTo>
                    <a:pt x="824761" y="1197227"/>
                  </a:lnTo>
                  <a:lnTo>
                    <a:pt x="848249" y="1188343"/>
                  </a:lnTo>
                  <a:lnTo>
                    <a:pt x="895544" y="1170891"/>
                  </a:lnTo>
                  <a:lnTo>
                    <a:pt x="942204" y="1154390"/>
                  </a:lnTo>
                  <a:lnTo>
                    <a:pt x="987594" y="1138525"/>
                  </a:lnTo>
                  <a:lnTo>
                    <a:pt x="1030445" y="1124564"/>
                  </a:lnTo>
                  <a:lnTo>
                    <a:pt x="1041554" y="1118217"/>
                  </a:lnTo>
                  <a:lnTo>
                    <a:pt x="1053299" y="1112188"/>
                  </a:lnTo>
                  <a:lnTo>
                    <a:pt x="1065678" y="1107111"/>
                  </a:lnTo>
                  <a:lnTo>
                    <a:pt x="1077740" y="1102352"/>
                  </a:lnTo>
                  <a:lnTo>
                    <a:pt x="1090754" y="1097909"/>
                  </a:lnTo>
                  <a:lnTo>
                    <a:pt x="1103768" y="1094102"/>
                  </a:lnTo>
                  <a:lnTo>
                    <a:pt x="1117099" y="1090294"/>
                  </a:lnTo>
                  <a:lnTo>
                    <a:pt x="1131065" y="1087438"/>
                  </a:lnTo>
                  <a:close/>
                  <a:moveTo>
                    <a:pt x="1401445" y="0"/>
                  </a:moveTo>
                  <a:lnTo>
                    <a:pt x="1412240" y="318"/>
                  </a:lnTo>
                  <a:lnTo>
                    <a:pt x="1423353" y="635"/>
                  </a:lnTo>
                  <a:lnTo>
                    <a:pt x="1433513" y="1588"/>
                  </a:lnTo>
                  <a:lnTo>
                    <a:pt x="1444308" y="2223"/>
                  </a:lnTo>
                  <a:lnTo>
                    <a:pt x="1454786" y="3494"/>
                  </a:lnTo>
                  <a:lnTo>
                    <a:pt x="1465263" y="4764"/>
                  </a:lnTo>
                  <a:lnTo>
                    <a:pt x="1475423" y="6670"/>
                  </a:lnTo>
                  <a:lnTo>
                    <a:pt x="1485266" y="8575"/>
                  </a:lnTo>
                  <a:lnTo>
                    <a:pt x="1495426" y="10798"/>
                  </a:lnTo>
                  <a:lnTo>
                    <a:pt x="1505268" y="13339"/>
                  </a:lnTo>
                  <a:lnTo>
                    <a:pt x="1515111" y="15880"/>
                  </a:lnTo>
                  <a:lnTo>
                    <a:pt x="1524636" y="19056"/>
                  </a:lnTo>
                  <a:lnTo>
                    <a:pt x="1533843" y="22232"/>
                  </a:lnTo>
                  <a:lnTo>
                    <a:pt x="1543368" y="25726"/>
                  </a:lnTo>
                  <a:lnTo>
                    <a:pt x="1552576" y="29219"/>
                  </a:lnTo>
                  <a:lnTo>
                    <a:pt x="1561466" y="33030"/>
                  </a:lnTo>
                  <a:lnTo>
                    <a:pt x="1570356" y="37159"/>
                  </a:lnTo>
                  <a:lnTo>
                    <a:pt x="1578928" y="41605"/>
                  </a:lnTo>
                  <a:lnTo>
                    <a:pt x="1587818" y="46052"/>
                  </a:lnTo>
                  <a:lnTo>
                    <a:pt x="1596073" y="50816"/>
                  </a:lnTo>
                  <a:lnTo>
                    <a:pt x="1604646" y="55897"/>
                  </a:lnTo>
                  <a:lnTo>
                    <a:pt x="1612583" y="60979"/>
                  </a:lnTo>
                  <a:lnTo>
                    <a:pt x="1620521" y="66378"/>
                  </a:lnTo>
                  <a:lnTo>
                    <a:pt x="1628776" y="72095"/>
                  </a:lnTo>
                  <a:lnTo>
                    <a:pt x="1636078" y="77812"/>
                  </a:lnTo>
                  <a:lnTo>
                    <a:pt x="1644016" y="83528"/>
                  </a:lnTo>
                  <a:lnTo>
                    <a:pt x="1651318" y="89880"/>
                  </a:lnTo>
                  <a:lnTo>
                    <a:pt x="1658303" y="96232"/>
                  </a:lnTo>
                  <a:lnTo>
                    <a:pt x="1665606" y="102902"/>
                  </a:lnTo>
                  <a:lnTo>
                    <a:pt x="1672591" y="109571"/>
                  </a:lnTo>
                  <a:lnTo>
                    <a:pt x="1679258" y="116241"/>
                  </a:lnTo>
                  <a:lnTo>
                    <a:pt x="1685926" y="123546"/>
                  </a:lnTo>
                  <a:lnTo>
                    <a:pt x="1692593" y="130851"/>
                  </a:lnTo>
                  <a:lnTo>
                    <a:pt x="1698943" y="138155"/>
                  </a:lnTo>
                  <a:lnTo>
                    <a:pt x="1704976" y="145778"/>
                  </a:lnTo>
                  <a:lnTo>
                    <a:pt x="1710691" y="153400"/>
                  </a:lnTo>
                  <a:lnTo>
                    <a:pt x="1716723" y="161658"/>
                  </a:lnTo>
                  <a:lnTo>
                    <a:pt x="1722438" y="169597"/>
                  </a:lnTo>
                  <a:lnTo>
                    <a:pt x="1727836" y="177537"/>
                  </a:lnTo>
                  <a:lnTo>
                    <a:pt x="1733233" y="186113"/>
                  </a:lnTo>
                  <a:lnTo>
                    <a:pt x="1738313" y="194688"/>
                  </a:lnTo>
                  <a:lnTo>
                    <a:pt x="1743076" y="203263"/>
                  </a:lnTo>
                  <a:lnTo>
                    <a:pt x="1747838" y="212156"/>
                  </a:lnTo>
                  <a:lnTo>
                    <a:pt x="1752283" y="221048"/>
                  </a:lnTo>
                  <a:lnTo>
                    <a:pt x="1760856" y="239469"/>
                  </a:lnTo>
                  <a:lnTo>
                    <a:pt x="1768793" y="258207"/>
                  </a:lnTo>
                  <a:lnTo>
                    <a:pt x="1776096" y="277581"/>
                  </a:lnTo>
                  <a:lnTo>
                    <a:pt x="1782446" y="297272"/>
                  </a:lnTo>
                  <a:lnTo>
                    <a:pt x="1788161" y="317916"/>
                  </a:lnTo>
                  <a:lnTo>
                    <a:pt x="1792923" y="338560"/>
                  </a:lnTo>
                  <a:lnTo>
                    <a:pt x="1797051" y="359521"/>
                  </a:lnTo>
                  <a:lnTo>
                    <a:pt x="1799908" y="380800"/>
                  </a:lnTo>
                  <a:lnTo>
                    <a:pt x="1802448" y="402397"/>
                  </a:lnTo>
                  <a:lnTo>
                    <a:pt x="1804036" y="424946"/>
                  </a:lnTo>
                  <a:lnTo>
                    <a:pt x="1809751" y="426534"/>
                  </a:lnTo>
                  <a:lnTo>
                    <a:pt x="1815148" y="428758"/>
                  </a:lnTo>
                  <a:lnTo>
                    <a:pt x="1819911" y="431616"/>
                  </a:lnTo>
                  <a:lnTo>
                    <a:pt x="1825308" y="434474"/>
                  </a:lnTo>
                  <a:lnTo>
                    <a:pt x="1829753" y="437968"/>
                  </a:lnTo>
                  <a:lnTo>
                    <a:pt x="1834198" y="441144"/>
                  </a:lnTo>
                  <a:lnTo>
                    <a:pt x="1838326" y="445273"/>
                  </a:lnTo>
                  <a:lnTo>
                    <a:pt x="1842453" y="449401"/>
                  </a:lnTo>
                  <a:lnTo>
                    <a:pt x="1845628" y="453848"/>
                  </a:lnTo>
                  <a:lnTo>
                    <a:pt x="1849121" y="458612"/>
                  </a:lnTo>
                  <a:lnTo>
                    <a:pt x="1851978" y="463693"/>
                  </a:lnTo>
                  <a:lnTo>
                    <a:pt x="1854201" y="469728"/>
                  </a:lnTo>
                  <a:lnTo>
                    <a:pt x="1856423" y="475762"/>
                  </a:lnTo>
                  <a:lnTo>
                    <a:pt x="1858328" y="482114"/>
                  </a:lnTo>
                  <a:lnTo>
                    <a:pt x="1859916" y="488784"/>
                  </a:lnTo>
                  <a:lnTo>
                    <a:pt x="1860868" y="496088"/>
                  </a:lnTo>
                  <a:lnTo>
                    <a:pt x="1861503" y="502123"/>
                  </a:lnTo>
                  <a:lnTo>
                    <a:pt x="1862138" y="507839"/>
                  </a:lnTo>
                  <a:lnTo>
                    <a:pt x="1862138" y="513874"/>
                  </a:lnTo>
                  <a:lnTo>
                    <a:pt x="1861503" y="519908"/>
                  </a:lnTo>
                  <a:lnTo>
                    <a:pt x="1861186" y="526260"/>
                  </a:lnTo>
                  <a:lnTo>
                    <a:pt x="1860868" y="532294"/>
                  </a:lnTo>
                  <a:lnTo>
                    <a:pt x="1858963" y="544998"/>
                  </a:lnTo>
                  <a:lnTo>
                    <a:pt x="1856106" y="557385"/>
                  </a:lnTo>
                  <a:lnTo>
                    <a:pt x="1852296" y="569771"/>
                  </a:lnTo>
                  <a:lnTo>
                    <a:pt x="1847851" y="582157"/>
                  </a:lnTo>
                  <a:lnTo>
                    <a:pt x="1842771" y="593908"/>
                  </a:lnTo>
                  <a:lnTo>
                    <a:pt x="1836738" y="605342"/>
                  </a:lnTo>
                  <a:lnTo>
                    <a:pt x="1833881" y="611059"/>
                  </a:lnTo>
                  <a:lnTo>
                    <a:pt x="1830071" y="616140"/>
                  </a:lnTo>
                  <a:lnTo>
                    <a:pt x="1826578" y="621540"/>
                  </a:lnTo>
                  <a:lnTo>
                    <a:pt x="1823086" y="626621"/>
                  </a:lnTo>
                  <a:lnTo>
                    <a:pt x="1818958" y="631385"/>
                  </a:lnTo>
                  <a:lnTo>
                    <a:pt x="1814831" y="635831"/>
                  </a:lnTo>
                  <a:lnTo>
                    <a:pt x="1810703" y="640278"/>
                  </a:lnTo>
                  <a:lnTo>
                    <a:pt x="1806258" y="644407"/>
                  </a:lnTo>
                  <a:lnTo>
                    <a:pt x="1801813" y="648218"/>
                  </a:lnTo>
                  <a:lnTo>
                    <a:pt x="1797051" y="652029"/>
                  </a:lnTo>
                  <a:lnTo>
                    <a:pt x="1792288" y="655205"/>
                  </a:lnTo>
                  <a:lnTo>
                    <a:pt x="1787208" y="658063"/>
                  </a:lnTo>
                  <a:lnTo>
                    <a:pt x="1782128" y="660922"/>
                  </a:lnTo>
                  <a:lnTo>
                    <a:pt x="1777048" y="663145"/>
                  </a:lnTo>
                  <a:lnTo>
                    <a:pt x="1771651" y="681248"/>
                  </a:lnTo>
                  <a:lnTo>
                    <a:pt x="1766571" y="699033"/>
                  </a:lnTo>
                  <a:lnTo>
                    <a:pt x="1760538" y="716501"/>
                  </a:lnTo>
                  <a:lnTo>
                    <a:pt x="1754188" y="733969"/>
                  </a:lnTo>
                  <a:lnTo>
                    <a:pt x="1747521" y="751437"/>
                  </a:lnTo>
                  <a:lnTo>
                    <a:pt x="1740218" y="768587"/>
                  </a:lnTo>
                  <a:lnTo>
                    <a:pt x="1732598" y="785420"/>
                  </a:lnTo>
                  <a:lnTo>
                    <a:pt x="1724661" y="801618"/>
                  </a:lnTo>
                  <a:lnTo>
                    <a:pt x="1716406" y="817497"/>
                  </a:lnTo>
                  <a:lnTo>
                    <a:pt x="1707516" y="833695"/>
                  </a:lnTo>
                  <a:lnTo>
                    <a:pt x="1698308" y="848940"/>
                  </a:lnTo>
                  <a:lnTo>
                    <a:pt x="1688148" y="863867"/>
                  </a:lnTo>
                  <a:lnTo>
                    <a:pt x="1677988" y="878159"/>
                  </a:lnTo>
                  <a:lnTo>
                    <a:pt x="1667511" y="892451"/>
                  </a:lnTo>
                  <a:lnTo>
                    <a:pt x="1656716" y="905790"/>
                  </a:lnTo>
                  <a:lnTo>
                    <a:pt x="1644968" y="918811"/>
                  </a:lnTo>
                  <a:lnTo>
                    <a:pt x="1633221" y="931515"/>
                  </a:lnTo>
                  <a:lnTo>
                    <a:pt x="1620838" y="943266"/>
                  </a:lnTo>
                  <a:lnTo>
                    <a:pt x="1607821" y="954382"/>
                  </a:lnTo>
                  <a:lnTo>
                    <a:pt x="1594803" y="964863"/>
                  </a:lnTo>
                  <a:lnTo>
                    <a:pt x="1581151" y="974709"/>
                  </a:lnTo>
                  <a:lnTo>
                    <a:pt x="1567181" y="983919"/>
                  </a:lnTo>
                  <a:lnTo>
                    <a:pt x="1552576" y="992176"/>
                  </a:lnTo>
                  <a:lnTo>
                    <a:pt x="1545273" y="996305"/>
                  </a:lnTo>
                  <a:lnTo>
                    <a:pt x="1537336" y="1000116"/>
                  </a:lnTo>
                  <a:lnTo>
                    <a:pt x="1530033" y="1003610"/>
                  </a:lnTo>
                  <a:lnTo>
                    <a:pt x="1522096" y="1006786"/>
                  </a:lnTo>
                  <a:lnTo>
                    <a:pt x="1513841" y="1010279"/>
                  </a:lnTo>
                  <a:lnTo>
                    <a:pt x="1506221" y="1012820"/>
                  </a:lnTo>
                  <a:lnTo>
                    <a:pt x="1497966" y="1015679"/>
                  </a:lnTo>
                  <a:lnTo>
                    <a:pt x="1489711" y="1017902"/>
                  </a:lnTo>
                  <a:lnTo>
                    <a:pt x="1481456" y="1020443"/>
                  </a:lnTo>
                  <a:lnTo>
                    <a:pt x="1473201" y="1022348"/>
                  </a:lnTo>
                  <a:lnTo>
                    <a:pt x="1464628" y="1024254"/>
                  </a:lnTo>
                  <a:lnTo>
                    <a:pt x="1455738" y="1025842"/>
                  </a:lnTo>
                  <a:lnTo>
                    <a:pt x="1447166" y="1027112"/>
                  </a:lnTo>
                  <a:lnTo>
                    <a:pt x="1438276" y="1028383"/>
                  </a:lnTo>
                  <a:lnTo>
                    <a:pt x="1429068" y="1029018"/>
                  </a:lnTo>
                  <a:lnTo>
                    <a:pt x="1419860" y="1029971"/>
                  </a:lnTo>
                  <a:lnTo>
                    <a:pt x="1410653" y="1030288"/>
                  </a:lnTo>
                  <a:lnTo>
                    <a:pt x="1401445" y="1030288"/>
                  </a:lnTo>
                  <a:lnTo>
                    <a:pt x="1391920" y="1030288"/>
                  </a:lnTo>
                  <a:lnTo>
                    <a:pt x="1382713" y="1029971"/>
                  </a:lnTo>
                  <a:lnTo>
                    <a:pt x="1373823" y="1029018"/>
                  </a:lnTo>
                  <a:lnTo>
                    <a:pt x="1364933" y="1028383"/>
                  </a:lnTo>
                  <a:lnTo>
                    <a:pt x="1356043" y="1027112"/>
                  </a:lnTo>
                  <a:lnTo>
                    <a:pt x="1347153" y="1025842"/>
                  </a:lnTo>
                  <a:lnTo>
                    <a:pt x="1338580" y="1024254"/>
                  </a:lnTo>
                  <a:lnTo>
                    <a:pt x="1330008" y="1022348"/>
                  </a:lnTo>
                  <a:lnTo>
                    <a:pt x="1321753" y="1020443"/>
                  </a:lnTo>
                  <a:lnTo>
                    <a:pt x="1313180" y="1018219"/>
                  </a:lnTo>
                  <a:lnTo>
                    <a:pt x="1305243" y="1015679"/>
                  </a:lnTo>
                  <a:lnTo>
                    <a:pt x="1297305" y="1013138"/>
                  </a:lnTo>
                  <a:lnTo>
                    <a:pt x="1289050" y="1010279"/>
                  </a:lnTo>
                  <a:lnTo>
                    <a:pt x="1281430" y="1007104"/>
                  </a:lnTo>
                  <a:lnTo>
                    <a:pt x="1273493" y="1003928"/>
                  </a:lnTo>
                  <a:lnTo>
                    <a:pt x="1266190" y="1000434"/>
                  </a:lnTo>
                  <a:lnTo>
                    <a:pt x="1250950" y="992812"/>
                  </a:lnTo>
                  <a:lnTo>
                    <a:pt x="1236345" y="984554"/>
                  </a:lnTo>
                  <a:lnTo>
                    <a:pt x="1222693" y="975344"/>
                  </a:lnTo>
                  <a:lnTo>
                    <a:pt x="1209040" y="965498"/>
                  </a:lnTo>
                  <a:lnTo>
                    <a:pt x="1196023" y="955017"/>
                  </a:lnTo>
                  <a:lnTo>
                    <a:pt x="1183005" y="943901"/>
                  </a:lnTo>
                  <a:lnTo>
                    <a:pt x="1170623" y="932150"/>
                  </a:lnTo>
                  <a:lnTo>
                    <a:pt x="1158875" y="919764"/>
                  </a:lnTo>
                  <a:lnTo>
                    <a:pt x="1147128" y="907378"/>
                  </a:lnTo>
                  <a:lnTo>
                    <a:pt x="1136333" y="893721"/>
                  </a:lnTo>
                  <a:lnTo>
                    <a:pt x="1125538" y="879747"/>
                  </a:lnTo>
                  <a:lnTo>
                    <a:pt x="1115695" y="865455"/>
                  </a:lnTo>
                  <a:lnTo>
                    <a:pt x="1105853" y="850845"/>
                  </a:lnTo>
                  <a:lnTo>
                    <a:pt x="1096645" y="835601"/>
                  </a:lnTo>
                  <a:lnTo>
                    <a:pt x="1087755" y="820038"/>
                  </a:lnTo>
                  <a:lnTo>
                    <a:pt x="1079183" y="803841"/>
                  </a:lnTo>
                  <a:lnTo>
                    <a:pt x="1070928" y="787643"/>
                  </a:lnTo>
                  <a:lnTo>
                    <a:pt x="1063625" y="770811"/>
                  </a:lnTo>
                  <a:lnTo>
                    <a:pt x="1056323" y="753978"/>
                  </a:lnTo>
                  <a:lnTo>
                    <a:pt x="1049655" y="737145"/>
                  </a:lnTo>
                  <a:lnTo>
                    <a:pt x="1043305" y="719677"/>
                  </a:lnTo>
                  <a:lnTo>
                    <a:pt x="1037273" y="702209"/>
                  </a:lnTo>
                  <a:lnTo>
                    <a:pt x="1031558" y="684106"/>
                  </a:lnTo>
                  <a:lnTo>
                    <a:pt x="1026795" y="666321"/>
                  </a:lnTo>
                  <a:lnTo>
                    <a:pt x="1020763" y="664415"/>
                  </a:lnTo>
                  <a:lnTo>
                    <a:pt x="1015365" y="662827"/>
                  </a:lnTo>
                  <a:lnTo>
                    <a:pt x="1009650" y="659969"/>
                  </a:lnTo>
                  <a:lnTo>
                    <a:pt x="1004253" y="657110"/>
                  </a:lnTo>
                  <a:lnTo>
                    <a:pt x="998855" y="653617"/>
                  </a:lnTo>
                  <a:lnTo>
                    <a:pt x="993775" y="650441"/>
                  </a:lnTo>
                  <a:lnTo>
                    <a:pt x="989013" y="646312"/>
                  </a:lnTo>
                  <a:lnTo>
                    <a:pt x="984250" y="642183"/>
                  </a:lnTo>
                  <a:lnTo>
                    <a:pt x="979805" y="637737"/>
                  </a:lnTo>
                  <a:lnTo>
                    <a:pt x="975360" y="632973"/>
                  </a:lnTo>
                  <a:lnTo>
                    <a:pt x="970598" y="627891"/>
                  </a:lnTo>
                  <a:lnTo>
                    <a:pt x="966788" y="622492"/>
                  </a:lnTo>
                  <a:lnTo>
                    <a:pt x="962978" y="617411"/>
                  </a:lnTo>
                  <a:lnTo>
                    <a:pt x="959168" y="611376"/>
                  </a:lnTo>
                  <a:lnTo>
                    <a:pt x="955358" y="605660"/>
                  </a:lnTo>
                  <a:lnTo>
                    <a:pt x="952500" y="599625"/>
                  </a:lnTo>
                  <a:lnTo>
                    <a:pt x="949325" y="593591"/>
                  </a:lnTo>
                  <a:lnTo>
                    <a:pt x="946468" y="587239"/>
                  </a:lnTo>
                  <a:lnTo>
                    <a:pt x="943610" y="580887"/>
                  </a:lnTo>
                  <a:lnTo>
                    <a:pt x="941388" y="574535"/>
                  </a:lnTo>
                  <a:lnTo>
                    <a:pt x="939165" y="567865"/>
                  </a:lnTo>
                  <a:lnTo>
                    <a:pt x="937260" y="561196"/>
                  </a:lnTo>
                  <a:lnTo>
                    <a:pt x="935355" y="554526"/>
                  </a:lnTo>
                  <a:lnTo>
                    <a:pt x="934085" y="547857"/>
                  </a:lnTo>
                  <a:lnTo>
                    <a:pt x="932815" y="541505"/>
                  </a:lnTo>
                  <a:lnTo>
                    <a:pt x="931863" y="534835"/>
                  </a:lnTo>
                  <a:lnTo>
                    <a:pt x="930910" y="528166"/>
                  </a:lnTo>
                  <a:lnTo>
                    <a:pt x="930593" y="521496"/>
                  </a:lnTo>
                  <a:lnTo>
                    <a:pt x="930275" y="515144"/>
                  </a:lnTo>
                  <a:lnTo>
                    <a:pt x="930275" y="508792"/>
                  </a:lnTo>
                  <a:lnTo>
                    <a:pt x="930593" y="502440"/>
                  </a:lnTo>
                  <a:lnTo>
                    <a:pt x="931228" y="496088"/>
                  </a:lnTo>
                  <a:lnTo>
                    <a:pt x="932498" y="488148"/>
                  </a:lnTo>
                  <a:lnTo>
                    <a:pt x="934403" y="480526"/>
                  </a:lnTo>
                  <a:lnTo>
                    <a:pt x="936625" y="473539"/>
                  </a:lnTo>
                  <a:lnTo>
                    <a:pt x="939165" y="466869"/>
                  </a:lnTo>
                  <a:lnTo>
                    <a:pt x="942023" y="460835"/>
                  </a:lnTo>
                  <a:lnTo>
                    <a:pt x="945515" y="455436"/>
                  </a:lnTo>
                  <a:lnTo>
                    <a:pt x="949325" y="450037"/>
                  </a:lnTo>
                  <a:lnTo>
                    <a:pt x="953770" y="445273"/>
                  </a:lnTo>
                  <a:lnTo>
                    <a:pt x="958215" y="440826"/>
                  </a:lnTo>
                  <a:lnTo>
                    <a:pt x="962978" y="437015"/>
                  </a:lnTo>
                  <a:lnTo>
                    <a:pt x="968058" y="433204"/>
                  </a:lnTo>
                  <a:lnTo>
                    <a:pt x="973773" y="430345"/>
                  </a:lnTo>
                  <a:lnTo>
                    <a:pt x="979805" y="427805"/>
                  </a:lnTo>
                  <a:lnTo>
                    <a:pt x="985520" y="425264"/>
                  </a:lnTo>
                  <a:lnTo>
                    <a:pt x="992188" y="423358"/>
                  </a:lnTo>
                  <a:lnTo>
                    <a:pt x="998855" y="421453"/>
                  </a:lnTo>
                  <a:lnTo>
                    <a:pt x="1000443" y="399538"/>
                  </a:lnTo>
                  <a:lnTo>
                    <a:pt x="1002983" y="377942"/>
                  </a:lnTo>
                  <a:lnTo>
                    <a:pt x="1006475" y="356663"/>
                  </a:lnTo>
                  <a:lnTo>
                    <a:pt x="1010603" y="336019"/>
                  </a:lnTo>
                  <a:lnTo>
                    <a:pt x="1015365" y="315057"/>
                  </a:lnTo>
                  <a:lnTo>
                    <a:pt x="1020763" y="295049"/>
                  </a:lnTo>
                  <a:lnTo>
                    <a:pt x="1027748" y="275358"/>
                  </a:lnTo>
                  <a:lnTo>
                    <a:pt x="1034733" y="256302"/>
                  </a:lnTo>
                  <a:lnTo>
                    <a:pt x="1042353" y="237564"/>
                  </a:lnTo>
                  <a:lnTo>
                    <a:pt x="1051243" y="219143"/>
                  </a:lnTo>
                  <a:lnTo>
                    <a:pt x="1060768" y="201675"/>
                  </a:lnTo>
                  <a:lnTo>
                    <a:pt x="1065530" y="193417"/>
                  </a:lnTo>
                  <a:lnTo>
                    <a:pt x="1070610" y="184842"/>
                  </a:lnTo>
                  <a:lnTo>
                    <a:pt x="1076008" y="176585"/>
                  </a:lnTo>
                  <a:lnTo>
                    <a:pt x="1081405" y="168327"/>
                  </a:lnTo>
                  <a:lnTo>
                    <a:pt x="1087120" y="160070"/>
                  </a:lnTo>
                  <a:lnTo>
                    <a:pt x="1092835" y="152447"/>
                  </a:lnTo>
                  <a:lnTo>
                    <a:pt x="1098868" y="144507"/>
                  </a:lnTo>
                  <a:lnTo>
                    <a:pt x="1104900" y="137202"/>
                  </a:lnTo>
                  <a:lnTo>
                    <a:pt x="1111250" y="129580"/>
                  </a:lnTo>
                  <a:lnTo>
                    <a:pt x="1117600" y="122593"/>
                  </a:lnTo>
                  <a:lnTo>
                    <a:pt x="1124268" y="115606"/>
                  </a:lnTo>
                  <a:lnTo>
                    <a:pt x="1131253" y="108619"/>
                  </a:lnTo>
                  <a:lnTo>
                    <a:pt x="1137920" y="101949"/>
                  </a:lnTo>
                  <a:lnTo>
                    <a:pt x="1144905" y="95597"/>
                  </a:lnTo>
                  <a:lnTo>
                    <a:pt x="1152525" y="89245"/>
                  </a:lnTo>
                  <a:lnTo>
                    <a:pt x="1159828" y="82893"/>
                  </a:lnTo>
                  <a:lnTo>
                    <a:pt x="1167130" y="76859"/>
                  </a:lnTo>
                  <a:lnTo>
                    <a:pt x="1175068" y="71460"/>
                  </a:lnTo>
                  <a:lnTo>
                    <a:pt x="1183005" y="65743"/>
                  </a:lnTo>
                  <a:lnTo>
                    <a:pt x="1190943" y="60661"/>
                  </a:lnTo>
                  <a:lnTo>
                    <a:pt x="1198880" y="55262"/>
                  </a:lnTo>
                  <a:lnTo>
                    <a:pt x="1207453" y="50498"/>
                  </a:lnTo>
                  <a:lnTo>
                    <a:pt x="1216025" y="45734"/>
                  </a:lnTo>
                  <a:lnTo>
                    <a:pt x="1224598" y="41288"/>
                  </a:lnTo>
                  <a:lnTo>
                    <a:pt x="1233170" y="36841"/>
                  </a:lnTo>
                  <a:lnTo>
                    <a:pt x="1242060" y="32713"/>
                  </a:lnTo>
                  <a:lnTo>
                    <a:pt x="1250950" y="28902"/>
                  </a:lnTo>
                  <a:lnTo>
                    <a:pt x="1260158" y="25408"/>
                  </a:lnTo>
                  <a:lnTo>
                    <a:pt x="1269365" y="21914"/>
                  </a:lnTo>
                  <a:lnTo>
                    <a:pt x="1278890" y="19056"/>
                  </a:lnTo>
                  <a:lnTo>
                    <a:pt x="1288415" y="15880"/>
                  </a:lnTo>
                  <a:lnTo>
                    <a:pt x="1297940" y="13339"/>
                  </a:lnTo>
                  <a:lnTo>
                    <a:pt x="1307783" y="10798"/>
                  </a:lnTo>
                  <a:lnTo>
                    <a:pt x="1317625" y="8575"/>
                  </a:lnTo>
                  <a:lnTo>
                    <a:pt x="1327785" y="6670"/>
                  </a:lnTo>
                  <a:lnTo>
                    <a:pt x="1337945" y="4764"/>
                  </a:lnTo>
                  <a:lnTo>
                    <a:pt x="1348105" y="3494"/>
                  </a:lnTo>
                  <a:lnTo>
                    <a:pt x="1358583" y="2223"/>
                  </a:lnTo>
                  <a:lnTo>
                    <a:pt x="1369060" y="1588"/>
                  </a:lnTo>
                  <a:lnTo>
                    <a:pt x="1379855" y="635"/>
                  </a:lnTo>
                  <a:lnTo>
                    <a:pt x="1390650" y="318"/>
                  </a:lnTo>
                  <a:lnTo>
                    <a:pt x="140144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38060" y="2885440"/>
            <a:ext cx="1451610" cy="1451610"/>
            <a:chOff x="9910" y="3117"/>
            <a:chExt cx="3360" cy="3360"/>
          </a:xfrm>
        </p:grpSpPr>
        <p:sp>
          <p:nvSpPr>
            <p:cNvPr id="26" name="椭圆 25"/>
            <p:cNvSpPr/>
            <p:nvPr/>
          </p:nvSpPr>
          <p:spPr>
            <a:xfrm>
              <a:off x="9910" y="3117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50800" dir="5400000" algn="ctr" rotWithShape="0">
                <a:srgbClr val="000000">
                  <a:alpha val="4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10532" y="3775"/>
              <a:ext cx="2128" cy="212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6470" y="3138805"/>
            <a:ext cx="1397000" cy="1494790"/>
            <a:chOff x="5629" y="3117"/>
            <a:chExt cx="3360" cy="3360"/>
          </a:xfrm>
          <a:effectLst>
            <a:outerShdw blurRad="50800" dist="508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5629" y="3117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6334" y="3745"/>
              <a:ext cx="2128" cy="2128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97085" y="825500"/>
            <a:ext cx="1436370" cy="1436370"/>
            <a:chOff x="14080" y="3117"/>
            <a:chExt cx="3360" cy="3360"/>
          </a:xfrm>
        </p:grpSpPr>
        <p:sp>
          <p:nvSpPr>
            <p:cNvPr id="27" name="椭圆 26"/>
            <p:cNvSpPr/>
            <p:nvPr/>
          </p:nvSpPr>
          <p:spPr>
            <a:xfrm>
              <a:off x="14080" y="3117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50800" dir="5400000" algn="ctr" rotWithShape="0">
                <a:srgbClr val="000000">
                  <a:alpha val="5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4266" y="4079"/>
              <a:ext cx="2949" cy="1554"/>
              <a:chOff x="9524529" y="2919763"/>
              <a:chExt cx="1014182" cy="534354"/>
            </a:xfrm>
            <a:solidFill>
              <a:schemeClr val="bg1"/>
            </a:solidFill>
          </p:grpSpPr>
          <p:sp>
            <p:nvSpPr>
              <p:cNvPr id="30" name="Freeform 6"/>
              <p:cNvSpPr/>
              <p:nvPr/>
            </p:nvSpPr>
            <p:spPr bwMode="auto">
              <a:xfrm>
                <a:off x="9774257" y="3132415"/>
                <a:ext cx="559436" cy="319522"/>
              </a:xfrm>
              <a:custGeom>
                <a:avLst/>
                <a:gdLst>
                  <a:gd name="T0" fmla="*/ 2147483646 w 216"/>
                  <a:gd name="T1" fmla="*/ 2147483646 h 123"/>
                  <a:gd name="T2" fmla="*/ 2147483646 w 216"/>
                  <a:gd name="T3" fmla="*/ 2147483646 h 123"/>
                  <a:gd name="T4" fmla="*/ 2147483646 w 216"/>
                  <a:gd name="T5" fmla="*/ 2147483646 h 123"/>
                  <a:gd name="T6" fmla="*/ 2147483646 w 216"/>
                  <a:gd name="T7" fmla="*/ 2147483646 h 123"/>
                  <a:gd name="T8" fmla="*/ 0 w 216"/>
                  <a:gd name="T9" fmla="*/ 2147483646 h 123"/>
                  <a:gd name="T10" fmla="*/ 0 w 216"/>
                  <a:gd name="T11" fmla="*/ 2147483646 h 123"/>
                  <a:gd name="T12" fmla="*/ 2147483646 w 216"/>
                  <a:gd name="T13" fmla="*/ 0 h 123"/>
                  <a:gd name="T14" fmla="*/ 2147483646 w 216"/>
                  <a:gd name="T15" fmla="*/ 0 h 123"/>
                  <a:gd name="T16" fmla="*/ 2147483646 w 216"/>
                  <a:gd name="T17" fmla="*/ 2147483646 h 123"/>
                  <a:gd name="T18" fmla="*/ 2147483646 w 216"/>
                  <a:gd name="T19" fmla="*/ 2147483646 h 1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23">
                    <a:moveTo>
                      <a:pt x="216" y="81"/>
                    </a:moveTo>
                    <a:cubicBezTo>
                      <a:pt x="216" y="89"/>
                      <a:pt x="212" y="101"/>
                      <a:pt x="208" y="108"/>
                    </a:cubicBezTo>
                    <a:cubicBezTo>
                      <a:pt x="208" y="108"/>
                      <a:pt x="199" y="123"/>
                      <a:pt x="116" y="123"/>
                    </a:cubicBezTo>
                    <a:cubicBezTo>
                      <a:pt x="34" y="123"/>
                      <a:pt x="12" y="105"/>
                      <a:pt x="12" y="105"/>
                    </a:cubicBezTo>
                    <a:cubicBezTo>
                      <a:pt x="5" y="100"/>
                      <a:pt x="0" y="89"/>
                      <a:pt x="0" y="8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9" y="0"/>
                      <a:pt x="216" y="6"/>
                      <a:pt x="216" y="15"/>
                    </a:cubicBezTo>
                    <a:lnTo>
                      <a:pt x="216" y="81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7"/>
              <p:cNvSpPr/>
              <p:nvPr/>
            </p:nvSpPr>
            <p:spPr bwMode="auto">
              <a:xfrm>
                <a:off x="9524529" y="2919763"/>
                <a:ext cx="1014182" cy="353328"/>
              </a:xfrm>
              <a:custGeom>
                <a:avLst/>
                <a:gdLst>
                  <a:gd name="T0" fmla="*/ 2147483646 w 391"/>
                  <a:gd name="T1" fmla="*/ 2147483646 h 136"/>
                  <a:gd name="T2" fmla="*/ 2147483646 w 391"/>
                  <a:gd name="T3" fmla="*/ 2147483646 h 136"/>
                  <a:gd name="T4" fmla="*/ 2147483646 w 391"/>
                  <a:gd name="T5" fmla="*/ 2147483646 h 136"/>
                  <a:gd name="T6" fmla="*/ 2147483646 w 391"/>
                  <a:gd name="T7" fmla="*/ 2147483646 h 136"/>
                  <a:gd name="T8" fmla="*/ 2147483646 w 391"/>
                  <a:gd name="T9" fmla="*/ 2147483646 h 136"/>
                  <a:gd name="T10" fmla="*/ 2147483646 w 391"/>
                  <a:gd name="T11" fmla="*/ 2147483646 h 136"/>
                  <a:gd name="T12" fmla="*/ 2147483646 w 391"/>
                  <a:gd name="T13" fmla="*/ 2147483646 h 136"/>
                  <a:gd name="T14" fmla="*/ 2147483646 w 391"/>
                  <a:gd name="T15" fmla="*/ 2147483646 h 136"/>
                  <a:gd name="T16" fmla="*/ 2147483646 w 391"/>
                  <a:gd name="T17" fmla="*/ 2147483646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1" h="136">
                    <a:moveTo>
                      <a:pt x="8" y="60"/>
                    </a:moveTo>
                    <a:cubicBezTo>
                      <a:pt x="0" y="62"/>
                      <a:pt x="0" y="66"/>
                      <a:pt x="8" y="69"/>
                    </a:cubicBezTo>
                    <a:cubicBezTo>
                      <a:pt x="193" y="134"/>
                      <a:pt x="193" y="134"/>
                      <a:pt x="193" y="134"/>
                    </a:cubicBezTo>
                    <a:cubicBezTo>
                      <a:pt x="201" y="136"/>
                      <a:pt x="213" y="136"/>
                      <a:pt x="221" y="133"/>
                    </a:cubicBezTo>
                    <a:cubicBezTo>
                      <a:pt x="384" y="73"/>
                      <a:pt x="384" y="73"/>
                      <a:pt x="384" y="73"/>
                    </a:cubicBezTo>
                    <a:cubicBezTo>
                      <a:pt x="391" y="70"/>
                      <a:pt x="391" y="66"/>
                      <a:pt x="384" y="63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02" y="0"/>
                      <a:pt x="189" y="0"/>
                      <a:pt x="182" y="2"/>
                    </a:cubicBezTo>
                    <a:lnTo>
                      <a:pt x="8" y="6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8"/>
              <p:cNvSpPr/>
              <p:nvPr/>
            </p:nvSpPr>
            <p:spPr bwMode="auto">
              <a:xfrm>
                <a:off x="10333694" y="3164040"/>
                <a:ext cx="39259" cy="243186"/>
              </a:xfrm>
              <a:custGeom>
                <a:avLst/>
                <a:gdLst>
                  <a:gd name="T0" fmla="*/ 2147483646 w 15"/>
                  <a:gd name="T1" fmla="*/ 2147483646 h 94"/>
                  <a:gd name="T2" fmla="*/ 2147483646 w 15"/>
                  <a:gd name="T3" fmla="*/ 2147483646 h 94"/>
                  <a:gd name="T4" fmla="*/ 0 w 15"/>
                  <a:gd name="T5" fmla="*/ 2147483646 h 94"/>
                  <a:gd name="T6" fmla="*/ 0 w 15"/>
                  <a:gd name="T7" fmla="*/ 2147483646 h 94"/>
                  <a:gd name="T8" fmla="*/ 2147483646 w 15"/>
                  <a:gd name="T9" fmla="*/ 0 h 94"/>
                  <a:gd name="T10" fmla="*/ 2147483646 w 15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94">
                    <a:moveTo>
                      <a:pt x="15" y="79"/>
                    </a:moveTo>
                    <a:cubicBezTo>
                      <a:pt x="15" y="87"/>
                      <a:pt x="11" y="94"/>
                      <a:pt x="7" y="94"/>
                    </a:cubicBezTo>
                    <a:cubicBezTo>
                      <a:pt x="3" y="94"/>
                      <a:pt x="0" y="87"/>
                      <a:pt x="0" y="7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79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9"/>
              <p:cNvSpPr/>
              <p:nvPr/>
            </p:nvSpPr>
            <p:spPr bwMode="auto">
              <a:xfrm>
                <a:off x="10303159" y="3382143"/>
                <a:ext cx="92694" cy="71974"/>
              </a:xfrm>
              <a:custGeom>
                <a:avLst/>
                <a:gdLst>
                  <a:gd name="T0" fmla="*/ 2147483646 w 36"/>
                  <a:gd name="T1" fmla="*/ 2147483646 h 28"/>
                  <a:gd name="T2" fmla="*/ 2147483646 w 36"/>
                  <a:gd name="T3" fmla="*/ 2147483646 h 28"/>
                  <a:gd name="T4" fmla="*/ 2147483646 w 36"/>
                  <a:gd name="T5" fmla="*/ 2147483646 h 28"/>
                  <a:gd name="T6" fmla="*/ 0 w 36"/>
                  <a:gd name="T7" fmla="*/ 2147483646 h 28"/>
                  <a:gd name="T8" fmla="*/ 2147483646 w 36"/>
                  <a:gd name="T9" fmla="*/ 0 h 28"/>
                  <a:gd name="T10" fmla="*/ 2147483646 w 36"/>
                  <a:gd name="T11" fmla="*/ 0 h 28"/>
                  <a:gd name="T12" fmla="*/ 2147483646 w 36"/>
                  <a:gd name="T13" fmla="*/ 2147483646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8">
                    <a:moveTo>
                      <a:pt x="36" y="14"/>
                    </a:moveTo>
                    <a:cubicBezTo>
                      <a:pt x="36" y="22"/>
                      <a:pt x="30" y="28"/>
                      <a:pt x="22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0"/>
                      <a:pt x="36" y="7"/>
                      <a:pt x="36" y="1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193040" y="67310"/>
            <a:ext cx="42271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  <a:latin typeface="微软雅黑" charset="0"/>
                <a:ea typeface="微软雅黑" charset="0"/>
              </a:rPr>
              <a:t>框架完整毕业论文答辩PPT模板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分析导向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505575" y="1098550"/>
            <a:ext cx="509397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16635" y="1807210"/>
            <a:ext cx="5104130" cy="4441825"/>
            <a:chOff x="1016635" y="1807210"/>
            <a:chExt cx="5104130" cy="4441825"/>
          </a:xfrm>
        </p:grpSpPr>
        <p:grpSp>
          <p:nvGrpSpPr>
            <p:cNvPr id="3" name="组合 2"/>
            <p:cNvGrpSpPr/>
            <p:nvPr/>
          </p:nvGrpSpPr>
          <p:grpSpPr>
            <a:xfrm>
              <a:off x="1016635" y="1807210"/>
              <a:ext cx="4709160" cy="4441825"/>
              <a:chOff x="1538" y="2395"/>
              <a:chExt cx="5062" cy="4774"/>
            </a:xfrm>
          </p:grpSpPr>
          <p:sp>
            <p:nvSpPr>
              <p:cNvPr id="79874" name="Freeform 5"/>
              <p:cNvSpPr/>
              <p:nvPr/>
            </p:nvSpPr>
            <p:spPr>
              <a:xfrm>
                <a:off x="4025" y="2560"/>
                <a:ext cx="1500" cy="2073"/>
              </a:xfrm>
              <a:custGeom>
                <a:avLst/>
                <a:gdLst/>
                <a:ahLst/>
                <a:cxnLst>
                  <a:cxn ang="0">
                    <a:pos x="952176" y="336149"/>
                  </a:cxn>
                  <a:cxn ang="0">
                    <a:pos x="0" y="0"/>
                  </a:cxn>
                  <a:cxn ang="0">
                    <a:pos x="0" y="1316584"/>
                  </a:cxn>
                  <a:cxn ang="0">
                    <a:pos x="952176" y="336149"/>
                  </a:cxn>
                </a:cxnLst>
                <a:rect l="0" t="0" r="0" b="0"/>
                <a:pathLst>
                  <a:path w="34" h="47">
                    <a:moveTo>
                      <a:pt x="34" y="12"/>
                    </a:moveTo>
                    <a:cubicBezTo>
                      <a:pt x="26" y="4"/>
                      <a:pt x="13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34" y="12"/>
                    </a:lnTo>
                    <a:close/>
                  </a:path>
                </a:pathLst>
              </a:custGeom>
              <a:solidFill>
                <a:srgbClr val="01D48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75" name="Freeform 6"/>
              <p:cNvSpPr/>
              <p:nvPr/>
            </p:nvSpPr>
            <p:spPr>
              <a:xfrm>
                <a:off x="4208" y="3110"/>
                <a:ext cx="2392" cy="1595"/>
              </a:xfrm>
              <a:custGeom>
                <a:avLst/>
                <a:gdLst/>
                <a:ahLst/>
                <a:cxnLst>
                  <a:cxn ang="0">
                    <a:pos x="1519822" y="1013213"/>
                  </a:cxn>
                  <a:cxn ang="0">
                    <a:pos x="1054570" y="0"/>
                  </a:cxn>
                  <a:cxn ang="0">
                    <a:pos x="0" y="1013213"/>
                  </a:cxn>
                  <a:cxn ang="0">
                    <a:pos x="1519822" y="1013213"/>
                  </a:cxn>
                </a:cxnLst>
                <a:rect l="0" t="0" r="0" b="0"/>
                <a:pathLst>
                  <a:path w="49" h="33">
                    <a:moveTo>
                      <a:pt x="49" y="33"/>
                    </a:moveTo>
                    <a:cubicBezTo>
                      <a:pt x="49" y="21"/>
                      <a:pt x="43" y="9"/>
                      <a:pt x="34" y="0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49" y="33"/>
                    </a:lnTo>
                    <a:close/>
                  </a:path>
                </a:pathLst>
              </a:custGeom>
              <a:solidFill>
                <a:srgbClr val="DF730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76" name="Freeform 7"/>
              <p:cNvSpPr/>
              <p:nvPr/>
            </p:nvSpPr>
            <p:spPr>
              <a:xfrm>
                <a:off x="1698" y="4875"/>
                <a:ext cx="4572" cy="2295"/>
              </a:xfrm>
              <a:custGeom>
                <a:avLst/>
                <a:gdLst/>
                <a:ahLst/>
                <a:cxnLst>
                  <a:cxn ang="0">
                    <a:pos x="2903541" y="0"/>
                  </a:cxn>
                  <a:cxn ang="0">
                    <a:pos x="1451771" y="0"/>
                  </a:cxn>
                  <a:cxn ang="0">
                    <a:pos x="0" y="0"/>
                  </a:cxn>
                  <a:cxn ang="0">
                    <a:pos x="1451771" y="1457646"/>
                  </a:cxn>
                  <a:cxn ang="0">
                    <a:pos x="2903541" y="0"/>
                  </a:cxn>
                </a:cxnLst>
                <a:rect l="0" t="0" r="0" b="0"/>
                <a:pathLst>
                  <a:path w="104" h="52">
                    <a:moveTo>
                      <a:pt x="104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23" y="52"/>
                      <a:pt x="52" y="52"/>
                    </a:cubicBezTo>
                    <a:cubicBezTo>
                      <a:pt x="81" y="52"/>
                      <a:pt x="104" y="29"/>
                      <a:pt x="104" y="0"/>
                    </a:cubicBezTo>
                    <a:close/>
                  </a:path>
                </a:pathLst>
              </a:custGeom>
              <a:solidFill>
                <a:srgbClr val="00C3D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77" name="Freeform 8"/>
              <p:cNvSpPr/>
              <p:nvPr/>
            </p:nvSpPr>
            <p:spPr>
              <a:xfrm>
                <a:off x="1538" y="2395"/>
                <a:ext cx="2270" cy="2310"/>
              </a:xfrm>
              <a:custGeom>
                <a:avLst/>
                <a:gdLst/>
                <a:ahLst/>
                <a:cxnLst>
                  <a:cxn ang="0">
                    <a:pos x="1441687" y="0"/>
                  </a:cxn>
                  <a:cxn ang="0">
                    <a:pos x="0" y="1467431"/>
                  </a:cxn>
                  <a:cxn ang="0">
                    <a:pos x="1441687" y="1467431"/>
                  </a:cxn>
                  <a:cxn ang="0">
                    <a:pos x="1441687" y="0"/>
                  </a:cxn>
                </a:cxnLst>
                <a:rect l="0" t="0" r="0" b="0"/>
                <a:pathLst>
                  <a:path w="47" h="48">
                    <a:moveTo>
                      <a:pt x="47" y="0"/>
                    </a:moveTo>
                    <a:cubicBezTo>
                      <a:pt x="21" y="0"/>
                      <a:pt x="0" y="22"/>
                      <a:pt x="0" y="48"/>
                    </a:cubicBezTo>
                    <a:cubicBezTo>
                      <a:pt x="47" y="48"/>
                      <a:pt x="47" y="48"/>
                      <a:pt x="47" y="48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4C60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214563" y="4846320"/>
              <a:ext cx="2271712" cy="3381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单击添加标题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49053" y="3385820"/>
              <a:ext cx="2271712" cy="3381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00755" y="2245360"/>
              <a:ext cx="598805" cy="840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</a:t>
              </a: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</a:t>
              </a: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72945" y="2670810"/>
              <a:ext cx="598805" cy="840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</a:t>
              </a: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</a:t>
              </a: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010" y="3385185"/>
            <a:ext cx="4989195" cy="28054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案例数据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01254" y="1523452"/>
            <a:ext cx="3849094" cy="31659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0398" y="1523452"/>
            <a:ext cx="4697412" cy="3165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5400000">
            <a:off x="1896813" y="310258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2563679" y="3769455"/>
            <a:ext cx="770606" cy="556188"/>
          </a:xfrm>
          <a:custGeom>
            <a:avLst/>
            <a:gdLst>
              <a:gd name="connsiteX0" fmla="*/ 0 w 770606"/>
              <a:gd name="connsiteY0" fmla="*/ 556188 h 556188"/>
              <a:gd name="connsiteX1" fmla="*/ 0 w 770606"/>
              <a:gd name="connsiteY1" fmla="*/ 0 h 556188"/>
              <a:gd name="connsiteX2" fmla="*/ 536657 w 770606"/>
              <a:gd name="connsiteY2" fmla="*/ 0 h 556188"/>
              <a:gd name="connsiteX3" fmla="*/ 770606 w 770606"/>
              <a:gd name="connsiteY3" fmla="*/ 233949 h 556188"/>
              <a:gd name="connsiteX4" fmla="*/ 770606 w 770606"/>
              <a:gd name="connsiteY4" fmla="*/ 322239 h 556188"/>
              <a:gd name="connsiteX5" fmla="*/ 536657 w 770606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606" h="556188">
                <a:moveTo>
                  <a:pt x="0" y="556188"/>
                </a:moveTo>
                <a:lnTo>
                  <a:pt x="0" y="0"/>
                </a:lnTo>
                <a:lnTo>
                  <a:pt x="536657" y="0"/>
                </a:lnTo>
                <a:cubicBezTo>
                  <a:pt x="665863" y="0"/>
                  <a:pt x="770606" y="104743"/>
                  <a:pt x="770606" y="233949"/>
                </a:cubicBezTo>
                <a:lnTo>
                  <a:pt x="770606" y="322239"/>
                </a:lnTo>
                <a:cubicBezTo>
                  <a:pt x="770606" y="451445"/>
                  <a:pt x="665863" y="556188"/>
                  <a:pt x="536657" y="5561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814442" y="2796890"/>
            <a:ext cx="269081" cy="1442257"/>
            <a:chOff x="4410869" y="2965659"/>
            <a:chExt cx="335303" cy="144225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任意多边形 44"/>
          <p:cNvSpPr/>
          <p:nvPr/>
        </p:nvSpPr>
        <p:spPr>
          <a:xfrm rot="5400000">
            <a:off x="3206934" y="310258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5400000">
            <a:off x="3693518" y="3589173"/>
            <a:ext cx="1131171" cy="556188"/>
          </a:xfrm>
          <a:custGeom>
            <a:avLst/>
            <a:gdLst>
              <a:gd name="connsiteX0" fmla="*/ 0 w 1131171"/>
              <a:gd name="connsiteY0" fmla="*/ 556188 h 556188"/>
              <a:gd name="connsiteX1" fmla="*/ 0 w 1131171"/>
              <a:gd name="connsiteY1" fmla="*/ 0 h 556188"/>
              <a:gd name="connsiteX2" fmla="*/ 897222 w 1131171"/>
              <a:gd name="connsiteY2" fmla="*/ 0 h 556188"/>
              <a:gd name="connsiteX3" fmla="*/ 1131171 w 1131171"/>
              <a:gd name="connsiteY3" fmla="*/ 233950 h 556188"/>
              <a:gd name="connsiteX4" fmla="*/ 1131171 w 1131171"/>
              <a:gd name="connsiteY4" fmla="*/ 322239 h 556188"/>
              <a:gd name="connsiteX5" fmla="*/ 897222 w 1131171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1171" h="556188">
                <a:moveTo>
                  <a:pt x="0" y="556188"/>
                </a:moveTo>
                <a:lnTo>
                  <a:pt x="0" y="0"/>
                </a:lnTo>
                <a:lnTo>
                  <a:pt x="897222" y="0"/>
                </a:lnTo>
                <a:cubicBezTo>
                  <a:pt x="1026428" y="0"/>
                  <a:pt x="1131171" y="104743"/>
                  <a:pt x="1131171" y="233950"/>
                </a:cubicBezTo>
                <a:lnTo>
                  <a:pt x="1131171" y="322239"/>
                </a:lnTo>
                <a:cubicBezTo>
                  <a:pt x="1131171" y="451445"/>
                  <a:pt x="1026428" y="556188"/>
                  <a:pt x="897222" y="556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4124563" y="2796890"/>
            <a:ext cx="269081" cy="1442257"/>
            <a:chOff x="4410869" y="2965659"/>
            <a:chExt cx="335303" cy="144225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任意多边形 63"/>
          <p:cNvSpPr/>
          <p:nvPr/>
        </p:nvSpPr>
        <p:spPr>
          <a:xfrm rot="5400000">
            <a:off x="4517057" y="310258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5400000">
            <a:off x="4784397" y="3369929"/>
            <a:ext cx="1569658" cy="556188"/>
          </a:xfrm>
          <a:custGeom>
            <a:avLst/>
            <a:gdLst>
              <a:gd name="connsiteX0" fmla="*/ 0 w 1569658"/>
              <a:gd name="connsiteY0" fmla="*/ 556188 h 556188"/>
              <a:gd name="connsiteX1" fmla="*/ 0 w 1569658"/>
              <a:gd name="connsiteY1" fmla="*/ 0 h 556188"/>
              <a:gd name="connsiteX2" fmla="*/ 1335709 w 1569658"/>
              <a:gd name="connsiteY2" fmla="*/ 0 h 556188"/>
              <a:gd name="connsiteX3" fmla="*/ 1569658 w 1569658"/>
              <a:gd name="connsiteY3" fmla="*/ 233950 h 556188"/>
              <a:gd name="connsiteX4" fmla="*/ 1569658 w 1569658"/>
              <a:gd name="connsiteY4" fmla="*/ 322239 h 556188"/>
              <a:gd name="connsiteX5" fmla="*/ 1335709 w 1569658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9658" h="556188">
                <a:moveTo>
                  <a:pt x="0" y="556188"/>
                </a:moveTo>
                <a:lnTo>
                  <a:pt x="0" y="0"/>
                </a:lnTo>
                <a:lnTo>
                  <a:pt x="1335709" y="0"/>
                </a:lnTo>
                <a:cubicBezTo>
                  <a:pt x="1464915" y="0"/>
                  <a:pt x="1569658" y="104743"/>
                  <a:pt x="1569658" y="233950"/>
                </a:cubicBezTo>
                <a:lnTo>
                  <a:pt x="1569658" y="322239"/>
                </a:lnTo>
                <a:cubicBezTo>
                  <a:pt x="1569658" y="451445"/>
                  <a:pt x="1464915" y="556188"/>
                  <a:pt x="1335709" y="55618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5434686" y="2796890"/>
            <a:ext cx="269081" cy="1442257"/>
            <a:chOff x="4410869" y="2965659"/>
            <a:chExt cx="335303" cy="1442257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等腰三角形 126"/>
          <p:cNvSpPr/>
          <p:nvPr/>
        </p:nvSpPr>
        <p:spPr>
          <a:xfrm rot="5400000" flipH="1">
            <a:off x="6526196" y="3037860"/>
            <a:ext cx="295275" cy="1371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8" name="文本框 127"/>
          <p:cNvSpPr txBox="1"/>
          <p:nvPr/>
        </p:nvSpPr>
        <p:spPr>
          <a:xfrm>
            <a:off x="2529973" y="177104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  <a:cs typeface="Arial" pitchFamily="34" charset="0"/>
              </a:rPr>
              <a:t>A</a:t>
            </a:r>
            <a:endParaRPr lang="en-US" altLang="zh-CN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  <a:cs typeface="Arial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3840094" y="177104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  <a:cs typeface="Arial" pitchFamily="34" charset="0"/>
              </a:rPr>
              <a:t>B</a:t>
            </a:r>
            <a:endParaRPr lang="en-US" altLang="zh-CN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  <a:cs typeface="Arial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163373" y="177104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  <a:cs typeface="Arial" pitchFamily="34" charset="0"/>
              </a:rPr>
              <a:t>C</a:t>
            </a:r>
            <a:endParaRPr lang="en-US" altLang="zh-CN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  <a:cs typeface="Arial" pitchFamily="34" charset="0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910398" y="4643699"/>
            <a:ext cx="4697412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等腰三角形 135"/>
          <p:cNvSpPr/>
          <p:nvPr/>
        </p:nvSpPr>
        <p:spPr>
          <a:xfrm flipH="1" flipV="1">
            <a:off x="1910397" y="1523451"/>
            <a:ext cx="242299" cy="2088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等腰三角形 136"/>
          <p:cNvSpPr/>
          <p:nvPr/>
        </p:nvSpPr>
        <p:spPr>
          <a:xfrm rot="10800000" flipH="1">
            <a:off x="8378164" y="4689418"/>
            <a:ext cx="295275" cy="137150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文本框 137"/>
          <p:cNvSpPr txBox="1"/>
          <p:nvPr/>
        </p:nvSpPr>
        <p:spPr>
          <a:xfrm>
            <a:off x="1784985" y="4901565"/>
            <a:ext cx="869442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139" name="MH_SubTitle_4"/>
          <p:cNvSpPr>
            <a:spLocks noChangeArrowheads="1"/>
          </p:cNvSpPr>
          <p:nvPr/>
        </p:nvSpPr>
        <p:spPr bwMode="auto">
          <a:xfrm>
            <a:off x="7011670" y="2540000"/>
            <a:ext cx="3133725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</a:t>
            </a:r>
          </a:p>
        </p:txBody>
      </p:sp>
      <p:sp>
        <p:nvSpPr>
          <p:cNvPr id="140" name="矩形 139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" grpId="0" bldLvl="0" animBg="1"/>
      <p:bldP spid="7" grpId="0" bldLvl="0" animBg="1"/>
      <p:bldP spid="21" grpId="0" bldLvl="0" animBg="1"/>
      <p:bldP spid="22" grpId="0" bldLvl="0" animBg="1"/>
      <p:bldP spid="45" grpId="0" bldLvl="0" animBg="1"/>
      <p:bldP spid="46" grpId="0" bldLvl="0" animBg="1"/>
      <p:bldP spid="64" grpId="0" bldLvl="0" animBg="1"/>
      <p:bldP spid="65" grpId="0" bldLvl="0" animBg="1"/>
      <p:bldP spid="127" grpId="0" bldLvl="0" animBg="1"/>
      <p:bldP spid="128" grpId="0"/>
      <p:bldP spid="130" grpId="0"/>
      <p:bldP spid="131" grpId="0"/>
      <p:bldP spid="135" grpId="0" bldLvl="0" animBg="1"/>
      <p:bldP spid="136" grpId="0" bldLvl="0" animBg="1"/>
      <p:bldP spid="137" grpId="0" bldLvl="0" animBg="1"/>
      <p:bldP spid="138" grpId="0"/>
      <p:bldP spid="1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情景再现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874010" y="2051685"/>
            <a:ext cx="1868805" cy="1866900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16375" y="3191510"/>
            <a:ext cx="2345690" cy="2341880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12180" y="2733040"/>
            <a:ext cx="1537970" cy="1560830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2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27265" y="3004820"/>
            <a:ext cx="1868805" cy="1866900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F141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72895" y="1499235"/>
            <a:ext cx="9050020" cy="4566920"/>
            <a:chOff x="2477" y="2361"/>
            <a:chExt cx="14252" cy="7192"/>
          </a:xfrm>
        </p:grpSpPr>
        <p:sp>
          <p:nvSpPr>
            <p:cNvPr id="42" name="TextBox 51"/>
            <p:cNvSpPr txBox="1"/>
            <p:nvPr/>
          </p:nvSpPr>
          <p:spPr>
            <a:xfrm>
              <a:off x="2477" y="4887"/>
              <a:ext cx="1717" cy="1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录入上述图表的描述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说明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24" y="2361"/>
              <a:ext cx="2518" cy="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4" name="TextBox 53"/>
            <p:cNvSpPr txBox="1"/>
            <p:nvPr/>
          </p:nvSpPr>
          <p:spPr>
            <a:xfrm>
              <a:off x="3018" y="7178"/>
              <a:ext cx="2732" cy="1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您的内容打在这里，或者通过复制您的文本</a:t>
              </a:r>
              <a:endParaRPr lang="zh-CN" altLang="en-US" dirty="0">
                <a:sym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887" y="8875"/>
              <a:ext cx="2518" cy="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6" name="TextBox 55"/>
            <p:cNvSpPr txBox="1"/>
            <p:nvPr/>
          </p:nvSpPr>
          <p:spPr>
            <a:xfrm>
              <a:off x="12574" y="3430"/>
              <a:ext cx="2759" cy="1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您的内容打在这里，或者通过复制您的文本</a:t>
              </a:r>
              <a:endParaRPr lang="zh-CN" altLang="en-US" dirty="0">
                <a:sym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338" y="3401"/>
              <a:ext cx="2518" cy="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8" name="TextBox 57"/>
            <p:cNvSpPr txBox="1"/>
            <p:nvPr/>
          </p:nvSpPr>
          <p:spPr>
            <a:xfrm>
              <a:off x="14483" y="6909"/>
              <a:ext cx="2247" cy="1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录入上述图表的描述说明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703" y="7879"/>
              <a:ext cx="2518" cy="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cxnSp>
          <p:nvCxnSpPr>
            <p:cNvPr id="50" name="肘形连接符 49"/>
            <p:cNvCxnSpPr/>
            <p:nvPr/>
          </p:nvCxnSpPr>
          <p:spPr>
            <a:xfrm rot="10800000" flipV="1">
              <a:off x="2650" y="5048"/>
              <a:ext cx="2100" cy="1258"/>
            </a:xfrm>
            <a:prstGeom prst="bentConnector3">
              <a:avLst>
                <a:gd name="adj1" fmla="val 25936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肘形连接符 50"/>
            <p:cNvCxnSpPr/>
            <p:nvPr/>
          </p:nvCxnSpPr>
          <p:spPr>
            <a:xfrm rot="10800000">
              <a:off x="3245" y="7116"/>
              <a:ext cx="3594" cy="789"/>
            </a:xfrm>
            <a:prstGeom prst="bentConnector3">
              <a:avLst>
                <a:gd name="adj1" fmla="val 29965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肘形连接符 51"/>
            <p:cNvCxnSpPr/>
            <p:nvPr/>
          </p:nvCxnSpPr>
          <p:spPr>
            <a:xfrm rot="10800000" flipV="1">
              <a:off x="13425" y="6793"/>
              <a:ext cx="2922" cy="831"/>
            </a:xfrm>
            <a:prstGeom prst="bentConnector3">
              <a:avLst>
                <a:gd name="adj1" fmla="val 65563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肘形连接符 52"/>
            <p:cNvCxnSpPr/>
            <p:nvPr/>
          </p:nvCxnSpPr>
          <p:spPr>
            <a:xfrm rot="10800000" flipV="1">
              <a:off x="11541" y="3392"/>
              <a:ext cx="3381" cy="1285"/>
            </a:xfrm>
            <a:prstGeom prst="bentConnector3">
              <a:avLst>
                <a:gd name="adj1" fmla="val 74661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案例结合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51025" y="1342390"/>
            <a:ext cx="8484870" cy="5175250"/>
            <a:chOff x="2915" y="2114"/>
            <a:chExt cx="13362" cy="8150"/>
          </a:xfrm>
        </p:grpSpPr>
        <p:pic>
          <p:nvPicPr>
            <p:cNvPr id="4" name="图片 3" descr="7677.jpg_wh1200"/>
            <p:cNvPicPr>
              <a:picLocks noChangeAspect="1"/>
            </p:cNvPicPr>
            <p:nvPr/>
          </p:nvPicPr>
          <p:blipFill>
            <a:blip r:embed="rId5"/>
            <a:srcRect t="16593" r="1176"/>
            <a:stretch>
              <a:fillRect/>
            </a:stretch>
          </p:blipFill>
          <p:spPr>
            <a:xfrm>
              <a:off x="2923" y="2114"/>
              <a:ext cx="13346" cy="4358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2919" y="2390"/>
              <a:ext cx="179" cy="444"/>
            </a:xfrm>
            <a:prstGeom prst="rect">
              <a:avLst/>
            </a:prstGeom>
            <a:solidFill>
              <a:srgbClr val="33C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688" y="7228"/>
              <a:ext cx="11664" cy="3037"/>
              <a:chOff x="702061" y="4632637"/>
              <a:chExt cx="10636019" cy="2756834"/>
            </a:xfrm>
          </p:grpSpPr>
          <p:sp>
            <p:nvSpPr>
              <p:cNvPr id="26" name="Content Placeholder 2"/>
              <p:cNvSpPr txBox="1"/>
              <p:nvPr/>
            </p:nvSpPr>
            <p:spPr>
              <a:xfrm>
                <a:off x="702061" y="5228120"/>
                <a:ext cx="10636019" cy="2161351"/>
              </a:xfrm>
              <a:prstGeom prst="rect">
                <a:avLst/>
              </a:prstGeom>
            </p:spPr>
            <p:txBody>
              <a:bodyPr lIns="121682" tIns="60841" rIns="121682" bIns="60841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base">
                  <a:lnSpc>
                    <a:spcPct val="130000"/>
                  </a:lnSpc>
                  <a:buNone/>
                </a:pPr>
                <a:r>
                  <a:rPr lang="zh-CN" altLang="en-US" sz="1600" strike="noStrike" noProof="1">
                    <a:solidFill>
                      <a:schemeClr val="tx1"/>
                    </a:solidFill>
                    <a:latin typeface="微软雅黑" charset="0"/>
                    <a:ea typeface="微软雅黑" charset="0"/>
                    <a:cs typeface="+mn-cs"/>
                    <a:sym typeface="+mn-ea"/>
                  </a:rPr>
                  <a:t>点击输入本栏的具体文字，简明扼要的说明分项内容，点击输入本栏的具体文字，简明扼要的说明分项内容，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charset="0"/>
                  <a:ea typeface="微软雅黑" charset="0"/>
                  <a:cs typeface="+mn-cs"/>
                  <a:sym typeface="+mn-ea"/>
                </a:endParaRPr>
              </a:p>
              <a:p>
                <a:pPr marL="0" indent="0" fontAlgn="base">
                  <a:lnSpc>
                    <a:spcPct val="130000"/>
                  </a:lnSpc>
                  <a:buNone/>
                </a:pPr>
                <a:r>
                  <a:rPr lang="zh-CN" altLang="en-US" sz="1600" strike="noStrike" noProof="1">
                    <a:solidFill>
                      <a:schemeClr val="tx1"/>
                    </a:solidFill>
                    <a:latin typeface="微软雅黑" charset="0"/>
                    <a:ea typeface="微软雅黑" charset="0"/>
                    <a:cs typeface="+mn-cs"/>
                    <a:sym typeface="+mn-ea"/>
                  </a:rPr>
                  <a:t>点击输入本栏的具体文字，简明扼要的说明分项内容，点击输入本栏的具体文字，简明扼要的说明分项内容，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charset="0"/>
                  <a:ea typeface="微软雅黑" charset="0"/>
                  <a:cs typeface="+mn-cs"/>
                  <a:sym typeface="+mn-ea"/>
                </a:endParaRPr>
              </a:p>
              <a:p>
                <a:pPr marL="0" indent="0" fontAlgn="base">
                  <a:lnSpc>
                    <a:spcPct val="130000"/>
                  </a:lnSpc>
                  <a:buNone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charset="0"/>
                  <a:ea typeface="微软雅黑" charset="0"/>
                  <a:cs typeface="+mn-cs"/>
                  <a:sym typeface="+mn-ea"/>
                </a:endParaRPr>
              </a:p>
              <a:p>
                <a:pPr marL="0" indent="0" fontAlgn="base">
                  <a:lnSpc>
                    <a:spcPct val="130000"/>
                  </a:lnSpc>
                  <a:buNone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charset="0"/>
                  <a:ea typeface="微软雅黑" charset="0"/>
                  <a:cs typeface="+mn-cs"/>
                  <a:sym typeface="+mn-ea"/>
                </a:endParaRPr>
              </a:p>
            </p:txBody>
          </p:sp>
          <p:sp>
            <p:nvSpPr>
              <p:cNvPr id="27" name="Title 13"/>
              <p:cNvSpPr txBox="1"/>
              <p:nvPr/>
            </p:nvSpPr>
            <p:spPr>
              <a:xfrm>
                <a:off x="702061" y="4632637"/>
                <a:ext cx="3354426" cy="708115"/>
              </a:xfrm>
              <a:prstGeom prst="rect">
                <a:avLst/>
              </a:prstGeom>
            </p:spPr>
            <p:txBody>
              <a:bodyPr lIns="121682" tIns="60841" rIns="121682" bIns="60841" anchor="ctr">
                <a:normAutofit fontScale="80000" lnSpcReduction="10000"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j-cs"/>
                  </a:rPr>
                  <a:t>单击此处添加标题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915" y="4311"/>
              <a:ext cx="13362" cy="2178"/>
              <a:chOff x="-3858" y="1983701"/>
              <a:chExt cx="12183953" cy="1977609"/>
            </a:xfrm>
          </p:grpSpPr>
          <p:sp>
            <p:nvSpPr>
              <p:cNvPr id="29" name="Rectangle 24"/>
              <p:cNvSpPr/>
              <p:nvPr/>
            </p:nvSpPr>
            <p:spPr>
              <a:xfrm>
                <a:off x="-3858" y="1983701"/>
                <a:ext cx="2433616" cy="1977609"/>
              </a:xfrm>
              <a:prstGeom prst="rect">
                <a:avLst/>
              </a:prstGeom>
              <a:solidFill>
                <a:srgbClr val="03A9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4584" name="Content Placeholder 2"/>
              <p:cNvSpPr txBox="1"/>
              <p:nvPr/>
            </p:nvSpPr>
            <p:spPr>
              <a:xfrm>
                <a:off x="290373" y="2390028"/>
                <a:ext cx="1897373" cy="122591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lIns="121682" tIns="60841" rIns="121682" bIns="60841" anchor="t"/>
              <a:lstStyle/>
              <a:p>
                <a:pPr lvl="0">
                  <a:lnSpc>
                    <a:spcPct val="130000"/>
                  </a:lnSpc>
                  <a:spcBef>
                    <a:spcPts val="1000"/>
                  </a:spcBef>
                  <a:buFont typeface="Arial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charset="-122"/>
                  </a:rPr>
                  <a:t>点击输入本栏的具体文字，</a:t>
                </a:r>
              </a:p>
            </p:txBody>
          </p:sp>
          <p:sp>
            <p:nvSpPr>
              <p:cNvPr id="31" name="Rectangle 26"/>
              <p:cNvSpPr/>
              <p:nvPr/>
            </p:nvSpPr>
            <p:spPr>
              <a:xfrm>
                <a:off x="4879248" y="1983701"/>
                <a:ext cx="2435203" cy="197760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4586" name="Content Placeholder 2"/>
              <p:cNvSpPr txBox="1"/>
              <p:nvPr/>
            </p:nvSpPr>
            <p:spPr>
              <a:xfrm>
                <a:off x="5152838" y="2390028"/>
                <a:ext cx="1897373" cy="122591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lIns="121682" tIns="60841" rIns="121682" bIns="60841" anchor="t"/>
              <a:lstStyle/>
              <a:p>
                <a:pPr lvl="0">
                  <a:lnSpc>
                    <a:spcPct val="130000"/>
                  </a:lnSpc>
                  <a:spcBef>
                    <a:spcPts val="1000"/>
                  </a:spcBef>
                  <a:buFont typeface="Arial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charset="-122"/>
                  </a:rPr>
                  <a:t>点击输入本栏的具体文字，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Rectangle 29"/>
              <p:cNvSpPr/>
              <p:nvPr/>
            </p:nvSpPr>
            <p:spPr>
              <a:xfrm>
                <a:off x="9746479" y="1983701"/>
                <a:ext cx="2433616" cy="1977609"/>
              </a:xfrm>
              <a:prstGeom prst="rect">
                <a:avLst/>
              </a:prstGeom>
              <a:solidFill>
                <a:srgbClr val="03A9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4588" name="Content Placeholder 2"/>
              <p:cNvSpPr txBox="1"/>
              <p:nvPr/>
            </p:nvSpPr>
            <p:spPr>
              <a:xfrm>
                <a:off x="10008027" y="2390028"/>
                <a:ext cx="1897373" cy="122591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lIns="121682" tIns="60841" rIns="121682" bIns="60841" anchor="t"/>
              <a:lstStyle/>
              <a:p>
                <a:pPr lvl="0">
                  <a:lnSpc>
                    <a:spcPct val="130000"/>
                  </a:lnSpc>
                  <a:spcBef>
                    <a:spcPts val="1000"/>
                  </a:spcBef>
                  <a:buFont typeface="Arial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charset="-122"/>
                  </a:rPr>
                  <a:t>点击输入本栏的具体文字，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597" y="2131"/>
              <a:ext cx="8010" cy="2179"/>
              <a:chOff x="2441307" y="6092"/>
              <a:chExt cx="7304805" cy="1977609"/>
            </a:xfrm>
          </p:grpSpPr>
          <p:sp>
            <p:nvSpPr>
              <p:cNvPr id="36" name="Rectangle 41"/>
              <p:cNvSpPr/>
              <p:nvPr/>
            </p:nvSpPr>
            <p:spPr>
              <a:xfrm>
                <a:off x="2441307" y="6092"/>
                <a:ext cx="2433877" cy="1977609"/>
              </a:xfrm>
              <a:prstGeom prst="rect">
                <a:avLst/>
              </a:prstGeom>
              <a:solidFill>
                <a:srgbClr val="03A9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4591" name="Content Placeholder 2"/>
              <p:cNvSpPr txBox="1"/>
              <p:nvPr/>
            </p:nvSpPr>
            <p:spPr>
              <a:xfrm>
                <a:off x="2709608" y="468941"/>
                <a:ext cx="1897373" cy="122591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lIns="121682" tIns="60841" rIns="121682" bIns="60841" anchor="t"/>
              <a:lstStyle/>
              <a:p>
                <a:pPr lvl="0">
                  <a:lnSpc>
                    <a:spcPct val="130000"/>
                  </a:lnSpc>
                  <a:spcBef>
                    <a:spcPts val="1000"/>
                  </a:spcBef>
                  <a:buFont typeface="Arial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charset="-122"/>
                  </a:rPr>
                  <a:t>点击输入本栏的具体文字，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Rectangle 8"/>
              <p:cNvSpPr/>
              <p:nvPr/>
            </p:nvSpPr>
            <p:spPr>
              <a:xfrm>
                <a:off x="7312235" y="6092"/>
                <a:ext cx="2433877" cy="197760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4593" name="Content Placeholder 2"/>
              <p:cNvSpPr txBox="1"/>
              <p:nvPr/>
            </p:nvSpPr>
            <p:spPr>
              <a:xfrm>
                <a:off x="7580432" y="468941"/>
                <a:ext cx="1897373" cy="122591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lIns="121682" tIns="60841" rIns="121682" bIns="60841" anchor="t"/>
              <a:lstStyle/>
              <a:p>
                <a:pPr lvl="0">
                  <a:lnSpc>
                    <a:spcPct val="130000"/>
                  </a:lnSpc>
                  <a:spcBef>
                    <a:spcPts val="1000"/>
                  </a:spcBef>
                  <a:buFont typeface="Arial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charset="-122"/>
                  </a:rPr>
                  <a:t>点击输入本栏的具体文字，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93040" y="67310"/>
            <a:ext cx="42271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微软雅黑" charset="0"/>
                <a:ea typeface="微软雅黑" charset="0"/>
              </a:rPr>
              <a:t>框架完整毕业论文答辩PPT模板</a:t>
            </a:r>
          </a:p>
        </p:txBody>
      </p:sp>
      <p:sp>
        <p:nvSpPr>
          <p:cNvPr id="5" name="椭圆 4"/>
          <p:cNvSpPr/>
          <p:nvPr/>
        </p:nvSpPr>
        <p:spPr>
          <a:xfrm>
            <a:off x="4970463" y="1067713"/>
            <a:ext cx="2133600" cy="213360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rgbClr val="000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87712" y="3316874"/>
            <a:ext cx="2388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总结整理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088533" y="1678165"/>
            <a:ext cx="1872851" cy="986772"/>
            <a:chOff x="9524529" y="2919763"/>
            <a:chExt cx="1014182" cy="534354"/>
          </a:xfrm>
          <a:solidFill>
            <a:srgbClr val="0070C0"/>
          </a:solidFill>
        </p:grpSpPr>
        <p:sp>
          <p:nvSpPr>
            <p:cNvPr id="8" name="Freeform 6"/>
            <p:cNvSpPr/>
            <p:nvPr/>
          </p:nvSpPr>
          <p:spPr bwMode="auto">
            <a:xfrm>
              <a:off x="9774257" y="3132415"/>
              <a:ext cx="559436" cy="319522"/>
            </a:xfrm>
            <a:custGeom>
              <a:avLst/>
              <a:gdLst>
                <a:gd name="T0" fmla="*/ 2147483646 w 216"/>
                <a:gd name="T1" fmla="*/ 2147483646 h 123"/>
                <a:gd name="T2" fmla="*/ 2147483646 w 216"/>
                <a:gd name="T3" fmla="*/ 2147483646 h 123"/>
                <a:gd name="T4" fmla="*/ 2147483646 w 216"/>
                <a:gd name="T5" fmla="*/ 2147483646 h 123"/>
                <a:gd name="T6" fmla="*/ 2147483646 w 216"/>
                <a:gd name="T7" fmla="*/ 2147483646 h 123"/>
                <a:gd name="T8" fmla="*/ 0 w 216"/>
                <a:gd name="T9" fmla="*/ 2147483646 h 123"/>
                <a:gd name="T10" fmla="*/ 0 w 216"/>
                <a:gd name="T11" fmla="*/ 2147483646 h 123"/>
                <a:gd name="T12" fmla="*/ 2147483646 w 216"/>
                <a:gd name="T13" fmla="*/ 0 h 123"/>
                <a:gd name="T14" fmla="*/ 2147483646 w 216"/>
                <a:gd name="T15" fmla="*/ 0 h 123"/>
                <a:gd name="T16" fmla="*/ 2147483646 w 216"/>
                <a:gd name="T17" fmla="*/ 2147483646 h 123"/>
                <a:gd name="T18" fmla="*/ 2147483646 w 216"/>
                <a:gd name="T19" fmla="*/ 2147483646 h 1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23">
                  <a:moveTo>
                    <a:pt x="216" y="81"/>
                  </a:moveTo>
                  <a:cubicBezTo>
                    <a:pt x="216" y="89"/>
                    <a:pt x="212" y="101"/>
                    <a:pt x="208" y="108"/>
                  </a:cubicBezTo>
                  <a:cubicBezTo>
                    <a:pt x="208" y="108"/>
                    <a:pt x="199" y="123"/>
                    <a:pt x="116" y="123"/>
                  </a:cubicBezTo>
                  <a:cubicBezTo>
                    <a:pt x="34" y="123"/>
                    <a:pt x="12" y="105"/>
                    <a:pt x="12" y="105"/>
                  </a:cubicBezTo>
                  <a:cubicBezTo>
                    <a:pt x="5" y="100"/>
                    <a:pt x="0" y="89"/>
                    <a:pt x="0" y="8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9" y="0"/>
                    <a:pt x="216" y="6"/>
                    <a:pt x="216" y="15"/>
                  </a:cubicBezTo>
                  <a:lnTo>
                    <a:pt x="216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9524529" y="2919763"/>
              <a:ext cx="1014182" cy="353328"/>
            </a:xfrm>
            <a:custGeom>
              <a:avLst/>
              <a:gdLst>
                <a:gd name="T0" fmla="*/ 2147483646 w 391"/>
                <a:gd name="T1" fmla="*/ 2147483646 h 136"/>
                <a:gd name="T2" fmla="*/ 2147483646 w 391"/>
                <a:gd name="T3" fmla="*/ 2147483646 h 136"/>
                <a:gd name="T4" fmla="*/ 2147483646 w 391"/>
                <a:gd name="T5" fmla="*/ 2147483646 h 136"/>
                <a:gd name="T6" fmla="*/ 2147483646 w 391"/>
                <a:gd name="T7" fmla="*/ 2147483646 h 136"/>
                <a:gd name="T8" fmla="*/ 2147483646 w 391"/>
                <a:gd name="T9" fmla="*/ 2147483646 h 136"/>
                <a:gd name="T10" fmla="*/ 2147483646 w 391"/>
                <a:gd name="T11" fmla="*/ 2147483646 h 136"/>
                <a:gd name="T12" fmla="*/ 2147483646 w 391"/>
                <a:gd name="T13" fmla="*/ 2147483646 h 136"/>
                <a:gd name="T14" fmla="*/ 2147483646 w 391"/>
                <a:gd name="T15" fmla="*/ 2147483646 h 136"/>
                <a:gd name="T16" fmla="*/ 2147483646 w 391"/>
                <a:gd name="T17" fmla="*/ 2147483646 h 1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1" h="136">
                  <a:moveTo>
                    <a:pt x="8" y="60"/>
                  </a:moveTo>
                  <a:cubicBezTo>
                    <a:pt x="0" y="62"/>
                    <a:pt x="0" y="66"/>
                    <a:pt x="8" y="69"/>
                  </a:cubicBezTo>
                  <a:cubicBezTo>
                    <a:pt x="193" y="134"/>
                    <a:pt x="193" y="134"/>
                    <a:pt x="193" y="134"/>
                  </a:cubicBezTo>
                  <a:cubicBezTo>
                    <a:pt x="201" y="136"/>
                    <a:pt x="213" y="136"/>
                    <a:pt x="221" y="133"/>
                  </a:cubicBezTo>
                  <a:cubicBezTo>
                    <a:pt x="384" y="73"/>
                    <a:pt x="384" y="73"/>
                    <a:pt x="384" y="73"/>
                  </a:cubicBezTo>
                  <a:cubicBezTo>
                    <a:pt x="391" y="70"/>
                    <a:pt x="391" y="66"/>
                    <a:pt x="384" y="63"/>
                  </a:cubicBezTo>
                  <a:cubicBezTo>
                    <a:pt x="210" y="2"/>
                    <a:pt x="210" y="2"/>
                    <a:pt x="210" y="2"/>
                  </a:cubicBezTo>
                  <a:cubicBezTo>
                    <a:pt x="202" y="0"/>
                    <a:pt x="189" y="0"/>
                    <a:pt x="182" y="2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10333694" y="3164040"/>
              <a:ext cx="39259" cy="243186"/>
            </a:xfrm>
            <a:custGeom>
              <a:avLst/>
              <a:gdLst>
                <a:gd name="T0" fmla="*/ 2147483646 w 15"/>
                <a:gd name="T1" fmla="*/ 2147483646 h 94"/>
                <a:gd name="T2" fmla="*/ 2147483646 w 15"/>
                <a:gd name="T3" fmla="*/ 2147483646 h 94"/>
                <a:gd name="T4" fmla="*/ 0 w 15"/>
                <a:gd name="T5" fmla="*/ 2147483646 h 94"/>
                <a:gd name="T6" fmla="*/ 0 w 15"/>
                <a:gd name="T7" fmla="*/ 2147483646 h 94"/>
                <a:gd name="T8" fmla="*/ 2147483646 w 15"/>
                <a:gd name="T9" fmla="*/ 0 h 94"/>
                <a:gd name="T10" fmla="*/ 2147483646 w 15"/>
                <a:gd name="T11" fmla="*/ 2147483646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94">
                  <a:moveTo>
                    <a:pt x="15" y="79"/>
                  </a:moveTo>
                  <a:cubicBezTo>
                    <a:pt x="15" y="87"/>
                    <a:pt x="11" y="94"/>
                    <a:pt x="7" y="94"/>
                  </a:cubicBezTo>
                  <a:cubicBezTo>
                    <a:pt x="3" y="94"/>
                    <a:pt x="0" y="87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 w="1270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0303159" y="3382143"/>
              <a:ext cx="92694" cy="71974"/>
            </a:xfrm>
            <a:custGeom>
              <a:avLst/>
              <a:gdLst>
                <a:gd name="T0" fmla="*/ 2147483646 w 36"/>
                <a:gd name="T1" fmla="*/ 2147483646 h 28"/>
                <a:gd name="T2" fmla="*/ 2147483646 w 36"/>
                <a:gd name="T3" fmla="*/ 2147483646 h 28"/>
                <a:gd name="T4" fmla="*/ 2147483646 w 36"/>
                <a:gd name="T5" fmla="*/ 2147483646 h 28"/>
                <a:gd name="T6" fmla="*/ 0 w 36"/>
                <a:gd name="T7" fmla="*/ 2147483646 h 28"/>
                <a:gd name="T8" fmla="*/ 2147483646 w 36"/>
                <a:gd name="T9" fmla="*/ 0 h 28"/>
                <a:gd name="T10" fmla="*/ 2147483646 w 36"/>
                <a:gd name="T11" fmla="*/ 0 h 28"/>
                <a:gd name="T12" fmla="*/ 2147483646 w 36"/>
                <a:gd name="T13" fmla="*/ 2147483646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22"/>
                    <a:pt x="30" y="28"/>
                    <a:pt x="22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7" y="28"/>
                    <a:pt x="0" y="22"/>
                    <a:pt x="0" y="14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0"/>
                    <a:pt x="36" y="7"/>
                    <a:pt x="36" y="14"/>
                  </a:cubicBezTo>
                  <a:close/>
                </a:path>
              </a:pathLst>
            </a:custGeom>
            <a:grpFill/>
            <a:ln w="1270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031410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总结陈述</a:t>
            </a:r>
          </a:p>
        </p:txBody>
      </p:sp>
      <p:sp>
        <p:nvSpPr>
          <p:cNvPr id="13" name="椭圆 12"/>
          <p:cNvSpPr/>
          <p:nvPr/>
        </p:nvSpPr>
        <p:spPr>
          <a:xfrm>
            <a:off x="2614316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1685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实验总结</a:t>
            </a:r>
          </a:p>
        </p:txBody>
      </p:sp>
      <p:sp>
        <p:nvSpPr>
          <p:cNvPr id="15" name="椭圆 14"/>
          <p:cNvSpPr/>
          <p:nvPr/>
        </p:nvSpPr>
        <p:spPr>
          <a:xfrm>
            <a:off x="5054591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11960" y="43171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成果报告</a:t>
            </a:r>
          </a:p>
        </p:txBody>
      </p:sp>
      <p:sp>
        <p:nvSpPr>
          <p:cNvPr id="17" name="椭圆 16"/>
          <p:cNvSpPr/>
          <p:nvPr/>
        </p:nvSpPr>
        <p:spPr>
          <a:xfrm>
            <a:off x="7494866" y="44009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31410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数据报告</a:t>
            </a:r>
          </a:p>
        </p:txBody>
      </p:sp>
      <p:sp>
        <p:nvSpPr>
          <p:cNvPr id="19" name="椭圆 18"/>
          <p:cNvSpPr/>
          <p:nvPr/>
        </p:nvSpPr>
        <p:spPr>
          <a:xfrm>
            <a:off x="2614316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71685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批评指正</a:t>
            </a:r>
          </a:p>
        </p:txBody>
      </p:sp>
      <p:sp>
        <p:nvSpPr>
          <p:cNvPr id="21" name="椭圆 20"/>
          <p:cNvSpPr/>
          <p:nvPr/>
        </p:nvSpPr>
        <p:spPr>
          <a:xfrm>
            <a:off x="5054591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11960" y="5215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感谢陈辞</a:t>
            </a:r>
          </a:p>
        </p:txBody>
      </p:sp>
      <p:sp>
        <p:nvSpPr>
          <p:cNvPr id="23" name="椭圆 22"/>
          <p:cNvSpPr/>
          <p:nvPr/>
        </p:nvSpPr>
        <p:spPr>
          <a:xfrm>
            <a:off x="7494866" y="5299070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 bldLvl="0" animBg="1"/>
      <p:bldP spid="14" grpId="0"/>
      <p:bldP spid="15" grpId="0" bldLvl="0" animBg="1"/>
      <p:bldP spid="16" grpId="0"/>
      <p:bldP spid="17" grpId="0" bldLvl="0" animBg="1"/>
      <p:bldP spid="18" grpId="0"/>
      <p:bldP spid="19" grpId="0" bldLvl="0" animBg="1"/>
      <p:bldP spid="20" grpId="0"/>
      <p:bldP spid="21" grpId="0" bldLvl="0" animBg="1"/>
      <p:bldP spid="22" grpId="0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总结陈述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7986395" y="4700905"/>
            <a:ext cx="61214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424295" y="5923915"/>
            <a:ext cx="129159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3549650" y="4718685"/>
            <a:ext cx="61214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549650" y="3346450"/>
            <a:ext cx="61214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4705985" y="1811655"/>
            <a:ext cx="1041400" cy="262890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3455670" y="1578610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1376045" y="1943100"/>
            <a:ext cx="328993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2260600" y="2934335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1473835" y="3299460"/>
            <a:ext cx="1997075" cy="86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2260600" y="4353560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1473835" y="4718685"/>
            <a:ext cx="1997075" cy="86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3" name="矩形 92"/>
          <p:cNvSpPr/>
          <p:nvPr/>
        </p:nvSpPr>
        <p:spPr>
          <a:xfrm>
            <a:off x="8661400" y="2342515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8661400" y="2723515"/>
            <a:ext cx="2140585" cy="86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8679180" y="4025900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8679180" y="4406900"/>
            <a:ext cx="2140585" cy="86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7847330" y="5408295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7847330" y="5788660"/>
            <a:ext cx="285305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 flipH="1">
            <a:off x="7729855" y="2570480"/>
            <a:ext cx="883920" cy="262890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858895" y="1921510"/>
            <a:ext cx="4477385" cy="3900170"/>
            <a:chOff x="5120" y="2221"/>
            <a:chExt cx="7907" cy="6887"/>
          </a:xfrm>
        </p:grpSpPr>
        <p:grpSp>
          <p:nvGrpSpPr>
            <p:cNvPr id="22549" name="Group 21"/>
            <p:cNvGrpSpPr/>
            <p:nvPr/>
          </p:nvGrpSpPr>
          <p:grpSpPr bwMode="auto">
            <a:xfrm>
              <a:off x="7511" y="4536"/>
              <a:ext cx="3134" cy="4573"/>
              <a:chOff x="0" y="0"/>
              <a:chExt cx="1335" cy="1947"/>
            </a:xfrm>
            <a:solidFill>
              <a:srgbClr val="00B050"/>
            </a:solidFill>
          </p:grpSpPr>
          <p:sp>
            <p:nvSpPr>
              <p:cNvPr id="22550" name="Freeform 22"/>
              <p:cNvSpPr>
                <a:spLocks noEditPoints="1"/>
              </p:cNvSpPr>
              <p:nvPr/>
            </p:nvSpPr>
            <p:spPr bwMode="auto">
              <a:xfrm>
                <a:off x="0" y="0"/>
                <a:ext cx="1335" cy="1609"/>
              </a:xfrm>
              <a:custGeom>
                <a:avLst/>
                <a:gdLst>
                  <a:gd name="T0" fmla="*/ 282 w 565"/>
                  <a:gd name="T1" fmla="*/ 0 h 681"/>
                  <a:gd name="T2" fmla="*/ 0 w 565"/>
                  <a:gd name="T3" fmla="*/ 283 h 681"/>
                  <a:gd name="T4" fmla="*/ 72 w 565"/>
                  <a:gd name="T5" fmla="*/ 472 h 681"/>
                  <a:gd name="T6" fmla="*/ 72 w 565"/>
                  <a:gd name="T7" fmla="*/ 472 h 681"/>
                  <a:gd name="T8" fmla="*/ 73 w 565"/>
                  <a:gd name="T9" fmla="*/ 473 h 681"/>
                  <a:gd name="T10" fmla="*/ 85 w 565"/>
                  <a:gd name="T11" fmla="*/ 486 h 681"/>
                  <a:gd name="T12" fmla="*/ 151 w 565"/>
                  <a:gd name="T13" fmla="*/ 568 h 681"/>
                  <a:gd name="T14" fmla="*/ 232 w 565"/>
                  <a:gd name="T15" fmla="*/ 681 h 681"/>
                  <a:gd name="T16" fmla="*/ 275 w 565"/>
                  <a:gd name="T17" fmla="*/ 681 h 681"/>
                  <a:gd name="T18" fmla="*/ 289 w 565"/>
                  <a:gd name="T19" fmla="*/ 681 h 681"/>
                  <a:gd name="T20" fmla="*/ 332 w 565"/>
                  <a:gd name="T21" fmla="*/ 681 h 681"/>
                  <a:gd name="T22" fmla="*/ 414 w 565"/>
                  <a:gd name="T23" fmla="*/ 568 h 681"/>
                  <a:gd name="T24" fmla="*/ 477 w 565"/>
                  <a:gd name="T25" fmla="*/ 488 h 681"/>
                  <a:gd name="T26" fmla="*/ 565 w 565"/>
                  <a:gd name="T27" fmla="*/ 283 h 681"/>
                  <a:gd name="T28" fmla="*/ 282 w 565"/>
                  <a:gd name="T29" fmla="*/ 0 h 681"/>
                  <a:gd name="T30" fmla="*/ 388 w 565"/>
                  <a:gd name="T31" fmla="*/ 410 h 681"/>
                  <a:gd name="T32" fmla="*/ 354 w 565"/>
                  <a:gd name="T33" fmla="*/ 455 h 681"/>
                  <a:gd name="T34" fmla="*/ 309 w 565"/>
                  <a:gd name="T35" fmla="*/ 520 h 681"/>
                  <a:gd name="T36" fmla="*/ 286 w 565"/>
                  <a:gd name="T37" fmla="*/ 520 h 681"/>
                  <a:gd name="T38" fmla="*/ 279 w 565"/>
                  <a:gd name="T39" fmla="*/ 520 h 681"/>
                  <a:gd name="T40" fmla="*/ 255 w 565"/>
                  <a:gd name="T41" fmla="*/ 520 h 681"/>
                  <a:gd name="T42" fmla="*/ 211 w 565"/>
                  <a:gd name="T43" fmla="*/ 455 h 681"/>
                  <a:gd name="T44" fmla="*/ 176 w 565"/>
                  <a:gd name="T45" fmla="*/ 408 h 681"/>
                  <a:gd name="T46" fmla="*/ 169 w 565"/>
                  <a:gd name="T47" fmla="*/ 401 h 681"/>
                  <a:gd name="T48" fmla="*/ 168 w 565"/>
                  <a:gd name="T49" fmla="*/ 400 h 681"/>
                  <a:gd name="T50" fmla="*/ 168 w 565"/>
                  <a:gd name="T51" fmla="*/ 400 h 681"/>
                  <a:gd name="T52" fmla="*/ 129 w 565"/>
                  <a:gd name="T53" fmla="*/ 292 h 681"/>
                  <a:gd name="T54" fmla="*/ 282 w 565"/>
                  <a:gd name="T55" fmla="*/ 129 h 681"/>
                  <a:gd name="T56" fmla="*/ 436 w 565"/>
                  <a:gd name="T57" fmla="*/ 292 h 681"/>
                  <a:gd name="T58" fmla="*/ 388 w 565"/>
                  <a:gd name="T59" fmla="*/ 41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5" h="681">
                    <a:moveTo>
                      <a:pt x="282" y="0"/>
                    </a:moveTo>
                    <a:cubicBezTo>
                      <a:pt x="126" y="0"/>
                      <a:pt x="0" y="127"/>
                      <a:pt x="0" y="283"/>
                    </a:cubicBezTo>
                    <a:cubicBezTo>
                      <a:pt x="0" y="356"/>
                      <a:pt x="27" y="422"/>
                      <a:pt x="72" y="472"/>
                    </a:cubicBezTo>
                    <a:cubicBezTo>
                      <a:pt x="72" y="472"/>
                      <a:pt x="72" y="472"/>
                      <a:pt x="72" y="472"/>
                    </a:cubicBezTo>
                    <a:cubicBezTo>
                      <a:pt x="72" y="472"/>
                      <a:pt x="72" y="473"/>
                      <a:pt x="73" y="473"/>
                    </a:cubicBezTo>
                    <a:cubicBezTo>
                      <a:pt x="77" y="478"/>
                      <a:pt x="81" y="482"/>
                      <a:pt x="85" y="486"/>
                    </a:cubicBezTo>
                    <a:cubicBezTo>
                      <a:pt x="102" y="504"/>
                      <a:pt x="131" y="536"/>
                      <a:pt x="151" y="568"/>
                    </a:cubicBezTo>
                    <a:cubicBezTo>
                      <a:pt x="180" y="615"/>
                      <a:pt x="165" y="681"/>
                      <a:pt x="232" y="681"/>
                    </a:cubicBezTo>
                    <a:cubicBezTo>
                      <a:pt x="275" y="681"/>
                      <a:pt x="275" y="681"/>
                      <a:pt x="275" y="681"/>
                    </a:cubicBezTo>
                    <a:cubicBezTo>
                      <a:pt x="289" y="681"/>
                      <a:pt x="289" y="681"/>
                      <a:pt x="289" y="681"/>
                    </a:cubicBezTo>
                    <a:cubicBezTo>
                      <a:pt x="332" y="681"/>
                      <a:pt x="332" y="681"/>
                      <a:pt x="332" y="681"/>
                    </a:cubicBezTo>
                    <a:cubicBezTo>
                      <a:pt x="399" y="681"/>
                      <a:pt x="385" y="615"/>
                      <a:pt x="414" y="568"/>
                    </a:cubicBezTo>
                    <a:cubicBezTo>
                      <a:pt x="433" y="538"/>
                      <a:pt x="460" y="507"/>
                      <a:pt x="477" y="488"/>
                    </a:cubicBezTo>
                    <a:cubicBezTo>
                      <a:pt x="531" y="437"/>
                      <a:pt x="565" y="364"/>
                      <a:pt x="565" y="283"/>
                    </a:cubicBezTo>
                    <a:cubicBezTo>
                      <a:pt x="565" y="127"/>
                      <a:pt x="439" y="0"/>
                      <a:pt x="282" y="0"/>
                    </a:cubicBezTo>
                    <a:close/>
                    <a:moveTo>
                      <a:pt x="388" y="410"/>
                    </a:moveTo>
                    <a:cubicBezTo>
                      <a:pt x="379" y="420"/>
                      <a:pt x="364" y="438"/>
                      <a:pt x="354" y="455"/>
                    </a:cubicBezTo>
                    <a:cubicBezTo>
                      <a:pt x="338" y="482"/>
                      <a:pt x="346" y="520"/>
                      <a:pt x="309" y="520"/>
                    </a:cubicBezTo>
                    <a:cubicBezTo>
                      <a:pt x="286" y="520"/>
                      <a:pt x="286" y="520"/>
                      <a:pt x="286" y="520"/>
                    </a:cubicBezTo>
                    <a:cubicBezTo>
                      <a:pt x="279" y="520"/>
                      <a:pt x="279" y="520"/>
                      <a:pt x="279" y="520"/>
                    </a:cubicBezTo>
                    <a:cubicBezTo>
                      <a:pt x="255" y="520"/>
                      <a:pt x="255" y="520"/>
                      <a:pt x="255" y="520"/>
                    </a:cubicBezTo>
                    <a:cubicBezTo>
                      <a:pt x="219" y="520"/>
                      <a:pt x="227" y="482"/>
                      <a:pt x="211" y="455"/>
                    </a:cubicBezTo>
                    <a:cubicBezTo>
                      <a:pt x="201" y="437"/>
                      <a:pt x="185" y="419"/>
                      <a:pt x="176" y="408"/>
                    </a:cubicBezTo>
                    <a:cubicBezTo>
                      <a:pt x="173" y="406"/>
                      <a:pt x="171" y="403"/>
                      <a:pt x="169" y="401"/>
                    </a:cubicBezTo>
                    <a:cubicBezTo>
                      <a:pt x="169" y="401"/>
                      <a:pt x="168" y="400"/>
                      <a:pt x="168" y="400"/>
                    </a:cubicBezTo>
                    <a:cubicBezTo>
                      <a:pt x="168" y="400"/>
                      <a:pt x="168" y="400"/>
                      <a:pt x="168" y="400"/>
                    </a:cubicBezTo>
                    <a:cubicBezTo>
                      <a:pt x="144" y="371"/>
                      <a:pt x="129" y="333"/>
                      <a:pt x="129" y="292"/>
                    </a:cubicBezTo>
                    <a:cubicBezTo>
                      <a:pt x="129" y="202"/>
                      <a:pt x="198" y="129"/>
                      <a:pt x="282" y="129"/>
                    </a:cubicBezTo>
                    <a:cubicBezTo>
                      <a:pt x="367" y="129"/>
                      <a:pt x="436" y="202"/>
                      <a:pt x="436" y="292"/>
                    </a:cubicBezTo>
                    <a:cubicBezTo>
                      <a:pt x="436" y="338"/>
                      <a:pt x="417" y="380"/>
                      <a:pt x="388" y="4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1" name="Freeform 23"/>
              <p:cNvSpPr/>
              <p:nvPr/>
            </p:nvSpPr>
            <p:spPr bwMode="auto">
              <a:xfrm>
                <a:off x="442" y="1621"/>
                <a:ext cx="449" cy="108"/>
              </a:xfrm>
              <a:custGeom>
                <a:avLst/>
                <a:gdLst>
                  <a:gd name="T0" fmla="*/ 168 w 190"/>
                  <a:gd name="T1" fmla="*/ 0 h 46"/>
                  <a:gd name="T2" fmla="*/ 20 w 190"/>
                  <a:gd name="T3" fmla="*/ 0 h 46"/>
                  <a:gd name="T4" fmla="*/ 0 w 190"/>
                  <a:gd name="T5" fmla="*/ 23 h 46"/>
                  <a:gd name="T6" fmla="*/ 0 w 190"/>
                  <a:gd name="T7" fmla="*/ 24 h 46"/>
                  <a:gd name="T8" fmla="*/ 20 w 190"/>
                  <a:gd name="T9" fmla="*/ 46 h 46"/>
                  <a:gd name="T10" fmla="*/ 168 w 190"/>
                  <a:gd name="T11" fmla="*/ 46 h 46"/>
                  <a:gd name="T12" fmla="*/ 190 w 190"/>
                  <a:gd name="T13" fmla="*/ 24 h 46"/>
                  <a:gd name="T14" fmla="*/ 190 w 190"/>
                  <a:gd name="T15" fmla="*/ 23 h 46"/>
                  <a:gd name="T16" fmla="*/ 168 w 190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46">
                    <a:moveTo>
                      <a:pt x="168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2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5"/>
                      <a:pt x="9" y="46"/>
                      <a:pt x="20" y="46"/>
                    </a:cubicBezTo>
                    <a:cubicBezTo>
                      <a:pt x="168" y="46"/>
                      <a:pt x="168" y="46"/>
                      <a:pt x="168" y="46"/>
                    </a:cubicBezTo>
                    <a:cubicBezTo>
                      <a:pt x="180" y="46"/>
                      <a:pt x="190" y="35"/>
                      <a:pt x="190" y="24"/>
                    </a:cubicBezTo>
                    <a:cubicBezTo>
                      <a:pt x="190" y="23"/>
                      <a:pt x="190" y="23"/>
                      <a:pt x="190" y="23"/>
                    </a:cubicBezTo>
                    <a:cubicBezTo>
                      <a:pt x="190" y="12"/>
                      <a:pt x="180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Freeform 24"/>
              <p:cNvSpPr/>
              <p:nvPr/>
            </p:nvSpPr>
            <p:spPr bwMode="auto">
              <a:xfrm>
                <a:off x="442" y="1748"/>
                <a:ext cx="449" cy="199"/>
              </a:xfrm>
              <a:custGeom>
                <a:avLst/>
                <a:gdLst>
                  <a:gd name="T0" fmla="*/ 168 w 190"/>
                  <a:gd name="T1" fmla="*/ 0 h 84"/>
                  <a:gd name="T2" fmla="*/ 20 w 190"/>
                  <a:gd name="T3" fmla="*/ 0 h 84"/>
                  <a:gd name="T4" fmla="*/ 0 w 190"/>
                  <a:gd name="T5" fmla="*/ 22 h 84"/>
                  <a:gd name="T6" fmla="*/ 0 w 190"/>
                  <a:gd name="T7" fmla="*/ 22 h 84"/>
                  <a:gd name="T8" fmla="*/ 20 w 190"/>
                  <a:gd name="T9" fmla="*/ 41 h 84"/>
                  <a:gd name="T10" fmla="*/ 48 w 190"/>
                  <a:gd name="T11" fmla="*/ 41 h 84"/>
                  <a:gd name="T12" fmla="*/ 48 w 190"/>
                  <a:gd name="T13" fmla="*/ 46 h 84"/>
                  <a:gd name="T14" fmla="*/ 95 w 190"/>
                  <a:gd name="T15" fmla="*/ 84 h 84"/>
                  <a:gd name="T16" fmla="*/ 141 w 190"/>
                  <a:gd name="T17" fmla="*/ 46 h 84"/>
                  <a:gd name="T18" fmla="*/ 141 w 190"/>
                  <a:gd name="T19" fmla="*/ 41 h 84"/>
                  <a:gd name="T20" fmla="*/ 168 w 190"/>
                  <a:gd name="T21" fmla="*/ 41 h 84"/>
                  <a:gd name="T22" fmla="*/ 190 w 190"/>
                  <a:gd name="T23" fmla="*/ 22 h 84"/>
                  <a:gd name="T24" fmla="*/ 190 w 190"/>
                  <a:gd name="T25" fmla="*/ 22 h 84"/>
                  <a:gd name="T26" fmla="*/ 168 w 190"/>
                  <a:gd name="T2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0" h="84">
                    <a:moveTo>
                      <a:pt x="168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1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33"/>
                      <a:pt x="9" y="41"/>
                      <a:pt x="20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3"/>
                      <a:pt x="48" y="44"/>
                      <a:pt x="48" y="46"/>
                    </a:cubicBezTo>
                    <a:cubicBezTo>
                      <a:pt x="48" y="67"/>
                      <a:pt x="69" y="84"/>
                      <a:pt x="95" y="84"/>
                    </a:cubicBezTo>
                    <a:cubicBezTo>
                      <a:pt x="120" y="84"/>
                      <a:pt x="141" y="67"/>
                      <a:pt x="141" y="46"/>
                    </a:cubicBezTo>
                    <a:cubicBezTo>
                      <a:pt x="141" y="44"/>
                      <a:pt x="141" y="43"/>
                      <a:pt x="14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80" y="41"/>
                      <a:pt x="190" y="33"/>
                      <a:pt x="190" y="22"/>
                    </a:cubicBezTo>
                    <a:cubicBezTo>
                      <a:pt x="190" y="22"/>
                      <a:pt x="190" y="22"/>
                      <a:pt x="190" y="22"/>
                    </a:cubicBezTo>
                    <a:cubicBezTo>
                      <a:pt x="190" y="11"/>
                      <a:pt x="180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3" name="Freeform 25"/>
              <p:cNvSpPr>
                <a:spLocks noEditPoints="1"/>
              </p:cNvSpPr>
              <p:nvPr/>
            </p:nvSpPr>
            <p:spPr bwMode="auto">
              <a:xfrm>
                <a:off x="560" y="605"/>
                <a:ext cx="215" cy="276"/>
              </a:xfrm>
              <a:custGeom>
                <a:avLst/>
                <a:gdLst>
                  <a:gd name="T0" fmla="*/ 88 w 91"/>
                  <a:gd name="T1" fmla="*/ 0 h 117"/>
                  <a:gd name="T2" fmla="*/ 3 w 91"/>
                  <a:gd name="T3" fmla="*/ 0 h 117"/>
                  <a:gd name="T4" fmla="*/ 0 w 91"/>
                  <a:gd name="T5" fmla="*/ 3 h 117"/>
                  <a:gd name="T6" fmla="*/ 0 w 91"/>
                  <a:gd name="T7" fmla="*/ 114 h 117"/>
                  <a:gd name="T8" fmla="*/ 3 w 91"/>
                  <a:gd name="T9" fmla="*/ 116 h 117"/>
                  <a:gd name="T10" fmla="*/ 43 w 91"/>
                  <a:gd name="T11" fmla="*/ 92 h 117"/>
                  <a:gd name="T12" fmla="*/ 48 w 91"/>
                  <a:gd name="T13" fmla="*/ 92 h 117"/>
                  <a:gd name="T14" fmla="*/ 88 w 91"/>
                  <a:gd name="T15" fmla="*/ 116 h 117"/>
                  <a:gd name="T16" fmla="*/ 91 w 91"/>
                  <a:gd name="T17" fmla="*/ 114 h 117"/>
                  <a:gd name="T18" fmla="*/ 91 w 91"/>
                  <a:gd name="T19" fmla="*/ 3 h 117"/>
                  <a:gd name="T20" fmla="*/ 88 w 91"/>
                  <a:gd name="T21" fmla="*/ 0 h 117"/>
                  <a:gd name="T22" fmla="*/ 65 w 91"/>
                  <a:gd name="T23" fmla="*/ 49 h 117"/>
                  <a:gd name="T24" fmla="*/ 62 w 91"/>
                  <a:gd name="T25" fmla="*/ 53 h 117"/>
                  <a:gd name="T26" fmla="*/ 50 w 91"/>
                  <a:gd name="T27" fmla="*/ 53 h 117"/>
                  <a:gd name="T28" fmla="*/ 50 w 91"/>
                  <a:gd name="T29" fmla="*/ 64 h 117"/>
                  <a:gd name="T30" fmla="*/ 47 w 91"/>
                  <a:gd name="T31" fmla="*/ 67 h 117"/>
                  <a:gd name="T32" fmla="*/ 44 w 91"/>
                  <a:gd name="T33" fmla="*/ 67 h 117"/>
                  <a:gd name="T34" fmla="*/ 41 w 91"/>
                  <a:gd name="T35" fmla="*/ 64 h 117"/>
                  <a:gd name="T36" fmla="*/ 41 w 91"/>
                  <a:gd name="T37" fmla="*/ 53 h 117"/>
                  <a:gd name="T38" fmla="*/ 29 w 91"/>
                  <a:gd name="T39" fmla="*/ 53 h 117"/>
                  <a:gd name="T40" fmla="*/ 26 w 91"/>
                  <a:gd name="T41" fmla="*/ 49 h 117"/>
                  <a:gd name="T42" fmla="*/ 26 w 91"/>
                  <a:gd name="T43" fmla="*/ 46 h 117"/>
                  <a:gd name="T44" fmla="*/ 29 w 91"/>
                  <a:gd name="T45" fmla="*/ 43 h 117"/>
                  <a:gd name="T46" fmla="*/ 41 w 91"/>
                  <a:gd name="T47" fmla="*/ 43 h 117"/>
                  <a:gd name="T48" fmla="*/ 41 w 91"/>
                  <a:gd name="T49" fmla="*/ 31 h 117"/>
                  <a:gd name="T50" fmla="*/ 44 w 91"/>
                  <a:gd name="T51" fmla="*/ 28 h 117"/>
                  <a:gd name="T52" fmla="*/ 47 w 91"/>
                  <a:gd name="T53" fmla="*/ 28 h 117"/>
                  <a:gd name="T54" fmla="*/ 50 w 91"/>
                  <a:gd name="T55" fmla="*/ 31 h 117"/>
                  <a:gd name="T56" fmla="*/ 50 w 91"/>
                  <a:gd name="T57" fmla="*/ 43 h 117"/>
                  <a:gd name="T58" fmla="*/ 62 w 91"/>
                  <a:gd name="T59" fmla="*/ 43 h 117"/>
                  <a:gd name="T60" fmla="*/ 65 w 91"/>
                  <a:gd name="T61" fmla="*/ 46 h 117"/>
                  <a:gd name="T62" fmla="*/ 65 w 91"/>
                  <a:gd name="T63" fmla="*/ 4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1" h="117">
                    <a:moveTo>
                      <a:pt x="8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7"/>
                      <a:pt x="3" y="116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1"/>
                      <a:pt x="47" y="91"/>
                      <a:pt x="48" y="92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90" y="117"/>
                      <a:pt x="91" y="116"/>
                      <a:pt x="91" y="114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lose/>
                    <a:moveTo>
                      <a:pt x="65" y="49"/>
                    </a:moveTo>
                    <a:cubicBezTo>
                      <a:pt x="65" y="51"/>
                      <a:pt x="64" y="53"/>
                      <a:pt x="62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6"/>
                      <a:pt x="49" y="67"/>
                      <a:pt x="47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2" y="67"/>
                      <a:pt x="41" y="66"/>
                      <a:pt x="41" y="64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3"/>
                      <a:pt x="26" y="51"/>
                      <a:pt x="26" y="49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4"/>
                      <a:pt x="27" y="43"/>
                      <a:pt x="29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29"/>
                      <a:pt x="42" y="28"/>
                      <a:pt x="44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9" y="28"/>
                      <a:pt x="50" y="29"/>
                      <a:pt x="50" y="31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4" y="43"/>
                      <a:pt x="65" y="44"/>
                      <a:pt x="65" y="46"/>
                    </a:cubicBezTo>
                    <a:lnTo>
                      <a:pt x="6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4" name="Freeform 26"/>
              <p:cNvSpPr/>
              <p:nvPr/>
            </p:nvSpPr>
            <p:spPr bwMode="auto">
              <a:xfrm>
                <a:off x="621" y="543"/>
                <a:ext cx="215" cy="279"/>
              </a:xfrm>
              <a:custGeom>
                <a:avLst/>
                <a:gdLst>
                  <a:gd name="T0" fmla="*/ 87 w 91"/>
                  <a:gd name="T1" fmla="*/ 0 h 118"/>
                  <a:gd name="T2" fmla="*/ 91 w 91"/>
                  <a:gd name="T3" fmla="*/ 3 h 118"/>
                  <a:gd name="T4" fmla="*/ 91 w 91"/>
                  <a:gd name="T5" fmla="*/ 115 h 118"/>
                  <a:gd name="T6" fmla="*/ 88 w 91"/>
                  <a:gd name="T7" fmla="*/ 117 h 118"/>
                  <a:gd name="T8" fmla="*/ 77 w 91"/>
                  <a:gd name="T9" fmla="*/ 109 h 118"/>
                  <a:gd name="T10" fmla="*/ 75 w 91"/>
                  <a:gd name="T11" fmla="*/ 104 h 118"/>
                  <a:gd name="T12" fmla="*/ 75 w 91"/>
                  <a:gd name="T13" fmla="*/ 19 h 118"/>
                  <a:gd name="T14" fmla="*/ 71 w 91"/>
                  <a:gd name="T15" fmla="*/ 16 h 118"/>
                  <a:gd name="T16" fmla="*/ 3 w 91"/>
                  <a:gd name="T17" fmla="*/ 16 h 118"/>
                  <a:gd name="T18" fmla="*/ 0 w 91"/>
                  <a:gd name="T19" fmla="*/ 13 h 118"/>
                  <a:gd name="T20" fmla="*/ 0 w 91"/>
                  <a:gd name="T21" fmla="*/ 3 h 118"/>
                  <a:gd name="T22" fmla="*/ 3 w 91"/>
                  <a:gd name="T23" fmla="*/ 0 h 118"/>
                  <a:gd name="T24" fmla="*/ 87 w 91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" h="118">
                    <a:moveTo>
                      <a:pt x="87" y="0"/>
                    </a:moveTo>
                    <a:cubicBezTo>
                      <a:pt x="89" y="0"/>
                      <a:pt x="91" y="2"/>
                      <a:pt x="91" y="3"/>
                    </a:cubicBezTo>
                    <a:cubicBezTo>
                      <a:pt x="91" y="115"/>
                      <a:pt x="91" y="115"/>
                      <a:pt x="91" y="115"/>
                    </a:cubicBezTo>
                    <a:cubicBezTo>
                      <a:pt x="91" y="117"/>
                      <a:pt x="89" y="118"/>
                      <a:pt x="88" y="117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6" y="108"/>
                      <a:pt x="75" y="106"/>
                      <a:pt x="75" y="104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8"/>
                      <a:pt x="73" y="16"/>
                      <a:pt x="71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56" name="Freeform 28"/>
            <p:cNvSpPr/>
            <p:nvPr/>
          </p:nvSpPr>
          <p:spPr bwMode="auto">
            <a:xfrm>
              <a:off x="8277" y="2221"/>
              <a:ext cx="1596" cy="2059"/>
            </a:xfrm>
            <a:custGeom>
              <a:avLst/>
              <a:gdLst>
                <a:gd name="T0" fmla="*/ 44 w 250"/>
                <a:gd name="T1" fmla="*/ 81 h 323"/>
                <a:gd name="T2" fmla="*/ 44 w 250"/>
                <a:gd name="T3" fmla="*/ 242 h 323"/>
                <a:gd name="T4" fmla="*/ 44 w 250"/>
                <a:gd name="T5" fmla="*/ 242 h 323"/>
                <a:gd name="T6" fmla="*/ 125 w 250"/>
                <a:gd name="T7" fmla="*/ 323 h 323"/>
                <a:gd name="T8" fmla="*/ 206 w 250"/>
                <a:gd name="T9" fmla="*/ 242 h 323"/>
                <a:gd name="T10" fmla="*/ 206 w 250"/>
                <a:gd name="T11" fmla="*/ 242 h 323"/>
                <a:gd name="T12" fmla="*/ 206 w 250"/>
                <a:gd name="T13" fmla="*/ 81 h 323"/>
                <a:gd name="T14" fmla="*/ 125 w 250"/>
                <a:gd name="T15" fmla="*/ 0 h 323"/>
                <a:gd name="T16" fmla="*/ 44 w 250"/>
                <a:gd name="T17" fmla="*/ 8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323">
                  <a:moveTo>
                    <a:pt x="44" y="81"/>
                  </a:moveTo>
                  <a:cubicBezTo>
                    <a:pt x="0" y="125"/>
                    <a:pt x="0" y="197"/>
                    <a:pt x="44" y="242"/>
                  </a:cubicBezTo>
                  <a:cubicBezTo>
                    <a:pt x="44" y="242"/>
                    <a:pt x="44" y="242"/>
                    <a:pt x="44" y="242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206" y="242"/>
                    <a:pt x="206" y="242"/>
                    <a:pt x="206" y="242"/>
                  </a:cubicBezTo>
                  <a:cubicBezTo>
                    <a:pt x="206" y="242"/>
                    <a:pt x="206" y="242"/>
                    <a:pt x="206" y="242"/>
                  </a:cubicBezTo>
                  <a:cubicBezTo>
                    <a:pt x="250" y="197"/>
                    <a:pt x="250" y="125"/>
                    <a:pt x="206" y="81"/>
                  </a:cubicBezTo>
                  <a:cubicBezTo>
                    <a:pt x="125" y="0"/>
                    <a:pt x="125" y="0"/>
                    <a:pt x="125" y="0"/>
                  </a:cubicBezTo>
                  <a:lnTo>
                    <a:pt x="44" y="81"/>
                  </a:lnTo>
                  <a:close/>
                </a:path>
              </a:pathLst>
            </a:custGeom>
            <a:solidFill>
              <a:srgbClr val="27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29"/>
            <p:cNvSpPr/>
            <p:nvPr/>
          </p:nvSpPr>
          <p:spPr bwMode="auto">
            <a:xfrm>
              <a:off x="6255" y="7521"/>
              <a:ext cx="1453" cy="145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0 w 228"/>
                <a:gd name="T5" fmla="*/ 114 h 228"/>
                <a:gd name="T6" fmla="*/ 0 w 228"/>
                <a:gd name="T7" fmla="*/ 228 h 228"/>
                <a:gd name="T8" fmla="*/ 114 w 228"/>
                <a:gd name="T9" fmla="*/ 228 h 228"/>
                <a:gd name="T10" fmla="*/ 114 w 228"/>
                <a:gd name="T11" fmla="*/ 228 h 228"/>
                <a:gd name="T12" fmla="*/ 228 w 228"/>
                <a:gd name="T13" fmla="*/ 114 h 228"/>
                <a:gd name="T14" fmla="*/ 228 w 228"/>
                <a:gd name="T15" fmla="*/ 0 h 228"/>
                <a:gd name="T16" fmla="*/ 114 w 228"/>
                <a:gd name="T1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14" y="228"/>
                    <a:pt x="114" y="228"/>
                    <a:pt x="114" y="228"/>
                  </a:cubicBezTo>
                  <a:cubicBezTo>
                    <a:pt x="114" y="228"/>
                    <a:pt x="114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0"/>
                    <a:pt x="228" y="0"/>
                    <a:pt x="228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8D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30"/>
            <p:cNvSpPr/>
            <p:nvPr/>
          </p:nvSpPr>
          <p:spPr bwMode="auto">
            <a:xfrm>
              <a:off x="10402" y="7521"/>
              <a:ext cx="1453" cy="1452"/>
            </a:xfrm>
            <a:custGeom>
              <a:avLst/>
              <a:gdLst>
                <a:gd name="T0" fmla="*/ 228 w 228"/>
                <a:gd name="T1" fmla="*/ 114 h 228"/>
                <a:gd name="T2" fmla="*/ 114 w 228"/>
                <a:gd name="T3" fmla="*/ 0 h 228"/>
                <a:gd name="T4" fmla="*/ 114 w 228"/>
                <a:gd name="T5" fmla="*/ 0 h 228"/>
                <a:gd name="T6" fmla="*/ 0 w 228"/>
                <a:gd name="T7" fmla="*/ 0 h 228"/>
                <a:gd name="T8" fmla="*/ 0 w 228"/>
                <a:gd name="T9" fmla="*/ 114 h 228"/>
                <a:gd name="T10" fmla="*/ 0 w 228"/>
                <a:gd name="T11" fmla="*/ 114 h 228"/>
                <a:gd name="T12" fmla="*/ 114 w 228"/>
                <a:gd name="T13" fmla="*/ 228 h 228"/>
                <a:gd name="T14" fmla="*/ 228 w 228"/>
                <a:gd name="T15" fmla="*/ 228 h 228"/>
                <a:gd name="T16" fmla="*/ 228 w 228"/>
                <a:gd name="T17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28">
                  <a:moveTo>
                    <a:pt x="228" y="114"/>
                  </a:moveTo>
                  <a:cubicBezTo>
                    <a:pt x="228" y="51"/>
                    <a:pt x="177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228" y="228"/>
                    <a:pt x="228" y="228"/>
                    <a:pt x="228" y="228"/>
                  </a:cubicBezTo>
                  <a:lnTo>
                    <a:pt x="228" y="114"/>
                  </a:lnTo>
                  <a:close/>
                </a:path>
              </a:pathLst>
            </a:custGeom>
            <a:solidFill>
              <a:srgbClr val="F8D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31"/>
            <p:cNvSpPr/>
            <p:nvPr/>
          </p:nvSpPr>
          <p:spPr bwMode="auto">
            <a:xfrm>
              <a:off x="6255" y="3366"/>
              <a:ext cx="1453" cy="1452"/>
            </a:xfrm>
            <a:custGeom>
              <a:avLst/>
              <a:gdLst>
                <a:gd name="T0" fmla="*/ 228 w 228"/>
                <a:gd name="T1" fmla="*/ 114 h 228"/>
                <a:gd name="T2" fmla="*/ 114 w 228"/>
                <a:gd name="T3" fmla="*/ 0 h 228"/>
                <a:gd name="T4" fmla="*/ 114 w 228"/>
                <a:gd name="T5" fmla="*/ 0 h 228"/>
                <a:gd name="T6" fmla="*/ 0 w 228"/>
                <a:gd name="T7" fmla="*/ 0 h 228"/>
                <a:gd name="T8" fmla="*/ 0 w 228"/>
                <a:gd name="T9" fmla="*/ 114 h 228"/>
                <a:gd name="T10" fmla="*/ 0 w 228"/>
                <a:gd name="T11" fmla="*/ 114 h 228"/>
                <a:gd name="T12" fmla="*/ 114 w 228"/>
                <a:gd name="T13" fmla="*/ 228 h 228"/>
                <a:gd name="T14" fmla="*/ 228 w 228"/>
                <a:gd name="T15" fmla="*/ 228 h 228"/>
                <a:gd name="T16" fmla="*/ 228 w 228"/>
                <a:gd name="T17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28">
                  <a:moveTo>
                    <a:pt x="228" y="114"/>
                  </a:moveTo>
                  <a:cubicBezTo>
                    <a:pt x="228" y="51"/>
                    <a:pt x="177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228" y="228"/>
                    <a:pt x="228" y="228"/>
                    <a:pt x="228" y="228"/>
                  </a:cubicBezTo>
                  <a:lnTo>
                    <a:pt x="228" y="114"/>
                  </a:lnTo>
                  <a:close/>
                </a:path>
              </a:pathLst>
            </a:custGeom>
            <a:solidFill>
              <a:srgbClr val="EE4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32"/>
            <p:cNvSpPr/>
            <p:nvPr/>
          </p:nvSpPr>
          <p:spPr bwMode="auto">
            <a:xfrm>
              <a:off x="5120" y="5357"/>
              <a:ext cx="2066" cy="1595"/>
            </a:xfrm>
            <a:custGeom>
              <a:avLst/>
              <a:gdLst>
                <a:gd name="T0" fmla="*/ 242 w 323"/>
                <a:gd name="T1" fmla="*/ 45 h 250"/>
                <a:gd name="T2" fmla="*/ 81 w 323"/>
                <a:gd name="T3" fmla="*/ 45 h 250"/>
                <a:gd name="T4" fmla="*/ 81 w 323"/>
                <a:gd name="T5" fmla="*/ 45 h 250"/>
                <a:gd name="T6" fmla="*/ 0 w 323"/>
                <a:gd name="T7" fmla="*/ 125 h 250"/>
                <a:gd name="T8" fmla="*/ 81 w 323"/>
                <a:gd name="T9" fmla="*/ 206 h 250"/>
                <a:gd name="T10" fmla="*/ 81 w 323"/>
                <a:gd name="T11" fmla="*/ 206 h 250"/>
                <a:gd name="T12" fmla="*/ 242 w 323"/>
                <a:gd name="T13" fmla="*/ 206 h 250"/>
                <a:gd name="T14" fmla="*/ 323 w 323"/>
                <a:gd name="T15" fmla="*/ 125 h 250"/>
                <a:gd name="T16" fmla="*/ 242 w 323"/>
                <a:gd name="T17" fmla="*/ 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250">
                  <a:moveTo>
                    <a:pt x="242" y="45"/>
                  </a:moveTo>
                  <a:cubicBezTo>
                    <a:pt x="197" y="0"/>
                    <a:pt x="125" y="0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81" y="206"/>
                    <a:pt x="81" y="206"/>
                    <a:pt x="81" y="206"/>
                  </a:cubicBezTo>
                  <a:cubicBezTo>
                    <a:pt x="81" y="206"/>
                    <a:pt x="81" y="206"/>
                    <a:pt x="81" y="206"/>
                  </a:cubicBezTo>
                  <a:cubicBezTo>
                    <a:pt x="125" y="250"/>
                    <a:pt x="197" y="250"/>
                    <a:pt x="242" y="206"/>
                  </a:cubicBezTo>
                  <a:cubicBezTo>
                    <a:pt x="323" y="125"/>
                    <a:pt x="323" y="125"/>
                    <a:pt x="323" y="125"/>
                  </a:cubicBezTo>
                  <a:lnTo>
                    <a:pt x="242" y="45"/>
                  </a:lnTo>
                  <a:close/>
                </a:path>
              </a:pathLst>
            </a:custGeom>
            <a:solidFill>
              <a:srgbClr val="F89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33"/>
            <p:cNvSpPr/>
            <p:nvPr/>
          </p:nvSpPr>
          <p:spPr bwMode="auto">
            <a:xfrm>
              <a:off x="10961" y="5357"/>
              <a:ext cx="2066" cy="1595"/>
            </a:xfrm>
            <a:custGeom>
              <a:avLst/>
              <a:gdLst>
                <a:gd name="T0" fmla="*/ 242 w 323"/>
                <a:gd name="T1" fmla="*/ 45 h 250"/>
                <a:gd name="T2" fmla="*/ 81 w 323"/>
                <a:gd name="T3" fmla="*/ 45 h 250"/>
                <a:gd name="T4" fmla="*/ 81 w 323"/>
                <a:gd name="T5" fmla="*/ 45 h 250"/>
                <a:gd name="T6" fmla="*/ 0 w 323"/>
                <a:gd name="T7" fmla="*/ 125 h 250"/>
                <a:gd name="T8" fmla="*/ 81 w 323"/>
                <a:gd name="T9" fmla="*/ 206 h 250"/>
                <a:gd name="T10" fmla="*/ 81 w 323"/>
                <a:gd name="T11" fmla="*/ 206 h 250"/>
                <a:gd name="T12" fmla="*/ 242 w 323"/>
                <a:gd name="T13" fmla="*/ 206 h 250"/>
                <a:gd name="T14" fmla="*/ 323 w 323"/>
                <a:gd name="T15" fmla="*/ 125 h 250"/>
                <a:gd name="T16" fmla="*/ 242 w 323"/>
                <a:gd name="T17" fmla="*/ 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250">
                  <a:moveTo>
                    <a:pt x="242" y="45"/>
                  </a:moveTo>
                  <a:cubicBezTo>
                    <a:pt x="198" y="0"/>
                    <a:pt x="126" y="0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81" y="206"/>
                    <a:pt x="81" y="206"/>
                    <a:pt x="81" y="206"/>
                  </a:cubicBezTo>
                  <a:cubicBezTo>
                    <a:pt x="81" y="206"/>
                    <a:pt x="81" y="206"/>
                    <a:pt x="81" y="206"/>
                  </a:cubicBezTo>
                  <a:cubicBezTo>
                    <a:pt x="126" y="250"/>
                    <a:pt x="198" y="250"/>
                    <a:pt x="242" y="206"/>
                  </a:cubicBezTo>
                  <a:cubicBezTo>
                    <a:pt x="323" y="125"/>
                    <a:pt x="323" y="125"/>
                    <a:pt x="323" y="125"/>
                  </a:cubicBezTo>
                  <a:lnTo>
                    <a:pt x="242" y="45"/>
                  </a:lnTo>
                  <a:close/>
                </a:path>
              </a:pathLst>
            </a:custGeom>
            <a:solidFill>
              <a:srgbClr val="F89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34"/>
            <p:cNvSpPr/>
            <p:nvPr/>
          </p:nvSpPr>
          <p:spPr bwMode="auto">
            <a:xfrm>
              <a:off x="10402" y="3366"/>
              <a:ext cx="1453" cy="1452"/>
            </a:xfrm>
            <a:custGeom>
              <a:avLst/>
              <a:gdLst>
                <a:gd name="T0" fmla="*/ 114 w 228"/>
                <a:gd name="T1" fmla="*/ 228 h 228"/>
                <a:gd name="T2" fmla="*/ 228 w 228"/>
                <a:gd name="T3" fmla="*/ 114 h 228"/>
                <a:gd name="T4" fmla="*/ 228 w 228"/>
                <a:gd name="T5" fmla="*/ 114 h 228"/>
                <a:gd name="T6" fmla="*/ 228 w 228"/>
                <a:gd name="T7" fmla="*/ 0 h 228"/>
                <a:gd name="T8" fmla="*/ 114 w 228"/>
                <a:gd name="T9" fmla="*/ 0 h 228"/>
                <a:gd name="T10" fmla="*/ 114 w 228"/>
                <a:gd name="T11" fmla="*/ 0 h 228"/>
                <a:gd name="T12" fmla="*/ 0 w 228"/>
                <a:gd name="T13" fmla="*/ 114 h 228"/>
                <a:gd name="T14" fmla="*/ 0 w 228"/>
                <a:gd name="T15" fmla="*/ 228 h 228"/>
                <a:gd name="T16" fmla="*/ 114 w 228"/>
                <a:gd name="T1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28">
                  <a:moveTo>
                    <a:pt x="114" y="228"/>
                  </a:moveTo>
                  <a:cubicBezTo>
                    <a:pt x="177" y="228"/>
                    <a:pt x="228" y="177"/>
                    <a:pt x="228" y="114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1" y="0"/>
                    <a:pt x="0" y="51"/>
                    <a:pt x="0" y="1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114" y="228"/>
                  </a:lnTo>
                  <a:close/>
                </a:path>
              </a:pathLst>
            </a:custGeom>
            <a:solidFill>
              <a:srgbClr val="EE4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35"/>
            <p:cNvSpPr>
              <a:spLocks noEditPoints="1"/>
            </p:cNvSpPr>
            <p:nvPr/>
          </p:nvSpPr>
          <p:spPr bwMode="auto">
            <a:xfrm>
              <a:off x="11660" y="5827"/>
              <a:ext cx="668" cy="668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9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2 w 105"/>
                <a:gd name="T19" fmla="*/ 85 h 105"/>
                <a:gd name="T20" fmla="*/ 20 w 105"/>
                <a:gd name="T21" fmla="*/ 53 h 105"/>
                <a:gd name="T22" fmla="*/ 52 w 105"/>
                <a:gd name="T23" fmla="*/ 21 h 105"/>
                <a:gd name="T24" fmla="*/ 75 w 105"/>
                <a:gd name="T25" fmla="*/ 24 h 105"/>
                <a:gd name="T26" fmla="*/ 74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2 w 105"/>
                <a:gd name="T35" fmla="*/ 105 h 105"/>
                <a:gd name="T36" fmla="*/ 0 w 105"/>
                <a:gd name="T37" fmla="*/ 53 h 105"/>
                <a:gd name="T38" fmla="*/ 52 w 105"/>
                <a:gd name="T39" fmla="*/ 2 h 105"/>
                <a:gd name="T40" fmla="*/ 67 w 105"/>
                <a:gd name="T41" fmla="*/ 4 h 105"/>
                <a:gd name="T42" fmla="*/ 64 w 105"/>
                <a:gd name="T43" fmla="*/ 12 h 105"/>
                <a:gd name="T44" fmla="*/ 52 w 105"/>
                <a:gd name="T45" fmla="*/ 10 h 105"/>
                <a:gd name="T46" fmla="*/ 9 w 105"/>
                <a:gd name="T47" fmla="*/ 53 h 105"/>
                <a:gd name="T48" fmla="*/ 52 w 105"/>
                <a:gd name="T49" fmla="*/ 96 h 105"/>
                <a:gd name="T50" fmla="*/ 95 w 105"/>
                <a:gd name="T51" fmla="*/ 53 h 105"/>
                <a:gd name="T52" fmla="*/ 93 w 105"/>
                <a:gd name="T53" fmla="*/ 41 h 105"/>
                <a:gd name="T54" fmla="*/ 52 w 105"/>
                <a:gd name="T55" fmla="*/ 38 h 105"/>
                <a:gd name="T56" fmla="*/ 68 w 105"/>
                <a:gd name="T57" fmla="*/ 31 h 105"/>
                <a:gd name="T58" fmla="*/ 33 w 105"/>
                <a:gd name="T59" fmla="*/ 34 h 105"/>
                <a:gd name="T60" fmla="*/ 33 w 105"/>
                <a:gd name="T61" fmla="*/ 34 h 105"/>
                <a:gd name="T62" fmla="*/ 33 w 105"/>
                <a:gd name="T63" fmla="*/ 72 h 105"/>
                <a:gd name="T64" fmla="*/ 71 w 105"/>
                <a:gd name="T65" fmla="*/ 72 h 105"/>
                <a:gd name="T66" fmla="*/ 79 w 105"/>
                <a:gd name="T67" fmla="*/ 53 h 105"/>
                <a:gd name="T68" fmla="*/ 65 w 105"/>
                <a:gd name="T69" fmla="*/ 46 h 105"/>
                <a:gd name="T70" fmla="*/ 62 w 105"/>
                <a:gd name="T71" fmla="*/ 64 h 105"/>
                <a:gd name="T72" fmla="*/ 52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2 w 105"/>
                <a:gd name="T81" fmla="*/ 43 h 105"/>
                <a:gd name="T82" fmla="*/ 42 w 105"/>
                <a:gd name="T83" fmla="*/ 53 h 105"/>
                <a:gd name="T84" fmla="*/ 52 w 105"/>
                <a:gd name="T85" fmla="*/ 63 h 105"/>
                <a:gd name="T86" fmla="*/ 59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8 w 105"/>
                <a:gd name="T95" fmla="*/ 7 h 105"/>
                <a:gd name="T96" fmla="*/ 80 w 105"/>
                <a:gd name="T97" fmla="*/ 22 h 105"/>
                <a:gd name="T98" fmla="*/ 88 w 105"/>
                <a:gd name="T99" fmla="*/ 7 h 105"/>
                <a:gd name="T100" fmla="*/ 93 w 105"/>
                <a:gd name="T101" fmla="*/ 16 h 105"/>
                <a:gd name="T102" fmla="*/ 89 w 105"/>
                <a:gd name="T103" fmla="*/ 27 h 105"/>
                <a:gd name="T104" fmla="*/ 93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4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90" y="0"/>
                    <a:pt x="91" y="1"/>
                  </a:cubicBezTo>
                  <a:cubicBezTo>
                    <a:pt x="91" y="1"/>
                    <a:pt x="91" y="1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9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4" y="46"/>
                    <a:pt x="84" y="53"/>
                  </a:cubicBezTo>
                  <a:cubicBezTo>
                    <a:pt x="84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9" y="82"/>
                    <a:pt x="61" y="85"/>
                    <a:pt x="52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20" y="62"/>
                    <a:pt x="20" y="53"/>
                  </a:cubicBezTo>
                  <a:cubicBezTo>
                    <a:pt x="20" y="44"/>
                    <a:pt x="23" y="36"/>
                    <a:pt x="29" y="31"/>
                  </a:cubicBezTo>
                  <a:cubicBezTo>
                    <a:pt x="35" y="25"/>
                    <a:pt x="43" y="21"/>
                    <a:pt x="52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5"/>
                    <a:pt x="74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4" y="36"/>
                    <a:pt x="96" y="35"/>
                  </a:cubicBezTo>
                  <a:cubicBezTo>
                    <a:pt x="98" y="35"/>
                    <a:pt x="101" y="36"/>
                    <a:pt x="101" y="38"/>
                  </a:cubicBezTo>
                  <a:cubicBezTo>
                    <a:pt x="102" y="41"/>
                    <a:pt x="102" y="43"/>
                    <a:pt x="103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7"/>
                    <a:pt x="98" y="80"/>
                    <a:pt x="88" y="90"/>
                  </a:cubicBezTo>
                  <a:cubicBezTo>
                    <a:pt x="79" y="99"/>
                    <a:pt x="66" y="105"/>
                    <a:pt x="52" y="105"/>
                  </a:cubicBezTo>
                  <a:cubicBezTo>
                    <a:pt x="38" y="105"/>
                    <a:pt x="25" y="99"/>
                    <a:pt x="15" y="90"/>
                  </a:cubicBezTo>
                  <a:cubicBezTo>
                    <a:pt x="6" y="80"/>
                    <a:pt x="0" y="67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5" y="7"/>
                    <a:pt x="38" y="2"/>
                    <a:pt x="52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7" y="4"/>
                  </a:cubicBezTo>
                  <a:cubicBezTo>
                    <a:pt x="69" y="4"/>
                    <a:pt x="70" y="7"/>
                    <a:pt x="70" y="9"/>
                  </a:cubicBezTo>
                  <a:cubicBezTo>
                    <a:pt x="69" y="11"/>
                    <a:pt x="67" y="12"/>
                    <a:pt x="64" y="12"/>
                  </a:cubicBezTo>
                  <a:cubicBezTo>
                    <a:pt x="62" y="11"/>
                    <a:pt x="60" y="11"/>
                    <a:pt x="58" y="10"/>
                  </a:cubicBezTo>
                  <a:cubicBezTo>
                    <a:pt x="56" y="10"/>
                    <a:pt x="54" y="10"/>
                    <a:pt x="52" y="10"/>
                  </a:cubicBezTo>
                  <a:cubicBezTo>
                    <a:pt x="40" y="10"/>
                    <a:pt x="29" y="15"/>
                    <a:pt x="21" y="22"/>
                  </a:cubicBezTo>
                  <a:cubicBezTo>
                    <a:pt x="13" y="30"/>
                    <a:pt x="9" y="41"/>
                    <a:pt x="9" y="53"/>
                  </a:cubicBezTo>
                  <a:cubicBezTo>
                    <a:pt x="9" y="65"/>
                    <a:pt x="13" y="76"/>
                    <a:pt x="21" y="84"/>
                  </a:cubicBezTo>
                  <a:cubicBezTo>
                    <a:pt x="29" y="92"/>
                    <a:pt x="40" y="96"/>
                    <a:pt x="52" y="96"/>
                  </a:cubicBezTo>
                  <a:cubicBezTo>
                    <a:pt x="64" y="96"/>
                    <a:pt x="75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5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2" y="38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4" y="38"/>
                    <a:pt x="57" y="39"/>
                    <a:pt x="59" y="40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3" y="28"/>
                    <a:pt x="58" y="26"/>
                    <a:pt x="52" y="26"/>
                  </a:cubicBezTo>
                  <a:cubicBezTo>
                    <a:pt x="44" y="26"/>
                    <a:pt x="38" y="29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8" y="39"/>
                    <a:pt x="25" y="46"/>
                    <a:pt x="25" y="53"/>
                  </a:cubicBezTo>
                  <a:cubicBezTo>
                    <a:pt x="25" y="61"/>
                    <a:pt x="28" y="67"/>
                    <a:pt x="33" y="72"/>
                  </a:cubicBezTo>
                  <a:cubicBezTo>
                    <a:pt x="38" y="77"/>
                    <a:pt x="44" y="80"/>
                    <a:pt x="52" y="80"/>
                  </a:cubicBezTo>
                  <a:cubicBezTo>
                    <a:pt x="59" y="80"/>
                    <a:pt x="66" y="77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67"/>
                    <a:pt x="79" y="61"/>
                    <a:pt x="79" y="53"/>
                  </a:cubicBezTo>
                  <a:cubicBezTo>
                    <a:pt x="79" y="47"/>
                    <a:pt x="77" y="42"/>
                    <a:pt x="74" y="37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8"/>
                    <a:pt x="67" y="51"/>
                    <a:pt x="67" y="53"/>
                  </a:cubicBezTo>
                  <a:cubicBezTo>
                    <a:pt x="67" y="57"/>
                    <a:pt x="65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0" y="66"/>
                    <a:pt x="56" y="68"/>
                    <a:pt x="52" y="68"/>
                  </a:cubicBezTo>
                  <a:cubicBezTo>
                    <a:pt x="48" y="68"/>
                    <a:pt x="44" y="66"/>
                    <a:pt x="41" y="64"/>
                  </a:cubicBezTo>
                  <a:cubicBezTo>
                    <a:pt x="39" y="61"/>
                    <a:pt x="37" y="57"/>
                    <a:pt x="37" y="53"/>
                  </a:cubicBezTo>
                  <a:cubicBezTo>
                    <a:pt x="37" y="49"/>
                    <a:pt x="39" y="45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8" y="38"/>
                    <a:pt x="52" y="38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3"/>
                    <a:pt x="53" y="43"/>
                    <a:pt x="52" y="43"/>
                  </a:cubicBezTo>
                  <a:cubicBezTo>
                    <a:pt x="49" y="43"/>
                    <a:pt x="47" y="44"/>
                    <a:pt x="45" y="46"/>
                  </a:cubicBezTo>
                  <a:cubicBezTo>
                    <a:pt x="43" y="48"/>
                    <a:pt x="42" y="50"/>
                    <a:pt x="42" y="53"/>
                  </a:cubicBezTo>
                  <a:cubicBezTo>
                    <a:pt x="42" y="56"/>
                    <a:pt x="43" y="58"/>
                    <a:pt x="45" y="60"/>
                  </a:cubicBezTo>
                  <a:cubicBezTo>
                    <a:pt x="47" y="62"/>
                    <a:pt x="49" y="63"/>
                    <a:pt x="52" y="63"/>
                  </a:cubicBezTo>
                  <a:cubicBezTo>
                    <a:pt x="55" y="63"/>
                    <a:pt x="57" y="62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1" y="58"/>
                    <a:pt x="62" y="56"/>
                    <a:pt x="62" y="53"/>
                  </a:cubicBezTo>
                  <a:cubicBezTo>
                    <a:pt x="62" y="52"/>
                    <a:pt x="61" y="51"/>
                    <a:pt x="61" y="5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3" y="58"/>
                    <a:pt x="51" y="58"/>
                    <a:pt x="49" y="56"/>
                  </a:cubicBezTo>
                  <a:cubicBezTo>
                    <a:pt x="47" y="54"/>
                    <a:pt x="47" y="52"/>
                    <a:pt x="49" y="50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8" y="7"/>
                  </a:moveTo>
                  <a:cubicBezTo>
                    <a:pt x="88" y="7"/>
                    <a:pt x="88" y="7"/>
                    <a:pt x="88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3" y="16"/>
                  </a:moveTo>
                  <a:cubicBezTo>
                    <a:pt x="93" y="16"/>
                    <a:pt x="93" y="16"/>
                    <a:pt x="93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6"/>
                    <a:pt x="93" y="16"/>
                    <a:pt x="9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36"/>
            <p:cNvSpPr>
              <a:spLocks noEditPoints="1"/>
            </p:cNvSpPr>
            <p:nvPr/>
          </p:nvSpPr>
          <p:spPr bwMode="auto">
            <a:xfrm>
              <a:off x="5839" y="5875"/>
              <a:ext cx="634" cy="627"/>
            </a:xfrm>
            <a:custGeom>
              <a:avLst/>
              <a:gdLst>
                <a:gd name="T0" fmla="*/ 20 w 99"/>
                <a:gd name="T1" fmla="*/ 37 h 98"/>
                <a:gd name="T2" fmla="*/ 21 w 99"/>
                <a:gd name="T3" fmla="*/ 28 h 98"/>
                <a:gd name="T4" fmla="*/ 25 w 99"/>
                <a:gd name="T5" fmla="*/ 24 h 98"/>
                <a:gd name="T6" fmla="*/ 29 w 99"/>
                <a:gd name="T7" fmla="*/ 21 h 98"/>
                <a:gd name="T8" fmla="*/ 37 w 99"/>
                <a:gd name="T9" fmla="*/ 19 h 98"/>
                <a:gd name="T10" fmla="*/ 32 w 99"/>
                <a:gd name="T11" fmla="*/ 25 h 98"/>
                <a:gd name="T12" fmla="*/ 25 w 99"/>
                <a:gd name="T13" fmla="*/ 31 h 98"/>
                <a:gd name="T14" fmla="*/ 79 w 99"/>
                <a:gd name="T15" fmla="*/ 73 h 98"/>
                <a:gd name="T16" fmla="*/ 97 w 99"/>
                <a:gd name="T17" fmla="*/ 91 h 98"/>
                <a:gd name="T18" fmla="*/ 91 w 99"/>
                <a:gd name="T19" fmla="*/ 96 h 98"/>
                <a:gd name="T20" fmla="*/ 62 w 99"/>
                <a:gd name="T21" fmla="*/ 86 h 98"/>
                <a:gd name="T22" fmla="*/ 28 w 99"/>
                <a:gd name="T23" fmla="*/ 86 h 98"/>
                <a:gd name="T24" fmla="*/ 14 w 99"/>
                <a:gd name="T25" fmla="*/ 76 h 98"/>
                <a:gd name="T26" fmla="*/ 4 w 99"/>
                <a:gd name="T27" fmla="*/ 62 h 98"/>
                <a:gd name="T28" fmla="*/ 0 w 99"/>
                <a:gd name="T29" fmla="*/ 45 h 98"/>
                <a:gd name="T30" fmla="*/ 14 w 99"/>
                <a:gd name="T31" fmla="*/ 13 h 98"/>
                <a:gd name="T32" fmla="*/ 62 w 99"/>
                <a:gd name="T33" fmla="*/ 3 h 98"/>
                <a:gd name="T34" fmla="*/ 77 w 99"/>
                <a:gd name="T35" fmla="*/ 13 h 98"/>
                <a:gd name="T36" fmla="*/ 86 w 99"/>
                <a:gd name="T37" fmla="*/ 28 h 98"/>
                <a:gd name="T38" fmla="*/ 90 w 99"/>
                <a:gd name="T39" fmla="*/ 45 h 98"/>
                <a:gd name="T40" fmla="*/ 79 w 99"/>
                <a:gd name="T41" fmla="*/ 73 h 98"/>
                <a:gd name="T42" fmla="*/ 59 w 99"/>
                <a:gd name="T43" fmla="*/ 11 h 98"/>
                <a:gd name="T44" fmla="*/ 19 w 99"/>
                <a:gd name="T45" fmla="*/ 19 h 98"/>
                <a:gd name="T46" fmla="*/ 9 w 99"/>
                <a:gd name="T47" fmla="*/ 45 h 98"/>
                <a:gd name="T48" fmla="*/ 11 w 99"/>
                <a:gd name="T49" fmla="*/ 58 h 98"/>
                <a:gd name="T50" fmla="*/ 19 w 99"/>
                <a:gd name="T51" fmla="*/ 70 h 98"/>
                <a:gd name="T52" fmla="*/ 31 w 99"/>
                <a:gd name="T53" fmla="*/ 78 h 98"/>
                <a:gd name="T54" fmla="*/ 45 w 99"/>
                <a:gd name="T55" fmla="*/ 81 h 98"/>
                <a:gd name="T56" fmla="*/ 71 w 99"/>
                <a:gd name="T57" fmla="*/ 70 h 98"/>
                <a:gd name="T58" fmla="*/ 71 w 99"/>
                <a:gd name="T59" fmla="*/ 70 h 98"/>
                <a:gd name="T60" fmla="*/ 81 w 99"/>
                <a:gd name="T61" fmla="*/ 45 h 98"/>
                <a:gd name="T62" fmla="*/ 79 w 99"/>
                <a:gd name="T63" fmla="*/ 31 h 98"/>
                <a:gd name="T64" fmla="*/ 71 w 99"/>
                <a:gd name="T65" fmla="*/ 19 h 98"/>
                <a:gd name="T66" fmla="*/ 69 w 99"/>
                <a:gd name="T67" fmla="*/ 45 h 98"/>
                <a:gd name="T68" fmla="*/ 71 w 99"/>
                <a:gd name="T69" fmla="*/ 42 h 98"/>
                <a:gd name="T70" fmla="*/ 72 w 99"/>
                <a:gd name="T71" fmla="*/ 56 h 98"/>
                <a:gd name="T72" fmla="*/ 65 w 99"/>
                <a:gd name="T73" fmla="*/ 65 h 98"/>
                <a:gd name="T74" fmla="*/ 45 w 99"/>
                <a:gd name="T75" fmla="*/ 73 h 98"/>
                <a:gd name="T76" fmla="*/ 45 w 99"/>
                <a:gd name="T77" fmla="*/ 69 h 98"/>
                <a:gd name="T78" fmla="*/ 62 w 99"/>
                <a:gd name="T79" fmla="*/ 61 h 98"/>
                <a:gd name="T80" fmla="*/ 67 w 99"/>
                <a:gd name="T81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" h="98">
                  <a:moveTo>
                    <a:pt x="23" y="35"/>
                  </a:moveTo>
                  <a:cubicBezTo>
                    <a:pt x="22" y="36"/>
                    <a:pt x="21" y="37"/>
                    <a:pt x="20" y="37"/>
                  </a:cubicBezTo>
                  <a:cubicBezTo>
                    <a:pt x="19" y="36"/>
                    <a:pt x="18" y="35"/>
                    <a:pt x="18" y="33"/>
                  </a:cubicBezTo>
                  <a:cubicBezTo>
                    <a:pt x="19" y="32"/>
                    <a:pt x="20" y="30"/>
                    <a:pt x="21" y="28"/>
                  </a:cubicBezTo>
                  <a:cubicBezTo>
                    <a:pt x="22" y="27"/>
                    <a:pt x="23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3"/>
                    <a:pt x="27" y="22"/>
                    <a:pt x="29" y="21"/>
                  </a:cubicBezTo>
                  <a:cubicBezTo>
                    <a:pt x="30" y="20"/>
                    <a:pt x="32" y="19"/>
                    <a:pt x="34" y="18"/>
                  </a:cubicBezTo>
                  <a:cubicBezTo>
                    <a:pt x="35" y="17"/>
                    <a:pt x="37" y="18"/>
                    <a:pt x="37" y="19"/>
                  </a:cubicBezTo>
                  <a:cubicBezTo>
                    <a:pt x="38" y="21"/>
                    <a:pt x="37" y="22"/>
                    <a:pt x="36" y="22"/>
                  </a:cubicBezTo>
                  <a:cubicBezTo>
                    <a:pt x="34" y="23"/>
                    <a:pt x="33" y="24"/>
                    <a:pt x="32" y="25"/>
                  </a:cubicBezTo>
                  <a:cubicBezTo>
                    <a:pt x="30" y="26"/>
                    <a:pt x="29" y="26"/>
                    <a:pt x="28" y="28"/>
                  </a:cubicBezTo>
                  <a:cubicBezTo>
                    <a:pt x="27" y="29"/>
                    <a:pt x="26" y="30"/>
                    <a:pt x="25" y="31"/>
                  </a:cubicBezTo>
                  <a:cubicBezTo>
                    <a:pt x="24" y="32"/>
                    <a:pt x="24" y="34"/>
                    <a:pt x="23" y="35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2"/>
                    <a:pt x="99" y="95"/>
                    <a:pt x="97" y="96"/>
                  </a:cubicBezTo>
                  <a:cubicBezTo>
                    <a:pt x="95" y="98"/>
                    <a:pt x="93" y="98"/>
                    <a:pt x="91" y="96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0" y="82"/>
                    <a:pt x="66" y="84"/>
                    <a:pt x="62" y="86"/>
                  </a:cubicBezTo>
                  <a:cubicBezTo>
                    <a:pt x="57" y="88"/>
                    <a:pt x="51" y="89"/>
                    <a:pt x="45" y="89"/>
                  </a:cubicBezTo>
                  <a:cubicBezTo>
                    <a:pt x="39" y="89"/>
                    <a:pt x="33" y="88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3" y="83"/>
                    <a:pt x="18" y="80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9" y="72"/>
                    <a:pt x="6" y="67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56"/>
                    <a:pt x="0" y="50"/>
                    <a:pt x="0" y="45"/>
                  </a:cubicBezTo>
                  <a:cubicBezTo>
                    <a:pt x="0" y="39"/>
                    <a:pt x="2" y="33"/>
                    <a:pt x="4" y="28"/>
                  </a:cubicBezTo>
                  <a:cubicBezTo>
                    <a:pt x="6" y="22"/>
                    <a:pt x="9" y="17"/>
                    <a:pt x="14" y="13"/>
                  </a:cubicBezTo>
                  <a:cubicBezTo>
                    <a:pt x="22" y="5"/>
                    <a:pt x="33" y="0"/>
                    <a:pt x="45" y="0"/>
                  </a:cubicBezTo>
                  <a:cubicBezTo>
                    <a:pt x="51" y="0"/>
                    <a:pt x="57" y="1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8" y="6"/>
                    <a:pt x="72" y="9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1" y="17"/>
                    <a:pt x="84" y="22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8" y="33"/>
                    <a:pt x="90" y="39"/>
                    <a:pt x="90" y="45"/>
                  </a:cubicBezTo>
                  <a:cubicBezTo>
                    <a:pt x="90" y="51"/>
                    <a:pt x="88" y="56"/>
                    <a:pt x="86" y="62"/>
                  </a:cubicBezTo>
                  <a:cubicBezTo>
                    <a:pt x="85" y="66"/>
                    <a:pt x="82" y="70"/>
                    <a:pt x="79" y="73"/>
                  </a:cubicBezTo>
                  <a:close/>
                  <a:moveTo>
                    <a:pt x="59" y="11"/>
                  </a:moveTo>
                  <a:cubicBezTo>
                    <a:pt x="59" y="11"/>
                    <a:pt x="59" y="11"/>
                    <a:pt x="59" y="11"/>
                  </a:cubicBezTo>
                  <a:cubicBezTo>
                    <a:pt x="55" y="9"/>
                    <a:pt x="50" y="8"/>
                    <a:pt x="45" y="8"/>
                  </a:cubicBezTo>
                  <a:cubicBezTo>
                    <a:pt x="35" y="8"/>
                    <a:pt x="26" y="12"/>
                    <a:pt x="19" y="19"/>
                  </a:cubicBezTo>
                  <a:cubicBezTo>
                    <a:pt x="16" y="22"/>
                    <a:pt x="13" y="26"/>
                    <a:pt x="11" y="31"/>
                  </a:cubicBezTo>
                  <a:cubicBezTo>
                    <a:pt x="10" y="35"/>
                    <a:pt x="9" y="40"/>
                    <a:pt x="9" y="45"/>
                  </a:cubicBezTo>
                  <a:cubicBezTo>
                    <a:pt x="9" y="49"/>
                    <a:pt x="10" y="54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3" y="63"/>
                    <a:pt x="16" y="67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3" y="74"/>
                    <a:pt x="27" y="76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5" y="80"/>
                    <a:pt x="40" y="81"/>
                    <a:pt x="45" y="81"/>
                  </a:cubicBezTo>
                  <a:cubicBezTo>
                    <a:pt x="50" y="81"/>
                    <a:pt x="55" y="80"/>
                    <a:pt x="59" y="78"/>
                  </a:cubicBezTo>
                  <a:cubicBezTo>
                    <a:pt x="63" y="76"/>
                    <a:pt x="67" y="74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4" y="67"/>
                    <a:pt x="77" y="63"/>
                    <a:pt x="79" y="58"/>
                  </a:cubicBezTo>
                  <a:cubicBezTo>
                    <a:pt x="80" y="54"/>
                    <a:pt x="81" y="49"/>
                    <a:pt x="81" y="45"/>
                  </a:cubicBezTo>
                  <a:cubicBezTo>
                    <a:pt x="81" y="40"/>
                    <a:pt x="81" y="35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7" y="26"/>
                    <a:pt x="74" y="22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7" y="15"/>
                    <a:pt x="63" y="13"/>
                    <a:pt x="59" y="11"/>
                  </a:cubicBezTo>
                  <a:close/>
                  <a:moveTo>
                    <a:pt x="69" y="45"/>
                  </a:moveTo>
                  <a:cubicBezTo>
                    <a:pt x="69" y="45"/>
                    <a:pt x="69" y="45"/>
                    <a:pt x="69" y="45"/>
                  </a:cubicBezTo>
                  <a:cubicBezTo>
                    <a:pt x="69" y="43"/>
                    <a:pt x="70" y="42"/>
                    <a:pt x="71" y="42"/>
                  </a:cubicBezTo>
                  <a:cubicBezTo>
                    <a:pt x="73" y="42"/>
                    <a:pt x="74" y="43"/>
                    <a:pt x="74" y="45"/>
                  </a:cubicBezTo>
                  <a:cubicBezTo>
                    <a:pt x="74" y="48"/>
                    <a:pt x="73" y="52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0" y="59"/>
                    <a:pt x="68" y="62"/>
                    <a:pt x="65" y="65"/>
                  </a:cubicBezTo>
                  <a:cubicBezTo>
                    <a:pt x="63" y="68"/>
                    <a:pt x="59" y="70"/>
                    <a:pt x="56" y="71"/>
                  </a:cubicBezTo>
                  <a:cubicBezTo>
                    <a:pt x="53" y="73"/>
                    <a:pt x="49" y="73"/>
                    <a:pt x="45" y="73"/>
                  </a:cubicBezTo>
                  <a:cubicBezTo>
                    <a:pt x="44" y="73"/>
                    <a:pt x="43" y="72"/>
                    <a:pt x="43" y="71"/>
                  </a:cubicBezTo>
                  <a:cubicBezTo>
                    <a:pt x="43" y="70"/>
                    <a:pt x="44" y="69"/>
                    <a:pt x="45" y="69"/>
                  </a:cubicBezTo>
                  <a:cubicBezTo>
                    <a:pt x="48" y="69"/>
                    <a:pt x="51" y="68"/>
                    <a:pt x="54" y="67"/>
                  </a:cubicBezTo>
                  <a:cubicBezTo>
                    <a:pt x="57" y="65"/>
                    <a:pt x="60" y="64"/>
                    <a:pt x="62" y="61"/>
                  </a:cubicBezTo>
                  <a:cubicBezTo>
                    <a:pt x="64" y="59"/>
                    <a:pt x="66" y="57"/>
                    <a:pt x="67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1"/>
                    <a:pt x="69" y="48"/>
                    <a:pt x="69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37"/>
            <p:cNvSpPr>
              <a:spLocks noEditPoints="1"/>
            </p:cNvSpPr>
            <p:nvPr/>
          </p:nvSpPr>
          <p:spPr bwMode="auto">
            <a:xfrm>
              <a:off x="6682" y="3758"/>
              <a:ext cx="600" cy="675"/>
            </a:xfrm>
            <a:custGeom>
              <a:avLst/>
              <a:gdLst>
                <a:gd name="T0" fmla="*/ 21 w 94"/>
                <a:gd name="T1" fmla="*/ 79 h 106"/>
                <a:gd name="T2" fmla="*/ 71 w 94"/>
                <a:gd name="T3" fmla="*/ 76 h 106"/>
                <a:gd name="T4" fmla="*/ 71 w 94"/>
                <a:gd name="T5" fmla="*/ 81 h 106"/>
                <a:gd name="T6" fmla="*/ 11 w 94"/>
                <a:gd name="T7" fmla="*/ 0 h 106"/>
                <a:gd name="T8" fmla="*/ 60 w 94"/>
                <a:gd name="T9" fmla="*/ 0 h 106"/>
                <a:gd name="T10" fmla="*/ 92 w 94"/>
                <a:gd name="T11" fmla="*/ 31 h 106"/>
                <a:gd name="T12" fmla="*/ 94 w 94"/>
                <a:gd name="T13" fmla="*/ 34 h 106"/>
                <a:gd name="T14" fmla="*/ 90 w 94"/>
                <a:gd name="T15" fmla="*/ 103 h 106"/>
                <a:gd name="T16" fmla="*/ 90 w 94"/>
                <a:gd name="T17" fmla="*/ 103 h 106"/>
                <a:gd name="T18" fmla="*/ 11 w 94"/>
                <a:gd name="T19" fmla="*/ 106 h 106"/>
                <a:gd name="T20" fmla="*/ 4 w 94"/>
                <a:gd name="T21" fmla="*/ 103 h 106"/>
                <a:gd name="T22" fmla="*/ 0 w 94"/>
                <a:gd name="T23" fmla="*/ 11 h 106"/>
                <a:gd name="T24" fmla="*/ 11 w 94"/>
                <a:gd name="T25" fmla="*/ 0 h 106"/>
                <a:gd name="T26" fmla="*/ 57 w 94"/>
                <a:gd name="T27" fmla="*/ 8 h 106"/>
                <a:gd name="T28" fmla="*/ 9 w 94"/>
                <a:gd name="T29" fmla="*/ 9 h 106"/>
                <a:gd name="T30" fmla="*/ 9 w 94"/>
                <a:gd name="T31" fmla="*/ 95 h 106"/>
                <a:gd name="T32" fmla="*/ 11 w 94"/>
                <a:gd name="T33" fmla="*/ 98 h 106"/>
                <a:gd name="T34" fmla="*/ 84 w 94"/>
                <a:gd name="T35" fmla="*/ 97 h 106"/>
                <a:gd name="T36" fmla="*/ 85 w 94"/>
                <a:gd name="T37" fmla="*/ 95 h 106"/>
                <a:gd name="T38" fmla="*/ 67 w 94"/>
                <a:gd name="T39" fmla="*/ 36 h 106"/>
                <a:gd name="T40" fmla="*/ 60 w 94"/>
                <a:gd name="T41" fmla="*/ 33 h 106"/>
                <a:gd name="T42" fmla="*/ 57 w 94"/>
                <a:gd name="T43" fmla="*/ 8 h 106"/>
                <a:gd name="T44" fmla="*/ 81 w 94"/>
                <a:gd name="T45" fmla="*/ 31 h 106"/>
                <a:gd name="T46" fmla="*/ 62 w 94"/>
                <a:gd name="T47" fmla="*/ 27 h 106"/>
                <a:gd name="T48" fmla="*/ 64 w 94"/>
                <a:gd name="T49" fmla="*/ 30 h 106"/>
                <a:gd name="T50" fmla="*/ 81 w 94"/>
                <a:gd name="T51" fmla="*/ 31 h 106"/>
                <a:gd name="T52" fmla="*/ 23 w 94"/>
                <a:gd name="T53" fmla="*/ 47 h 106"/>
                <a:gd name="T54" fmla="*/ 23 w 94"/>
                <a:gd name="T55" fmla="*/ 42 h 106"/>
                <a:gd name="T56" fmla="*/ 73 w 94"/>
                <a:gd name="T57" fmla="*/ 44 h 106"/>
                <a:gd name="T58" fmla="*/ 23 w 94"/>
                <a:gd name="T59" fmla="*/ 47 h 106"/>
                <a:gd name="T60" fmla="*/ 23 w 94"/>
                <a:gd name="T61" fmla="*/ 64 h 106"/>
                <a:gd name="T62" fmla="*/ 23 w 94"/>
                <a:gd name="T63" fmla="*/ 59 h 106"/>
                <a:gd name="T64" fmla="*/ 73 w 94"/>
                <a:gd name="T65" fmla="*/ 62 h 106"/>
                <a:gd name="T66" fmla="*/ 23 w 94"/>
                <a:gd name="T67" fmla="*/ 6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106">
                  <a:moveTo>
                    <a:pt x="23" y="81"/>
                  </a:moveTo>
                  <a:cubicBezTo>
                    <a:pt x="22" y="81"/>
                    <a:pt x="21" y="80"/>
                    <a:pt x="21" y="79"/>
                  </a:cubicBezTo>
                  <a:cubicBezTo>
                    <a:pt x="21" y="78"/>
                    <a:pt x="22" y="76"/>
                    <a:pt x="23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2" y="76"/>
                    <a:pt x="73" y="78"/>
                    <a:pt x="73" y="79"/>
                  </a:cubicBezTo>
                  <a:cubicBezTo>
                    <a:pt x="73" y="80"/>
                    <a:pt x="72" y="81"/>
                    <a:pt x="71" y="81"/>
                  </a:cubicBezTo>
                  <a:cubicBezTo>
                    <a:pt x="23" y="81"/>
                    <a:pt x="23" y="81"/>
                    <a:pt x="23" y="81"/>
                  </a:cubicBezTo>
                  <a:close/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2" y="0"/>
                    <a:pt x="63" y="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3" y="32"/>
                    <a:pt x="94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98"/>
                    <a:pt x="92" y="101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88" y="105"/>
                    <a:pt x="86" y="106"/>
                    <a:pt x="83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8" y="106"/>
                    <a:pt x="6" y="105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2" y="101"/>
                    <a:pt x="0" y="98"/>
                    <a:pt x="0" y="9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lose/>
                  <a:moveTo>
                    <a:pt x="57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6"/>
                    <a:pt x="9" y="97"/>
                    <a:pt x="9" y="97"/>
                  </a:cubicBezTo>
                  <a:cubicBezTo>
                    <a:pt x="10" y="98"/>
                    <a:pt x="11" y="98"/>
                    <a:pt x="11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4" y="98"/>
                    <a:pt x="84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5" y="95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4" y="36"/>
                    <a:pt x="62" y="35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2"/>
                    <a:pt x="57" y="29"/>
                    <a:pt x="57" y="27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81" y="31"/>
                  </a:moveTo>
                  <a:cubicBezTo>
                    <a:pt x="81" y="31"/>
                    <a:pt x="81" y="31"/>
                    <a:pt x="81" y="3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8"/>
                    <a:pt x="63" y="29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5" y="31"/>
                    <a:pt x="67" y="31"/>
                  </a:cubicBezTo>
                  <a:cubicBezTo>
                    <a:pt x="81" y="31"/>
                    <a:pt x="81" y="31"/>
                    <a:pt x="81" y="31"/>
                  </a:cubicBezTo>
                  <a:close/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1" y="46"/>
                    <a:pt x="21" y="44"/>
                  </a:cubicBezTo>
                  <a:cubicBezTo>
                    <a:pt x="21" y="43"/>
                    <a:pt x="22" y="42"/>
                    <a:pt x="23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3" y="43"/>
                    <a:pt x="73" y="44"/>
                  </a:cubicBezTo>
                  <a:cubicBezTo>
                    <a:pt x="73" y="46"/>
                    <a:pt x="72" y="47"/>
                    <a:pt x="71" y="47"/>
                  </a:cubicBezTo>
                  <a:cubicBezTo>
                    <a:pt x="23" y="47"/>
                    <a:pt x="23" y="47"/>
                    <a:pt x="23" y="47"/>
                  </a:cubicBezTo>
                  <a:close/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22" y="64"/>
                    <a:pt x="21" y="63"/>
                    <a:pt x="21" y="62"/>
                  </a:cubicBezTo>
                  <a:cubicBezTo>
                    <a:pt x="21" y="60"/>
                    <a:pt x="22" y="59"/>
                    <a:pt x="23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59"/>
                    <a:pt x="73" y="60"/>
                    <a:pt x="73" y="62"/>
                  </a:cubicBezTo>
                  <a:cubicBezTo>
                    <a:pt x="73" y="63"/>
                    <a:pt x="72" y="64"/>
                    <a:pt x="71" y="64"/>
                  </a:cubicBezTo>
                  <a:cubicBezTo>
                    <a:pt x="23" y="64"/>
                    <a:pt x="23" y="64"/>
                    <a:pt x="23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38"/>
            <p:cNvSpPr>
              <a:spLocks noEditPoints="1"/>
            </p:cNvSpPr>
            <p:nvPr/>
          </p:nvSpPr>
          <p:spPr bwMode="auto">
            <a:xfrm>
              <a:off x="10783" y="3762"/>
              <a:ext cx="689" cy="675"/>
            </a:xfrm>
            <a:custGeom>
              <a:avLst/>
              <a:gdLst>
                <a:gd name="T0" fmla="*/ 107 w 108"/>
                <a:gd name="T1" fmla="*/ 76 h 107"/>
                <a:gd name="T2" fmla="*/ 103 w 108"/>
                <a:gd name="T3" fmla="*/ 94 h 107"/>
                <a:gd name="T4" fmla="*/ 98 w 108"/>
                <a:gd name="T5" fmla="*/ 102 h 107"/>
                <a:gd name="T6" fmla="*/ 85 w 108"/>
                <a:gd name="T7" fmla="*/ 93 h 107"/>
                <a:gd name="T8" fmla="*/ 74 w 108"/>
                <a:gd name="T9" fmla="*/ 105 h 107"/>
                <a:gd name="T10" fmla="*/ 62 w 108"/>
                <a:gd name="T11" fmla="*/ 58 h 107"/>
                <a:gd name="T12" fmla="*/ 56 w 108"/>
                <a:gd name="T13" fmla="*/ 72 h 107"/>
                <a:gd name="T14" fmla="*/ 45 w 108"/>
                <a:gd name="T15" fmla="*/ 73 h 107"/>
                <a:gd name="T16" fmla="*/ 34 w 108"/>
                <a:gd name="T17" fmla="*/ 61 h 107"/>
                <a:gd name="T18" fmla="*/ 34 w 108"/>
                <a:gd name="T19" fmla="*/ 44 h 107"/>
                <a:gd name="T20" fmla="*/ 62 w 108"/>
                <a:gd name="T21" fmla="*/ 33 h 107"/>
                <a:gd name="T22" fmla="*/ 69 w 108"/>
                <a:gd name="T23" fmla="*/ 38 h 107"/>
                <a:gd name="T24" fmla="*/ 73 w 108"/>
                <a:gd name="T25" fmla="*/ 55 h 107"/>
                <a:gd name="T26" fmla="*/ 69 w 108"/>
                <a:gd name="T27" fmla="*/ 46 h 107"/>
                <a:gd name="T28" fmla="*/ 65 w 108"/>
                <a:gd name="T29" fmla="*/ 41 h 107"/>
                <a:gd name="T30" fmla="*/ 42 w 108"/>
                <a:gd name="T31" fmla="*/ 41 h 107"/>
                <a:gd name="T32" fmla="*/ 38 w 108"/>
                <a:gd name="T33" fmla="*/ 46 h 107"/>
                <a:gd name="T34" fmla="*/ 38 w 108"/>
                <a:gd name="T35" fmla="*/ 59 h 107"/>
                <a:gd name="T36" fmla="*/ 47 w 108"/>
                <a:gd name="T37" fmla="*/ 68 h 107"/>
                <a:gd name="T38" fmla="*/ 54 w 108"/>
                <a:gd name="T39" fmla="*/ 84 h 107"/>
                <a:gd name="T40" fmla="*/ 40 w 108"/>
                <a:gd name="T41" fmla="*/ 86 h 107"/>
                <a:gd name="T42" fmla="*/ 20 w 108"/>
                <a:gd name="T43" fmla="*/ 66 h 107"/>
                <a:gd name="T44" fmla="*/ 20 w 108"/>
                <a:gd name="T45" fmla="*/ 39 h 107"/>
                <a:gd name="T46" fmla="*/ 40 w 108"/>
                <a:gd name="T47" fmla="*/ 19 h 107"/>
                <a:gd name="T48" fmla="*/ 67 w 108"/>
                <a:gd name="T49" fmla="*/ 19 h 107"/>
                <a:gd name="T50" fmla="*/ 87 w 108"/>
                <a:gd name="T51" fmla="*/ 39 h 107"/>
                <a:gd name="T52" fmla="*/ 85 w 108"/>
                <a:gd name="T53" fmla="*/ 53 h 107"/>
                <a:gd name="T54" fmla="*/ 76 w 108"/>
                <a:gd name="T55" fmla="*/ 31 h 107"/>
                <a:gd name="T56" fmla="*/ 42 w 108"/>
                <a:gd name="T57" fmla="*/ 24 h 107"/>
                <a:gd name="T58" fmla="*/ 25 w 108"/>
                <a:gd name="T59" fmla="*/ 41 h 107"/>
                <a:gd name="T60" fmla="*/ 25 w 108"/>
                <a:gd name="T61" fmla="*/ 65 h 107"/>
                <a:gd name="T62" fmla="*/ 54 w 108"/>
                <a:gd name="T63" fmla="*/ 84 h 107"/>
                <a:gd name="T64" fmla="*/ 58 w 108"/>
                <a:gd name="T65" fmla="*/ 102 h 107"/>
                <a:gd name="T66" fmla="*/ 33 w 108"/>
                <a:gd name="T67" fmla="*/ 102 h 107"/>
                <a:gd name="T68" fmla="*/ 4 w 108"/>
                <a:gd name="T69" fmla="*/ 73 h 107"/>
                <a:gd name="T70" fmla="*/ 4 w 108"/>
                <a:gd name="T71" fmla="*/ 32 h 107"/>
                <a:gd name="T72" fmla="*/ 33 w 108"/>
                <a:gd name="T73" fmla="*/ 4 h 107"/>
                <a:gd name="T74" fmla="*/ 74 w 108"/>
                <a:gd name="T75" fmla="*/ 4 h 107"/>
                <a:gd name="T76" fmla="*/ 91 w 108"/>
                <a:gd name="T77" fmla="*/ 15 h 107"/>
                <a:gd name="T78" fmla="*/ 107 w 108"/>
                <a:gd name="T79" fmla="*/ 53 h 107"/>
                <a:gd name="T80" fmla="*/ 95 w 108"/>
                <a:gd name="T81" fmla="*/ 36 h 107"/>
                <a:gd name="T82" fmla="*/ 71 w 108"/>
                <a:gd name="T83" fmla="*/ 11 h 107"/>
                <a:gd name="T84" fmla="*/ 36 w 108"/>
                <a:gd name="T85" fmla="*/ 11 h 107"/>
                <a:gd name="T86" fmla="*/ 9 w 108"/>
                <a:gd name="T87" fmla="*/ 53 h 107"/>
                <a:gd name="T88" fmla="*/ 22 w 108"/>
                <a:gd name="T89" fmla="*/ 85 h 107"/>
                <a:gd name="T90" fmla="*/ 99 w 108"/>
                <a:gd name="T91" fmla="*/ 76 h 107"/>
                <a:gd name="T92" fmla="*/ 77 w 108"/>
                <a:gd name="T93" fmla="*/ 98 h 107"/>
                <a:gd name="T94" fmla="*/ 83 w 108"/>
                <a:gd name="T95" fmla="*/ 87 h 107"/>
                <a:gd name="T96" fmla="*/ 98 w 108"/>
                <a:gd name="T97" fmla="*/ 95 h 107"/>
                <a:gd name="T98" fmla="*/ 88 w 108"/>
                <a:gd name="T9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07">
                  <a:moveTo>
                    <a:pt x="62" y="58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73"/>
                    <a:pt x="108" y="75"/>
                    <a:pt x="107" y="76"/>
                  </a:cubicBezTo>
                  <a:cubicBezTo>
                    <a:pt x="107" y="77"/>
                    <a:pt x="107" y="77"/>
                    <a:pt x="106" y="77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4" y="94"/>
                    <a:pt x="104" y="96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7" y="103"/>
                    <a:pt x="95" y="103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8" y="107"/>
                    <a:pt x="76" y="107"/>
                    <a:pt x="75" y="107"/>
                  </a:cubicBezTo>
                  <a:cubicBezTo>
                    <a:pt x="74" y="106"/>
                    <a:pt x="74" y="106"/>
                    <a:pt x="74" y="105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0"/>
                    <a:pt x="60" y="59"/>
                    <a:pt x="61" y="58"/>
                  </a:cubicBezTo>
                  <a:cubicBezTo>
                    <a:pt x="61" y="58"/>
                    <a:pt x="62" y="58"/>
                    <a:pt x="62" y="58"/>
                  </a:cubicBezTo>
                  <a:close/>
                  <a:moveTo>
                    <a:pt x="54" y="69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5" y="69"/>
                    <a:pt x="56" y="70"/>
                    <a:pt x="56" y="72"/>
                  </a:cubicBezTo>
                  <a:cubicBezTo>
                    <a:pt x="56" y="73"/>
                    <a:pt x="55" y="74"/>
                    <a:pt x="54" y="74"/>
                  </a:cubicBezTo>
                  <a:cubicBezTo>
                    <a:pt x="51" y="74"/>
                    <a:pt x="48" y="74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1"/>
                    <a:pt x="40" y="70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6" y="66"/>
                    <a:pt x="35" y="63"/>
                    <a:pt x="34" y="61"/>
                  </a:cubicBezTo>
                  <a:cubicBezTo>
                    <a:pt x="33" y="58"/>
                    <a:pt x="32" y="56"/>
                    <a:pt x="32" y="53"/>
                  </a:cubicBezTo>
                  <a:cubicBezTo>
                    <a:pt x="32" y="50"/>
                    <a:pt x="33" y="47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2"/>
                    <a:pt x="36" y="39"/>
                    <a:pt x="38" y="38"/>
                  </a:cubicBezTo>
                  <a:cubicBezTo>
                    <a:pt x="42" y="34"/>
                    <a:pt x="48" y="31"/>
                    <a:pt x="54" y="31"/>
                  </a:cubicBezTo>
                  <a:cubicBezTo>
                    <a:pt x="56" y="31"/>
                    <a:pt x="59" y="32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7" y="36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71" y="40"/>
                    <a:pt x="72" y="42"/>
                    <a:pt x="73" y="45"/>
                  </a:cubicBezTo>
                  <a:cubicBezTo>
                    <a:pt x="74" y="47"/>
                    <a:pt x="75" y="50"/>
                    <a:pt x="75" y="53"/>
                  </a:cubicBezTo>
                  <a:cubicBezTo>
                    <a:pt x="75" y="54"/>
                    <a:pt x="74" y="55"/>
                    <a:pt x="73" y="55"/>
                  </a:cubicBezTo>
                  <a:cubicBezTo>
                    <a:pt x="71" y="55"/>
                    <a:pt x="70" y="54"/>
                    <a:pt x="70" y="53"/>
                  </a:cubicBezTo>
                  <a:cubicBezTo>
                    <a:pt x="70" y="50"/>
                    <a:pt x="70" y="48"/>
                    <a:pt x="69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4"/>
                    <a:pt x="67" y="43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39"/>
                    <a:pt x="62" y="38"/>
                    <a:pt x="60" y="37"/>
                  </a:cubicBezTo>
                  <a:cubicBezTo>
                    <a:pt x="58" y="37"/>
                    <a:pt x="56" y="36"/>
                    <a:pt x="54" y="36"/>
                  </a:cubicBezTo>
                  <a:cubicBezTo>
                    <a:pt x="49" y="36"/>
                    <a:pt x="45" y="38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0" y="42"/>
                    <a:pt x="39" y="44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8"/>
                    <a:pt x="37" y="50"/>
                    <a:pt x="37" y="53"/>
                  </a:cubicBezTo>
                  <a:cubicBezTo>
                    <a:pt x="37" y="55"/>
                    <a:pt x="37" y="57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61"/>
                    <a:pt x="40" y="63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66"/>
                    <a:pt x="45" y="67"/>
                    <a:pt x="47" y="68"/>
                  </a:cubicBezTo>
                  <a:cubicBezTo>
                    <a:pt x="49" y="69"/>
                    <a:pt x="51" y="69"/>
                    <a:pt x="54" y="69"/>
                  </a:cubicBezTo>
                  <a:close/>
                  <a:moveTo>
                    <a:pt x="54" y="84"/>
                  </a:moveTo>
                  <a:cubicBezTo>
                    <a:pt x="54" y="84"/>
                    <a:pt x="54" y="84"/>
                    <a:pt x="54" y="84"/>
                  </a:cubicBezTo>
                  <a:cubicBezTo>
                    <a:pt x="55" y="84"/>
                    <a:pt x="56" y="85"/>
                    <a:pt x="56" y="86"/>
                  </a:cubicBezTo>
                  <a:cubicBezTo>
                    <a:pt x="56" y="88"/>
                    <a:pt x="55" y="89"/>
                    <a:pt x="54" y="89"/>
                  </a:cubicBezTo>
                  <a:cubicBezTo>
                    <a:pt x="49" y="89"/>
                    <a:pt x="44" y="88"/>
                    <a:pt x="40" y="86"/>
                  </a:cubicBezTo>
                  <a:cubicBezTo>
                    <a:pt x="35" y="84"/>
                    <a:pt x="31" y="81"/>
                    <a:pt x="28" y="78"/>
                  </a:cubicBezTo>
                  <a:cubicBezTo>
                    <a:pt x="25" y="75"/>
                    <a:pt x="22" y="71"/>
                    <a:pt x="20" y="6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9" y="62"/>
                    <a:pt x="18" y="58"/>
                    <a:pt x="18" y="53"/>
                  </a:cubicBezTo>
                  <a:cubicBezTo>
                    <a:pt x="18" y="48"/>
                    <a:pt x="19" y="43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5"/>
                    <a:pt x="25" y="31"/>
                    <a:pt x="28" y="27"/>
                  </a:cubicBezTo>
                  <a:cubicBezTo>
                    <a:pt x="31" y="24"/>
                    <a:pt x="35" y="21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8"/>
                    <a:pt x="49" y="17"/>
                    <a:pt x="54" y="17"/>
                  </a:cubicBezTo>
                  <a:cubicBezTo>
                    <a:pt x="58" y="17"/>
                    <a:pt x="63" y="18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2" y="21"/>
                    <a:pt x="76" y="24"/>
                    <a:pt x="79" y="27"/>
                  </a:cubicBezTo>
                  <a:cubicBezTo>
                    <a:pt x="82" y="31"/>
                    <a:pt x="85" y="35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9" y="43"/>
                    <a:pt x="89" y="48"/>
                    <a:pt x="89" y="53"/>
                  </a:cubicBezTo>
                  <a:cubicBezTo>
                    <a:pt x="89" y="54"/>
                    <a:pt x="88" y="55"/>
                    <a:pt x="87" y="55"/>
                  </a:cubicBezTo>
                  <a:cubicBezTo>
                    <a:pt x="86" y="55"/>
                    <a:pt x="85" y="54"/>
                    <a:pt x="85" y="53"/>
                  </a:cubicBezTo>
                  <a:cubicBezTo>
                    <a:pt x="85" y="49"/>
                    <a:pt x="84" y="45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37"/>
                    <a:pt x="78" y="34"/>
                    <a:pt x="76" y="31"/>
                  </a:cubicBezTo>
                  <a:cubicBezTo>
                    <a:pt x="73" y="28"/>
                    <a:pt x="69" y="26"/>
                    <a:pt x="65" y="24"/>
                  </a:cubicBezTo>
                  <a:cubicBezTo>
                    <a:pt x="62" y="23"/>
                    <a:pt x="58" y="22"/>
                    <a:pt x="54" y="22"/>
                  </a:cubicBezTo>
                  <a:cubicBezTo>
                    <a:pt x="49" y="22"/>
                    <a:pt x="45" y="23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38" y="26"/>
                    <a:pt x="34" y="28"/>
                    <a:pt x="32" y="31"/>
                  </a:cubicBezTo>
                  <a:cubicBezTo>
                    <a:pt x="29" y="34"/>
                    <a:pt x="26" y="37"/>
                    <a:pt x="25" y="41"/>
                  </a:cubicBezTo>
                  <a:cubicBezTo>
                    <a:pt x="23" y="44"/>
                    <a:pt x="23" y="49"/>
                    <a:pt x="23" y="53"/>
                  </a:cubicBezTo>
                  <a:cubicBezTo>
                    <a:pt x="23" y="57"/>
                    <a:pt x="23" y="61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6" y="68"/>
                    <a:pt x="29" y="72"/>
                    <a:pt x="32" y="75"/>
                  </a:cubicBezTo>
                  <a:cubicBezTo>
                    <a:pt x="34" y="78"/>
                    <a:pt x="38" y="80"/>
                    <a:pt x="42" y="81"/>
                  </a:cubicBezTo>
                  <a:cubicBezTo>
                    <a:pt x="45" y="83"/>
                    <a:pt x="49" y="84"/>
                    <a:pt x="54" y="84"/>
                  </a:cubicBezTo>
                  <a:close/>
                  <a:moveTo>
                    <a:pt x="54" y="98"/>
                  </a:moveTo>
                  <a:cubicBezTo>
                    <a:pt x="54" y="98"/>
                    <a:pt x="54" y="98"/>
                    <a:pt x="54" y="98"/>
                  </a:cubicBezTo>
                  <a:cubicBezTo>
                    <a:pt x="56" y="98"/>
                    <a:pt x="58" y="100"/>
                    <a:pt x="58" y="102"/>
                  </a:cubicBezTo>
                  <a:cubicBezTo>
                    <a:pt x="58" y="104"/>
                    <a:pt x="56" y="106"/>
                    <a:pt x="54" y="106"/>
                  </a:cubicBezTo>
                  <a:cubicBezTo>
                    <a:pt x="46" y="106"/>
                    <a:pt x="40" y="104"/>
                    <a:pt x="33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27" y="99"/>
                    <a:pt x="21" y="95"/>
                    <a:pt x="16" y="90"/>
                  </a:cubicBezTo>
                  <a:cubicBezTo>
                    <a:pt x="11" y="85"/>
                    <a:pt x="7" y="80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67"/>
                    <a:pt x="0" y="60"/>
                    <a:pt x="0" y="53"/>
                  </a:cubicBezTo>
                  <a:cubicBezTo>
                    <a:pt x="0" y="46"/>
                    <a:pt x="2" y="39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6"/>
                    <a:pt x="11" y="20"/>
                    <a:pt x="16" y="15"/>
                  </a:cubicBezTo>
                  <a:cubicBezTo>
                    <a:pt x="21" y="10"/>
                    <a:pt x="27" y="6"/>
                    <a:pt x="33" y="4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0" y="1"/>
                    <a:pt x="46" y="0"/>
                    <a:pt x="54" y="0"/>
                  </a:cubicBezTo>
                  <a:cubicBezTo>
                    <a:pt x="61" y="0"/>
                    <a:pt x="68" y="1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0" y="6"/>
                    <a:pt x="86" y="10"/>
                    <a:pt x="91" y="15"/>
                  </a:cubicBezTo>
                  <a:cubicBezTo>
                    <a:pt x="96" y="20"/>
                    <a:pt x="100" y="26"/>
                    <a:pt x="103" y="32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9"/>
                    <a:pt x="107" y="46"/>
                    <a:pt x="107" y="53"/>
                  </a:cubicBezTo>
                  <a:cubicBezTo>
                    <a:pt x="107" y="55"/>
                    <a:pt x="105" y="57"/>
                    <a:pt x="103" y="57"/>
                  </a:cubicBezTo>
                  <a:cubicBezTo>
                    <a:pt x="100" y="57"/>
                    <a:pt x="99" y="55"/>
                    <a:pt x="99" y="53"/>
                  </a:cubicBezTo>
                  <a:cubicBezTo>
                    <a:pt x="99" y="47"/>
                    <a:pt x="97" y="41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3" y="30"/>
                    <a:pt x="90" y="25"/>
                    <a:pt x="85" y="21"/>
                  </a:cubicBezTo>
                  <a:cubicBezTo>
                    <a:pt x="81" y="17"/>
                    <a:pt x="76" y="13"/>
                    <a:pt x="71" y="11"/>
                  </a:cubicBezTo>
                  <a:cubicBezTo>
                    <a:pt x="66" y="9"/>
                    <a:pt x="60" y="8"/>
                    <a:pt x="54" y="8"/>
                  </a:cubicBezTo>
                  <a:cubicBezTo>
                    <a:pt x="47" y="8"/>
                    <a:pt x="42" y="9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1" y="13"/>
                    <a:pt x="26" y="17"/>
                    <a:pt x="22" y="21"/>
                  </a:cubicBezTo>
                  <a:cubicBezTo>
                    <a:pt x="18" y="25"/>
                    <a:pt x="14" y="30"/>
                    <a:pt x="12" y="36"/>
                  </a:cubicBezTo>
                  <a:cubicBezTo>
                    <a:pt x="10" y="41"/>
                    <a:pt x="9" y="47"/>
                    <a:pt x="9" y="53"/>
                  </a:cubicBezTo>
                  <a:cubicBezTo>
                    <a:pt x="9" y="59"/>
                    <a:pt x="10" y="65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4" y="75"/>
                    <a:pt x="18" y="80"/>
                    <a:pt x="22" y="85"/>
                  </a:cubicBezTo>
                  <a:cubicBezTo>
                    <a:pt x="26" y="89"/>
                    <a:pt x="31" y="92"/>
                    <a:pt x="36" y="94"/>
                  </a:cubicBezTo>
                  <a:cubicBezTo>
                    <a:pt x="42" y="97"/>
                    <a:pt x="47" y="98"/>
                    <a:pt x="54" y="98"/>
                  </a:cubicBezTo>
                  <a:close/>
                  <a:moveTo>
                    <a:pt x="99" y="76"/>
                  </a:moveTo>
                  <a:cubicBezTo>
                    <a:pt x="99" y="76"/>
                    <a:pt x="99" y="76"/>
                    <a:pt x="99" y="76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7"/>
                    <a:pt x="82" y="87"/>
                    <a:pt x="83" y="87"/>
                  </a:cubicBezTo>
                  <a:cubicBezTo>
                    <a:pt x="84" y="86"/>
                    <a:pt x="85" y="86"/>
                    <a:pt x="86" y="8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7" y="85"/>
                    <a:pt x="87" y="85"/>
                  </a:cubicBezTo>
                  <a:cubicBezTo>
                    <a:pt x="87" y="83"/>
                    <a:pt x="87" y="82"/>
                    <a:pt x="88" y="81"/>
                  </a:cubicBezTo>
                  <a:cubicBezTo>
                    <a:pt x="99" y="76"/>
                    <a:pt x="99" y="76"/>
                    <a:pt x="99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39"/>
            <p:cNvSpPr>
              <a:spLocks noEditPoints="1"/>
            </p:cNvSpPr>
            <p:nvPr/>
          </p:nvSpPr>
          <p:spPr bwMode="auto">
            <a:xfrm>
              <a:off x="8738" y="2913"/>
              <a:ext cx="675" cy="682"/>
            </a:xfrm>
            <a:custGeom>
              <a:avLst/>
              <a:gdLst>
                <a:gd name="T0" fmla="*/ 66 w 106"/>
                <a:gd name="T1" fmla="*/ 0 h 107"/>
                <a:gd name="T2" fmla="*/ 68 w 106"/>
                <a:gd name="T3" fmla="*/ 0 h 107"/>
                <a:gd name="T4" fmla="*/ 77 w 106"/>
                <a:gd name="T5" fmla="*/ 4 h 107"/>
                <a:gd name="T6" fmla="*/ 72 w 106"/>
                <a:gd name="T7" fmla="*/ 8 h 107"/>
                <a:gd name="T8" fmla="*/ 103 w 106"/>
                <a:gd name="T9" fmla="*/ 96 h 107"/>
                <a:gd name="T10" fmla="*/ 96 w 106"/>
                <a:gd name="T11" fmla="*/ 107 h 107"/>
                <a:gd name="T12" fmla="*/ 10 w 106"/>
                <a:gd name="T13" fmla="*/ 107 h 107"/>
                <a:gd name="T14" fmla="*/ 3 w 106"/>
                <a:gd name="T15" fmla="*/ 95 h 107"/>
                <a:gd name="T16" fmla="*/ 34 w 106"/>
                <a:gd name="T17" fmla="*/ 8 h 107"/>
                <a:gd name="T18" fmla="*/ 29 w 106"/>
                <a:gd name="T19" fmla="*/ 4 h 107"/>
                <a:gd name="T20" fmla="*/ 38 w 106"/>
                <a:gd name="T21" fmla="*/ 0 h 107"/>
                <a:gd name="T22" fmla="*/ 38 w 106"/>
                <a:gd name="T23" fmla="*/ 0 h 107"/>
                <a:gd name="T24" fmla="*/ 27 w 106"/>
                <a:gd name="T25" fmla="*/ 86 h 107"/>
                <a:gd name="T26" fmla="*/ 30 w 106"/>
                <a:gd name="T27" fmla="*/ 89 h 107"/>
                <a:gd name="T28" fmla="*/ 25 w 106"/>
                <a:gd name="T29" fmla="*/ 89 h 107"/>
                <a:gd name="T30" fmla="*/ 40 w 106"/>
                <a:gd name="T31" fmla="*/ 79 h 107"/>
                <a:gd name="T32" fmla="*/ 43 w 106"/>
                <a:gd name="T33" fmla="*/ 82 h 107"/>
                <a:gd name="T34" fmla="*/ 38 w 106"/>
                <a:gd name="T35" fmla="*/ 82 h 107"/>
                <a:gd name="T36" fmla="*/ 36 w 106"/>
                <a:gd name="T37" fmla="*/ 63 h 107"/>
                <a:gd name="T38" fmla="*/ 39 w 106"/>
                <a:gd name="T39" fmla="*/ 65 h 107"/>
                <a:gd name="T40" fmla="*/ 34 w 106"/>
                <a:gd name="T41" fmla="*/ 65 h 107"/>
                <a:gd name="T42" fmla="*/ 37 w 106"/>
                <a:gd name="T43" fmla="*/ 87 h 107"/>
                <a:gd name="T44" fmla="*/ 41 w 106"/>
                <a:gd name="T45" fmla="*/ 92 h 107"/>
                <a:gd name="T46" fmla="*/ 33 w 106"/>
                <a:gd name="T47" fmla="*/ 92 h 107"/>
                <a:gd name="T48" fmla="*/ 32 w 106"/>
                <a:gd name="T49" fmla="*/ 72 h 107"/>
                <a:gd name="T50" fmla="*/ 36 w 106"/>
                <a:gd name="T51" fmla="*/ 76 h 107"/>
                <a:gd name="T52" fmla="*/ 28 w 106"/>
                <a:gd name="T53" fmla="*/ 76 h 107"/>
                <a:gd name="T54" fmla="*/ 37 w 106"/>
                <a:gd name="T55" fmla="*/ 53 h 107"/>
                <a:gd name="T56" fmla="*/ 69 w 106"/>
                <a:gd name="T57" fmla="*/ 53 h 107"/>
                <a:gd name="T58" fmla="*/ 64 w 106"/>
                <a:gd name="T59" fmla="*/ 42 h 107"/>
                <a:gd name="T60" fmla="*/ 42 w 106"/>
                <a:gd name="T61" fmla="*/ 8 h 107"/>
                <a:gd name="T62" fmla="*/ 42 w 106"/>
                <a:gd name="T63" fmla="*/ 42 h 107"/>
                <a:gd name="T64" fmla="*/ 37 w 106"/>
                <a:gd name="T65" fmla="*/ 53 h 107"/>
                <a:gd name="T66" fmla="*/ 72 w 106"/>
                <a:gd name="T67" fmla="*/ 58 h 107"/>
                <a:gd name="T68" fmla="*/ 11 w 106"/>
                <a:gd name="T69" fmla="*/ 98 h 107"/>
                <a:gd name="T70" fmla="*/ 72 w 106"/>
                <a:gd name="T71" fmla="*/ 58 h 107"/>
                <a:gd name="T72" fmla="*/ 49 w 106"/>
                <a:gd name="T73" fmla="*/ 91 h 107"/>
                <a:gd name="T74" fmla="*/ 49 w 106"/>
                <a:gd name="T75" fmla="*/ 86 h 107"/>
                <a:gd name="T76" fmla="*/ 60 w 106"/>
                <a:gd name="T77" fmla="*/ 88 h 107"/>
                <a:gd name="T78" fmla="*/ 49 w 106"/>
                <a:gd name="T79" fmla="*/ 91 h 107"/>
                <a:gd name="T80" fmla="*/ 51 w 106"/>
                <a:gd name="T81" fmla="*/ 78 h 107"/>
                <a:gd name="T82" fmla="*/ 51 w 106"/>
                <a:gd name="T83" fmla="*/ 73 h 107"/>
                <a:gd name="T84" fmla="*/ 57 w 106"/>
                <a:gd name="T85" fmla="*/ 75 h 107"/>
                <a:gd name="T86" fmla="*/ 51 w 106"/>
                <a:gd name="T87" fmla="*/ 78 h 107"/>
                <a:gd name="T88" fmla="*/ 51 w 106"/>
                <a:gd name="T89" fmla="*/ 51 h 107"/>
                <a:gd name="T90" fmla="*/ 51 w 106"/>
                <a:gd name="T91" fmla="*/ 46 h 107"/>
                <a:gd name="T92" fmla="*/ 57 w 106"/>
                <a:gd name="T93" fmla="*/ 49 h 107"/>
                <a:gd name="T94" fmla="*/ 51 w 106"/>
                <a:gd name="T95" fmla="*/ 51 h 107"/>
                <a:gd name="T96" fmla="*/ 49 w 106"/>
                <a:gd name="T97" fmla="*/ 64 h 107"/>
                <a:gd name="T98" fmla="*/ 49 w 106"/>
                <a:gd name="T99" fmla="*/ 60 h 107"/>
                <a:gd name="T100" fmla="*/ 60 w 106"/>
                <a:gd name="T101" fmla="*/ 62 h 107"/>
                <a:gd name="T102" fmla="*/ 49 w 106"/>
                <a:gd name="T103" fmla="*/ 64 h 107"/>
                <a:gd name="T104" fmla="*/ 49 w 106"/>
                <a:gd name="T105" fmla="*/ 38 h 107"/>
                <a:gd name="T106" fmla="*/ 49 w 106"/>
                <a:gd name="T107" fmla="*/ 33 h 107"/>
                <a:gd name="T108" fmla="*/ 60 w 106"/>
                <a:gd name="T109" fmla="*/ 36 h 107"/>
                <a:gd name="T110" fmla="*/ 49 w 106"/>
                <a:gd name="T111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7">
                  <a:moveTo>
                    <a:pt x="40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7" y="2"/>
                    <a:pt x="77" y="4"/>
                  </a:cubicBezTo>
                  <a:cubicBezTo>
                    <a:pt x="77" y="7"/>
                    <a:pt x="75" y="8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6" y="100"/>
                    <a:pt x="102" y="107"/>
                    <a:pt x="96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4" y="107"/>
                    <a:pt x="0" y="100"/>
                    <a:pt x="3" y="96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1" y="8"/>
                    <a:pt x="29" y="7"/>
                    <a:pt x="29" y="4"/>
                  </a:cubicBezTo>
                  <a:cubicBezTo>
                    <a:pt x="29" y="2"/>
                    <a:pt x="31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27" y="86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9" y="86"/>
                    <a:pt x="30" y="87"/>
                    <a:pt x="30" y="89"/>
                  </a:cubicBezTo>
                  <a:cubicBezTo>
                    <a:pt x="30" y="90"/>
                    <a:pt x="29" y="91"/>
                    <a:pt x="27" y="91"/>
                  </a:cubicBezTo>
                  <a:cubicBezTo>
                    <a:pt x="26" y="91"/>
                    <a:pt x="25" y="90"/>
                    <a:pt x="25" y="89"/>
                  </a:cubicBezTo>
                  <a:cubicBezTo>
                    <a:pt x="25" y="87"/>
                    <a:pt x="26" y="86"/>
                    <a:pt x="27" y="86"/>
                  </a:cubicBezTo>
                  <a:close/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2" y="79"/>
                    <a:pt x="43" y="80"/>
                    <a:pt x="43" y="82"/>
                  </a:cubicBezTo>
                  <a:cubicBezTo>
                    <a:pt x="43" y="83"/>
                    <a:pt x="42" y="84"/>
                    <a:pt x="40" y="84"/>
                  </a:cubicBezTo>
                  <a:cubicBezTo>
                    <a:pt x="39" y="84"/>
                    <a:pt x="38" y="83"/>
                    <a:pt x="38" y="82"/>
                  </a:cubicBezTo>
                  <a:cubicBezTo>
                    <a:pt x="38" y="80"/>
                    <a:pt x="39" y="79"/>
                    <a:pt x="40" y="79"/>
                  </a:cubicBezTo>
                  <a:close/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38" y="63"/>
                    <a:pt x="39" y="64"/>
                    <a:pt x="39" y="65"/>
                  </a:cubicBezTo>
                  <a:cubicBezTo>
                    <a:pt x="39" y="67"/>
                    <a:pt x="38" y="68"/>
                    <a:pt x="36" y="68"/>
                  </a:cubicBezTo>
                  <a:cubicBezTo>
                    <a:pt x="35" y="68"/>
                    <a:pt x="34" y="67"/>
                    <a:pt x="34" y="65"/>
                  </a:cubicBezTo>
                  <a:cubicBezTo>
                    <a:pt x="34" y="64"/>
                    <a:pt x="35" y="63"/>
                    <a:pt x="36" y="63"/>
                  </a:cubicBezTo>
                  <a:close/>
                  <a:moveTo>
                    <a:pt x="37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9" y="87"/>
                    <a:pt x="41" y="89"/>
                    <a:pt x="41" y="92"/>
                  </a:cubicBezTo>
                  <a:cubicBezTo>
                    <a:pt x="41" y="94"/>
                    <a:pt x="39" y="96"/>
                    <a:pt x="37" y="96"/>
                  </a:cubicBezTo>
                  <a:cubicBezTo>
                    <a:pt x="35" y="96"/>
                    <a:pt x="33" y="94"/>
                    <a:pt x="33" y="92"/>
                  </a:cubicBezTo>
                  <a:cubicBezTo>
                    <a:pt x="33" y="89"/>
                    <a:pt x="35" y="87"/>
                    <a:pt x="37" y="87"/>
                  </a:cubicBezTo>
                  <a:close/>
                  <a:moveTo>
                    <a:pt x="32" y="72"/>
                  </a:moveTo>
                  <a:cubicBezTo>
                    <a:pt x="32" y="72"/>
                    <a:pt x="32" y="72"/>
                    <a:pt x="32" y="72"/>
                  </a:cubicBezTo>
                  <a:cubicBezTo>
                    <a:pt x="34" y="72"/>
                    <a:pt x="36" y="74"/>
                    <a:pt x="36" y="76"/>
                  </a:cubicBezTo>
                  <a:cubicBezTo>
                    <a:pt x="36" y="78"/>
                    <a:pt x="34" y="80"/>
                    <a:pt x="32" y="80"/>
                  </a:cubicBezTo>
                  <a:cubicBezTo>
                    <a:pt x="30" y="80"/>
                    <a:pt x="28" y="78"/>
                    <a:pt x="28" y="76"/>
                  </a:cubicBezTo>
                  <a:cubicBezTo>
                    <a:pt x="28" y="74"/>
                    <a:pt x="30" y="72"/>
                    <a:pt x="32" y="72"/>
                  </a:cubicBezTo>
                  <a:close/>
                  <a:moveTo>
                    <a:pt x="37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4"/>
                    <a:pt x="64" y="43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2" y="44"/>
                  </a:cubicBezTo>
                  <a:cubicBezTo>
                    <a:pt x="37" y="53"/>
                    <a:pt x="37" y="53"/>
                    <a:pt x="37" y="53"/>
                  </a:cubicBezTo>
                  <a:close/>
                  <a:moveTo>
                    <a:pt x="72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72" y="58"/>
                    <a:pt x="72" y="58"/>
                    <a:pt x="72" y="58"/>
                  </a:cubicBezTo>
                  <a:close/>
                  <a:moveTo>
                    <a:pt x="49" y="91"/>
                  </a:moveTo>
                  <a:cubicBezTo>
                    <a:pt x="49" y="91"/>
                    <a:pt x="49" y="91"/>
                    <a:pt x="49" y="91"/>
                  </a:cubicBezTo>
                  <a:cubicBezTo>
                    <a:pt x="47" y="91"/>
                    <a:pt x="46" y="90"/>
                    <a:pt x="46" y="88"/>
                  </a:cubicBezTo>
                  <a:cubicBezTo>
                    <a:pt x="46" y="87"/>
                    <a:pt x="47" y="86"/>
                    <a:pt x="49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9" y="86"/>
                    <a:pt x="60" y="87"/>
                    <a:pt x="60" y="88"/>
                  </a:cubicBezTo>
                  <a:cubicBezTo>
                    <a:pt x="60" y="90"/>
                    <a:pt x="59" y="91"/>
                    <a:pt x="57" y="91"/>
                  </a:cubicBezTo>
                  <a:cubicBezTo>
                    <a:pt x="49" y="91"/>
                    <a:pt x="49" y="91"/>
                    <a:pt x="49" y="91"/>
                  </a:cubicBezTo>
                  <a:close/>
                  <a:moveTo>
                    <a:pt x="51" y="78"/>
                  </a:moveTo>
                  <a:cubicBezTo>
                    <a:pt x="51" y="78"/>
                    <a:pt x="51" y="78"/>
                    <a:pt x="51" y="78"/>
                  </a:cubicBezTo>
                  <a:cubicBezTo>
                    <a:pt x="50" y="78"/>
                    <a:pt x="49" y="76"/>
                    <a:pt x="49" y="75"/>
                  </a:cubicBezTo>
                  <a:cubicBezTo>
                    <a:pt x="49" y="74"/>
                    <a:pt x="50" y="73"/>
                    <a:pt x="51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6" y="73"/>
                    <a:pt x="57" y="74"/>
                    <a:pt x="57" y="75"/>
                  </a:cubicBezTo>
                  <a:cubicBezTo>
                    <a:pt x="57" y="76"/>
                    <a:pt x="56" y="78"/>
                    <a:pt x="55" y="78"/>
                  </a:cubicBezTo>
                  <a:cubicBezTo>
                    <a:pt x="51" y="78"/>
                    <a:pt x="51" y="78"/>
                    <a:pt x="51" y="78"/>
                  </a:cubicBezTo>
                  <a:close/>
                  <a:moveTo>
                    <a:pt x="51" y="51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0" y="51"/>
                    <a:pt x="49" y="50"/>
                    <a:pt x="49" y="49"/>
                  </a:cubicBezTo>
                  <a:cubicBezTo>
                    <a:pt x="49" y="47"/>
                    <a:pt x="50" y="46"/>
                    <a:pt x="51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6"/>
                    <a:pt x="57" y="47"/>
                    <a:pt x="57" y="49"/>
                  </a:cubicBezTo>
                  <a:cubicBezTo>
                    <a:pt x="57" y="50"/>
                    <a:pt x="56" y="51"/>
                    <a:pt x="55" y="51"/>
                  </a:cubicBezTo>
                  <a:cubicBezTo>
                    <a:pt x="51" y="51"/>
                    <a:pt x="51" y="51"/>
                    <a:pt x="51" y="51"/>
                  </a:cubicBezTo>
                  <a:close/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7" y="64"/>
                    <a:pt x="46" y="63"/>
                    <a:pt x="46" y="62"/>
                  </a:cubicBezTo>
                  <a:cubicBezTo>
                    <a:pt x="46" y="61"/>
                    <a:pt x="47" y="60"/>
                    <a:pt x="49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9" y="60"/>
                    <a:pt x="60" y="61"/>
                    <a:pt x="60" y="62"/>
                  </a:cubicBezTo>
                  <a:cubicBezTo>
                    <a:pt x="60" y="63"/>
                    <a:pt x="59" y="64"/>
                    <a:pt x="57" y="64"/>
                  </a:cubicBezTo>
                  <a:cubicBezTo>
                    <a:pt x="49" y="64"/>
                    <a:pt x="49" y="64"/>
                    <a:pt x="49" y="64"/>
                  </a:cubicBezTo>
                  <a:close/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7" y="38"/>
                    <a:pt x="46" y="37"/>
                    <a:pt x="46" y="36"/>
                  </a:cubicBezTo>
                  <a:cubicBezTo>
                    <a:pt x="46" y="34"/>
                    <a:pt x="47" y="33"/>
                    <a:pt x="49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33"/>
                    <a:pt x="60" y="34"/>
                    <a:pt x="60" y="36"/>
                  </a:cubicBezTo>
                  <a:cubicBezTo>
                    <a:pt x="60" y="37"/>
                    <a:pt x="59" y="38"/>
                    <a:pt x="57" y="38"/>
                  </a:cubicBezTo>
                  <a:cubicBezTo>
                    <a:pt x="49" y="38"/>
                    <a:pt x="49" y="38"/>
                    <a:pt x="49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40"/>
            <p:cNvSpPr>
              <a:spLocks noEditPoints="1"/>
            </p:cNvSpPr>
            <p:nvPr/>
          </p:nvSpPr>
          <p:spPr bwMode="auto">
            <a:xfrm>
              <a:off x="10783" y="7906"/>
              <a:ext cx="689" cy="620"/>
            </a:xfrm>
            <a:custGeom>
              <a:avLst/>
              <a:gdLst>
                <a:gd name="T0" fmla="*/ 2 w 108"/>
                <a:gd name="T1" fmla="*/ 72 h 98"/>
                <a:gd name="T2" fmla="*/ 28 w 108"/>
                <a:gd name="T3" fmla="*/ 74 h 98"/>
                <a:gd name="T4" fmla="*/ 28 w 108"/>
                <a:gd name="T5" fmla="*/ 95 h 98"/>
                <a:gd name="T6" fmla="*/ 25 w 108"/>
                <a:gd name="T7" fmla="*/ 98 h 98"/>
                <a:gd name="T8" fmla="*/ 0 w 108"/>
                <a:gd name="T9" fmla="*/ 95 h 98"/>
                <a:gd name="T10" fmla="*/ 0 w 108"/>
                <a:gd name="T11" fmla="*/ 74 h 98"/>
                <a:gd name="T12" fmla="*/ 63 w 108"/>
                <a:gd name="T13" fmla="*/ 15 h 98"/>
                <a:gd name="T14" fmla="*/ 43 w 108"/>
                <a:gd name="T15" fmla="*/ 31 h 98"/>
                <a:gd name="T16" fmla="*/ 4 w 108"/>
                <a:gd name="T17" fmla="*/ 40 h 98"/>
                <a:gd name="T18" fmla="*/ 39 w 108"/>
                <a:gd name="T19" fmla="*/ 24 h 98"/>
                <a:gd name="T20" fmla="*/ 41 w 108"/>
                <a:gd name="T21" fmla="*/ 8 h 98"/>
                <a:gd name="T22" fmla="*/ 41 w 108"/>
                <a:gd name="T23" fmla="*/ 0 h 98"/>
                <a:gd name="T24" fmla="*/ 71 w 108"/>
                <a:gd name="T25" fmla="*/ 4 h 98"/>
                <a:gd name="T26" fmla="*/ 71 w 108"/>
                <a:gd name="T27" fmla="*/ 30 h 98"/>
                <a:gd name="T28" fmla="*/ 63 w 108"/>
                <a:gd name="T29" fmla="*/ 30 h 98"/>
                <a:gd name="T30" fmla="*/ 83 w 108"/>
                <a:gd name="T31" fmla="*/ 16 h 98"/>
                <a:gd name="T32" fmla="*/ 83 w 108"/>
                <a:gd name="T33" fmla="*/ 16 h 98"/>
                <a:gd name="T34" fmla="*/ 108 w 108"/>
                <a:gd name="T35" fmla="*/ 19 h 98"/>
                <a:gd name="T36" fmla="*/ 108 w 108"/>
                <a:gd name="T37" fmla="*/ 95 h 98"/>
                <a:gd name="T38" fmla="*/ 106 w 108"/>
                <a:gd name="T39" fmla="*/ 98 h 98"/>
                <a:gd name="T40" fmla="*/ 80 w 108"/>
                <a:gd name="T41" fmla="*/ 95 h 98"/>
                <a:gd name="T42" fmla="*/ 80 w 108"/>
                <a:gd name="T43" fmla="*/ 19 h 98"/>
                <a:gd name="T44" fmla="*/ 103 w 108"/>
                <a:gd name="T45" fmla="*/ 21 h 98"/>
                <a:gd name="T46" fmla="*/ 85 w 108"/>
                <a:gd name="T47" fmla="*/ 21 h 98"/>
                <a:gd name="T48" fmla="*/ 103 w 108"/>
                <a:gd name="T49" fmla="*/ 93 h 98"/>
                <a:gd name="T50" fmla="*/ 42 w 108"/>
                <a:gd name="T51" fmla="*/ 44 h 98"/>
                <a:gd name="T52" fmla="*/ 43 w 108"/>
                <a:gd name="T53" fmla="*/ 44 h 98"/>
                <a:gd name="T54" fmla="*/ 68 w 108"/>
                <a:gd name="T55" fmla="*/ 46 h 98"/>
                <a:gd name="T56" fmla="*/ 68 w 108"/>
                <a:gd name="T57" fmla="*/ 95 h 98"/>
                <a:gd name="T58" fmla="*/ 65 w 108"/>
                <a:gd name="T59" fmla="*/ 98 h 98"/>
                <a:gd name="T60" fmla="*/ 40 w 108"/>
                <a:gd name="T61" fmla="*/ 95 h 98"/>
                <a:gd name="T62" fmla="*/ 40 w 108"/>
                <a:gd name="T63" fmla="*/ 46 h 98"/>
                <a:gd name="T64" fmla="*/ 63 w 108"/>
                <a:gd name="T65" fmla="*/ 49 h 98"/>
                <a:gd name="T66" fmla="*/ 45 w 108"/>
                <a:gd name="T67" fmla="*/ 49 h 98"/>
                <a:gd name="T68" fmla="*/ 63 w 108"/>
                <a:gd name="T69" fmla="*/ 93 h 98"/>
                <a:gd name="T70" fmla="*/ 23 w 108"/>
                <a:gd name="T71" fmla="*/ 77 h 98"/>
                <a:gd name="T72" fmla="*/ 5 w 108"/>
                <a:gd name="T73" fmla="*/ 77 h 98"/>
                <a:gd name="T74" fmla="*/ 23 w 108"/>
                <a:gd name="T75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98"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7" y="72"/>
                    <a:pt x="28" y="73"/>
                    <a:pt x="2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8" y="97"/>
                    <a:pt x="27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" y="98"/>
                    <a:pt x="0" y="97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3"/>
                    <a:pt x="1" y="72"/>
                    <a:pt x="2" y="72"/>
                  </a:cubicBezTo>
                  <a:close/>
                  <a:moveTo>
                    <a:pt x="63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57" y="22"/>
                    <a:pt x="50" y="27"/>
                    <a:pt x="43" y="31"/>
                  </a:cubicBezTo>
                  <a:cubicBezTo>
                    <a:pt x="33" y="38"/>
                    <a:pt x="21" y="42"/>
                    <a:pt x="8" y="44"/>
                  </a:cubicBezTo>
                  <a:cubicBezTo>
                    <a:pt x="6" y="44"/>
                    <a:pt x="4" y="43"/>
                    <a:pt x="4" y="40"/>
                  </a:cubicBezTo>
                  <a:cubicBezTo>
                    <a:pt x="3" y="38"/>
                    <a:pt x="5" y="36"/>
                    <a:pt x="7" y="36"/>
                  </a:cubicBezTo>
                  <a:cubicBezTo>
                    <a:pt x="19" y="34"/>
                    <a:pt x="29" y="30"/>
                    <a:pt x="39" y="24"/>
                  </a:cubicBezTo>
                  <a:cubicBezTo>
                    <a:pt x="46" y="20"/>
                    <a:pt x="53" y="14"/>
                    <a:pt x="58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7" y="6"/>
                    <a:pt x="37" y="4"/>
                  </a:cubicBezTo>
                  <a:cubicBezTo>
                    <a:pt x="37" y="2"/>
                    <a:pt x="39" y="0"/>
                    <a:pt x="4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9" y="0"/>
                    <a:pt x="71" y="2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2"/>
                    <a:pt x="69" y="34"/>
                    <a:pt x="67" y="34"/>
                  </a:cubicBezTo>
                  <a:cubicBezTo>
                    <a:pt x="65" y="34"/>
                    <a:pt x="63" y="32"/>
                    <a:pt x="63" y="30"/>
                  </a:cubicBezTo>
                  <a:cubicBezTo>
                    <a:pt x="63" y="15"/>
                    <a:pt x="63" y="15"/>
                    <a:pt x="63" y="15"/>
                  </a:cubicBezTo>
                  <a:close/>
                  <a:moveTo>
                    <a:pt x="83" y="16"/>
                  </a:moveTo>
                  <a:cubicBezTo>
                    <a:pt x="83" y="16"/>
                    <a:pt x="83" y="16"/>
                    <a:pt x="83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7" y="16"/>
                    <a:pt x="108" y="17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8" y="97"/>
                    <a:pt x="107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1" y="98"/>
                    <a:pt x="80" y="97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7"/>
                    <a:pt x="81" y="16"/>
                    <a:pt x="83" y="16"/>
                  </a:cubicBezTo>
                  <a:close/>
                  <a:moveTo>
                    <a:pt x="103" y="21"/>
                  </a:moveTo>
                  <a:cubicBezTo>
                    <a:pt x="103" y="21"/>
                    <a:pt x="103" y="21"/>
                    <a:pt x="103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3" y="21"/>
                    <a:pt x="103" y="21"/>
                    <a:pt x="103" y="21"/>
                  </a:cubicBezTo>
                  <a:close/>
                  <a:moveTo>
                    <a:pt x="42" y="44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3" y="44"/>
                    <a:pt x="43" y="44"/>
                  </a:cubicBezTo>
                  <a:cubicBezTo>
                    <a:pt x="50" y="44"/>
                    <a:pt x="58" y="44"/>
                    <a:pt x="65" y="44"/>
                  </a:cubicBezTo>
                  <a:cubicBezTo>
                    <a:pt x="67" y="44"/>
                    <a:pt x="68" y="45"/>
                    <a:pt x="68" y="46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63"/>
                    <a:pt x="68" y="79"/>
                    <a:pt x="68" y="95"/>
                  </a:cubicBezTo>
                  <a:cubicBezTo>
                    <a:pt x="68" y="97"/>
                    <a:pt x="67" y="98"/>
                    <a:pt x="65" y="98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58" y="98"/>
                    <a:pt x="50" y="98"/>
                    <a:pt x="42" y="98"/>
                  </a:cubicBezTo>
                  <a:cubicBezTo>
                    <a:pt x="41" y="98"/>
                    <a:pt x="40" y="97"/>
                    <a:pt x="40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0" y="79"/>
                    <a:pt x="40" y="63"/>
                    <a:pt x="40" y="46"/>
                  </a:cubicBezTo>
                  <a:cubicBezTo>
                    <a:pt x="40" y="45"/>
                    <a:pt x="41" y="44"/>
                    <a:pt x="42" y="44"/>
                  </a:cubicBezTo>
                  <a:close/>
                  <a:moveTo>
                    <a:pt x="63" y="49"/>
                  </a:moveTo>
                  <a:cubicBezTo>
                    <a:pt x="63" y="49"/>
                    <a:pt x="63" y="49"/>
                    <a:pt x="63" y="49"/>
                  </a:cubicBezTo>
                  <a:cubicBezTo>
                    <a:pt x="57" y="49"/>
                    <a:pt x="51" y="49"/>
                    <a:pt x="45" y="49"/>
                  </a:cubicBezTo>
                  <a:cubicBezTo>
                    <a:pt x="45" y="64"/>
                    <a:pt x="45" y="78"/>
                    <a:pt x="45" y="93"/>
                  </a:cubicBezTo>
                  <a:cubicBezTo>
                    <a:pt x="51" y="93"/>
                    <a:pt x="57" y="93"/>
                    <a:pt x="63" y="93"/>
                  </a:cubicBezTo>
                  <a:cubicBezTo>
                    <a:pt x="63" y="78"/>
                    <a:pt x="63" y="64"/>
                    <a:pt x="63" y="49"/>
                  </a:cubicBezTo>
                  <a:close/>
                  <a:moveTo>
                    <a:pt x="23" y="77"/>
                  </a:moveTo>
                  <a:cubicBezTo>
                    <a:pt x="23" y="77"/>
                    <a:pt x="23" y="77"/>
                    <a:pt x="23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77"/>
                    <a:pt x="23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41"/>
            <p:cNvSpPr>
              <a:spLocks noEditPoints="1"/>
            </p:cNvSpPr>
            <p:nvPr/>
          </p:nvSpPr>
          <p:spPr bwMode="auto">
            <a:xfrm>
              <a:off x="6630" y="7913"/>
              <a:ext cx="689" cy="682"/>
            </a:xfrm>
            <a:custGeom>
              <a:avLst/>
              <a:gdLst>
                <a:gd name="T0" fmla="*/ 90 w 107"/>
                <a:gd name="T1" fmla="*/ 88 h 107"/>
                <a:gd name="T2" fmla="*/ 71 w 107"/>
                <a:gd name="T3" fmla="*/ 73 h 107"/>
                <a:gd name="T4" fmla="*/ 75 w 107"/>
                <a:gd name="T5" fmla="*/ 70 h 107"/>
                <a:gd name="T6" fmla="*/ 83 w 107"/>
                <a:gd name="T7" fmla="*/ 0 h 107"/>
                <a:gd name="T8" fmla="*/ 88 w 107"/>
                <a:gd name="T9" fmla="*/ 0 h 107"/>
                <a:gd name="T10" fmla="*/ 95 w 107"/>
                <a:gd name="T11" fmla="*/ 7 h 107"/>
                <a:gd name="T12" fmla="*/ 94 w 107"/>
                <a:gd name="T13" fmla="*/ 9 h 107"/>
                <a:gd name="T14" fmla="*/ 85 w 107"/>
                <a:gd name="T15" fmla="*/ 20 h 107"/>
                <a:gd name="T16" fmla="*/ 88 w 107"/>
                <a:gd name="T17" fmla="*/ 22 h 107"/>
                <a:gd name="T18" fmla="*/ 99 w 107"/>
                <a:gd name="T19" fmla="*/ 13 h 107"/>
                <a:gd name="T20" fmla="*/ 105 w 107"/>
                <a:gd name="T21" fmla="*/ 15 h 107"/>
                <a:gd name="T22" fmla="*/ 107 w 107"/>
                <a:gd name="T23" fmla="*/ 19 h 107"/>
                <a:gd name="T24" fmla="*/ 107 w 107"/>
                <a:gd name="T25" fmla="*/ 24 h 107"/>
                <a:gd name="T26" fmla="*/ 83 w 107"/>
                <a:gd name="T27" fmla="*/ 48 h 107"/>
                <a:gd name="T28" fmla="*/ 77 w 107"/>
                <a:gd name="T29" fmla="*/ 52 h 107"/>
                <a:gd name="T30" fmla="*/ 102 w 107"/>
                <a:gd name="T31" fmla="*/ 77 h 107"/>
                <a:gd name="T32" fmla="*/ 102 w 107"/>
                <a:gd name="T33" fmla="*/ 101 h 107"/>
                <a:gd name="T34" fmla="*/ 102 w 107"/>
                <a:gd name="T35" fmla="*/ 101 h 107"/>
                <a:gd name="T36" fmla="*/ 78 w 107"/>
                <a:gd name="T37" fmla="*/ 101 h 107"/>
                <a:gd name="T38" fmla="*/ 28 w 107"/>
                <a:gd name="T39" fmla="*/ 102 h 107"/>
                <a:gd name="T40" fmla="*/ 6 w 107"/>
                <a:gd name="T41" fmla="*/ 101 h 107"/>
                <a:gd name="T42" fmla="*/ 2 w 107"/>
                <a:gd name="T43" fmla="*/ 96 h 107"/>
                <a:gd name="T44" fmla="*/ 6 w 107"/>
                <a:gd name="T45" fmla="*/ 79 h 107"/>
                <a:gd name="T46" fmla="*/ 24 w 107"/>
                <a:gd name="T47" fmla="*/ 40 h 107"/>
                <a:gd name="T48" fmla="*/ 12 w 107"/>
                <a:gd name="T49" fmla="*/ 35 h 107"/>
                <a:gd name="T50" fmla="*/ 4 w 107"/>
                <a:gd name="T51" fmla="*/ 10 h 107"/>
                <a:gd name="T52" fmla="*/ 11 w 107"/>
                <a:gd name="T53" fmla="*/ 2 h 107"/>
                <a:gd name="T54" fmla="*/ 37 w 107"/>
                <a:gd name="T55" fmla="*/ 11 h 107"/>
                <a:gd name="T56" fmla="*/ 42 w 107"/>
                <a:gd name="T57" fmla="*/ 22 h 107"/>
                <a:gd name="T58" fmla="*/ 59 w 107"/>
                <a:gd name="T59" fmla="*/ 25 h 107"/>
                <a:gd name="T60" fmla="*/ 59 w 107"/>
                <a:gd name="T61" fmla="*/ 24 h 107"/>
                <a:gd name="T62" fmla="*/ 66 w 107"/>
                <a:gd name="T63" fmla="*/ 7 h 107"/>
                <a:gd name="T64" fmla="*/ 72 w 107"/>
                <a:gd name="T65" fmla="*/ 58 h 107"/>
                <a:gd name="T66" fmla="*/ 59 w 107"/>
                <a:gd name="T67" fmla="*/ 70 h 107"/>
                <a:gd name="T68" fmla="*/ 90 w 107"/>
                <a:gd name="T69" fmla="*/ 98 h 107"/>
                <a:gd name="T70" fmla="*/ 97 w 107"/>
                <a:gd name="T71" fmla="*/ 95 h 107"/>
                <a:gd name="T72" fmla="*/ 97 w 107"/>
                <a:gd name="T73" fmla="*/ 83 h 107"/>
                <a:gd name="T74" fmla="*/ 72 w 107"/>
                <a:gd name="T75" fmla="*/ 58 h 107"/>
                <a:gd name="T76" fmla="*/ 40 w 107"/>
                <a:gd name="T77" fmla="*/ 45 h 107"/>
                <a:gd name="T78" fmla="*/ 35 w 107"/>
                <a:gd name="T79" fmla="*/ 27 h 107"/>
                <a:gd name="T80" fmla="*/ 32 w 107"/>
                <a:gd name="T81" fmla="*/ 17 h 107"/>
                <a:gd name="T82" fmla="*/ 13 w 107"/>
                <a:gd name="T83" fmla="*/ 12 h 107"/>
                <a:gd name="T84" fmla="*/ 19 w 107"/>
                <a:gd name="T85" fmla="*/ 30 h 107"/>
                <a:gd name="T86" fmla="*/ 29 w 107"/>
                <a:gd name="T87" fmla="*/ 34 h 107"/>
                <a:gd name="T88" fmla="*/ 83 w 107"/>
                <a:gd name="T89" fmla="*/ 8 h 107"/>
                <a:gd name="T90" fmla="*/ 72 w 107"/>
                <a:gd name="T91" fmla="*/ 13 h 107"/>
                <a:gd name="T92" fmla="*/ 68 w 107"/>
                <a:gd name="T93" fmla="*/ 24 h 107"/>
                <a:gd name="T94" fmla="*/ 68 w 107"/>
                <a:gd name="T95" fmla="*/ 25 h 107"/>
                <a:gd name="T96" fmla="*/ 68 w 107"/>
                <a:gd name="T97" fmla="*/ 26 h 107"/>
                <a:gd name="T98" fmla="*/ 11 w 107"/>
                <a:gd name="T99" fmla="*/ 85 h 107"/>
                <a:gd name="T100" fmla="*/ 10 w 107"/>
                <a:gd name="T101" fmla="*/ 93 h 107"/>
                <a:gd name="T102" fmla="*/ 14 w 107"/>
                <a:gd name="T103" fmla="*/ 98 h 107"/>
                <a:gd name="T104" fmla="*/ 51 w 107"/>
                <a:gd name="T105" fmla="*/ 68 h 107"/>
                <a:gd name="T106" fmla="*/ 69 w 107"/>
                <a:gd name="T107" fmla="*/ 49 h 107"/>
                <a:gd name="T108" fmla="*/ 77 w 107"/>
                <a:gd name="T109" fmla="*/ 41 h 107"/>
                <a:gd name="T110" fmla="*/ 81 w 107"/>
                <a:gd name="T111" fmla="*/ 39 h 107"/>
                <a:gd name="T112" fmla="*/ 83 w 107"/>
                <a:gd name="T113" fmla="*/ 40 h 107"/>
                <a:gd name="T114" fmla="*/ 94 w 107"/>
                <a:gd name="T115" fmla="*/ 35 h 107"/>
                <a:gd name="T116" fmla="*/ 94 w 107"/>
                <a:gd name="T117" fmla="*/ 30 h 107"/>
                <a:gd name="T118" fmla="*/ 85 w 107"/>
                <a:gd name="T119" fmla="*/ 30 h 107"/>
                <a:gd name="T120" fmla="*/ 78 w 107"/>
                <a:gd name="T121" fmla="*/ 26 h 107"/>
                <a:gd name="T122" fmla="*/ 76 w 107"/>
                <a:gd name="T123" fmla="*/ 18 h 107"/>
                <a:gd name="T124" fmla="*/ 83 w 107"/>
                <a:gd name="T125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" h="107">
                  <a:moveTo>
                    <a:pt x="90" y="85"/>
                  </a:moveTo>
                  <a:cubicBezTo>
                    <a:pt x="91" y="86"/>
                    <a:pt x="91" y="87"/>
                    <a:pt x="90" y="88"/>
                  </a:cubicBezTo>
                  <a:cubicBezTo>
                    <a:pt x="89" y="89"/>
                    <a:pt x="87" y="89"/>
                    <a:pt x="86" y="88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2"/>
                    <a:pt x="71" y="71"/>
                    <a:pt x="72" y="70"/>
                  </a:cubicBezTo>
                  <a:cubicBezTo>
                    <a:pt x="72" y="69"/>
                    <a:pt x="74" y="69"/>
                    <a:pt x="75" y="70"/>
                  </a:cubicBezTo>
                  <a:cubicBezTo>
                    <a:pt x="90" y="85"/>
                    <a:pt x="90" y="85"/>
                    <a:pt x="90" y="85"/>
                  </a:cubicBezTo>
                  <a:close/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5" y="0"/>
                    <a:pt x="86" y="0"/>
                    <a:pt x="88" y="0"/>
                  </a:cubicBezTo>
                  <a:cubicBezTo>
                    <a:pt x="90" y="1"/>
                    <a:pt x="91" y="1"/>
                    <a:pt x="93" y="2"/>
                  </a:cubicBezTo>
                  <a:cubicBezTo>
                    <a:pt x="95" y="3"/>
                    <a:pt x="96" y="5"/>
                    <a:pt x="95" y="7"/>
                  </a:cubicBezTo>
                  <a:cubicBezTo>
                    <a:pt x="95" y="8"/>
                    <a:pt x="94" y="8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1" y="12"/>
                    <a:pt x="88" y="15"/>
                    <a:pt x="85" y="18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2" y="19"/>
                    <a:pt x="96" y="16"/>
                    <a:pt x="99" y="13"/>
                  </a:cubicBezTo>
                  <a:cubicBezTo>
                    <a:pt x="100" y="12"/>
                    <a:pt x="103" y="12"/>
                    <a:pt x="104" y="13"/>
                  </a:cubicBezTo>
                  <a:cubicBezTo>
                    <a:pt x="105" y="14"/>
                    <a:pt x="105" y="14"/>
                    <a:pt x="105" y="15"/>
                  </a:cubicBezTo>
                  <a:cubicBezTo>
                    <a:pt x="106" y="16"/>
                    <a:pt x="106" y="18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21"/>
                    <a:pt x="107" y="22"/>
                    <a:pt x="107" y="24"/>
                  </a:cubicBezTo>
                  <a:cubicBezTo>
                    <a:pt x="107" y="30"/>
                    <a:pt x="105" y="37"/>
                    <a:pt x="100" y="41"/>
                  </a:cubicBezTo>
                  <a:cubicBezTo>
                    <a:pt x="96" y="45"/>
                    <a:pt x="90" y="48"/>
                    <a:pt x="83" y="48"/>
                  </a:cubicBezTo>
                  <a:cubicBezTo>
                    <a:pt x="83" y="48"/>
                    <a:pt x="82" y="48"/>
                    <a:pt x="82" y="48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6" y="81"/>
                    <a:pt x="107" y="85"/>
                    <a:pt x="107" y="89"/>
                  </a:cubicBezTo>
                  <a:cubicBezTo>
                    <a:pt x="107" y="93"/>
                    <a:pt x="106" y="98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9" y="104"/>
                    <a:pt x="95" y="106"/>
                    <a:pt x="90" y="106"/>
                  </a:cubicBezTo>
                  <a:cubicBezTo>
                    <a:pt x="86" y="106"/>
                    <a:pt x="82" y="104"/>
                    <a:pt x="78" y="101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3" y="107"/>
                    <a:pt x="16" y="107"/>
                    <a:pt x="11" y="105"/>
                  </a:cubicBezTo>
                  <a:cubicBezTo>
                    <a:pt x="9" y="104"/>
                    <a:pt x="7" y="103"/>
                    <a:pt x="6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4" y="100"/>
                    <a:pt x="3" y="98"/>
                    <a:pt x="2" y="96"/>
                  </a:cubicBezTo>
                  <a:cubicBezTo>
                    <a:pt x="0" y="91"/>
                    <a:pt x="0" y="84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7"/>
                    <a:pt x="12" y="36"/>
                    <a:pt x="12" y="3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3"/>
                    <a:pt x="2" y="11"/>
                    <a:pt x="4" y="1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4" y="1"/>
                    <a:pt x="15" y="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2"/>
                    <a:pt x="39" y="1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17"/>
                    <a:pt x="62" y="11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71" y="3"/>
                    <a:pt x="77" y="0"/>
                    <a:pt x="83" y="0"/>
                  </a:cubicBezTo>
                  <a:close/>
                  <a:moveTo>
                    <a:pt x="72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6" y="97"/>
                    <a:pt x="88" y="98"/>
                    <a:pt x="90" y="98"/>
                  </a:cubicBezTo>
                  <a:cubicBezTo>
                    <a:pt x="93" y="98"/>
                    <a:pt x="95" y="97"/>
                    <a:pt x="96" y="9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8" y="94"/>
                    <a:pt x="99" y="91"/>
                    <a:pt x="99" y="89"/>
                  </a:cubicBezTo>
                  <a:cubicBezTo>
                    <a:pt x="99" y="87"/>
                    <a:pt x="98" y="85"/>
                    <a:pt x="97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72" y="58"/>
                    <a:pt x="72" y="58"/>
                    <a:pt x="72" y="58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4" y="26"/>
                    <a:pt x="34" y="25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4"/>
                  </a:cubicBezTo>
                  <a:cubicBezTo>
                    <a:pt x="40" y="45"/>
                    <a:pt x="40" y="45"/>
                    <a:pt x="40" y="45"/>
                  </a:cubicBezTo>
                  <a:close/>
                  <a:moveTo>
                    <a:pt x="83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79" y="8"/>
                    <a:pt x="75" y="10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9" y="16"/>
                    <a:pt x="68" y="20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7"/>
                    <a:pt x="68" y="29"/>
                    <a:pt x="67" y="30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8"/>
                    <a:pt x="9" y="91"/>
                    <a:pt x="10" y="93"/>
                  </a:cubicBezTo>
                  <a:cubicBezTo>
                    <a:pt x="10" y="94"/>
                    <a:pt x="11" y="95"/>
                    <a:pt x="11" y="96"/>
                  </a:cubicBezTo>
                  <a:cubicBezTo>
                    <a:pt x="12" y="97"/>
                    <a:pt x="13" y="97"/>
                    <a:pt x="14" y="98"/>
                  </a:cubicBezTo>
                  <a:cubicBezTo>
                    <a:pt x="17" y="99"/>
                    <a:pt x="20" y="98"/>
                    <a:pt x="22" y="96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8" y="40"/>
                    <a:pt x="80" y="39"/>
                    <a:pt x="81" y="39"/>
                  </a:cubicBezTo>
                  <a:cubicBezTo>
                    <a:pt x="81" y="40"/>
                    <a:pt x="82" y="40"/>
                    <a:pt x="82" y="40"/>
                  </a:cubicBezTo>
                  <a:cubicBezTo>
                    <a:pt x="82" y="40"/>
                    <a:pt x="83" y="40"/>
                    <a:pt x="83" y="40"/>
                  </a:cubicBezTo>
                  <a:cubicBezTo>
                    <a:pt x="88" y="40"/>
                    <a:pt x="92" y="38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7" y="32"/>
                    <a:pt x="99" y="29"/>
                    <a:pt x="99" y="24"/>
                  </a:cubicBezTo>
                  <a:cubicBezTo>
                    <a:pt x="97" y="26"/>
                    <a:pt x="95" y="28"/>
                    <a:pt x="94" y="30"/>
                  </a:cubicBezTo>
                  <a:cubicBezTo>
                    <a:pt x="93" y="31"/>
                    <a:pt x="91" y="31"/>
                    <a:pt x="90" y="31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0" y="28"/>
                    <a:pt x="79" y="27"/>
                    <a:pt x="78" y="26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6"/>
                    <a:pt x="76" y="15"/>
                    <a:pt x="77" y="14"/>
                  </a:cubicBezTo>
                  <a:cubicBezTo>
                    <a:pt x="79" y="12"/>
                    <a:pt x="81" y="10"/>
                    <a:pt x="8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实验总结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638425" y="2853055"/>
            <a:ext cx="1041400" cy="262890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1388110" y="2620010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331470" y="3004185"/>
            <a:ext cx="2266315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21100" y="5106035"/>
            <a:ext cx="1041400" cy="262890"/>
            <a:chOff x="4470269" y="1661160"/>
            <a:chExt cx="1290451" cy="262890"/>
          </a:xfrm>
        </p:grpSpPr>
        <p:cxnSp>
          <p:nvCxnSpPr>
            <p:cNvPr id="29" name="直接连接符 28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2470785" y="4872990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414145" y="5257165"/>
            <a:ext cx="2266315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 flipH="1">
            <a:off x="7207885" y="1325880"/>
            <a:ext cx="1182370" cy="262890"/>
            <a:chOff x="4470269" y="1661160"/>
            <a:chExt cx="1290451" cy="262890"/>
          </a:xfrm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8375015" y="1092835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375015" y="1477010"/>
            <a:ext cx="2266315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39" name="组合 38"/>
          <p:cNvGrpSpPr/>
          <p:nvPr/>
        </p:nvGrpSpPr>
        <p:grpSpPr>
          <a:xfrm flipH="1">
            <a:off x="8542020" y="4304030"/>
            <a:ext cx="1182370" cy="262890"/>
            <a:chOff x="4470269" y="1661160"/>
            <a:chExt cx="1290451" cy="262890"/>
          </a:xfrm>
        </p:grpSpPr>
        <p:cxnSp>
          <p:nvCxnSpPr>
            <p:cNvPr id="40" name="直接连接符 3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9709150" y="4070985"/>
            <a:ext cx="1210310" cy="40005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709150" y="4455160"/>
            <a:ext cx="2266315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929992" y="1270197"/>
            <a:ext cx="4789851" cy="4776908"/>
            <a:chOff x="4403" y="2064"/>
            <a:chExt cx="5457" cy="5442"/>
          </a:xfrm>
        </p:grpSpPr>
        <p:sp>
          <p:nvSpPr>
            <p:cNvPr id="35861" name="Freeform 21"/>
            <p:cNvSpPr/>
            <p:nvPr/>
          </p:nvSpPr>
          <p:spPr bwMode="auto">
            <a:xfrm>
              <a:off x="6290" y="2064"/>
              <a:ext cx="2523" cy="2532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solidFill>
              <a:srgbClr val="F8952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Freeform 22"/>
            <p:cNvSpPr/>
            <p:nvPr/>
          </p:nvSpPr>
          <p:spPr bwMode="auto">
            <a:xfrm>
              <a:off x="4403" y="3116"/>
              <a:ext cx="2525" cy="2530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solidFill>
              <a:srgbClr val="EE4037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Freeform 23"/>
            <p:cNvSpPr/>
            <p:nvPr/>
          </p:nvSpPr>
          <p:spPr bwMode="auto">
            <a:xfrm>
              <a:off x="5448" y="4976"/>
              <a:ext cx="2525" cy="2530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solidFill>
              <a:srgbClr val="27AAE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Freeform 24"/>
            <p:cNvSpPr/>
            <p:nvPr/>
          </p:nvSpPr>
          <p:spPr bwMode="auto">
            <a:xfrm>
              <a:off x="7333" y="3926"/>
              <a:ext cx="2527" cy="2528"/>
            </a:xfrm>
            <a:custGeom>
              <a:avLst/>
              <a:gdLst>
                <a:gd name="T0" fmla="*/ 616 w 915"/>
                <a:gd name="T1" fmla="*/ 378 h 914"/>
                <a:gd name="T2" fmla="*/ 645 w 915"/>
                <a:gd name="T3" fmla="*/ 304 h 914"/>
                <a:gd name="T4" fmla="*/ 718 w 915"/>
                <a:gd name="T5" fmla="*/ 276 h 914"/>
                <a:gd name="T6" fmla="*/ 869 w 915"/>
                <a:gd name="T7" fmla="*/ 276 h 914"/>
                <a:gd name="T8" fmla="*/ 915 w 915"/>
                <a:gd name="T9" fmla="*/ 231 h 914"/>
                <a:gd name="T10" fmla="*/ 915 w 915"/>
                <a:gd name="T11" fmla="*/ 45 h 914"/>
                <a:gd name="T12" fmla="*/ 869 w 915"/>
                <a:gd name="T13" fmla="*/ 0 h 914"/>
                <a:gd name="T14" fmla="*/ 684 w 915"/>
                <a:gd name="T15" fmla="*/ 0 h 914"/>
                <a:gd name="T16" fmla="*/ 639 w 915"/>
                <a:gd name="T17" fmla="*/ 45 h 914"/>
                <a:gd name="T18" fmla="*/ 639 w 915"/>
                <a:gd name="T19" fmla="*/ 196 h 914"/>
                <a:gd name="T20" fmla="*/ 610 w 915"/>
                <a:gd name="T21" fmla="*/ 270 h 914"/>
                <a:gd name="T22" fmla="*/ 537 w 915"/>
                <a:gd name="T23" fmla="*/ 298 h 914"/>
                <a:gd name="T24" fmla="*/ 46 w 915"/>
                <a:gd name="T25" fmla="*/ 298 h 914"/>
                <a:gd name="T26" fmla="*/ 0 w 915"/>
                <a:gd name="T27" fmla="*/ 344 h 914"/>
                <a:gd name="T28" fmla="*/ 0 w 915"/>
                <a:gd name="T29" fmla="*/ 869 h 914"/>
                <a:gd name="T30" fmla="*/ 46 w 915"/>
                <a:gd name="T31" fmla="*/ 914 h 914"/>
                <a:gd name="T32" fmla="*/ 571 w 915"/>
                <a:gd name="T33" fmla="*/ 914 h 914"/>
                <a:gd name="T34" fmla="*/ 616 w 915"/>
                <a:gd name="T35" fmla="*/ 869 h 914"/>
                <a:gd name="T36" fmla="*/ 616 w 915"/>
                <a:gd name="T37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616" y="378"/>
                  </a:moveTo>
                  <a:cubicBezTo>
                    <a:pt x="616" y="353"/>
                    <a:pt x="629" y="320"/>
                    <a:pt x="645" y="304"/>
                  </a:cubicBezTo>
                  <a:cubicBezTo>
                    <a:pt x="660" y="289"/>
                    <a:pt x="693" y="276"/>
                    <a:pt x="718" y="276"/>
                  </a:cubicBezTo>
                  <a:cubicBezTo>
                    <a:pt x="869" y="276"/>
                    <a:pt x="869" y="276"/>
                    <a:pt x="869" y="276"/>
                  </a:cubicBezTo>
                  <a:cubicBezTo>
                    <a:pt x="894" y="276"/>
                    <a:pt x="915" y="256"/>
                    <a:pt x="915" y="231"/>
                  </a:cubicBezTo>
                  <a:cubicBezTo>
                    <a:pt x="915" y="45"/>
                    <a:pt x="915" y="45"/>
                    <a:pt x="915" y="45"/>
                  </a:cubicBezTo>
                  <a:cubicBezTo>
                    <a:pt x="915" y="21"/>
                    <a:pt x="894" y="0"/>
                    <a:pt x="869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659" y="0"/>
                    <a:pt x="639" y="21"/>
                    <a:pt x="639" y="45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9" y="221"/>
                    <a:pt x="626" y="254"/>
                    <a:pt x="610" y="270"/>
                  </a:cubicBezTo>
                  <a:cubicBezTo>
                    <a:pt x="595" y="286"/>
                    <a:pt x="562" y="298"/>
                    <a:pt x="537" y="298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21" y="298"/>
                    <a:pt x="0" y="319"/>
                    <a:pt x="0" y="34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1" y="914"/>
                    <a:pt x="46" y="914"/>
                  </a:cubicBezTo>
                  <a:cubicBezTo>
                    <a:pt x="571" y="914"/>
                    <a:pt x="571" y="914"/>
                    <a:pt x="571" y="914"/>
                  </a:cubicBezTo>
                  <a:cubicBezTo>
                    <a:pt x="596" y="914"/>
                    <a:pt x="616" y="894"/>
                    <a:pt x="616" y="869"/>
                  </a:cubicBezTo>
                  <a:lnTo>
                    <a:pt x="616" y="378"/>
                  </a:lnTo>
                  <a:close/>
                </a:path>
              </a:pathLst>
            </a:custGeom>
            <a:solidFill>
              <a:srgbClr val="F8D13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5" name="Freeform 25"/>
            <p:cNvSpPr>
              <a:spLocks noEditPoints="1"/>
            </p:cNvSpPr>
            <p:nvPr/>
          </p:nvSpPr>
          <p:spPr bwMode="auto">
            <a:xfrm>
              <a:off x="6488" y="2236"/>
              <a:ext cx="362" cy="408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6" name="Freeform 26"/>
            <p:cNvSpPr>
              <a:spLocks noEditPoints="1"/>
            </p:cNvSpPr>
            <p:nvPr/>
          </p:nvSpPr>
          <p:spPr bwMode="auto">
            <a:xfrm>
              <a:off x="7405" y="6924"/>
              <a:ext cx="383" cy="400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7" name="Freeform 27"/>
            <p:cNvSpPr>
              <a:spLocks noEditPoints="1"/>
            </p:cNvSpPr>
            <p:nvPr/>
          </p:nvSpPr>
          <p:spPr bwMode="auto">
            <a:xfrm>
              <a:off x="4633" y="5096"/>
              <a:ext cx="345" cy="405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Freeform 28"/>
            <p:cNvSpPr>
              <a:spLocks noEditPoints="1"/>
            </p:cNvSpPr>
            <p:nvPr/>
          </p:nvSpPr>
          <p:spPr bwMode="auto">
            <a:xfrm>
              <a:off x="9295" y="4116"/>
              <a:ext cx="413" cy="408"/>
            </a:xfrm>
            <a:custGeom>
              <a:avLst/>
              <a:gdLst>
                <a:gd name="T0" fmla="*/ 145 w 149"/>
                <a:gd name="T1" fmla="*/ 101 h 148"/>
                <a:gd name="T2" fmla="*/ 145 w 149"/>
                <a:gd name="T3" fmla="*/ 111 h 148"/>
                <a:gd name="T4" fmla="*/ 72 w 149"/>
                <a:gd name="T5" fmla="*/ 147 h 148"/>
                <a:gd name="T6" fmla="*/ 1 w 149"/>
                <a:gd name="T7" fmla="*/ 103 h 148"/>
                <a:gd name="T8" fmla="*/ 24 w 149"/>
                <a:gd name="T9" fmla="*/ 90 h 148"/>
                <a:gd name="T10" fmla="*/ 1 w 149"/>
                <a:gd name="T11" fmla="*/ 71 h 148"/>
                <a:gd name="T12" fmla="*/ 24 w 149"/>
                <a:gd name="T13" fmla="*/ 58 h 148"/>
                <a:gd name="T14" fmla="*/ 1 w 149"/>
                <a:gd name="T15" fmla="*/ 40 h 148"/>
                <a:gd name="T16" fmla="*/ 72 w 149"/>
                <a:gd name="T17" fmla="*/ 1 h 148"/>
                <a:gd name="T18" fmla="*/ 145 w 149"/>
                <a:gd name="T19" fmla="*/ 37 h 148"/>
                <a:gd name="T20" fmla="*/ 145 w 149"/>
                <a:gd name="T21" fmla="*/ 47 h 148"/>
                <a:gd name="T22" fmla="*/ 145 w 149"/>
                <a:gd name="T23" fmla="*/ 69 h 148"/>
                <a:gd name="T24" fmla="*/ 145 w 149"/>
                <a:gd name="T25" fmla="*/ 79 h 148"/>
                <a:gd name="T26" fmla="*/ 130 w 149"/>
                <a:gd name="T27" fmla="*/ 106 h 148"/>
                <a:gd name="T28" fmla="*/ 113 w 149"/>
                <a:gd name="T29" fmla="*/ 96 h 148"/>
                <a:gd name="T30" fmla="*/ 75 w 149"/>
                <a:gd name="T31" fmla="*/ 116 h 148"/>
                <a:gd name="T32" fmla="*/ 74 w 149"/>
                <a:gd name="T33" fmla="*/ 116 h 148"/>
                <a:gd name="T34" fmla="*/ 74 w 149"/>
                <a:gd name="T35" fmla="*/ 116 h 148"/>
                <a:gd name="T36" fmla="*/ 73 w 149"/>
                <a:gd name="T37" fmla="*/ 116 h 148"/>
                <a:gd name="T38" fmla="*/ 72 w 149"/>
                <a:gd name="T39" fmla="*/ 115 h 148"/>
                <a:gd name="T40" fmla="*/ 18 w 149"/>
                <a:gd name="T41" fmla="*/ 106 h 148"/>
                <a:gd name="T42" fmla="*/ 130 w 149"/>
                <a:gd name="T43" fmla="*/ 106 h 148"/>
                <a:gd name="T44" fmla="*/ 74 w 149"/>
                <a:gd name="T45" fmla="*/ 104 h 148"/>
                <a:gd name="T46" fmla="*/ 113 w 149"/>
                <a:gd name="T47" fmla="*/ 64 h 148"/>
                <a:gd name="T48" fmla="*/ 75 w 149"/>
                <a:gd name="T49" fmla="*/ 84 h 148"/>
                <a:gd name="T50" fmla="*/ 74 w 149"/>
                <a:gd name="T51" fmla="*/ 84 h 148"/>
                <a:gd name="T52" fmla="*/ 74 w 149"/>
                <a:gd name="T53" fmla="*/ 84 h 148"/>
                <a:gd name="T54" fmla="*/ 73 w 149"/>
                <a:gd name="T55" fmla="*/ 84 h 148"/>
                <a:gd name="T56" fmla="*/ 72 w 149"/>
                <a:gd name="T57" fmla="*/ 84 h 148"/>
                <a:gd name="T58" fmla="*/ 18 w 149"/>
                <a:gd name="T59" fmla="*/ 74 h 148"/>
                <a:gd name="T60" fmla="*/ 74 w 149"/>
                <a:gd name="T61" fmla="*/ 72 h 148"/>
                <a:gd name="T62" fmla="*/ 130 w 149"/>
                <a:gd name="T63" fmla="*/ 42 h 148"/>
                <a:gd name="T64" fmla="*/ 18 w 149"/>
                <a:gd name="T65" fmla="*/ 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148">
                  <a:moveTo>
                    <a:pt x="124" y="90"/>
                  </a:moveTo>
                  <a:cubicBezTo>
                    <a:pt x="145" y="101"/>
                    <a:pt x="145" y="101"/>
                    <a:pt x="145" y="101"/>
                  </a:cubicBezTo>
                  <a:cubicBezTo>
                    <a:pt x="148" y="102"/>
                    <a:pt x="149" y="106"/>
                    <a:pt x="147" y="108"/>
                  </a:cubicBezTo>
                  <a:cubicBezTo>
                    <a:pt x="147" y="109"/>
                    <a:pt x="146" y="110"/>
                    <a:pt x="145" y="111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5" y="148"/>
                    <a:pt x="73" y="148"/>
                    <a:pt x="72" y="147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09"/>
                    <a:pt x="0" y="106"/>
                    <a:pt x="1" y="103"/>
                  </a:cubicBezTo>
                  <a:cubicBezTo>
                    <a:pt x="2" y="102"/>
                    <a:pt x="3" y="101"/>
                    <a:pt x="4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7"/>
                    <a:pt x="0" y="74"/>
                    <a:pt x="1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6"/>
                    <a:pt x="0" y="42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9"/>
                    <a:pt x="149" y="42"/>
                    <a:pt x="147" y="45"/>
                  </a:cubicBezTo>
                  <a:cubicBezTo>
                    <a:pt x="147" y="46"/>
                    <a:pt x="146" y="47"/>
                    <a:pt x="145" y="4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8" y="70"/>
                    <a:pt x="149" y="74"/>
                    <a:pt x="147" y="77"/>
                  </a:cubicBezTo>
                  <a:cubicBezTo>
                    <a:pt x="147" y="78"/>
                    <a:pt x="146" y="78"/>
                    <a:pt x="145" y="79"/>
                  </a:cubicBezTo>
                  <a:cubicBezTo>
                    <a:pt x="124" y="90"/>
                    <a:pt x="124" y="90"/>
                    <a:pt x="124" y="90"/>
                  </a:cubicBezTo>
                  <a:close/>
                  <a:moveTo>
                    <a:pt x="130" y="106"/>
                  </a:moveTo>
                  <a:cubicBezTo>
                    <a:pt x="130" y="106"/>
                    <a:pt x="130" y="106"/>
                    <a:pt x="130" y="10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2" y="116"/>
                    <a:pt x="72" y="11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130" y="106"/>
                    <a:pt x="130" y="106"/>
                    <a:pt x="130" y="106"/>
                  </a:cubicBezTo>
                  <a:close/>
                  <a:moveTo>
                    <a:pt x="74" y="104"/>
                  </a:moveTo>
                  <a:cubicBezTo>
                    <a:pt x="74" y="104"/>
                    <a:pt x="74" y="104"/>
                    <a:pt x="74" y="104"/>
                  </a:cubicBezTo>
                  <a:cubicBezTo>
                    <a:pt x="93" y="94"/>
                    <a:pt x="112" y="84"/>
                    <a:pt x="130" y="7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2" y="84"/>
                    <a:pt x="72" y="8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7" y="84"/>
                    <a:pt x="55" y="94"/>
                    <a:pt x="74" y="104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93" y="62"/>
                    <a:pt x="112" y="52"/>
                    <a:pt x="130" y="4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37" y="52"/>
                    <a:pt x="55" y="62"/>
                    <a:pt x="7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5393055" y="4254500"/>
            <a:ext cx="513715" cy="559435"/>
            <a:chOff x="18876963" y="1066800"/>
            <a:chExt cx="661988" cy="720725"/>
          </a:xfrm>
          <a:solidFill>
            <a:schemeClr val="bg1"/>
          </a:solidFill>
        </p:grpSpPr>
        <p:sp>
          <p:nvSpPr>
            <p:cNvPr id="128" name="Freeform 31"/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Oval 32"/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69430" y="2459355"/>
            <a:ext cx="419735" cy="559435"/>
            <a:chOff x="20710525" y="2840038"/>
            <a:chExt cx="541338" cy="720725"/>
          </a:xfrm>
          <a:solidFill>
            <a:schemeClr val="bg1"/>
          </a:solidFill>
        </p:grpSpPr>
        <p:sp>
          <p:nvSpPr>
            <p:cNvPr id="131" name="Freeform 36"/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7"/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986905" y="4142740"/>
            <a:ext cx="559435" cy="512445"/>
            <a:chOff x="15300325" y="4643438"/>
            <a:chExt cx="720725" cy="660400"/>
          </a:xfrm>
          <a:solidFill>
            <a:schemeClr val="bg1"/>
          </a:solidFill>
        </p:grpSpPr>
        <p:sp>
          <p:nvSpPr>
            <p:cNvPr id="134" name="Freeform 38"/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9"/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125720" y="2556510"/>
            <a:ext cx="559435" cy="558165"/>
            <a:chOff x="19788188" y="8402638"/>
            <a:chExt cx="720725" cy="719137"/>
          </a:xfrm>
          <a:solidFill>
            <a:schemeClr val="bg1"/>
          </a:solidFill>
        </p:grpSpPr>
        <p:sp>
          <p:nvSpPr>
            <p:cNvPr id="137" name="Freeform 57"/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8"/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87" grpId="0"/>
      <p:bldP spid="88" grpId="0"/>
      <p:bldP spid="31" grpId="0"/>
      <p:bldP spid="32" grpId="0"/>
      <p:bldP spid="36" grpId="0"/>
      <p:bldP spid="38" grpId="0"/>
      <p:bldP spid="42" grpId="0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成果报告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05230" y="1483995"/>
            <a:ext cx="9784080" cy="4253230"/>
            <a:chOff x="1898" y="2337"/>
            <a:chExt cx="15408" cy="6698"/>
          </a:xfrm>
        </p:grpSpPr>
        <p:sp>
          <p:nvSpPr>
            <p:cNvPr id="26" name="矩形 25"/>
            <p:cNvSpPr/>
            <p:nvPr/>
          </p:nvSpPr>
          <p:spPr>
            <a:xfrm>
              <a:off x="1898" y="2337"/>
              <a:ext cx="2791" cy="278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898" y="5119"/>
              <a:ext cx="2791" cy="1670"/>
            </a:xfrm>
            <a:prstGeom prst="rect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</a:p>
            <a:p>
              <a:pPr algn="ctr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052" y="2337"/>
              <a:ext cx="2791" cy="278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052" y="5119"/>
              <a:ext cx="2791" cy="1670"/>
            </a:xfrm>
            <a:prstGeom prst="rect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endPara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207" y="2337"/>
              <a:ext cx="2791" cy="278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207" y="5119"/>
              <a:ext cx="2791" cy="1670"/>
            </a:xfrm>
            <a:prstGeom prst="rect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endPara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361" y="2337"/>
              <a:ext cx="2791" cy="278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1361" y="5119"/>
              <a:ext cx="2791" cy="1670"/>
            </a:xfrm>
            <a:prstGeom prst="rect">
              <a:avLst/>
            </a:prstGeom>
            <a:solidFill>
              <a:srgbClr val="FCB8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endPara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4515" y="2337"/>
              <a:ext cx="2791" cy="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4515" y="5119"/>
              <a:ext cx="2791" cy="16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endPara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792" y="2671"/>
              <a:ext cx="1004" cy="1287"/>
              <a:chOff x="3095876" y="2479873"/>
              <a:chExt cx="366231" cy="470769"/>
            </a:xfrm>
          </p:grpSpPr>
          <p:sp>
            <p:nvSpPr>
              <p:cNvPr id="2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9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41" name="Freeform 64"/>
            <p:cNvSpPr>
              <a:spLocks noEditPoints="1"/>
            </p:cNvSpPr>
            <p:nvPr/>
          </p:nvSpPr>
          <p:spPr bwMode="auto">
            <a:xfrm flipH="1">
              <a:off x="5757" y="2743"/>
              <a:ext cx="1382" cy="1142"/>
            </a:xfrm>
            <a:custGeom>
              <a:avLst/>
              <a:gdLst>
                <a:gd name="T0" fmla="*/ 188 w 308"/>
                <a:gd name="T1" fmla="*/ 19 h 256"/>
                <a:gd name="T2" fmla="*/ 154 w 308"/>
                <a:gd name="T3" fmla="*/ 0 h 256"/>
                <a:gd name="T4" fmla="*/ 120 w 308"/>
                <a:gd name="T5" fmla="*/ 19 h 256"/>
                <a:gd name="T6" fmla="*/ 8 w 308"/>
                <a:gd name="T7" fmla="*/ 195 h 256"/>
                <a:gd name="T8" fmla="*/ 7 w 308"/>
                <a:gd name="T9" fmla="*/ 235 h 256"/>
                <a:gd name="T10" fmla="*/ 42 w 308"/>
                <a:gd name="T11" fmla="*/ 256 h 256"/>
                <a:gd name="T12" fmla="*/ 266 w 308"/>
                <a:gd name="T13" fmla="*/ 256 h 256"/>
                <a:gd name="T14" fmla="*/ 301 w 308"/>
                <a:gd name="T15" fmla="*/ 235 h 256"/>
                <a:gd name="T16" fmla="*/ 300 w 308"/>
                <a:gd name="T17" fmla="*/ 195 h 256"/>
                <a:gd name="T18" fmla="*/ 188 w 308"/>
                <a:gd name="T19" fmla="*/ 19 h 256"/>
                <a:gd name="T20" fmla="*/ 154 w 308"/>
                <a:gd name="T21" fmla="*/ 216 h 256"/>
                <a:gd name="T22" fmla="*/ 138 w 308"/>
                <a:gd name="T23" fmla="*/ 200 h 256"/>
                <a:gd name="T24" fmla="*/ 154 w 308"/>
                <a:gd name="T25" fmla="*/ 184 h 256"/>
                <a:gd name="T26" fmla="*/ 170 w 308"/>
                <a:gd name="T27" fmla="*/ 200 h 256"/>
                <a:gd name="T28" fmla="*/ 154 w 308"/>
                <a:gd name="T29" fmla="*/ 216 h 256"/>
                <a:gd name="T30" fmla="*/ 170 w 308"/>
                <a:gd name="T31" fmla="*/ 152 h 256"/>
                <a:gd name="T32" fmla="*/ 154 w 308"/>
                <a:gd name="T33" fmla="*/ 168 h 256"/>
                <a:gd name="T34" fmla="*/ 138 w 308"/>
                <a:gd name="T35" fmla="*/ 152 h 256"/>
                <a:gd name="T36" fmla="*/ 138 w 308"/>
                <a:gd name="T37" fmla="*/ 96 h 256"/>
                <a:gd name="T38" fmla="*/ 154 w 308"/>
                <a:gd name="T39" fmla="*/ 80 h 256"/>
                <a:gd name="T40" fmla="*/ 170 w 308"/>
                <a:gd name="T41" fmla="*/ 96 h 256"/>
                <a:gd name="T42" fmla="*/ 170 w 308"/>
                <a:gd name="T43" fmla="*/ 15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8" h="256">
                  <a:moveTo>
                    <a:pt x="188" y="19"/>
                  </a:moveTo>
                  <a:cubicBezTo>
                    <a:pt x="180" y="7"/>
                    <a:pt x="168" y="0"/>
                    <a:pt x="154" y="0"/>
                  </a:cubicBezTo>
                  <a:cubicBezTo>
                    <a:pt x="140" y="0"/>
                    <a:pt x="128" y="7"/>
                    <a:pt x="120" y="19"/>
                  </a:cubicBezTo>
                  <a:cubicBezTo>
                    <a:pt x="8" y="195"/>
                    <a:pt x="8" y="195"/>
                    <a:pt x="8" y="195"/>
                  </a:cubicBezTo>
                  <a:cubicBezTo>
                    <a:pt x="0" y="207"/>
                    <a:pt x="0" y="222"/>
                    <a:pt x="7" y="235"/>
                  </a:cubicBezTo>
                  <a:cubicBezTo>
                    <a:pt x="14" y="248"/>
                    <a:pt x="27" y="256"/>
                    <a:pt x="42" y="256"/>
                  </a:cubicBezTo>
                  <a:cubicBezTo>
                    <a:pt x="266" y="256"/>
                    <a:pt x="266" y="256"/>
                    <a:pt x="266" y="256"/>
                  </a:cubicBezTo>
                  <a:cubicBezTo>
                    <a:pt x="281" y="256"/>
                    <a:pt x="294" y="248"/>
                    <a:pt x="301" y="235"/>
                  </a:cubicBezTo>
                  <a:cubicBezTo>
                    <a:pt x="308" y="222"/>
                    <a:pt x="308" y="207"/>
                    <a:pt x="300" y="195"/>
                  </a:cubicBezTo>
                  <a:lnTo>
                    <a:pt x="188" y="19"/>
                  </a:lnTo>
                  <a:close/>
                  <a:moveTo>
                    <a:pt x="154" y="216"/>
                  </a:moveTo>
                  <a:cubicBezTo>
                    <a:pt x="145" y="216"/>
                    <a:pt x="138" y="209"/>
                    <a:pt x="138" y="200"/>
                  </a:cubicBezTo>
                  <a:cubicBezTo>
                    <a:pt x="138" y="191"/>
                    <a:pt x="145" y="184"/>
                    <a:pt x="154" y="184"/>
                  </a:cubicBezTo>
                  <a:cubicBezTo>
                    <a:pt x="163" y="184"/>
                    <a:pt x="170" y="191"/>
                    <a:pt x="170" y="200"/>
                  </a:cubicBezTo>
                  <a:cubicBezTo>
                    <a:pt x="170" y="209"/>
                    <a:pt x="163" y="216"/>
                    <a:pt x="154" y="216"/>
                  </a:cubicBezTo>
                  <a:close/>
                  <a:moveTo>
                    <a:pt x="170" y="152"/>
                  </a:moveTo>
                  <a:cubicBezTo>
                    <a:pt x="170" y="161"/>
                    <a:pt x="163" y="168"/>
                    <a:pt x="154" y="168"/>
                  </a:cubicBezTo>
                  <a:cubicBezTo>
                    <a:pt x="145" y="168"/>
                    <a:pt x="138" y="161"/>
                    <a:pt x="138" y="152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87"/>
                    <a:pt x="145" y="80"/>
                    <a:pt x="154" y="80"/>
                  </a:cubicBezTo>
                  <a:cubicBezTo>
                    <a:pt x="163" y="80"/>
                    <a:pt x="170" y="87"/>
                    <a:pt x="170" y="96"/>
                  </a:cubicBezTo>
                  <a:lnTo>
                    <a:pt x="170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171" y="2688"/>
              <a:ext cx="863" cy="1252"/>
              <a:chOff x="5690315" y="3674507"/>
              <a:chExt cx="314729" cy="458061"/>
            </a:xfrm>
          </p:grpSpPr>
          <p:sp>
            <p:nvSpPr>
              <p:cNvPr id="43" name="Freeform 36"/>
              <p:cNvSpPr/>
              <p:nvPr/>
            </p:nvSpPr>
            <p:spPr bwMode="auto">
              <a:xfrm flipH="1">
                <a:off x="5782528" y="4054387"/>
                <a:ext cx="130302" cy="78181"/>
              </a:xfrm>
              <a:custGeom>
                <a:avLst/>
                <a:gdLst>
                  <a:gd name="T0" fmla="*/ 73 w 80"/>
                  <a:gd name="T1" fmla="*/ 2 h 48"/>
                  <a:gd name="T2" fmla="*/ 44 w 80"/>
                  <a:gd name="T3" fmla="*/ 8 h 48"/>
                  <a:gd name="T4" fmla="*/ 40 w 80"/>
                  <a:gd name="T5" fmla="*/ 8 h 48"/>
                  <a:gd name="T6" fmla="*/ 36 w 80"/>
                  <a:gd name="T7" fmla="*/ 8 h 48"/>
                  <a:gd name="T8" fmla="*/ 7 w 80"/>
                  <a:gd name="T9" fmla="*/ 2 h 48"/>
                  <a:gd name="T10" fmla="*/ 0 w 80"/>
                  <a:gd name="T11" fmla="*/ 0 h 48"/>
                  <a:gd name="T12" fmla="*/ 0 w 80"/>
                  <a:gd name="T13" fmla="*/ 0 h 48"/>
                  <a:gd name="T14" fmla="*/ 40 w 80"/>
                  <a:gd name="T15" fmla="*/ 48 h 48"/>
                  <a:gd name="T16" fmla="*/ 80 w 80"/>
                  <a:gd name="T17" fmla="*/ 0 h 48"/>
                  <a:gd name="T18" fmla="*/ 80 w 80"/>
                  <a:gd name="T19" fmla="*/ 0 h 48"/>
                  <a:gd name="T20" fmla="*/ 73 w 80"/>
                  <a:gd name="T2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8">
                    <a:moveTo>
                      <a:pt x="73" y="2"/>
                    </a:moveTo>
                    <a:cubicBezTo>
                      <a:pt x="65" y="5"/>
                      <a:pt x="55" y="7"/>
                      <a:pt x="44" y="8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8"/>
                      <a:pt x="36" y="8"/>
                    </a:cubicBezTo>
                    <a:cubicBezTo>
                      <a:pt x="25" y="7"/>
                      <a:pt x="15" y="5"/>
                      <a:pt x="7" y="2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13" y="48"/>
                      <a:pt x="40" y="48"/>
                    </a:cubicBezTo>
                    <a:cubicBezTo>
                      <a:pt x="67" y="48"/>
                      <a:pt x="80" y="27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7" y="1"/>
                      <a:pt x="7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Freeform 37"/>
              <p:cNvSpPr>
                <a:spLocks noEditPoints="1"/>
              </p:cNvSpPr>
              <p:nvPr/>
            </p:nvSpPr>
            <p:spPr bwMode="auto">
              <a:xfrm flipH="1">
                <a:off x="5690315" y="3674507"/>
                <a:ext cx="314729" cy="366849"/>
              </a:xfrm>
              <a:custGeom>
                <a:avLst/>
                <a:gdLst>
                  <a:gd name="T0" fmla="*/ 96 w 192"/>
                  <a:gd name="T1" fmla="*/ 0 h 224"/>
                  <a:gd name="T2" fmla="*/ 0 w 192"/>
                  <a:gd name="T3" fmla="*/ 96 h 224"/>
                  <a:gd name="T4" fmla="*/ 48 w 192"/>
                  <a:gd name="T5" fmla="*/ 200 h 224"/>
                  <a:gd name="T6" fmla="*/ 67 w 192"/>
                  <a:gd name="T7" fmla="*/ 219 h 224"/>
                  <a:gd name="T8" fmla="*/ 90 w 192"/>
                  <a:gd name="T9" fmla="*/ 224 h 224"/>
                  <a:gd name="T10" fmla="*/ 96 w 192"/>
                  <a:gd name="T11" fmla="*/ 224 h 224"/>
                  <a:gd name="T12" fmla="*/ 125 w 192"/>
                  <a:gd name="T13" fmla="*/ 218 h 224"/>
                  <a:gd name="T14" fmla="*/ 144 w 192"/>
                  <a:gd name="T15" fmla="*/ 200 h 224"/>
                  <a:gd name="T16" fmla="*/ 192 w 192"/>
                  <a:gd name="T17" fmla="*/ 96 h 224"/>
                  <a:gd name="T18" fmla="*/ 96 w 192"/>
                  <a:gd name="T19" fmla="*/ 0 h 224"/>
                  <a:gd name="T20" fmla="*/ 113 w 192"/>
                  <a:gd name="T21" fmla="*/ 40 h 224"/>
                  <a:gd name="T22" fmla="*/ 31 w 192"/>
                  <a:gd name="T23" fmla="*/ 121 h 224"/>
                  <a:gd name="T24" fmla="*/ 31 w 192"/>
                  <a:gd name="T25" fmla="*/ 128 h 224"/>
                  <a:gd name="T26" fmla="*/ 24 w 192"/>
                  <a:gd name="T27" fmla="*/ 98 h 224"/>
                  <a:gd name="T28" fmla="*/ 99 w 192"/>
                  <a:gd name="T29" fmla="*/ 24 h 224"/>
                  <a:gd name="T30" fmla="*/ 160 w 192"/>
                  <a:gd name="T31" fmla="*/ 54 h 224"/>
                  <a:gd name="T32" fmla="*/ 113 w 192"/>
                  <a:gd name="T33" fmla="*/ 4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224"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4"/>
                      <a:pt x="48" y="184"/>
                      <a:pt x="48" y="200"/>
                    </a:cubicBezTo>
                    <a:cubicBezTo>
                      <a:pt x="48" y="205"/>
                      <a:pt x="54" y="213"/>
                      <a:pt x="67" y="219"/>
                    </a:cubicBezTo>
                    <a:cubicBezTo>
                      <a:pt x="73" y="220"/>
                      <a:pt x="82" y="223"/>
                      <a:pt x="90" y="224"/>
                    </a:cubicBezTo>
                    <a:cubicBezTo>
                      <a:pt x="92" y="224"/>
                      <a:pt x="94" y="224"/>
                      <a:pt x="96" y="224"/>
                    </a:cubicBezTo>
                    <a:cubicBezTo>
                      <a:pt x="103" y="224"/>
                      <a:pt x="113" y="222"/>
                      <a:pt x="125" y="218"/>
                    </a:cubicBezTo>
                    <a:cubicBezTo>
                      <a:pt x="138" y="213"/>
                      <a:pt x="144" y="205"/>
                      <a:pt x="144" y="200"/>
                    </a:cubicBezTo>
                    <a:cubicBezTo>
                      <a:pt x="144" y="184"/>
                      <a:pt x="192" y="144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  <a:moveTo>
                      <a:pt x="113" y="40"/>
                    </a:moveTo>
                    <a:cubicBezTo>
                      <a:pt x="68" y="40"/>
                      <a:pt x="31" y="76"/>
                      <a:pt x="31" y="121"/>
                    </a:cubicBezTo>
                    <a:cubicBezTo>
                      <a:pt x="31" y="123"/>
                      <a:pt x="31" y="126"/>
                      <a:pt x="31" y="128"/>
                    </a:cubicBezTo>
                    <a:cubicBezTo>
                      <a:pt x="27" y="119"/>
                      <a:pt x="24" y="109"/>
                      <a:pt x="24" y="98"/>
                    </a:cubicBezTo>
                    <a:cubicBezTo>
                      <a:pt x="24" y="57"/>
                      <a:pt x="58" y="24"/>
                      <a:pt x="99" y="24"/>
                    </a:cubicBezTo>
                    <a:cubicBezTo>
                      <a:pt x="124" y="24"/>
                      <a:pt x="146" y="36"/>
                      <a:pt x="160" y="54"/>
                    </a:cubicBezTo>
                    <a:cubicBezTo>
                      <a:pt x="147" y="45"/>
                      <a:pt x="131" y="40"/>
                      <a:pt x="113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45" name="Freeform 9"/>
            <p:cNvSpPr/>
            <p:nvPr/>
          </p:nvSpPr>
          <p:spPr bwMode="auto">
            <a:xfrm flipH="1">
              <a:off x="12040" y="2866"/>
              <a:ext cx="1434" cy="896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5300" y="2741"/>
              <a:ext cx="1223" cy="1145"/>
              <a:chOff x="1784487" y="2486066"/>
              <a:chExt cx="446032" cy="418971"/>
            </a:xfrm>
          </p:grpSpPr>
          <p:sp>
            <p:nvSpPr>
              <p:cNvPr id="47" name="Freeform 68"/>
              <p:cNvSpPr/>
              <p:nvPr/>
            </p:nvSpPr>
            <p:spPr bwMode="auto">
              <a:xfrm flipH="1">
                <a:off x="1784487" y="2669491"/>
                <a:ext cx="66153" cy="235546"/>
              </a:xfrm>
              <a:custGeom>
                <a:avLst/>
                <a:gdLst>
                  <a:gd name="T0" fmla="*/ 24 w 40"/>
                  <a:gd name="T1" fmla="*/ 0 h 144"/>
                  <a:gd name="T2" fmla="*/ 0 w 40"/>
                  <a:gd name="T3" fmla="*/ 0 h 144"/>
                  <a:gd name="T4" fmla="*/ 0 w 40"/>
                  <a:gd name="T5" fmla="*/ 100 h 144"/>
                  <a:gd name="T6" fmla="*/ 9 w 40"/>
                  <a:gd name="T7" fmla="*/ 108 h 144"/>
                  <a:gd name="T8" fmla="*/ 9 w 40"/>
                  <a:gd name="T9" fmla="*/ 109 h 144"/>
                  <a:gd name="T10" fmla="*/ 11 w 40"/>
                  <a:gd name="T11" fmla="*/ 111 h 144"/>
                  <a:gd name="T12" fmla="*/ 12 w 40"/>
                  <a:gd name="T13" fmla="*/ 113 h 144"/>
                  <a:gd name="T14" fmla="*/ 13 w 40"/>
                  <a:gd name="T15" fmla="*/ 115 h 144"/>
                  <a:gd name="T16" fmla="*/ 14 w 40"/>
                  <a:gd name="T17" fmla="*/ 117 h 144"/>
                  <a:gd name="T18" fmla="*/ 15 w 40"/>
                  <a:gd name="T19" fmla="*/ 119 h 144"/>
                  <a:gd name="T20" fmla="*/ 15 w 40"/>
                  <a:gd name="T21" fmla="*/ 122 h 144"/>
                  <a:gd name="T22" fmla="*/ 16 w 40"/>
                  <a:gd name="T23" fmla="*/ 123 h 144"/>
                  <a:gd name="T24" fmla="*/ 16 w 40"/>
                  <a:gd name="T25" fmla="*/ 128 h 144"/>
                  <a:gd name="T26" fmla="*/ 15 w 40"/>
                  <a:gd name="T27" fmla="*/ 133 h 144"/>
                  <a:gd name="T28" fmla="*/ 15 w 40"/>
                  <a:gd name="T29" fmla="*/ 136 h 144"/>
                  <a:gd name="T30" fmla="*/ 14 w 40"/>
                  <a:gd name="T31" fmla="*/ 138 h 144"/>
                  <a:gd name="T32" fmla="*/ 12 w 40"/>
                  <a:gd name="T33" fmla="*/ 144 h 144"/>
                  <a:gd name="T34" fmla="*/ 24 w 40"/>
                  <a:gd name="T35" fmla="*/ 144 h 144"/>
                  <a:gd name="T36" fmla="*/ 40 w 40"/>
                  <a:gd name="T37" fmla="*/ 128 h 144"/>
                  <a:gd name="T38" fmla="*/ 40 w 40"/>
                  <a:gd name="T39" fmla="*/ 16 h 144"/>
                  <a:gd name="T40" fmla="*/ 24 w 40"/>
                  <a:gd name="T4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44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102"/>
                      <a:pt x="6" y="105"/>
                      <a:pt x="9" y="108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10" y="109"/>
                      <a:pt x="10" y="110"/>
                      <a:pt x="11" y="111"/>
                    </a:cubicBezTo>
                    <a:cubicBezTo>
                      <a:pt x="11" y="112"/>
                      <a:pt x="12" y="112"/>
                      <a:pt x="12" y="113"/>
                    </a:cubicBezTo>
                    <a:cubicBezTo>
                      <a:pt x="12" y="113"/>
                      <a:pt x="13" y="114"/>
                      <a:pt x="13" y="115"/>
                    </a:cubicBezTo>
                    <a:cubicBezTo>
                      <a:pt x="13" y="115"/>
                      <a:pt x="14" y="116"/>
                      <a:pt x="14" y="117"/>
                    </a:cubicBezTo>
                    <a:cubicBezTo>
                      <a:pt x="14" y="118"/>
                      <a:pt x="14" y="118"/>
                      <a:pt x="15" y="119"/>
                    </a:cubicBezTo>
                    <a:cubicBezTo>
                      <a:pt x="15" y="120"/>
                      <a:pt x="15" y="121"/>
                      <a:pt x="15" y="122"/>
                    </a:cubicBezTo>
                    <a:cubicBezTo>
                      <a:pt x="15" y="122"/>
                      <a:pt x="16" y="123"/>
                      <a:pt x="16" y="123"/>
                    </a:cubicBezTo>
                    <a:cubicBezTo>
                      <a:pt x="16" y="125"/>
                      <a:pt x="16" y="126"/>
                      <a:pt x="16" y="128"/>
                    </a:cubicBezTo>
                    <a:cubicBezTo>
                      <a:pt x="16" y="130"/>
                      <a:pt x="16" y="132"/>
                      <a:pt x="15" y="133"/>
                    </a:cubicBezTo>
                    <a:cubicBezTo>
                      <a:pt x="15" y="134"/>
                      <a:pt x="15" y="135"/>
                      <a:pt x="15" y="136"/>
                    </a:cubicBezTo>
                    <a:cubicBezTo>
                      <a:pt x="15" y="136"/>
                      <a:pt x="15" y="137"/>
                      <a:pt x="14" y="138"/>
                    </a:cubicBezTo>
                    <a:cubicBezTo>
                      <a:pt x="14" y="140"/>
                      <a:pt x="13" y="142"/>
                      <a:pt x="12" y="144"/>
                    </a:cubicBezTo>
                    <a:cubicBezTo>
                      <a:pt x="24" y="144"/>
                      <a:pt x="24" y="144"/>
                      <a:pt x="24" y="144"/>
                    </a:cubicBezTo>
                    <a:cubicBezTo>
                      <a:pt x="33" y="144"/>
                      <a:pt x="40" y="137"/>
                      <a:pt x="40" y="12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7"/>
                      <a:pt x="33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8" name="Freeform 69"/>
              <p:cNvSpPr/>
              <p:nvPr/>
            </p:nvSpPr>
            <p:spPr bwMode="auto">
              <a:xfrm flipH="1">
                <a:off x="1850640" y="2852915"/>
                <a:ext cx="313727" cy="52121"/>
              </a:xfrm>
              <a:custGeom>
                <a:avLst/>
                <a:gdLst>
                  <a:gd name="T0" fmla="*/ 191 w 192"/>
                  <a:gd name="T1" fmla="*/ 10 h 32"/>
                  <a:gd name="T2" fmla="*/ 189 w 192"/>
                  <a:gd name="T3" fmla="*/ 8 h 32"/>
                  <a:gd name="T4" fmla="*/ 188 w 192"/>
                  <a:gd name="T5" fmla="*/ 6 h 32"/>
                  <a:gd name="T6" fmla="*/ 187 w 192"/>
                  <a:gd name="T7" fmla="*/ 4 h 32"/>
                  <a:gd name="T8" fmla="*/ 184 w 192"/>
                  <a:gd name="T9" fmla="*/ 3 h 32"/>
                  <a:gd name="T10" fmla="*/ 181 w 192"/>
                  <a:gd name="T11" fmla="*/ 1 h 32"/>
                  <a:gd name="T12" fmla="*/ 176 w 192"/>
                  <a:gd name="T13" fmla="*/ 0 h 32"/>
                  <a:gd name="T14" fmla="*/ 16 w 192"/>
                  <a:gd name="T15" fmla="*/ 0 h 32"/>
                  <a:gd name="T16" fmla="*/ 11 w 192"/>
                  <a:gd name="T17" fmla="*/ 1 h 32"/>
                  <a:gd name="T18" fmla="*/ 8 w 192"/>
                  <a:gd name="T19" fmla="*/ 3 h 32"/>
                  <a:gd name="T20" fmla="*/ 5 w 192"/>
                  <a:gd name="T21" fmla="*/ 4 h 32"/>
                  <a:gd name="T22" fmla="*/ 4 w 192"/>
                  <a:gd name="T23" fmla="*/ 6 h 32"/>
                  <a:gd name="T24" fmla="*/ 3 w 192"/>
                  <a:gd name="T25" fmla="*/ 8 h 32"/>
                  <a:gd name="T26" fmla="*/ 1 w 192"/>
                  <a:gd name="T27" fmla="*/ 10 h 32"/>
                  <a:gd name="T28" fmla="*/ 1 w 192"/>
                  <a:gd name="T29" fmla="*/ 11 h 32"/>
                  <a:gd name="T30" fmla="*/ 0 w 192"/>
                  <a:gd name="T31" fmla="*/ 16 h 32"/>
                  <a:gd name="T32" fmla="*/ 2 w 192"/>
                  <a:gd name="T33" fmla="*/ 24 h 32"/>
                  <a:gd name="T34" fmla="*/ 3 w 192"/>
                  <a:gd name="T35" fmla="*/ 25 h 32"/>
                  <a:gd name="T36" fmla="*/ 16 w 192"/>
                  <a:gd name="T37" fmla="*/ 32 h 32"/>
                  <a:gd name="T38" fmla="*/ 176 w 192"/>
                  <a:gd name="T39" fmla="*/ 32 h 32"/>
                  <a:gd name="T40" fmla="*/ 189 w 192"/>
                  <a:gd name="T41" fmla="*/ 25 h 32"/>
                  <a:gd name="T42" fmla="*/ 190 w 192"/>
                  <a:gd name="T43" fmla="*/ 24 h 32"/>
                  <a:gd name="T44" fmla="*/ 192 w 192"/>
                  <a:gd name="T45" fmla="*/ 16 h 32"/>
                  <a:gd name="T46" fmla="*/ 191 w 192"/>
                  <a:gd name="T47" fmla="*/ 11 h 32"/>
                  <a:gd name="T48" fmla="*/ 191 w 192"/>
                  <a:gd name="T49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2" h="32">
                    <a:moveTo>
                      <a:pt x="191" y="10"/>
                    </a:moveTo>
                    <a:cubicBezTo>
                      <a:pt x="190" y="9"/>
                      <a:pt x="190" y="8"/>
                      <a:pt x="189" y="8"/>
                    </a:cubicBezTo>
                    <a:cubicBezTo>
                      <a:pt x="189" y="7"/>
                      <a:pt x="188" y="6"/>
                      <a:pt x="188" y="6"/>
                    </a:cubicBezTo>
                    <a:cubicBezTo>
                      <a:pt x="188" y="5"/>
                      <a:pt x="187" y="5"/>
                      <a:pt x="187" y="4"/>
                    </a:cubicBezTo>
                    <a:cubicBezTo>
                      <a:pt x="186" y="4"/>
                      <a:pt x="185" y="3"/>
                      <a:pt x="184" y="3"/>
                    </a:cubicBezTo>
                    <a:cubicBezTo>
                      <a:pt x="183" y="2"/>
                      <a:pt x="182" y="1"/>
                      <a:pt x="181" y="1"/>
                    </a:cubicBezTo>
                    <a:cubicBezTo>
                      <a:pt x="180" y="0"/>
                      <a:pt x="178" y="0"/>
                      <a:pt x="17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1"/>
                      <a:pt x="9" y="2"/>
                      <a:pt x="8" y="3"/>
                    </a:cubicBezTo>
                    <a:cubicBezTo>
                      <a:pt x="7" y="3"/>
                      <a:pt x="6" y="4"/>
                      <a:pt x="5" y="4"/>
                    </a:cubicBez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3" y="7"/>
                      <a:pt x="3" y="8"/>
                    </a:cubicBezTo>
                    <a:cubicBezTo>
                      <a:pt x="2" y="8"/>
                      <a:pt x="2" y="9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0" y="19"/>
                      <a:pt x="1" y="21"/>
                      <a:pt x="2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5" y="29"/>
                      <a:pt x="10" y="32"/>
                      <a:pt x="1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82" y="32"/>
                      <a:pt x="187" y="29"/>
                      <a:pt x="189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1"/>
                      <a:pt x="192" y="19"/>
                      <a:pt x="192" y="16"/>
                    </a:cubicBezTo>
                    <a:cubicBezTo>
                      <a:pt x="192" y="14"/>
                      <a:pt x="192" y="13"/>
                      <a:pt x="191" y="11"/>
                    </a:cubicBezTo>
                    <a:cubicBezTo>
                      <a:pt x="191" y="11"/>
                      <a:pt x="191" y="10"/>
                      <a:pt x="19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9" name="Freeform 70"/>
              <p:cNvSpPr/>
              <p:nvPr/>
            </p:nvSpPr>
            <p:spPr bwMode="auto">
              <a:xfrm flipH="1">
                <a:off x="2164366" y="2669491"/>
                <a:ext cx="66153" cy="235546"/>
              </a:xfrm>
              <a:custGeom>
                <a:avLst/>
                <a:gdLst>
                  <a:gd name="T0" fmla="*/ 40 w 40"/>
                  <a:gd name="T1" fmla="*/ 96 h 144"/>
                  <a:gd name="T2" fmla="*/ 40 w 40"/>
                  <a:gd name="T3" fmla="*/ 64 h 144"/>
                  <a:gd name="T4" fmla="*/ 24 w 40"/>
                  <a:gd name="T5" fmla="*/ 64 h 144"/>
                  <a:gd name="T6" fmla="*/ 24 w 40"/>
                  <a:gd name="T7" fmla="*/ 48 h 144"/>
                  <a:gd name="T8" fmla="*/ 40 w 40"/>
                  <a:gd name="T9" fmla="*/ 48 h 144"/>
                  <a:gd name="T10" fmla="*/ 40 w 40"/>
                  <a:gd name="T11" fmla="*/ 32 h 144"/>
                  <a:gd name="T12" fmla="*/ 24 w 40"/>
                  <a:gd name="T13" fmla="*/ 32 h 144"/>
                  <a:gd name="T14" fmla="*/ 24 w 40"/>
                  <a:gd name="T15" fmla="*/ 16 h 144"/>
                  <a:gd name="T16" fmla="*/ 40 w 40"/>
                  <a:gd name="T17" fmla="*/ 16 h 144"/>
                  <a:gd name="T18" fmla="*/ 40 w 40"/>
                  <a:gd name="T19" fmla="*/ 0 h 144"/>
                  <a:gd name="T20" fmla="*/ 16 w 40"/>
                  <a:gd name="T21" fmla="*/ 0 h 144"/>
                  <a:gd name="T22" fmla="*/ 0 w 40"/>
                  <a:gd name="T23" fmla="*/ 16 h 144"/>
                  <a:gd name="T24" fmla="*/ 0 w 40"/>
                  <a:gd name="T25" fmla="*/ 128 h 144"/>
                  <a:gd name="T26" fmla="*/ 16 w 40"/>
                  <a:gd name="T27" fmla="*/ 144 h 144"/>
                  <a:gd name="T28" fmla="*/ 28 w 40"/>
                  <a:gd name="T29" fmla="*/ 144 h 144"/>
                  <a:gd name="T30" fmla="*/ 26 w 40"/>
                  <a:gd name="T31" fmla="*/ 138 h 144"/>
                  <a:gd name="T32" fmla="*/ 25 w 40"/>
                  <a:gd name="T33" fmla="*/ 136 h 144"/>
                  <a:gd name="T34" fmla="*/ 25 w 40"/>
                  <a:gd name="T35" fmla="*/ 133 h 144"/>
                  <a:gd name="T36" fmla="*/ 24 w 40"/>
                  <a:gd name="T37" fmla="*/ 128 h 144"/>
                  <a:gd name="T38" fmla="*/ 24 w 40"/>
                  <a:gd name="T39" fmla="*/ 123 h 144"/>
                  <a:gd name="T40" fmla="*/ 25 w 40"/>
                  <a:gd name="T41" fmla="*/ 122 h 144"/>
                  <a:gd name="T42" fmla="*/ 25 w 40"/>
                  <a:gd name="T43" fmla="*/ 119 h 144"/>
                  <a:gd name="T44" fmla="*/ 26 w 40"/>
                  <a:gd name="T45" fmla="*/ 117 h 144"/>
                  <a:gd name="T46" fmla="*/ 27 w 40"/>
                  <a:gd name="T47" fmla="*/ 115 h 144"/>
                  <a:gd name="T48" fmla="*/ 28 w 40"/>
                  <a:gd name="T49" fmla="*/ 113 h 144"/>
                  <a:gd name="T50" fmla="*/ 29 w 40"/>
                  <a:gd name="T51" fmla="*/ 111 h 144"/>
                  <a:gd name="T52" fmla="*/ 31 w 40"/>
                  <a:gd name="T53" fmla="*/ 109 h 144"/>
                  <a:gd name="T54" fmla="*/ 31 w 40"/>
                  <a:gd name="T55" fmla="*/ 108 h 144"/>
                  <a:gd name="T56" fmla="*/ 40 w 40"/>
                  <a:gd name="T57" fmla="*/ 100 h 144"/>
                  <a:gd name="T58" fmla="*/ 40 w 40"/>
                  <a:gd name="T59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0" h="144">
                    <a:moveTo>
                      <a:pt x="40" y="96"/>
                    </a:moveTo>
                    <a:cubicBezTo>
                      <a:pt x="40" y="64"/>
                      <a:pt x="40" y="64"/>
                      <a:pt x="40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7" y="142"/>
                      <a:pt x="26" y="140"/>
                      <a:pt x="26" y="138"/>
                    </a:cubicBezTo>
                    <a:cubicBezTo>
                      <a:pt x="25" y="137"/>
                      <a:pt x="25" y="136"/>
                      <a:pt x="25" y="136"/>
                    </a:cubicBezTo>
                    <a:cubicBezTo>
                      <a:pt x="25" y="135"/>
                      <a:pt x="25" y="134"/>
                      <a:pt x="25" y="133"/>
                    </a:cubicBezTo>
                    <a:cubicBezTo>
                      <a:pt x="24" y="132"/>
                      <a:pt x="24" y="130"/>
                      <a:pt x="24" y="128"/>
                    </a:cubicBezTo>
                    <a:cubicBezTo>
                      <a:pt x="24" y="126"/>
                      <a:pt x="24" y="125"/>
                      <a:pt x="24" y="123"/>
                    </a:cubicBezTo>
                    <a:cubicBezTo>
                      <a:pt x="24" y="123"/>
                      <a:pt x="25" y="122"/>
                      <a:pt x="25" y="122"/>
                    </a:cubicBezTo>
                    <a:cubicBezTo>
                      <a:pt x="25" y="121"/>
                      <a:pt x="25" y="120"/>
                      <a:pt x="25" y="119"/>
                    </a:cubicBezTo>
                    <a:cubicBezTo>
                      <a:pt x="26" y="118"/>
                      <a:pt x="26" y="118"/>
                      <a:pt x="26" y="117"/>
                    </a:cubicBezTo>
                    <a:cubicBezTo>
                      <a:pt x="26" y="116"/>
                      <a:pt x="27" y="115"/>
                      <a:pt x="27" y="115"/>
                    </a:cubicBezTo>
                    <a:cubicBezTo>
                      <a:pt x="27" y="114"/>
                      <a:pt x="28" y="113"/>
                      <a:pt x="28" y="113"/>
                    </a:cubicBezTo>
                    <a:cubicBezTo>
                      <a:pt x="28" y="112"/>
                      <a:pt x="29" y="112"/>
                      <a:pt x="29" y="111"/>
                    </a:cubicBezTo>
                    <a:cubicBezTo>
                      <a:pt x="30" y="110"/>
                      <a:pt x="30" y="109"/>
                      <a:pt x="31" y="109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4" y="105"/>
                      <a:pt x="37" y="102"/>
                      <a:pt x="40" y="100"/>
                    </a:cubicBezTo>
                    <a:lnTo>
                      <a:pt x="4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0" name="Freeform 71"/>
              <p:cNvSpPr/>
              <p:nvPr/>
            </p:nvSpPr>
            <p:spPr bwMode="auto">
              <a:xfrm flipH="1">
                <a:off x="1863670" y="2486066"/>
                <a:ext cx="91211" cy="91211"/>
              </a:xfrm>
              <a:custGeom>
                <a:avLst/>
                <a:gdLst>
                  <a:gd name="T0" fmla="*/ 16 w 56"/>
                  <a:gd name="T1" fmla="*/ 56 h 56"/>
                  <a:gd name="T2" fmla="*/ 56 w 56"/>
                  <a:gd name="T3" fmla="*/ 56 h 56"/>
                  <a:gd name="T4" fmla="*/ 0 w 56"/>
                  <a:gd name="T5" fmla="*/ 0 h 56"/>
                  <a:gd name="T6" fmla="*/ 0 w 56"/>
                  <a:gd name="T7" fmla="*/ 40 h 56"/>
                  <a:gd name="T8" fmla="*/ 16 w 56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16" y="56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9"/>
                      <a:pt x="7" y="56"/>
                      <a:pt x="16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1" name="Freeform 72"/>
              <p:cNvSpPr/>
              <p:nvPr/>
            </p:nvSpPr>
            <p:spPr bwMode="auto">
              <a:xfrm flipH="1">
                <a:off x="1863670" y="2486066"/>
                <a:ext cx="287666" cy="157365"/>
              </a:xfrm>
              <a:custGeom>
                <a:avLst/>
                <a:gdLst>
                  <a:gd name="T0" fmla="*/ 176 w 176"/>
                  <a:gd name="T1" fmla="*/ 72 h 96"/>
                  <a:gd name="T2" fmla="*/ 120 w 176"/>
                  <a:gd name="T3" fmla="*/ 72 h 96"/>
                  <a:gd name="T4" fmla="*/ 104 w 176"/>
                  <a:gd name="T5" fmla="*/ 56 h 96"/>
                  <a:gd name="T6" fmla="*/ 104 w 176"/>
                  <a:gd name="T7" fmla="*/ 40 h 96"/>
                  <a:gd name="T8" fmla="*/ 104 w 176"/>
                  <a:gd name="T9" fmla="*/ 0 h 96"/>
                  <a:gd name="T10" fmla="*/ 16 w 176"/>
                  <a:gd name="T11" fmla="*/ 0 h 96"/>
                  <a:gd name="T12" fmla="*/ 0 w 176"/>
                  <a:gd name="T13" fmla="*/ 16 h 96"/>
                  <a:gd name="T14" fmla="*/ 0 w 176"/>
                  <a:gd name="T15" fmla="*/ 96 h 96"/>
                  <a:gd name="T16" fmla="*/ 176 w 176"/>
                  <a:gd name="T17" fmla="*/ 96 h 96"/>
                  <a:gd name="T18" fmla="*/ 176 w 176"/>
                  <a:gd name="T19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96">
                    <a:moveTo>
                      <a:pt x="176" y="72"/>
                    </a:moveTo>
                    <a:cubicBezTo>
                      <a:pt x="120" y="72"/>
                      <a:pt x="120" y="72"/>
                      <a:pt x="120" y="72"/>
                    </a:cubicBezTo>
                    <a:cubicBezTo>
                      <a:pt x="111" y="72"/>
                      <a:pt x="104" y="65"/>
                      <a:pt x="104" y="56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76" y="96"/>
                      <a:pt x="176" y="96"/>
                      <a:pt x="176" y="96"/>
                    </a:cubicBezTo>
                    <a:lnTo>
                      <a:pt x="176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2" name="Rectangle 73"/>
              <p:cNvSpPr>
                <a:spLocks noChangeArrowheads="1"/>
              </p:cNvSpPr>
              <p:nvPr/>
            </p:nvSpPr>
            <p:spPr bwMode="auto">
              <a:xfrm flipH="1">
                <a:off x="1876700" y="2669491"/>
                <a:ext cx="261606" cy="1563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3126" y="4340"/>
              <a:ext cx="12952" cy="334"/>
              <a:chOff x="1918742" y="3212976"/>
              <a:chExt cx="8352927" cy="21602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918742" y="3212976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913428" y="3212976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987194" y="3212976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021420" y="3212976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55645" y="3212976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959948" y="3298129"/>
                <a:ext cx="8136905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等腰三角形 59"/>
            <p:cNvSpPr/>
            <p:nvPr/>
          </p:nvSpPr>
          <p:spPr>
            <a:xfrm flipV="1">
              <a:off x="3100" y="6789"/>
              <a:ext cx="389" cy="334"/>
            </a:xfrm>
            <a:prstGeom prst="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flipV="1">
              <a:off x="6254" y="6789"/>
              <a:ext cx="389" cy="334"/>
            </a:xfrm>
            <a:prstGeom prst="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9408" y="6789"/>
              <a:ext cx="389" cy="334"/>
            </a:xfrm>
            <a:prstGeom prst="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flipV="1">
              <a:off x="12563" y="6789"/>
              <a:ext cx="389" cy="334"/>
            </a:xfrm>
            <a:prstGeom prst="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flipV="1">
              <a:off x="15717" y="6789"/>
              <a:ext cx="389" cy="334"/>
            </a:xfrm>
            <a:prstGeom prst="triangle">
              <a:avLst/>
            </a:pr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285" y="7331"/>
              <a:ext cx="2017" cy="580"/>
            </a:xfrm>
            <a:prstGeom prst="rect">
              <a:avLst/>
            </a:prstGeom>
            <a:noFill/>
          </p:spPr>
          <p:txBody>
            <a:bodyPr wrap="square" lIns="75520" tIns="37760" rIns="75520" bIns="3776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9" y="7331"/>
              <a:ext cx="2017" cy="580"/>
            </a:xfrm>
            <a:prstGeom prst="rect">
              <a:avLst/>
            </a:prstGeom>
            <a:noFill/>
          </p:spPr>
          <p:txBody>
            <a:bodyPr wrap="square" lIns="75520" tIns="37760" rIns="75520" bIns="37760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594" y="7331"/>
              <a:ext cx="2017" cy="580"/>
            </a:xfrm>
            <a:prstGeom prst="rect">
              <a:avLst/>
            </a:prstGeom>
            <a:noFill/>
          </p:spPr>
          <p:txBody>
            <a:bodyPr wrap="square" lIns="75520" tIns="37760" rIns="75520" bIns="37760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1748" y="7331"/>
              <a:ext cx="2017" cy="580"/>
            </a:xfrm>
            <a:prstGeom prst="rect">
              <a:avLst/>
            </a:prstGeom>
            <a:noFill/>
          </p:spPr>
          <p:txBody>
            <a:bodyPr wrap="square" lIns="75520" tIns="37760" rIns="75520" bIns="37760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4902" y="7331"/>
              <a:ext cx="2017" cy="580"/>
            </a:xfrm>
            <a:prstGeom prst="rect">
              <a:avLst/>
            </a:prstGeom>
            <a:noFill/>
          </p:spPr>
          <p:txBody>
            <a:bodyPr wrap="square" lIns="75520" tIns="37760" rIns="75520" bIns="37760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1898" y="8125"/>
              <a:ext cx="15409" cy="9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zh-CN" altLang="en-US" sz="2300">
                  <a:latin typeface="微软雅黑" pitchFamily="34" charset="-122"/>
                  <a:ea typeface="微软雅黑" pitchFamily="34" charset="-122"/>
                </a:rPr>
                <a:t>研究成果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04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数据报告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644871" y="2801150"/>
            <a:ext cx="3884614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</a:rPr>
              <a:t>此处添加详细文本描述，建议与标题相关并符合整体语言风格，语言描述尽量简洁生动。</a:t>
            </a:r>
            <a:r>
              <a:rPr lang="id-ID" sz="1200" b="1" dirty="0" smtClean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</a:rPr>
              <a:t>此处添加详细文本描述，建议与标题相关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996511" y="1854522"/>
            <a:ext cx="2497663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</a:rPr>
              <a:t>此处添加详细文本描述，建议与标题相关并符合整体语言风格，语言描述尽量简洁生动。</a:t>
            </a:r>
            <a:endParaRPr lang="id-ID" sz="1100" dirty="0">
              <a:solidFill>
                <a:schemeClr val="bg1">
                  <a:lumMod val="6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604783" y="1819807"/>
            <a:ext cx="126492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id-ID" sz="5400" b="1" dirty="0" smtClean="0">
                <a:solidFill>
                  <a:schemeClr val="accent2"/>
                </a:solidFill>
                <a:latin typeface="Agency FB" pitchFamily="34" charset="0"/>
              </a:rPr>
              <a:t>66</a:t>
            </a:r>
            <a:r>
              <a:rPr lang="id-ID" sz="5400" b="1" dirty="0" smtClean="0">
                <a:solidFill>
                  <a:schemeClr val="accent2"/>
                </a:solidFill>
                <a:latin typeface="Agency FB" pitchFamily="34" charset="0"/>
              </a:rPr>
              <a:t>%</a:t>
            </a:r>
            <a:endParaRPr lang="id-ID" sz="5400" b="1" dirty="0">
              <a:solidFill>
                <a:schemeClr val="accent2"/>
              </a:solidFill>
              <a:latin typeface="Agency FB" pitchFamily="34" charset="0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>
            <a:off x="12092800" y="1809209"/>
            <a:ext cx="0" cy="38989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图片 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7155" y="3805555"/>
            <a:ext cx="3738245" cy="2212975"/>
          </a:xfrm>
          <a:prstGeom prst="rect">
            <a:avLst/>
          </a:prstGeom>
        </p:spPr>
      </p:pic>
      <p:grpSp>
        <p:nvGrpSpPr>
          <p:cNvPr id="90" name="组合 89"/>
          <p:cNvGrpSpPr/>
          <p:nvPr/>
        </p:nvGrpSpPr>
        <p:grpSpPr>
          <a:xfrm flipH="1">
            <a:off x="1557655" y="1556385"/>
            <a:ext cx="5805805" cy="4932680"/>
            <a:chOff x="7776" y="1329"/>
            <a:chExt cx="9738" cy="8273"/>
          </a:xfrm>
        </p:grpSpPr>
        <p:sp>
          <p:nvSpPr>
            <p:cNvPr id="21" name="Freeform 6"/>
            <p:cNvSpPr/>
            <p:nvPr/>
          </p:nvSpPr>
          <p:spPr bwMode="auto">
            <a:xfrm flipH="1">
              <a:off x="9990" y="7820"/>
              <a:ext cx="4668" cy="1563"/>
            </a:xfrm>
            <a:custGeom>
              <a:avLst/>
              <a:gdLst/>
              <a:ahLst/>
              <a:cxnLst>
                <a:cxn ang="0">
                  <a:pos x="1206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1206" y="468"/>
                </a:cxn>
                <a:cxn ang="0">
                  <a:pos x="1366" y="235"/>
                </a:cxn>
                <a:cxn ang="0">
                  <a:pos x="1206" y="0"/>
                </a:cxn>
              </a:cxnLst>
              <a:rect l="0" t="0" r="r" b="b"/>
              <a:pathLst>
                <a:path w="1366" h="468">
                  <a:moveTo>
                    <a:pt x="1206" y="0"/>
                  </a:moveTo>
                  <a:lnTo>
                    <a:pt x="0" y="0"/>
                  </a:lnTo>
                  <a:lnTo>
                    <a:pt x="0" y="468"/>
                  </a:lnTo>
                  <a:lnTo>
                    <a:pt x="1206" y="468"/>
                  </a:lnTo>
                  <a:lnTo>
                    <a:pt x="1366" y="235"/>
                  </a:lnTo>
                  <a:lnTo>
                    <a:pt x="120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 flipH="1">
              <a:off x="9914" y="7574"/>
              <a:ext cx="4299" cy="1506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25" y="0"/>
                </a:cxn>
                <a:cxn ang="0">
                  <a:pos x="96" y="12"/>
                </a:cxn>
                <a:cxn ang="0">
                  <a:pos x="96" y="391"/>
                </a:cxn>
                <a:cxn ang="0">
                  <a:pos x="96" y="391"/>
                </a:cxn>
                <a:cxn ang="0">
                  <a:pos x="95" y="391"/>
                </a:cxn>
                <a:cxn ang="0">
                  <a:pos x="0" y="468"/>
                </a:cxn>
                <a:cxn ang="0">
                  <a:pos x="1098" y="468"/>
                </a:cxn>
                <a:cxn ang="0">
                  <a:pos x="1258" y="235"/>
                </a:cxn>
                <a:cxn ang="0">
                  <a:pos x="1098" y="0"/>
                </a:cxn>
              </a:cxnLst>
              <a:rect l="0" t="0" r="r" b="b"/>
              <a:pathLst>
                <a:path w="1258" h="468">
                  <a:moveTo>
                    <a:pt x="1098" y="0"/>
                  </a:moveTo>
                  <a:lnTo>
                    <a:pt x="125" y="0"/>
                  </a:lnTo>
                  <a:lnTo>
                    <a:pt x="96" y="12"/>
                  </a:lnTo>
                  <a:lnTo>
                    <a:pt x="96" y="391"/>
                  </a:lnTo>
                  <a:lnTo>
                    <a:pt x="96" y="391"/>
                  </a:lnTo>
                  <a:lnTo>
                    <a:pt x="95" y="391"/>
                  </a:lnTo>
                  <a:lnTo>
                    <a:pt x="0" y="468"/>
                  </a:lnTo>
                  <a:lnTo>
                    <a:pt x="1098" y="468"/>
                  </a:lnTo>
                  <a:lnTo>
                    <a:pt x="1258" y="235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 flipH="1">
              <a:off x="9990" y="7820"/>
              <a:ext cx="4299" cy="15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25" y="0"/>
                </a:cxn>
                <a:cxn ang="0">
                  <a:pos x="96" y="12"/>
                </a:cxn>
                <a:cxn ang="0">
                  <a:pos x="96" y="391"/>
                </a:cxn>
                <a:cxn ang="0">
                  <a:pos x="96" y="391"/>
                </a:cxn>
                <a:cxn ang="0">
                  <a:pos x="95" y="391"/>
                </a:cxn>
                <a:cxn ang="0">
                  <a:pos x="0" y="468"/>
                </a:cxn>
                <a:cxn ang="0">
                  <a:pos x="1098" y="468"/>
                </a:cxn>
                <a:cxn ang="0">
                  <a:pos x="1258" y="235"/>
                </a:cxn>
                <a:cxn ang="0">
                  <a:pos x="1098" y="0"/>
                </a:cxn>
              </a:cxnLst>
              <a:rect l="0" t="0" r="r" b="b"/>
              <a:pathLst>
                <a:path w="1258" h="468">
                  <a:moveTo>
                    <a:pt x="1098" y="0"/>
                  </a:moveTo>
                  <a:lnTo>
                    <a:pt x="125" y="0"/>
                  </a:lnTo>
                  <a:lnTo>
                    <a:pt x="96" y="12"/>
                  </a:lnTo>
                  <a:lnTo>
                    <a:pt x="96" y="391"/>
                  </a:lnTo>
                  <a:lnTo>
                    <a:pt x="96" y="391"/>
                  </a:lnTo>
                  <a:lnTo>
                    <a:pt x="95" y="391"/>
                  </a:lnTo>
                  <a:lnTo>
                    <a:pt x="0" y="468"/>
                  </a:lnTo>
                  <a:lnTo>
                    <a:pt x="1098" y="468"/>
                  </a:lnTo>
                  <a:lnTo>
                    <a:pt x="1258" y="235"/>
                  </a:lnTo>
                  <a:lnTo>
                    <a:pt x="1098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 flipH="1">
              <a:off x="8859" y="6261"/>
              <a:ext cx="7265" cy="1559"/>
            </a:xfrm>
            <a:custGeom>
              <a:avLst/>
              <a:gdLst/>
              <a:ahLst/>
              <a:cxnLst>
                <a:cxn ang="0">
                  <a:pos x="1965" y="0"/>
                </a:cxn>
                <a:cxn ang="0">
                  <a:pos x="0" y="0"/>
                </a:cxn>
                <a:cxn ang="0">
                  <a:pos x="0" y="467"/>
                </a:cxn>
                <a:cxn ang="0">
                  <a:pos x="1965" y="467"/>
                </a:cxn>
                <a:cxn ang="0">
                  <a:pos x="2126" y="234"/>
                </a:cxn>
                <a:cxn ang="0">
                  <a:pos x="1965" y="0"/>
                </a:cxn>
              </a:cxnLst>
              <a:rect l="0" t="0" r="r" b="b"/>
              <a:pathLst>
                <a:path w="2126" h="467">
                  <a:moveTo>
                    <a:pt x="1965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5" y="467"/>
                  </a:lnTo>
                  <a:lnTo>
                    <a:pt x="2126" y="234"/>
                  </a:lnTo>
                  <a:lnTo>
                    <a:pt x="196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 flipH="1">
              <a:off x="8859" y="6261"/>
              <a:ext cx="5003" cy="1339"/>
            </a:xfrm>
            <a:custGeom>
              <a:avLst/>
              <a:gdLst/>
              <a:ahLst/>
              <a:cxnLst>
                <a:cxn ang="0">
                  <a:pos x="1303" y="0"/>
                </a:cxn>
                <a:cxn ang="0">
                  <a:pos x="175" y="0"/>
                </a:cxn>
                <a:cxn ang="0">
                  <a:pos x="175" y="405"/>
                </a:cxn>
                <a:cxn ang="0">
                  <a:pos x="0" y="467"/>
                </a:cxn>
                <a:cxn ang="0">
                  <a:pos x="1303" y="467"/>
                </a:cxn>
                <a:cxn ang="0">
                  <a:pos x="1464" y="234"/>
                </a:cxn>
                <a:cxn ang="0">
                  <a:pos x="1303" y="0"/>
                </a:cxn>
              </a:cxnLst>
              <a:rect l="0" t="0" r="r" b="b"/>
              <a:pathLst>
                <a:path w="1464" h="467">
                  <a:moveTo>
                    <a:pt x="1303" y="0"/>
                  </a:moveTo>
                  <a:lnTo>
                    <a:pt x="175" y="0"/>
                  </a:lnTo>
                  <a:lnTo>
                    <a:pt x="175" y="405"/>
                  </a:lnTo>
                  <a:lnTo>
                    <a:pt x="0" y="467"/>
                  </a:lnTo>
                  <a:lnTo>
                    <a:pt x="1303" y="467"/>
                  </a:lnTo>
                  <a:lnTo>
                    <a:pt x="1464" y="234"/>
                  </a:lnTo>
                  <a:lnTo>
                    <a:pt x="1303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8" name="Freeform 12"/>
            <p:cNvSpPr/>
            <p:nvPr/>
          </p:nvSpPr>
          <p:spPr bwMode="auto">
            <a:xfrm flipH="1">
              <a:off x="8859" y="6261"/>
              <a:ext cx="5003" cy="1559"/>
            </a:xfrm>
            <a:custGeom>
              <a:avLst/>
              <a:gdLst/>
              <a:ahLst/>
              <a:cxnLst>
                <a:cxn ang="0">
                  <a:pos x="1303" y="0"/>
                </a:cxn>
                <a:cxn ang="0">
                  <a:pos x="175" y="0"/>
                </a:cxn>
                <a:cxn ang="0">
                  <a:pos x="175" y="405"/>
                </a:cxn>
                <a:cxn ang="0">
                  <a:pos x="0" y="467"/>
                </a:cxn>
                <a:cxn ang="0">
                  <a:pos x="1303" y="467"/>
                </a:cxn>
                <a:cxn ang="0">
                  <a:pos x="1464" y="234"/>
                </a:cxn>
                <a:cxn ang="0">
                  <a:pos x="1303" y="0"/>
                </a:cxn>
              </a:cxnLst>
              <a:rect l="0" t="0" r="r" b="b"/>
              <a:pathLst>
                <a:path w="1464" h="467">
                  <a:moveTo>
                    <a:pt x="1303" y="0"/>
                  </a:moveTo>
                  <a:lnTo>
                    <a:pt x="175" y="0"/>
                  </a:lnTo>
                  <a:lnTo>
                    <a:pt x="175" y="405"/>
                  </a:lnTo>
                  <a:lnTo>
                    <a:pt x="0" y="467"/>
                  </a:lnTo>
                  <a:lnTo>
                    <a:pt x="1303" y="467"/>
                  </a:lnTo>
                  <a:lnTo>
                    <a:pt x="1464" y="234"/>
                  </a:lnTo>
                  <a:lnTo>
                    <a:pt x="1303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9" name="Freeform 13"/>
            <p:cNvSpPr/>
            <p:nvPr/>
          </p:nvSpPr>
          <p:spPr bwMode="auto">
            <a:xfrm flipH="1">
              <a:off x="7776" y="4691"/>
              <a:ext cx="7265" cy="1569"/>
            </a:xfrm>
            <a:custGeom>
              <a:avLst/>
              <a:gdLst/>
              <a:ahLst/>
              <a:cxnLst>
                <a:cxn ang="0">
                  <a:pos x="1965" y="0"/>
                </a:cxn>
                <a:cxn ang="0">
                  <a:pos x="0" y="0"/>
                </a:cxn>
                <a:cxn ang="0">
                  <a:pos x="0" y="470"/>
                </a:cxn>
                <a:cxn ang="0">
                  <a:pos x="1965" y="470"/>
                </a:cxn>
                <a:cxn ang="0">
                  <a:pos x="2126" y="235"/>
                </a:cxn>
                <a:cxn ang="0">
                  <a:pos x="1965" y="0"/>
                </a:cxn>
              </a:cxnLst>
              <a:rect l="0" t="0" r="r" b="b"/>
              <a:pathLst>
                <a:path w="2126" h="470">
                  <a:moveTo>
                    <a:pt x="1965" y="0"/>
                  </a:moveTo>
                  <a:lnTo>
                    <a:pt x="0" y="0"/>
                  </a:lnTo>
                  <a:lnTo>
                    <a:pt x="0" y="470"/>
                  </a:lnTo>
                  <a:lnTo>
                    <a:pt x="1965" y="470"/>
                  </a:lnTo>
                  <a:lnTo>
                    <a:pt x="2126" y="235"/>
                  </a:lnTo>
                  <a:lnTo>
                    <a:pt x="1965" y="0"/>
                  </a:lnTo>
                  <a:close/>
                </a:path>
              </a:pathLst>
            </a:custGeom>
            <a:solidFill>
              <a:srgbClr val="AAA87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0" name="Freeform 14"/>
            <p:cNvSpPr/>
            <p:nvPr/>
          </p:nvSpPr>
          <p:spPr bwMode="auto">
            <a:xfrm flipH="1">
              <a:off x="7776" y="4691"/>
              <a:ext cx="7265" cy="1569"/>
            </a:xfrm>
            <a:custGeom>
              <a:avLst/>
              <a:gdLst/>
              <a:ahLst/>
              <a:cxnLst>
                <a:cxn ang="0">
                  <a:pos x="1965" y="0"/>
                </a:cxn>
                <a:cxn ang="0">
                  <a:pos x="0" y="0"/>
                </a:cxn>
                <a:cxn ang="0">
                  <a:pos x="0" y="470"/>
                </a:cxn>
                <a:cxn ang="0">
                  <a:pos x="1965" y="470"/>
                </a:cxn>
                <a:cxn ang="0">
                  <a:pos x="2126" y="235"/>
                </a:cxn>
                <a:cxn ang="0">
                  <a:pos x="1965" y="0"/>
                </a:cxn>
              </a:cxnLst>
              <a:rect l="0" t="0" r="r" b="b"/>
              <a:pathLst>
                <a:path w="2126" h="470">
                  <a:moveTo>
                    <a:pt x="1965" y="0"/>
                  </a:moveTo>
                  <a:lnTo>
                    <a:pt x="0" y="0"/>
                  </a:lnTo>
                  <a:lnTo>
                    <a:pt x="0" y="470"/>
                  </a:lnTo>
                  <a:lnTo>
                    <a:pt x="1965" y="470"/>
                  </a:lnTo>
                  <a:lnTo>
                    <a:pt x="2126" y="235"/>
                  </a:lnTo>
                  <a:lnTo>
                    <a:pt x="196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1" name="Freeform 15"/>
            <p:cNvSpPr/>
            <p:nvPr/>
          </p:nvSpPr>
          <p:spPr bwMode="auto">
            <a:xfrm flipH="1">
              <a:off x="7776" y="4691"/>
              <a:ext cx="5584" cy="1569"/>
            </a:xfrm>
            <a:custGeom>
              <a:avLst/>
              <a:gdLst/>
              <a:ahLst/>
              <a:cxnLst>
                <a:cxn ang="0">
                  <a:pos x="1473" y="0"/>
                </a:cxn>
                <a:cxn ang="0">
                  <a:pos x="1158" y="0"/>
                </a:cxn>
                <a:cxn ang="0">
                  <a:pos x="1158" y="0"/>
                </a:cxn>
                <a:cxn ang="0">
                  <a:pos x="0" y="0"/>
                </a:cxn>
                <a:cxn ang="0">
                  <a:pos x="0" y="450"/>
                </a:cxn>
                <a:cxn ang="0">
                  <a:pos x="28" y="453"/>
                </a:cxn>
                <a:cxn ang="0">
                  <a:pos x="28" y="470"/>
                </a:cxn>
                <a:cxn ang="0">
                  <a:pos x="1473" y="470"/>
                </a:cxn>
                <a:cxn ang="0">
                  <a:pos x="1634" y="235"/>
                </a:cxn>
                <a:cxn ang="0">
                  <a:pos x="1473" y="0"/>
                </a:cxn>
              </a:cxnLst>
              <a:rect l="0" t="0" r="r" b="b"/>
              <a:pathLst>
                <a:path w="1634" h="470">
                  <a:moveTo>
                    <a:pt x="1473" y="0"/>
                  </a:moveTo>
                  <a:lnTo>
                    <a:pt x="1158" y="0"/>
                  </a:lnTo>
                  <a:lnTo>
                    <a:pt x="1158" y="0"/>
                  </a:lnTo>
                  <a:lnTo>
                    <a:pt x="0" y="0"/>
                  </a:lnTo>
                  <a:lnTo>
                    <a:pt x="0" y="450"/>
                  </a:lnTo>
                  <a:lnTo>
                    <a:pt x="28" y="453"/>
                  </a:lnTo>
                  <a:lnTo>
                    <a:pt x="28" y="470"/>
                  </a:lnTo>
                  <a:lnTo>
                    <a:pt x="1473" y="470"/>
                  </a:lnTo>
                  <a:lnTo>
                    <a:pt x="1634" y="23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009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2" name="Freeform 16"/>
            <p:cNvSpPr/>
            <p:nvPr/>
          </p:nvSpPr>
          <p:spPr bwMode="auto">
            <a:xfrm flipH="1">
              <a:off x="7776" y="4691"/>
              <a:ext cx="5584" cy="1569"/>
            </a:xfrm>
            <a:custGeom>
              <a:avLst/>
              <a:gdLst/>
              <a:ahLst/>
              <a:cxnLst>
                <a:cxn ang="0">
                  <a:pos x="1473" y="0"/>
                </a:cxn>
                <a:cxn ang="0">
                  <a:pos x="1158" y="0"/>
                </a:cxn>
                <a:cxn ang="0">
                  <a:pos x="1158" y="0"/>
                </a:cxn>
                <a:cxn ang="0">
                  <a:pos x="0" y="0"/>
                </a:cxn>
                <a:cxn ang="0">
                  <a:pos x="0" y="450"/>
                </a:cxn>
                <a:cxn ang="0">
                  <a:pos x="28" y="453"/>
                </a:cxn>
                <a:cxn ang="0">
                  <a:pos x="28" y="470"/>
                </a:cxn>
                <a:cxn ang="0">
                  <a:pos x="1473" y="470"/>
                </a:cxn>
                <a:cxn ang="0">
                  <a:pos x="1634" y="235"/>
                </a:cxn>
                <a:cxn ang="0">
                  <a:pos x="1473" y="0"/>
                </a:cxn>
              </a:cxnLst>
              <a:rect l="0" t="0" r="r" b="b"/>
              <a:pathLst>
                <a:path w="1634" h="470">
                  <a:moveTo>
                    <a:pt x="1473" y="0"/>
                  </a:moveTo>
                  <a:lnTo>
                    <a:pt x="1158" y="0"/>
                  </a:lnTo>
                  <a:lnTo>
                    <a:pt x="1158" y="0"/>
                  </a:lnTo>
                  <a:lnTo>
                    <a:pt x="0" y="0"/>
                  </a:lnTo>
                  <a:lnTo>
                    <a:pt x="0" y="450"/>
                  </a:lnTo>
                  <a:lnTo>
                    <a:pt x="28" y="453"/>
                  </a:lnTo>
                  <a:lnTo>
                    <a:pt x="28" y="470"/>
                  </a:lnTo>
                  <a:lnTo>
                    <a:pt x="1473" y="470"/>
                  </a:lnTo>
                  <a:lnTo>
                    <a:pt x="1634" y="235"/>
                  </a:lnTo>
                  <a:lnTo>
                    <a:pt x="1473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3" name="Freeform 17"/>
            <p:cNvSpPr/>
            <p:nvPr/>
          </p:nvSpPr>
          <p:spPr bwMode="auto">
            <a:xfrm flipH="1">
              <a:off x="8856" y="3132"/>
              <a:ext cx="7268" cy="1559"/>
            </a:xfrm>
            <a:custGeom>
              <a:avLst/>
              <a:gdLst/>
              <a:ahLst/>
              <a:cxnLst>
                <a:cxn ang="0">
                  <a:pos x="1967" y="0"/>
                </a:cxn>
                <a:cxn ang="0">
                  <a:pos x="0" y="0"/>
                </a:cxn>
                <a:cxn ang="0">
                  <a:pos x="0" y="467"/>
                </a:cxn>
                <a:cxn ang="0">
                  <a:pos x="1967" y="467"/>
                </a:cxn>
                <a:cxn ang="0">
                  <a:pos x="2127" y="234"/>
                </a:cxn>
                <a:cxn ang="0">
                  <a:pos x="1967" y="0"/>
                </a:cxn>
              </a:cxnLst>
              <a:rect l="0" t="0" r="r" b="b"/>
              <a:pathLst>
                <a:path w="2127" h="467">
                  <a:moveTo>
                    <a:pt x="1967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7" y="467"/>
                  </a:lnTo>
                  <a:lnTo>
                    <a:pt x="2127" y="234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rgbClr val="B7B96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4" name="Freeform 18"/>
            <p:cNvSpPr/>
            <p:nvPr/>
          </p:nvSpPr>
          <p:spPr bwMode="auto">
            <a:xfrm flipH="1">
              <a:off x="8856" y="3132"/>
              <a:ext cx="7268" cy="1559"/>
            </a:xfrm>
            <a:custGeom>
              <a:avLst/>
              <a:gdLst/>
              <a:ahLst/>
              <a:cxnLst>
                <a:cxn ang="0">
                  <a:pos x="1967" y="0"/>
                </a:cxn>
                <a:cxn ang="0">
                  <a:pos x="0" y="0"/>
                </a:cxn>
                <a:cxn ang="0">
                  <a:pos x="0" y="467"/>
                </a:cxn>
                <a:cxn ang="0">
                  <a:pos x="1967" y="467"/>
                </a:cxn>
                <a:cxn ang="0">
                  <a:pos x="2127" y="234"/>
                </a:cxn>
                <a:cxn ang="0">
                  <a:pos x="1967" y="0"/>
                </a:cxn>
              </a:cxnLst>
              <a:rect l="0" t="0" r="r" b="b"/>
              <a:pathLst>
                <a:path w="2127" h="467">
                  <a:moveTo>
                    <a:pt x="1967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7" y="467"/>
                  </a:lnTo>
                  <a:lnTo>
                    <a:pt x="2127" y="234"/>
                  </a:lnTo>
                  <a:lnTo>
                    <a:pt x="1967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5" name="Freeform 19"/>
            <p:cNvSpPr/>
            <p:nvPr/>
          </p:nvSpPr>
          <p:spPr bwMode="auto">
            <a:xfrm flipH="1">
              <a:off x="8856" y="3132"/>
              <a:ext cx="5591" cy="1559"/>
            </a:xfrm>
            <a:custGeom>
              <a:avLst/>
              <a:gdLst/>
              <a:ahLst/>
              <a:cxnLst>
                <a:cxn ang="0">
                  <a:pos x="1474" y="0"/>
                </a:cxn>
                <a:cxn ang="0">
                  <a:pos x="1145" y="0"/>
                </a:cxn>
                <a:cxn ang="0">
                  <a:pos x="1145" y="0"/>
                </a:cxn>
                <a:cxn ang="0">
                  <a:pos x="0" y="0"/>
                </a:cxn>
                <a:cxn ang="0">
                  <a:pos x="0" y="467"/>
                </a:cxn>
                <a:cxn ang="0">
                  <a:pos x="1474" y="467"/>
                </a:cxn>
                <a:cxn ang="0">
                  <a:pos x="1636" y="234"/>
                </a:cxn>
                <a:cxn ang="0">
                  <a:pos x="1474" y="0"/>
                </a:cxn>
              </a:cxnLst>
              <a:rect l="0" t="0" r="r" b="b"/>
              <a:pathLst>
                <a:path w="1636" h="467">
                  <a:moveTo>
                    <a:pt x="1474" y="0"/>
                  </a:moveTo>
                  <a:lnTo>
                    <a:pt x="1145" y="0"/>
                  </a:lnTo>
                  <a:lnTo>
                    <a:pt x="1145" y="0"/>
                  </a:lnTo>
                  <a:lnTo>
                    <a:pt x="0" y="0"/>
                  </a:lnTo>
                  <a:lnTo>
                    <a:pt x="0" y="467"/>
                  </a:lnTo>
                  <a:lnTo>
                    <a:pt x="1474" y="467"/>
                  </a:lnTo>
                  <a:lnTo>
                    <a:pt x="1636" y="234"/>
                  </a:lnTo>
                  <a:lnTo>
                    <a:pt x="1474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6" name="Freeform 20"/>
            <p:cNvSpPr/>
            <p:nvPr/>
          </p:nvSpPr>
          <p:spPr bwMode="auto">
            <a:xfrm flipH="1">
              <a:off x="8856" y="3132"/>
              <a:ext cx="5591" cy="1559"/>
            </a:xfrm>
            <a:custGeom>
              <a:avLst/>
              <a:gdLst/>
              <a:ahLst/>
              <a:cxnLst>
                <a:cxn ang="0">
                  <a:pos x="1474" y="0"/>
                </a:cxn>
                <a:cxn ang="0">
                  <a:pos x="1145" y="0"/>
                </a:cxn>
                <a:cxn ang="0">
                  <a:pos x="1145" y="0"/>
                </a:cxn>
                <a:cxn ang="0">
                  <a:pos x="0" y="0"/>
                </a:cxn>
                <a:cxn ang="0">
                  <a:pos x="0" y="467"/>
                </a:cxn>
                <a:cxn ang="0">
                  <a:pos x="1474" y="467"/>
                </a:cxn>
                <a:cxn ang="0">
                  <a:pos x="1636" y="234"/>
                </a:cxn>
                <a:cxn ang="0">
                  <a:pos x="1474" y="0"/>
                </a:cxn>
              </a:cxnLst>
              <a:rect l="0" t="0" r="r" b="b"/>
              <a:pathLst>
                <a:path w="1636" h="467">
                  <a:moveTo>
                    <a:pt x="1474" y="0"/>
                  </a:moveTo>
                  <a:lnTo>
                    <a:pt x="1145" y="0"/>
                  </a:lnTo>
                  <a:lnTo>
                    <a:pt x="1145" y="0"/>
                  </a:lnTo>
                  <a:lnTo>
                    <a:pt x="0" y="0"/>
                  </a:lnTo>
                  <a:lnTo>
                    <a:pt x="0" y="467"/>
                  </a:lnTo>
                  <a:lnTo>
                    <a:pt x="1474" y="467"/>
                  </a:lnTo>
                  <a:lnTo>
                    <a:pt x="1636" y="234"/>
                  </a:lnTo>
                  <a:lnTo>
                    <a:pt x="1474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7" name="Freeform 21"/>
            <p:cNvSpPr/>
            <p:nvPr/>
          </p:nvSpPr>
          <p:spPr bwMode="auto">
            <a:xfrm flipH="1">
              <a:off x="9984" y="1680"/>
              <a:ext cx="4675" cy="1452"/>
            </a:xfrm>
            <a:custGeom>
              <a:avLst/>
              <a:gdLst/>
              <a:ahLst/>
              <a:cxnLst>
                <a:cxn ang="0">
                  <a:pos x="1207" y="0"/>
                </a:cxn>
                <a:cxn ang="0">
                  <a:pos x="0" y="0"/>
                </a:cxn>
                <a:cxn ang="0">
                  <a:pos x="0" y="435"/>
                </a:cxn>
                <a:cxn ang="0">
                  <a:pos x="1207" y="435"/>
                </a:cxn>
                <a:cxn ang="0">
                  <a:pos x="1368" y="217"/>
                </a:cxn>
                <a:cxn ang="0">
                  <a:pos x="1207" y="0"/>
                </a:cxn>
              </a:cxnLst>
              <a:rect l="0" t="0" r="r" b="b"/>
              <a:pathLst>
                <a:path w="1368" h="435">
                  <a:moveTo>
                    <a:pt x="1207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7" y="435"/>
                  </a:lnTo>
                  <a:lnTo>
                    <a:pt x="1368" y="217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rgbClr val="B8747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8" name="Freeform 22"/>
            <p:cNvSpPr/>
            <p:nvPr/>
          </p:nvSpPr>
          <p:spPr bwMode="auto">
            <a:xfrm flipH="1">
              <a:off x="9984" y="1680"/>
              <a:ext cx="4675" cy="1452"/>
            </a:xfrm>
            <a:custGeom>
              <a:avLst/>
              <a:gdLst/>
              <a:ahLst/>
              <a:cxnLst>
                <a:cxn ang="0">
                  <a:pos x="1207" y="0"/>
                </a:cxn>
                <a:cxn ang="0">
                  <a:pos x="0" y="0"/>
                </a:cxn>
                <a:cxn ang="0">
                  <a:pos x="0" y="435"/>
                </a:cxn>
                <a:cxn ang="0">
                  <a:pos x="1207" y="435"/>
                </a:cxn>
                <a:cxn ang="0">
                  <a:pos x="1368" y="217"/>
                </a:cxn>
                <a:cxn ang="0">
                  <a:pos x="1207" y="0"/>
                </a:cxn>
              </a:cxnLst>
              <a:rect l="0" t="0" r="r" b="b"/>
              <a:pathLst>
                <a:path w="1368" h="435">
                  <a:moveTo>
                    <a:pt x="1207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7" y="435"/>
                  </a:lnTo>
                  <a:lnTo>
                    <a:pt x="1368" y="217"/>
                  </a:lnTo>
                  <a:lnTo>
                    <a:pt x="1207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" name="Freeform 23"/>
            <p:cNvSpPr/>
            <p:nvPr/>
          </p:nvSpPr>
          <p:spPr bwMode="auto">
            <a:xfrm flipH="1">
              <a:off x="9984" y="1680"/>
              <a:ext cx="4675" cy="1452"/>
            </a:xfrm>
            <a:custGeom>
              <a:avLst/>
              <a:gdLst/>
              <a:ahLst/>
              <a:cxnLst>
                <a:cxn ang="0">
                  <a:pos x="1206" y="0"/>
                </a:cxn>
                <a:cxn ang="0">
                  <a:pos x="0" y="0"/>
                </a:cxn>
                <a:cxn ang="0">
                  <a:pos x="0" y="435"/>
                </a:cxn>
                <a:cxn ang="0">
                  <a:pos x="1206" y="435"/>
                </a:cxn>
                <a:cxn ang="0">
                  <a:pos x="1368" y="217"/>
                </a:cxn>
                <a:cxn ang="0">
                  <a:pos x="1206" y="0"/>
                </a:cxn>
              </a:cxnLst>
              <a:rect l="0" t="0" r="r" b="b"/>
              <a:pathLst>
                <a:path w="1368" h="435">
                  <a:moveTo>
                    <a:pt x="1206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6" y="435"/>
                  </a:lnTo>
                  <a:lnTo>
                    <a:pt x="1368" y="217"/>
                  </a:lnTo>
                  <a:lnTo>
                    <a:pt x="120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" name="Freeform 24"/>
            <p:cNvSpPr/>
            <p:nvPr/>
          </p:nvSpPr>
          <p:spPr bwMode="auto">
            <a:xfrm flipH="1">
              <a:off x="9984" y="1680"/>
              <a:ext cx="4675" cy="1452"/>
            </a:xfrm>
            <a:custGeom>
              <a:avLst/>
              <a:gdLst/>
              <a:ahLst/>
              <a:cxnLst>
                <a:cxn ang="0">
                  <a:pos x="1206" y="0"/>
                </a:cxn>
                <a:cxn ang="0">
                  <a:pos x="0" y="0"/>
                </a:cxn>
                <a:cxn ang="0">
                  <a:pos x="0" y="435"/>
                </a:cxn>
                <a:cxn ang="0">
                  <a:pos x="1206" y="435"/>
                </a:cxn>
                <a:cxn ang="0">
                  <a:pos x="1368" y="217"/>
                </a:cxn>
                <a:cxn ang="0">
                  <a:pos x="1206" y="0"/>
                </a:cxn>
              </a:cxnLst>
              <a:rect l="0" t="0" r="r" b="b"/>
              <a:pathLst>
                <a:path w="1368" h="435">
                  <a:moveTo>
                    <a:pt x="1206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6" y="435"/>
                  </a:lnTo>
                  <a:lnTo>
                    <a:pt x="1368" y="217"/>
                  </a:lnTo>
                  <a:lnTo>
                    <a:pt x="1206" y="0"/>
                  </a:lnTo>
                </a:path>
              </a:pathLst>
            </a:custGeom>
            <a:solidFill>
              <a:srgbClr val="2DB9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" name="Freeform 25"/>
            <p:cNvSpPr/>
            <p:nvPr/>
          </p:nvSpPr>
          <p:spPr bwMode="auto">
            <a:xfrm flipH="1">
              <a:off x="15584" y="1329"/>
              <a:ext cx="601" cy="2581"/>
            </a:xfrm>
            <a:custGeom>
              <a:avLst/>
              <a:gdLst/>
              <a:ahLst/>
              <a:cxnLst>
                <a:cxn ang="0">
                  <a:pos x="176" y="773"/>
                </a:cxn>
                <a:cxn ang="0">
                  <a:pos x="0" y="711"/>
                </a:cxn>
                <a:cxn ang="0">
                  <a:pos x="0" y="149"/>
                </a:cxn>
                <a:cxn ang="0">
                  <a:pos x="176" y="0"/>
                </a:cxn>
                <a:cxn ang="0">
                  <a:pos x="176" y="773"/>
                </a:cxn>
              </a:cxnLst>
              <a:rect l="0" t="0" r="r" b="b"/>
              <a:pathLst>
                <a:path w="176" h="773">
                  <a:moveTo>
                    <a:pt x="176" y="773"/>
                  </a:moveTo>
                  <a:lnTo>
                    <a:pt x="0" y="711"/>
                  </a:lnTo>
                  <a:lnTo>
                    <a:pt x="0" y="149"/>
                  </a:lnTo>
                  <a:lnTo>
                    <a:pt x="176" y="0"/>
                  </a:lnTo>
                  <a:lnTo>
                    <a:pt x="176" y="773"/>
                  </a:lnTo>
                  <a:close/>
                </a:path>
              </a:pathLst>
            </a:custGeom>
            <a:solidFill>
              <a:srgbClr val="00589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" name="Freeform 26"/>
            <p:cNvSpPr/>
            <p:nvPr/>
          </p:nvSpPr>
          <p:spPr bwMode="auto">
            <a:xfrm flipH="1">
              <a:off x="13961" y="1329"/>
              <a:ext cx="1623" cy="2581"/>
            </a:xfrm>
            <a:custGeom>
              <a:avLst/>
              <a:gdLst/>
              <a:ahLst/>
              <a:cxnLst>
                <a:cxn ang="0">
                  <a:pos x="0" y="773"/>
                </a:cxn>
                <a:cxn ang="0">
                  <a:pos x="475" y="711"/>
                </a:cxn>
                <a:cxn ang="0">
                  <a:pos x="475" y="105"/>
                </a:cxn>
                <a:cxn ang="0">
                  <a:pos x="0" y="0"/>
                </a:cxn>
                <a:cxn ang="0">
                  <a:pos x="0" y="773"/>
                </a:cxn>
              </a:cxnLst>
              <a:rect l="0" t="0" r="r" b="b"/>
              <a:pathLst>
                <a:path w="475" h="773">
                  <a:moveTo>
                    <a:pt x="0" y="773"/>
                  </a:moveTo>
                  <a:lnTo>
                    <a:pt x="475" y="711"/>
                  </a:lnTo>
                  <a:lnTo>
                    <a:pt x="475" y="105"/>
                  </a:lnTo>
                  <a:lnTo>
                    <a:pt x="0" y="0"/>
                  </a:lnTo>
                  <a:lnTo>
                    <a:pt x="0" y="773"/>
                  </a:lnTo>
                  <a:close/>
                </a:path>
              </a:pathLst>
            </a:custGeom>
            <a:solidFill>
              <a:srgbClr val="00A1F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" name="Freeform 27"/>
            <p:cNvSpPr/>
            <p:nvPr/>
          </p:nvSpPr>
          <p:spPr bwMode="auto">
            <a:xfrm flipH="1">
              <a:off x="15338" y="2798"/>
              <a:ext cx="1541" cy="2137"/>
            </a:xfrm>
            <a:custGeom>
              <a:avLst/>
              <a:gdLst/>
              <a:ahLst/>
              <a:cxnLst>
                <a:cxn ang="0">
                  <a:pos x="451" y="640"/>
                </a:cxn>
                <a:cxn ang="0">
                  <a:pos x="0" y="584"/>
                </a:cxn>
                <a:cxn ang="0">
                  <a:pos x="0" y="162"/>
                </a:cxn>
                <a:cxn ang="0">
                  <a:pos x="451" y="0"/>
                </a:cxn>
                <a:cxn ang="0">
                  <a:pos x="451" y="640"/>
                </a:cxn>
              </a:cxnLst>
              <a:rect l="0" t="0" r="r" b="b"/>
              <a:pathLst>
                <a:path w="451" h="640">
                  <a:moveTo>
                    <a:pt x="451" y="640"/>
                  </a:moveTo>
                  <a:lnTo>
                    <a:pt x="0" y="584"/>
                  </a:lnTo>
                  <a:lnTo>
                    <a:pt x="0" y="162"/>
                  </a:lnTo>
                  <a:lnTo>
                    <a:pt x="451" y="0"/>
                  </a:lnTo>
                  <a:lnTo>
                    <a:pt x="451" y="640"/>
                  </a:lnTo>
                  <a:close/>
                </a:path>
              </a:pathLst>
            </a:custGeom>
            <a:solidFill>
              <a:srgbClr val="C494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" name="Freeform 28"/>
            <p:cNvSpPr/>
            <p:nvPr/>
          </p:nvSpPr>
          <p:spPr bwMode="auto">
            <a:xfrm flipH="1">
              <a:off x="13264" y="2798"/>
              <a:ext cx="2074" cy="2137"/>
            </a:xfrm>
            <a:custGeom>
              <a:avLst/>
              <a:gdLst/>
              <a:ahLst/>
              <a:cxnLst>
                <a:cxn ang="0">
                  <a:pos x="0" y="640"/>
                </a:cxn>
                <a:cxn ang="0">
                  <a:pos x="607" y="584"/>
                </a:cxn>
                <a:cxn ang="0">
                  <a:pos x="607" y="103"/>
                </a:cxn>
                <a:cxn ang="0">
                  <a:pos x="0" y="0"/>
                </a:cxn>
                <a:cxn ang="0">
                  <a:pos x="0" y="640"/>
                </a:cxn>
              </a:cxnLst>
              <a:rect l="0" t="0" r="r" b="b"/>
              <a:pathLst>
                <a:path w="607" h="640">
                  <a:moveTo>
                    <a:pt x="0" y="640"/>
                  </a:moveTo>
                  <a:lnTo>
                    <a:pt x="607" y="584"/>
                  </a:lnTo>
                  <a:lnTo>
                    <a:pt x="607" y="103"/>
                  </a:lnTo>
                  <a:lnTo>
                    <a:pt x="0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DCA6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" name="Freeform 31"/>
            <p:cNvSpPr/>
            <p:nvPr/>
          </p:nvSpPr>
          <p:spPr bwMode="auto">
            <a:xfrm flipH="1">
              <a:off x="14478" y="6981"/>
              <a:ext cx="1589" cy="2581"/>
            </a:xfrm>
            <a:custGeom>
              <a:avLst/>
              <a:gdLst/>
              <a:ahLst/>
              <a:cxnLst>
                <a:cxn ang="0">
                  <a:pos x="465" y="0"/>
                </a:cxn>
                <a:cxn ang="0">
                  <a:pos x="0" y="62"/>
                </a:cxn>
                <a:cxn ang="0">
                  <a:pos x="0" y="668"/>
                </a:cxn>
                <a:cxn ang="0">
                  <a:pos x="465" y="773"/>
                </a:cxn>
                <a:cxn ang="0">
                  <a:pos x="465" y="0"/>
                </a:cxn>
              </a:cxnLst>
              <a:rect l="0" t="0" r="r" b="b"/>
              <a:pathLst>
                <a:path w="465" h="773">
                  <a:moveTo>
                    <a:pt x="465" y="0"/>
                  </a:moveTo>
                  <a:lnTo>
                    <a:pt x="0" y="62"/>
                  </a:lnTo>
                  <a:lnTo>
                    <a:pt x="0" y="668"/>
                  </a:lnTo>
                  <a:lnTo>
                    <a:pt x="465" y="773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" name="Rectangle 33"/>
            <p:cNvSpPr>
              <a:spLocks noChangeArrowheads="1"/>
            </p:cNvSpPr>
            <p:nvPr/>
          </p:nvSpPr>
          <p:spPr bwMode="auto">
            <a:xfrm flipH="1">
              <a:off x="13958" y="7860"/>
              <a:ext cx="3" cy="1265"/>
            </a:xfrm>
            <a:prstGeom prst="rect">
              <a:avLst/>
            </a:prstGeom>
            <a:solidFill>
              <a:srgbClr val="BCC447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" name="Rectangle 34"/>
            <p:cNvSpPr>
              <a:spLocks noChangeArrowheads="1"/>
            </p:cNvSpPr>
            <p:nvPr/>
          </p:nvSpPr>
          <p:spPr bwMode="auto">
            <a:xfrm flipH="1">
              <a:off x="13958" y="7860"/>
              <a:ext cx="3" cy="12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" name="Freeform 39"/>
            <p:cNvSpPr/>
            <p:nvPr/>
          </p:nvSpPr>
          <p:spPr bwMode="auto">
            <a:xfrm flipH="1">
              <a:off x="13859" y="7809"/>
              <a:ext cx="636" cy="174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0" y="66"/>
                </a:cxn>
                <a:cxn ang="0">
                  <a:pos x="0" y="522"/>
                </a:cxn>
                <a:cxn ang="0">
                  <a:pos x="86" y="456"/>
                </a:cxn>
                <a:cxn ang="0">
                  <a:pos x="185" y="379"/>
                </a:cxn>
                <a:cxn ang="0">
                  <a:pos x="186" y="379"/>
                </a:cxn>
                <a:cxn ang="0">
                  <a:pos x="186" y="0"/>
                </a:cxn>
              </a:cxnLst>
              <a:rect l="0" t="0" r="r" b="b"/>
              <a:pathLst>
                <a:path w="186" h="522">
                  <a:moveTo>
                    <a:pt x="186" y="0"/>
                  </a:moveTo>
                  <a:lnTo>
                    <a:pt x="0" y="66"/>
                  </a:lnTo>
                  <a:lnTo>
                    <a:pt x="0" y="522"/>
                  </a:lnTo>
                  <a:lnTo>
                    <a:pt x="86" y="456"/>
                  </a:lnTo>
                  <a:lnTo>
                    <a:pt x="185" y="379"/>
                  </a:lnTo>
                  <a:lnTo>
                    <a:pt x="186" y="37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E2A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" name="Freeform 40"/>
            <p:cNvSpPr/>
            <p:nvPr/>
          </p:nvSpPr>
          <p:spPr bwMode="auto">
            <a:xfrm flipH="1">
              <a:off x="13961" y="7860"/>
              <a:ext cx="636" cy="174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0" y="66"/>
                </a:cxn>
                <a:cxn ang="0">
                  <a:pos x="0" y="522"/>
                </a:cxn>
                <a:cxn ang="0">
                  <a:pos x="86" y="456"/>
                </a:cxn>
                <a:cxn ang="0">
                  <a:pos x="185" y="379"/>
                </a:cxn>
                <a:cxn ang="0">
                  <a:pos x="186" y="379"/>
                </a:cxn>
                <a:cxn ang="0">
                  <a:pos x="186" y="0"/>
                </a:cxn>
              </a:cxnLst>
              <a:rect l="0" t="0" r="r" b="b"/>
              <a:pathLst>
                <a:path w="186" h="522">
                  <a:moveTo>
                    <a:pt x="186" y="0"/>
                  </a:moveTo>
                  <a:lnTo>
                    <a:pt x="0" y="66"/>
                  </a:lnTo>
                  <a:lnTo>
                    <a:pt x="0" y="522"/>
                  </a:lnTo>
                  <a:lnTo>
                    <a:pt x="86" y="456"/>
                  </a:lnTo>
                  <a:lnTo>
                    <a:pt x="185" y="379"/>
                  </a:lnTo>
                  <a:lnTo>
                    <a:pt x="186" y="379"/>
                  </a:lnTo>
                  <a:lnTo>
                    <a:pt x="18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" name="Freeform 41"/>
            <p:cNvSpPr/>
            <p:nvPr/>
          </p:nvSpPr>
          <p:spPr bwMode="auto">
            <a:xfrm flipH="1">
              <a:off x="13264" y="6017"/>
              <a:ext cx="1548" cy="2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3" y="56"/>
                </a:cxn>
                <a:cxn ang="0">
                  <a:pos x="453" y="478"/>
                </a:cxn>
                <a:cxn ang="0">
                  <a:pos x="0" y="640"/>
                </a:cxn>
                <a:cxn ang="0">
                  <a:pos x="0" y="0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453" y="56"/>
                  </a:lnTo>
                  <a:lnTo>
                    <a:pt x="453" y="478"/>
                  </a:lnTo>
                  <a:lnTo>
                    <a:pt x="0" y="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B96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" name="Freeform 42"/>
            <p:cNvSpPr/>
            <p:nvPr/>
          </p:nvSpPr>
          <p:spPr bwMode="auto">
            <a:xfrm flipH="1">
              <a:off x="13264" y="6017"/>
              <a:ext cx="1548" cy="2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3" y="56"/>
                </a:cxn>
                <a:cxn ang="0">
                  <a:pos x="453" y="478"/>
                </a:cxn>
                <a:cxn ang="0">
                  <a:pos x="0" y="640"/>
                </a:cxn>
                <a:cxn ang="0">
                  <a:pos x="0" y="0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453" y="56"/>
                  </a:lnTo>
                  <a:lnTo>
                    <a:pt x="453" y="478"/>
                  </a:lnTo>
                  <a:lnTo>
                    <a:pt x="0" y="64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" name="Freeform 43"/>
            <p:cNvSpPr/>
            <p:nvPr/>
          </p:nvSpPr>
          <p:spPr bwMode="auto">
            <a:xfrm flipH="1">
              <a:off x="14812" y="6017"/>
              <a:ext cx="2067" cy="2137"/>
            </a:xfrm>
            <a:custGeom>
              <a:avLst/>
              <a:gdLst/>
              <a:ahLst/>
              <a:cxnLst>
                <a:cxn ang="0">
                  <a:pos x="605" y="0"/>
                </a:cxn>
                <a:cxn ang="0">
                  <a:pos x="0" y="56"/>
                </a:cxn>
                <a:cxn ang="0">
                  <a:pos x="0" y="537"/>
                </a:cxn>
                <a:cxn ang="0">
                  <a:pos x="605" y="640"/>
                </a:cxn>
                <a:cxn ang="0">
                  <a:pos x="605" y="0"/>
                </a:cxn>
              </a:cxnLst>
              <a:rect l="0" t="0" r="r" b="b"/>
              <a:pathLst>
                <a:path w="605" h="640">
                  <a:moveTo>
                    <a:pt x="605" y="0"/>
                  </a:moveTo>
                  <a:lnTo>
                    <a:pt x="0" y="56"/>
                  </a:lnTo>
                  <a:lnTo>
                    <a:pt x="0" y="537"/>
                  </a:lnTo>
                  <a:lnTo>
                    <a:pt x="605" y="640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" name="Freeform 44"/>
            <p:cNvSpPr/>
            <p:nvPr/>
          </p:nvSpPr>
          <p:spPr bwMode="auto">
            <a:xfrm flipH="1">
              <a:off x="13264" y="6017"/>
              <a:ext cx="1548" cy="2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0"/>
                </a:cxn>
                <a:cxn ang="0">
                  <a:pos x="453" y="478"/>
                </a:cxn>
                <a:cxn ang="0">
                  <a:pos x="453" y="73"/>
                </a:cxn>
                <a:cxn ang="0">
                  <a:pos x="453" y="73"/>
                </a:cxn>
                <a:cxn ang="0">
                  <a:pos x="453" y="56"/>
                </a:cxn>
                <a:cxn ang="0">
                  <a:pos x="425" y="53"/>
                </a:cxn>
                <a:cxn ang="0">
                  <a:pos x="0" y="0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0" y="640"/>
                  </a:lnTo>
                  <a:lnTo>
                    <a:pt x="453" y="478"/>
                  </a:lnTo>
                  <a:lnTo>
                    <a:pt x="453" y="73"/>
                  </a:lnTo>
                  <a:lnTo>
                    <a:pt x="453" y="73"/>
                  </a:lnTo>
                  <a:lnTo>
                    <a:pt x="453" y="56"/>
                  </a:lnTo>
                  <a:lnTo>
                    <a:pt x="425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7" name="Freeform 45"/>
            <p:cNvSpPr/>
            <p:nvPr/>
          </p:nvSpPr>
          <p:spPr bwMode="auto">
            <a:xfrm flipH="1">
              <a:off x="13264" y="6017"/>
              <a:ext cx="1548" cy="2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0"/>
                </a:cxn>
                <a:cxn ang="0">
                  <a:pos x="453" y="478"/>
                </a:cxn>
                <a:cxn ang="0">
                  <a:pos x="453" y="73"/>
                </a:cxn>
                <a:cxn ang="0">
                  <a:pos x="453" y="73"/>
                </a:cxn>
                <a:cxn ang="0">
                  <a:pos x="453" y="56"/>
                </a:cxn>
                <a:cxn ang="0">
                  <a:pos x="425" y="53"/>
                </a:cxn>
                <a:cxn ang="0">
                  <a:pos x="0" y="0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0" y="640"/>
                  </a:lnTo>
                  <a:lnTo>
                    <a:pt x="453" y="478"/>
                  </a:lnTo>
                  <a:lnTo>
                    <a:pt x="453" y="73"/>
                  </a:lnTo>
                  <a:lnTo>
                    <a:pt x="453" y="73"/>
                  </a:lnTo>
                  <a:lnTo>
                    <a:pt x="453" y="56"/>
                  </a:lnTo>
                  <a:lnTo>
                    <a:pt x="425" y="53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Freeform 46"/>
            <p:cNvSpPr/>
            <p:nvPr/>
          </p:nvSpPr>
          <p:spPr bwMode="auto">
            <a:xfrm flipH="1">
              <a:off x="15106" y="4481"/>
              <a:ext cx="2409" cy="1983"/>
            </a:xfrm>
            <a:custGeom>
              <a:avLst/>
              <a:gdLst/>
              <a:ahLst/>
              <a:cxnLst>
                <a:cxn ang="0">
                  <a:pos x="705" y="594"/>
                </a:cxn>
                <a:cxn ang="0">
                  <a:pos x="0" y="531"/>
                </a:cxn>
                <a:cxn ang="0">
                  <a:pos x="0" y="63"/>
                </a:cxn>
                <a:cxn ang="0">
                  <a:pos x="705" y="0"/>
                </a:cxn>
                <a:cxn ang="0">
                  <a:pos x="705" y="594"/>
                </a:cxn>
              </a:cxnLst>
              <a:rect l="0" t="0" r="r" b="b"/>
              <a:pathLst>
                <a:path w="705" h="594">
                  <a:moveTo>
                    <a:pt x="705" y="594"/>
                  </a:moveTo>
                  <a:lnTo>
                    <a:pt x="0" y="531"/>
                  </a:lnTo>
                  <a:lnTo>
                    <a:pt x="0" y="63"/>
                  </a:lnTo>
                  <a:lnTo>
                    <a:pt x="705" y="0"/>
                  </a:lnTo>
                  <a:lnTo>
                    <a:pt x="705" y="594"/>
                  </a:lnTo>
                  <a:close/>
                </a:path>
              </a:pathLst>
            </a:custGeom>
            <a:solidFill>
              <a:srgbClr val="00589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Freeform 47"/>
            <p:cNvSpPr/>
            <p:nvPr/>
          </p:nvSpPr>
          <p:spPr bwMode="auto">
            <a:xfrm flipH="1">
              <a:off x="12635" y="4481"/>
              <a:ext cx="2471" cy="1983"/>
            </a:xfrm>
            <a:custGeom>
              <a:avLst/>
              <a:gdLst/>
              <a:ahLst/>
              <a:cxnLst>
                <a:cxn ang="0">
                  <a:pos x="0" y="594"/>
                </a:cxn>
                <a:cxn ang="0">
                  <a:pos x="723" y="531"/>
                </a:cxn>
                <a:cxn ang="0">
                  <a:pos x="723" y="63"/>
                </a:cxn>
                <a:cxn ang="0">
                  <a:pos x="0" y="0"/>
                </a:cxn>
                <a:cxn ang="0">
                  <a:pos x="0" y="594"/>
                </a:cxn>
              </a:cxnLst>
              <a:rect l="0" t="0" r="r" b="b"/>
              <a:pathLst>
                <a:path w="723" h="594">
                  <a:moveTo>
                    <a:pt x="0" y="594"/>
                  </a:moveTo>
                  <a:lnTo>
                    <a:pt x="723" y="531"/>
                  </a:lnTo>
                  <a:lnTo>
                    <a:pt x="723" y="63"/>
                  </a:lnTo>
                  <a:lnTo>
                    <a:pt x="0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91" name="Rectangle 11"/>
          <p:cNvSpPr/>
          <p:nvPr/>
        </p:nvSpPr>
        <p:spPr>
          <a:xfrm>
            <a:off x="3806190" y="1797050"/>
            <a:ext cx="1804670" cy="70866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需要的文字内容；</a:t>
            </a:r>
          </a:p>
        </p:txBody>
      </p:sp>
      <p:sp>
        <p:nvSpPr>
          <p:cNvPr id="92" name="Rectangle 11"/>
          <p:cNvSpPr/>
          <p:nvPr/>
        </p:nvSpPr>
        <p:spPr>
          <a:xfrm>
            <a:off x="4454525" y="2733040"/>
            <a:ext cx="1804670" cy="70866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需要的文字内容；</a:t>
            </a:r>
          </a:p>
        </p:txBody>
      </p:sp>
      <p:sp>
        <p:nvSpPr>
          <p:cNvPr id="93" name="Rectangle 11"/>
          <p:cNvSpPr/>
          <p:nvPr/>
        </p:nvSpPr>
        <p:spPr>
          <a:xfrm>
            <a:off x="4958715" y="3669030"/>
            <a:ext cx="1804670" cy="70866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需要的文字内容；</a:t>
            </a:r>
          </a:p>
        </p:txBody>
      </p:sp>
      <p:sp>
        <p:nvSpPr>
          <p:cNvPr id="94" name="Rectangle 11"/>
          <p:cNvSpPr/>
          <p:nvPr/>
        </p:nvSpPr>
        <p:spPr>
          <a:xfrm>
            <a:off x="4382770" y="4533265"/>
            <a:ext cx="1804670" cy="70866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需要的文字内容；</a:t>
            </a:r>
          </a:p>
        </p:txBody>
      </p:sp>
      <p:sp>
        <p:nvSpPr>
          <p:cNvPr id="97" name="Rectangle 11"/>
          <p:cNvSpPr/>
          <p:nvPr/>
        </p:nvSpPr>
        <p:spPr>
          <a:xfrm>
            <a:off x="3950335" y="5325110"/>
            <a:ext cx="1804670" cy="708660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点击此处添加您所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需要的文字内容；</a:t>
            </a:r>
          </a:p>
        </p:txBody>
      </p:sp>
      <p:sp>
        <p:nvSpPr>
          <p:cNvPr id="26" name="矩形 2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76" grpId="0"/>
      <p:bldP spid="78" grpId="0"/>
      <p:bldP spid="79" grpId="0"/>
      <p:bldP spid="91" grpId="0"/>
      <p:bldP spid="92" grpId="0"/>
      <p:bldP spid="93" grpId="0"/>
      <p:bldP spid="94" grpId="0"/>
      <p:bldP spid="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33070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批评指正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55675" y="2227580"/>
            <a:ext cx="2682875" cy="2747645"/>
            <a:chOff x="744" y="8463"/>
            <a:chExt cx="1705" cy="1653"/>
          </a:xfrm>
          <a:solidFill>
            <a:srgbClr val="00B0F0"/>
          </a:solidFill>
        </p:grpSpPr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897" y="8476"/>
              <a:ext cx="750" cy="438"/>
            </a:xfrm>
            <a:custGeom>
              <a:avLst/>
              <a:gdLst>
                <a:gd name="T0" fmla="*/ 32 w 162"/>
                <a:gd name="T1" fmla="*/ 94 h 94"/>
                <a:gd name="T2" fmla="*/ 111 w 162"/>
                <a:gd name="T3" fmla="*/ 94 h 94"/>
                <a:gd name="T4" fmla="*/ 134 w 162"/>
                <a:gd name="T5" fmla="*/ 84 h 94"/>
                <a:gd name="T6" fmla="*/ 140 w 162"/>
                <a:gd name="T7" fmla="*/ 75 h 94"/>
                <a:gd name="T8" fmla="*/ 162 w 162"/>
                <a:gd name="T9" fmla="*/ 53 h 94"/>
                <a:gd name="T10" fmla="*/ 144 w 162"/>
                <a:gd name="T11" fmla="*/ 59 h 94"/>
                <a:gd name="T12" fmla="*/ 144 w 162"/>
                <a:gd name="T13" fmla="*/ 32 h 94"/>
                <a:gd name="T14" fmla="*/ 134 w 162"/>
                <a:gd name="T15" fmla="*/ 10 h 94"/>
                <a:gd name="T16" fmla="*/ 111 w 162"/>
                <a:gd name="T17" fmla="*/ 0 h 94"/>
                <a:gd name="T18" fmla="*/ 32 w 162"/>
                <a:gd name="T19" fmla="*/ 0 h 94"/>
                <a:gd name="T20" fmla="*/ 9 w 162"/>
                <a:gd name="T21" fmla="*/ 10 h 94"/>
                <a:gd name="T22" fmla="*/ 0 w 162"/>
                <a:gd name="T23" fmla="*/ 32 h 94"/>
                <a:gd name="T24" fmla="*/ 0 w 162"/>
                <a:gd name="T25" fmla="*/ 61 h 94"/>
                <a:gd name="T26" fmla="*/ 9 w 162"/>
                <a:gd name="T27" fmla="*/ 84 h 94"/>
                <a:gd name="T28" fmla="*/ 32 w 162"/>
                <a:gd name="T29" fmla="*/ 94 h 94"/>
                <a:gd name="T30" fmla="*/ 111 w 162"/>
                <a:gd name="T31" fmla="*/ 33 h 94"/>
                <a:gd name="T32" fmla="*/ 125 w 162"/>
                <a:gd name="T33" fmla="*/ 46 h 94"/>
                <a:gd name="T34" fmla="*/ 111 w 162"/>
                <a:gd name="T35" fmla="*/ 60 h 94"/>
                <a:gd name="T36" fmla="*/ 98 w 162"/>
                <a:gd name="T37" fmla="*/ 46 h 94"/>
                <a:gd name="T38" fmla="*/ 111 w 162"/>
                <a:gd name="T39" fmla="*/ 33 h 94"/>
                <a:gd name="T40" fmla="*/ 72 w 162"/>
                <a:gd name="T41" fmla="*/ 33 h 94"/>
                <a:gd name="T42" fmla="*/ 86 w 162"/>
                <a:gd name="T43" fmla="*/ 46 h 94"/>
                <a:gd name="T44" fmla="*/ 72 w 162"/>
                <a:gd name="T45" fmla="*/ 60 h 94"/>
                <a:gd name="T46" fmla="*/ 59 w 162"/>
                <a:gd name="T47" fmla="*/ 46 h 94"/>
                <a:gd name="T48" fmla="*/ 72 w 162"/>
                <a:gd name="T49" fmla="*/ 33 h 94"/>
                <a:gd name="T50" fmla="*/ 33 w 162"/>
                <a:gd name="T51" fmla="*/ 33 h 94"/>
                <a:gd name="T52" fmla="*/ 46 w 162"/>
                <a:gd name="T53" fmla="*/ 46 h 94"/>
                <a:gd name="T54" fmla="*/ 33 w 162"/>
                <a:gd name="T55" fmla="*/ 60 h 94"/>
                <a:gd name="T56" fmla="*/ 19 w 162"/>
                <a:gd name="T57" fmla="*/ 46 h 94"/>
                <a:gd name="T58" fmla="*/ 33 w 162"/>
                <a:gd name="T59" fmla="*/ 3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4">
                  <a:moveTo>
                    <a:pt x="32" y="94"/>
                  </a:moveTo>
                  <a:cubicBezTo>
                    <a:pt x="58" y="94"/>
                    <a:pt x="111" y="94"/>
                    <a:pt x="111" y="94"/>
                  </a:cubicBezTo>
                  <a:cubicBezTo>
                    <a:pt x="120" y="94"/>
                    <a:pt x="128" y="90"/>
                    <a:pt x="134" y="84"/>
                  </a:cubicBezTo>
                  <a:cubicBezTo>
                    <a:pt x="137" y="82"/>
                    <a:pt x="139" y="79"/>
                    <a:pt x="140" y="75"/>
                  </a:cubicBezTo>
                  <a:cubicBezTo>
                    <a:pt x="154" y="73"/>
                    <a:pt x="162" y="67"/>
                    <a:pt x="162" y="53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24"/>
                    <a:pt x="140" y="15"/>
                    <a:pt x="134" y="10"/>
                  </a:cubicBezTo>
                  <a:cubicBezTo>
                    <a:pt x="128" y="4"/>
                    <a:pt x="120" y="0"/>
                    <a:pt x="11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5" y="4"/>
                    <a:pt x="9" y="10"/>
                  </a:cubicBezTo>
                  <a:cubicBezTo>
                    <a:pt x="3" y="15"/>
                    <a:pt x="0" y="24"/>
                    <a:pt x="0" y="3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3" y="78"/>
                    <a:pt x="9" y="84"/>
                  </a:cubicBezTo>
                  <a:cubicBezTo>
                    <a:pt x="15" y="90"/>
                    <a:pt x="23" y="94"/>
                    <a:pt x="32" y="94"/>
                  </a:cubicBezTo>
                  <a:close/>
                  <a:moveTo>
                    <a:pt x="111" y="33"/>
                  </a:moveTo>
                  <a:cubicBezTo>
                    <a:pt x="119" y="33"/>
                    <a:pt x="125" y="39"/>
                    <a:pt x="125" y="46"/>
                  </a:cubicBezTo>
                  <a:cubicBezTo>
                    <a:pt x="125" y="54"/>
                    <a:pt x="119" y="60"/>
                    <a:pt x="111" y="60"/>
                  </a:cubicBezTo>
                  <a:cubicBezTo>
                    <a:pt x="104" y="60"/>
                    <a:pt x="98" y="54"/>
                    <a:pt x="98" y="46"/>
                  </a:cubicBezTo>
                  <a:cubicBezTo>
                    <a:pt x="98" y="39"/>
                    <a:pt x="104" y="33"/>
                    <a:pt x="111" y="33"/>
                  </a:cubicBezTo>
                  <a:close/>
                  <a:moveTo>
                    <a:pt x="72" y="33"/>
                  </a:moveTo>
                  <a:cubicBezTo>
                    <a:pt x="80" y="33"/>
                    <a:pt x="86" y="39"/>
                    <a:pt x="86" y="46"/>
                  </a:cubicBezTo>
                  <a:cubicBezTo>
                    <a:pt x="86" y="54"/>
                    <a:pt x="80" y="60"/>
                    <a:pt x="72" y="60"/>
                  </a:cubicBezTo>
                  <a:cubicBezTo>
                    <a:pt x="65" y="60"/>
                    <a:pt x="59" y="54"/>
                    <a:pt x="59" y="46"/>
                  </a:cubicBezTo>
                  <a:cubicBezTo>
                    <a:pt x="59" y="39"/>
                    <a:pt x="65" y="33"/>
                    <a:pt x="72" y="33"/>
                  </a:cubicBezTo>
                  <a:close/>
                  <a:moveTo>
                    <a:pt x="33" y="33"/>
                  </a:moveTo>
                  <a:cubicBezTo>
                    <a:pt x="40" y="33"/>
                    <a:pt x="46" y="39"/>
                    <a:pt x="46" y="46"/>
                  </a:cubicBezTo>
                  <a:cubicBezTo>
                    <a:pt x="46" y="54"/>
                    <a:pt x="40" y="60"/>
                    <a:pt x="33" y="60"/>
                  </a:cubicBezTo>
                  <a:cubicBezTo>
                    <a:pt x="25" y="60"/>
                    <a:pt x="19" y="54"/>
                    <a:pt x="19" y="46"/>
                  </a:cubicBezTo>
                  <a:cubicBezTo>
                    <a:pt x="19" y="39"/>
                    <a:pt x="25" y="33"/>
                    <a:pt x="3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Freeform 37"/>
            <p:cNvSpPr/>
            <p:nvPr/>
          </p:nvSpPr>
          <p:spPr bwMode="auto">
            <a:xfrm>
              <a:off x="744" y="9828"/>
              <a:ext cx="1705" cy="288"/>
            </a:xfrm>
            <a:custGeom>
              <a:avLst/>
              <a:gdLst>
                <a:gd name="T0" fmla="*/ 273 w 368"/>
                <a:gd name="T1" fmla="*/ 37 h 62"/>
                <a:gd name="T2" fmla="*/ 184 w 368"/>
                <a:gd name="T3" fmla="*/ 37 h 62"/>
                <a:gd name="T4" fmla="*/ 96 w 368"/>
                <a:gd name="T5" fmla="*/ 36 h 62"/>
                <a:gd name="T6" fmla="*/ 0 w 368"/>
                <a:gd name="T7" fmla="*/ 62 h 62"/>
                <a:gd name="T8" fmla="*/ 23 w 368"/>
                <a:gd name="T9" fmla="*/ 62 h 62"/>
                <a:gd name="T10" fmla="*/ 81 w 368"/>
                <a:gd name="T11" fmla="*/ 62 h 62"/>
                <a:gd name="T12" fmla="*/ 88 w 368"/>
                <a:gd name="T13" fmla="*/ 62 h 62"/>
                <a:gd name="T14" fmla="*/ 103 w 368"/>
                <a:gd name="T15" fmla="*/ 62 h 62"/>
                <a:gd name="T16" fmla="*/ 110 w 368"/>
                <a:gd name="T17" fmla="*/ 62 h 62"/>
                <a:gd name="T18" fmla="*/ 169 w 368"/>
                <a:gd name="T19" fmla="*/ 62 h 62"/>
                <a:gd name="T20" fmla="*/ 177 w 368"/>
                <a:gd name="T21" fmla="*/ 62 h 62"/>
                <a:gd name="T22" fmla="*/ 191 w 368"/>
                <a:gd name="T23" fmla="*/ 62 h 62"/>
                <a:gd name="T24" fmla="*/ 199 w 368"/>
                <a:gd name="T25" fmla="*/ 62 h 62"/>
                <a:gd name="T26" fmla="*/ 258 w 368"/>
                <a:gd name="T27" fmla="*/ 62 h 62"/>
                <a:gd name="T28" fmla="*/ 265 w 368"/>
                <a:gd name="T29" fmla="*/ 62 h 62"/>
                <a:gd name="T30" fmla="*/ 280 w 368"/>
                <a:gd name="T31" fmla="*/ 62 h 62"/>
                <a:gd name="T32" fmla="*/ 288 w 368"/>
                <a:gd name="T33" fmla="*/ 62 h 62"/>
                <a:gd name="T34" fmla="*/ 346 w 368"/>
                <a:gd name="T35" fmla="*/ 62 h 62"/>
                <a:gd name="T36" fmla="*/ 368 w 368"/>
                <a:gd name="T37" fmla="*/ 62 h 62"/>
                <a:gd name="T38" fmla="*/ 273 w 368"/>
                <a:gd name="T39" fmla="*/ 3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8" h="62">
                  <a:moveTo>
                    <a:pt x="273" y="37"/>
                  </a:moveTo>
                  <a:cubicBezTo>
                    <a:pt x="254" y="6"/>
                    <a:pt x="203" y="7"/>
                    <a:pt x="184" y="37"/>
                  </a:cubicBezTo>
                  <a:cubicBezTo>
                    <a:pt x="166" y="7"/>
                    <a:pt x="115" y="6"/>
                    <a:pt x="96" y="36"/>
                  </a:cubicBezTo>
                  <a:cubicBezTo>
                    <a:pt x="72" y="0"/>
                    <a:pt x="2" y="8"/>
                    <a:pt x="0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258" y="62"/>
                    <a:pt x="258" y="62"/>
                    <a:pt x="258" y="62"/>
                  </a:cubicBezTo>
                  <a:cubicBezTo>
                    <a:pt x="265" y="62"/>
                    <a:pt x="265" y="62"/>
                    <a:pt x="265" y="62"/>
                  </a:cubicBezTo>
                  <a:cubicBezTo>
                    <a:pt x="280" y="62"/>
                    <a:pt x="280" y="62"/>
                    <a:pt x="280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346" y="62"/>
                    <a:pt x="346" y="62"/>
                    <a:pt x="346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7" y="8"/>
                    <a:pt x="296" y="0"/>
                    <a:pt x="27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222" y="9531"/>
              <a:ext cx="348" cy="343"/>
            </a:xfrm>
            <a:custGeom>
              <a:avLst/>
              <a:gdLst>
                <a:gd name="T0" fmla="*/ 37 w 75"/>
                <a:gd name="T1" fmla="*/ 0 h 74"/>
                <a:gd name="T2" fmla="*/ 11 w 75"/>
                <a:gd name="T3" fmla="*/ 11 h 74"/>
                <a:gd name="T4" fmla="*/ 0 w 75"/>
                <a:gd name="T5" fmla="*/ 37 h 74"/>
                <a:gd name="T6" fmla="*/ 11 w 75"/>
                <a:gd name="T7" fmla="*/ 63 h 74"/>
                <a:gd name="T8" fmla="*/ 37 w 75"/>
                <a:gd name="T9" fmla="*/ 74 h 74"/>
                <a:gd name="T10" fmla="*/ 75 w 75"/>
                <a:gd name="T11" fmla="*/ 37 h 74"/>
                <a:gd name="T12" fmla="*/ 64 w 75"/>
                <a:gd name="T13" fmla="*/ 11 h 74"/>
                <a:gd name="T14" fmla="*/ 37 w 7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4">
                  <a:moveTo>
                    <a:pt x="37" y="0"/>
                  </a:moveTo>
                  <a:cubicBezTo>
                    <a:pt x="27" y="0"/>
                    <a:pt x="18" y="4"/>
                    <a:pt x="11" y="11"/>
                  </a:cubicBezTo>
                  <a:cubicBezTo>
                    <a:pt x="4" y="17"/>
                    <a:pt x="0" y="27"/>
                    <a:pt x="0" y="37"/>
                  </a:cubicBezTo>
                  <a:cubicBezTo>
                    <a:pt x="0" y="47"/>
                    <a:pt x="4" y="57"/>
                    <a:pt x="11" y="63"/>
                  </a:cubicBezTo>
                  <a:cubicBezTo>
                    <a:pt x="18" y="70"/>
                    <a:pt x="27" y="74"/>
                    <a:pt x="37" y="74"/>
                  </a:cubicBez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0" y="17"/>
                    <a:pt x="64" y="11"/>
                  </a:cubicBezTo>
                  <a:cubicBezTo>
                    <a:pt x="57" y="4"/>
                    <a:pt x="4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1704" y="9313"/>
              <a:ext cx="538" cy="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812" y="9531"/>
              <a:ext cx="350" cy="343"/>
            </a:xfrm>
            <a:custGeom>
              <a:avLst/>
              <a:gdLst>
                <a:gd name="T0" fmla="*/ 38 w 75"/>
                <a:gd name="T1" fmla="*/ 74 h 74"/>
                <a:gd name="T2" fmla="*/ 75 w 75"/>
                <a:gd name="T3" fmla="*/ 37 h 74"/>
                <a:gd name="T4" fmla="*/ 64 w 75"/>
                <a:gd name="T5" fmla="*/ 11 h 74"/>
                <a:gd name="T6" fmla="*/ 38 w 75"/>
                <a:gd name="T7" fmla="*/ 0 h 74"/>
                <a:gd name="T8" fmla="*/ 11 w 75"/>
                <a:gd name="T9" fmla="*/ 11 h 74"/>
                <a:gd name="T10" fmla="*/ 0 w 75"/>
                <a:gd name="T11" fmla="*/ 37 h 74"/>
                <a:gd name="T12" fmla="*/ 11 w 75"/>
                <a:gd name="T13" fmla="*/ 63 h 74"/>
                <a:gd name="T14" fmla="*/ 38 w 75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4">
                  <a:moveTo>
                    <a:pt x="38" y="74"/>
                  </a:move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1" y="17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ubicBezTo>
                    <a:pt x="27" y="0"/>
                    <a:pt x="18" y="4"/>
                    <a:pt x="11" y="11"/>
                  </a:cubicBezTo>
                  <a:cubicBezTo>
                    <a:pt x="5" y="17"/>
                    <a:pt x="0" y="27"/>
                    <a:pt x="0" y="37"/>
                  </a:cubicBezTo>
                  <a:cubicBezTo>
                    <a:pt x="0" y="47"/>
                    <a:pt x="5" y="57"/>
                    <a:pt x="11" y="63"/>
                  </a:cubicBezTo>
                  <a:cubicBezTo>
                    <a:pt x="18" y="70"/>
                    <a:pt x="27" y="74"/>
                    <a:pt x="3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1634" y="9531"/>
              <a:ext cx="348" cy="343"/>
            </a:xfrm>
            <a:custGeom>
              <a:avLst/>
              <a:gdLst>
                <a:gd name="T0" fmla="*/ 11 w 75"/>
                <a:gd name="T1" fmla="*/ 11 h 74"/>
                <a:gd name="T2" fmla="*/ 0 w 75"/>
                <a:gd name="T3" fmla="*/ 37 h 74"/>
                <a:gd name="T4" fmla="*/ 11 w 75"/>
                <a:gd name="T5" fmla="*/ 63 h 74"/>
                <a:gd name="T6" fmla="*/ 37 w 75"/>
                <a:gd name="T7" fmla="*/ 74 h 74"/>
                <a:gd name="T8" fmla="*/ 75 w 75"/>
                <a:gd name="T9" fmla="*/ 37 h 74"/>
                <a:gd name="T10" fmla="*/ 64 w 75"/>
                <a:gd name="T11" fmla="*/ 11 h 74"/>
                <a:gd name="T12" fmla="*/ 37 w 75"/>
                <a:gd name="T13" fmla="*/ 0 h 74"/>
                <a:gd name="T14" fmla="*/ 11 w 75"/>
                <a:gd name="T15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4">
                  <a:moveTo>
                    <a:pt x="11" y="11"/>
                  </a:moveTo>
                  <a:cubicBezTo>
                    <a:pt x="4" y="17"/>
                    <a:pt x="0" y="27"/>
                    <a:pt x="0" y="37"/>
                  </a:cubicBezTo>
                  <a:cubicBezTo>
                    <a:pt x="0" y="47"/>
                    <a:pt x="4" y="57"/>
                    <a:pt x="11" y="63"/>
                  </a:cubicBezTo>
                  <a:cubicBezTo>
                    <a:pt x="18" y="70"/>
                    <a:pt x="27" y="74"/>
                    <a:pt x="37" y="74"/>
                  </a:cubicBez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0" y="17"/>
                    <a:pt x="64" y="11"/>
                  </a:cubicBezTo>
                  <a:cubicBezTo>
                    <a:pt x="57" y="4"/>
                    <a:pt x="48" y="0"/>
                    <a:pt x="37" y="0"/>
                  </a:cubicBezTo>
                  <a:cubicBezTo>
                    <a:pt x="27" y="0"/>
                    <a:pt x="18" y="4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042" y="9531"/>
              <a:ext cx="348" cy="343"/>
            </a:xfrm>
            <a:custGeom>
              <a:avLst/>
              <a:gdLst>
                <a:gd name="T0" fmla="*/ 11 w 75"/>
                <a:gd name="T1" fmla="*/ 11 h 74"/>
                <a:gd name="T2" fmla="*/ 0 w 75"/>
                <a:gd name="T3" fmla="*/ 37 h 74"/>
                <a:gd name="T4" fmla="*/ 11 w 75"/>
                <a:gd name="T5" fmla="*/ 63 h 74"/>
                <a:gd name="T6" fmla="*/ 38 w 75"/>
                <a:gd name="T7" fmla="*/ 74 h 74"/>
                <a:gd name="T8" fmla="*/ 75 w 75"/>
                <a:gd name="T9" fmla="*/ 37 h 74"/>
                <a:gd name="T10" fmla="*/ 64 w 75"/>
                <a:gd name="T11" fmla="*/ 11 h 74"/>
                <a:gd name="T12" fmla="*/ 38 w 75"/>
                <a:gd name="T13" fmla="*/ 0 h 74"/>
                <a:gd name="T14" fmla="*/ 11 w 75"/>
                <a:gd name="T15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4">
                  <a:moveTo>
                    <a:pt x="11" y="11"/>
                  </a:moveTo>
                  <a:cubicBezTo>
                    <a:pt x="5" y="17"/>
                    <a:pt x="0" y="27"/>
                    <a:pt x="0" y="37"/>
                  </a:cubicBezTo>
                  <a:cubicBezTo>
                    <a:pt x="0" y="47"/>
                    <a:pt x="5" y="57"/>
                    <a:pt x="11" y="63"/>
                  </a:cubicBezTo>
                  <a:cubicBezTo>
                    <a:pt x="18" y="70"/>
                    <a:pt x="27" y="74"/>
                    <a:pt x="38" y="74"/>
                  </a:cubicBez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1" y="17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ubicBezTo>
                    <a:pt x="27" y="0"/>
                    <a:pt x="18" y="4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1797" y="8463"/>
              <a:ext cx="348" cy="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607" y="8833"/>
              <a:ext cx="723" cy="455"/>
            </a:xfrm>
            <a:custGeom>
              <a:avLst/>
              <a:gdLst>
                <a:gd name="T0" fmla="*/ 0 w 156"/>
                <a:gd name="T1" fmla="*/ 98 h 98"/>
                <a:gd name="T2" fmla="*/ 156 w 156"/>
                <a:gd name="T3" fmla="*/ 98 h 98"/>
                <a:gd name="T4" fmla="*/ 156 w 156"/>
                <a:gd name="T5" fmla="*/ 83 h 98"/>
                <a:gd name="T6" fmla="*/ 136 w 156"/>
                <a:gd name="T7" fmla="*/ 83 h 98"/>
                <a:gd name="T8" fmla="*/ 136 w 156"/>
                <a:gd name="T9" fmla="*/ 23 h 98"/>
                <a:gd name="T10" fmla="*/ 112 w 156"/>
                <a:gd name="T11" fmla="*/ 0 h 98"/>
                <a:gd name="T12" fmla="*/ 79 w 156"/>
                <a:gd name="T13" fmla="*/ 0 h 98"/>
                <a:gd name="T14" fmla="*/ 77 w 156"/>
                <a:gd name="T15" fmla="*/ 0 h 98"/>
                <a:gd name="T16" fmla="*/ 44 w 156"/>
                <a:gd name="T17" fmla="*/ 0 h 98"/>
                <a:gd name="T18" fmla="*/ 21 w 156"/>
                <a:gd name="T19" fmla="*/ 23 h 98"/>
                <a:gd name="T20" fmla="*/ 21 w 156"/>
                <a:gd name="T21" fmla="*/ 83 h 98"/>
                <a:gd name="T22" fmla="*/ 0 w 156"/>
                <a:gd name="T23" fmla="*/ 83 h 98"/>
                <a:gd name="T24" fmla="*/ 0 w 156"/>
                <a:gd name="T25" fmla="*/ 98 h 98"/>
                <a:gd name="T26" fmla="*/ 103 w 156"/>
                <a:gd name="T27" fmla="*/ 43 h 98"/>
                <a:gd name="T28" fmla="*/ 111 w 156"/>
                <a:gd name="T29" fmla="*/ 43 h 98"/>
                <a:gd name="T30" fmla="*/ 111 w 156"/>
                <a:gd name="T31" fmla="*/ 83 h 98"/>
                <a:gd name="T32" fmla="*/ 103 w 156"/>
                <a:gd name="T33" fmla="*/ 83 h 98"/>
                <a:gd name="T34" fmla="*/ 103 w 156"/>
                <a:gd name="T35" fmla="*/ 43 h 98"/>
                <a:gd name="T36" fmla="*/ 45 w 156"/>
                <a:gd name="T37" fmla="*/ 43 h 98"/>
                <a:gd name="T38" fmla="*/ 53 w 156"/>
                <a:gd name="T39" fmla="*/ 43 h 98"/>
                <a:gd name="T40" fmla="*/ 53 w 156"/>
                <a:gd name="T41" fmla="*/ 83 h 98"/>
                <a:gd name="T42" fmla="*/ 45 w 156"/>
                <a:gd name="T43" fmla="*/ 83 h 98"/>
                <a:gd name="T44" fmla="*/ 45 w 156"/>
                <a:gd name="T4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6" h="98">
                  <a:moveTo>
                    <a:pt x="0" y="98"/>
                  </a:moveTo>
                  <a:cubicBezTo>
                    <a:pt x="156" y="98"/>
                    <a:pt x="156" y="98"/>
                    <a:pt x="156" y="98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6" y="10"/>
                    <a:pt x="125" y="0"/>
                    <a:pt x="112" y="0"/>
                  </a:cubicBezTo>
                  <a:cubicBezTo>
                    <a:pt x="91" y="0"/>
                    <a:pt x="82" y="0"/>
                    <a:pt x="79" y="0"/>
                  </a:cubicBezTo>
                  <a:cubicBezTo>
                    <a:pt x="79" y="0"/>
                    <a:pt x="79" y="0"/>
                    <a:pt x="77" y="0"/>
                  </a:cubicBezTo>
                  <a:cubicBezTo>
                    <a:pt x="74" y="0"/>
                    <a:pt x="65" y="0"/>
                    <a:pt x="44" y="0"/>
                  </a:cubicBezTo>
                  <a:cubicBezTo>
                    <a:pt x="31" y="0"/>
                    <a:pt x="21" y="10"/>
                    <a:pt x="21" y="2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98"/>
                  </a:lnTo>
                  <a:close/>
                  <a:moveTo>
                    <a:pt x="103" y="43"/>
                  </a:moveTo>
                  <a:cubicBezTo>
                    <a:pt x="111" y="43"/>
                    <a:pt x="111" y="43"/>
                    <a:pt x="111" y="43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3" y="83"/>
                    <a:pt x="103" y="83"/>
                    <a:pt x="103" y="83"/>
                  </a:cubicBezTo>
                  <a:lnTo>
                    <a:pt x="103" y="43"/>
                  </a:lnTo>
                  <a:close/>
                  <a:moveTo>
                    <a:pt x="45" y="43"/>
                  </a:moveTo>
                  <a:cubicBezTo>
                    <a:pt x="53" y="43"/>
                    <a:pt x="53" y="43"/>
                    <a:pt x="53" y="4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45" y="83"/>
                    <a:pt x="45" y="83"/>
                    <a:pt x="45" y="83"/>
                  </a:cubicBezTo>
                  <a:lnTo>
                    <a:pt x="4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53840" y="2637155"/>
            <a:ext cx="7406640" cy="1928495"/>
            <a:chOff x="702061" y="4632637"/>
            <a:chExt cx="10636019" cy="2756834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702061" y="5228120"/>
              <a:ext cx="10636019" cy="2161351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buNone/>
              </a:pPr>
              <a:r>
                <a:rPr lang="zh-CN" altLang="en-US" sz="1600" strike="noStrike" noProof="1">
                  <a:solidFill>
                    <a:schemeClr val="tx1"/>
                  </a:solidFill>
                  <a:latin typeface="微软雅黑" charset="0"/>
                  <a:ea typeface="微软雅黑" charset="0"/>
                  <a:cs typeface="+mn-cs"/>
                  <a:sym typeface="+mn-ea"/>
                </a:rPr>
                <a:t>点击输入本栏的具体文字，简明扼要的说明分项内容，点击输入本栏的具体文字，简明扼要的说明分项内容，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charset="0"/>
                <a:ea typeface="微软雅黑" charset="0"/>
                <a:cs typeface="+mn-cs"/>
                <a:sym typeface="+mn-ea"/>
              </a:endParaRPr>
            </a:p>
            <a:p>
              <a:pPr marL="0" indent="0" fontAlgn="base">
                <a:lnSpc>
                  <a:spcPct val="130000"/>
                </a:lnSpc>
                <a:buNone/>
              </a:pPr>
              <a:r>
                <a:rPr lang="zh-CN" altLang="en-US" sz="1600" strike="noStrike" noProof="1">
                  <a:solidFill>
                    <a:schemeClr val="tx1"/>
                  </a:solidFill>
                  <a:latin typeface="微软雅黑" charset="0"/>
                  <a:ea typeface="微软雅黑" charset="0"/>
                  <a:cs typeface="+mn-cs"/>
                  <a:sym typeface="+mn-ea"/>
                </a:rPr>
                <a:t>点击输入本栏的具体文字，简明扼要的说明分项内容，点击输入本栏的具体文字，简明扼要的说明分项内容，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charset="0"/>
                <a:ea typeface="微软雅黑" charset="0"/>
                <a:cs typeface="+mn-cs"/>
                <a:sym typeface="+mn-ea"/>
              </a:endParaRPr>
            </a:p>
            <a:p>
              <a:pPr marL="0" indent="0" fontAlgn="base">
                <a:lnSpc>
                  <a:spcPct val="130000"/>
                </a:lnSpc>
                <a:buNone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charset="0"/>
                <a:ea typeface="微软雅黑" charset="0"/>
                <a:cs typeface="+mn-cs"/>
                <a:sym typeface="+mn-ea"/>
              </a:endParaRPr>
            </a:p>
            <a:p>
              <a:pPr marL="0" indent="0" fontAlgn="base">
                <a:lnSpc>
                  <a:spcPct val="130000"/>
                </a:lnSpc>
                <a:buNone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charset="0"/>
                <a:ea typeface="微软雅黑" charset="0"/>
                <a:cs typeface="+mn-cs"/>
                <a:sym typeface="+mn-ea"/>
              </a:endParaRPr>
            </a:p>
          </p:txBody>
        </p:sp>
        <p:sp>
          <p:nvSpPr>
            <p:cNvPr id="27" name="Title 13"/>
            <p:cNvSpPr txBox="1"/>
            <p:nvPr/>
          </p:nvSpPr>
          <p:spPr>
            <a:xfrm>
              <a:off x="702061" y="4632637"/>
              <a:ext cx="3354426" cy="708115"/>
            </a:xfrm>
            <a:prstGeom prst="rect">
              <a:avLst/>
            </a:prstGeom>
          </p:spPr>
          <p:txBody>
            <a:bodyPr lIns="121682" tIns="60841" rIns="121682" bIns="60841" anchor="ctr">
              <a:normAutofit fontScale="80000" lnSpcReduction="1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单击此处添加标题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31410" y="41552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论文背景</a:t>
            </a:r>
          </a:p>
        </p:txBody>
      </p:sp>
      <p:sp>
        <p:nvSpPr>
          <p:cNvPr id="10" name="椭圆 9"/>
          <p:cNvSpPr/>
          <p:nvPr/>
        </p:nvSpPr>
        <p:spPr>
          <a:xfrm>
            <a:off x="2614316" y="4239045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71685" y="41552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12" name="椭圆 11"/>
          <p:cNvSpPr/>
          <p:nvPr/>
        </p:nvSpPr>
        <p:spPr>
          <a:xfrm>
            <a:off x="5054591" y="4239045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11960" y="41552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论文概括</a:t>
            </a:r>
          </a:p>
        </p:txBody>
      </p:sp>
      <p:sp>
        <p:nvSpPr>
          <p:cNvPr id="14" name="椭圆 13"/>
          <p:cNvSpPr/>
          <p:nvPr/>
        </p:nvSpPr>
        <p:spPr>
          <a:xfrm>
            <a:off x="7494866" y="4239045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31410" y="50533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研究综述</a:t>
            </a:r>
          </a:p>
        </p:txBody>
      </p:sp>
      <p:sp>
        <p:nvSpPr>
          <p:cNvPr id="16" name="椭圆 15"/>
          <p:cNvSpPr/>
          <p:nvPr/>
        </p:nvSpPr>
        <p:spPr>
          <a:xfrm>
            <a:off x="2614316" y="5137145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1685" y="50533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现状分析</a:t>
            </a:r>
          </a:p>
        </p:txBody>
      </p:sp>
      <p:sp>
        <p:nvSpPr>
          <p:cNvPr id="18" name="椭圆 17"/>
          <p:cNvSpPr/>
          <p:nvPr/>
        </p:nvSpPr>
        <p:spPr>
          <a:xfrm>
            <a:off x="5054591" y="5137145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11960" y="50533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开题报告</a:t>
            </a:r>
          </a:p>
        </p:txBody>
      </p:sp>
      <p:sp>
        <p:nvSpPr>
          <p:cNvPr id="20" name="椭圆 19"/>
          <p:cNvSpPr/>
          <p:nvPr/>
        </p:nvSpPr>
        <p:spPr>
          <a:xfrm>
            <a:off x="7494866" y="5137145"/>
            <a:ext cx="417094" cy="417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36898" y="3116029"/>
            <a:ext cx="2388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</a:p>
        </p:txBody>
      </p:sp>
      <p:sp>
        <p:nvSpPr>
          <p:cNvPr id="24" name="KSO_Shape"/>
          <p:cNvSpPr/>
          <p:nvPr/>
        </p:nvSpPr>
        <p:spPr bwMode="auto">
          <a:xfrm>
            <a:off x="5470379" y="1239907"/>
            <a:ext cx="1231757" cy="1496062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040" y="67310"/>
            <a:ext cx="42271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微软雅黑" charset="0"/>
                <a:ea typeface="微软雅黑" charset="0"/>
              </a:rPr>
              <a:t>框架完整毕业论文答辩PPT模板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00345" y="1024255"/>
            <a:ext cx="1705610" cy="1824990"/>
            <a:chOff x="5629" y="3117"/>
            <a:chExt cx="3360" cy="3360"/>
          </a:xfrm>
          <a:effectLst>
            <a:outerShdw blurRad="50800" dist="508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29" y="3117"/>
              <a:ext cx="3360" cy="336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6334" y="3745"/>
              <a:ext cx="2128" cy="2128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  <p:bldP spid="12" grpId="0" bldLvl="0" animBg="1"/>
      <p:bldP spid="13" grpId="0"/>
      <p:bldP spid="14" grpId="0" bldLvl="0" animBg="1"/>
      <p:bldP spid="15" grpId="0"/>
      <p:bldP spid="16" grpId="0" bldLvl="0" animBg="1"/>
      <p:bldP spid="17" grpId="0"/>
      <p:bldP spid="18" grpId="0" bldLvl="0" animBg="1"/>
      <p:bldP spid="19" grpId="0"/>
      <p:bldP spid="20" grpId="0" bldLvl="0" animBg="1"/>
      <p:bldP spid="23" grpId="0"/>
      <p:bldP spid="2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感谢陈辞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5858" y="2141855"/>
            <a:ext cx="10177145" cy="1167130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谢谢观看，请批评指正！</a:t>
            </a:r>
          </a:p>
        </p:txBody>
      </p:sp>
      <p:sp>
        <p:nvSpPr>
          <p:cNvPr id="26" name="矩形 25"/>
          <p:cNvSpPr/>
          <p:nvPr/>
        </p:nvSpPr>
        <p:spPr>
          <a:xfrm>
            <a:off x="2313623" y="3553460"/>
            <a:ext cx="7872730" cy="1324610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大学生活即将结束，在此，我要感谢所有教导我的老师和一起成长的同学，他们在我的大学生涯给予了很大的帮助。本论文能够顺利完成，要特别感谢我的导师</a:t>
            </a:r>
            <a:r>
              <a:rPr lang="en-US" altLang="zh-CN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老师，感谢各位老师的关心和帮助！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5" grpId="0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论文背景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"/>
          <p:cNvSpPr/>
          <p:nvPr/>
        </p:nvSpPr>
        <p:spPr>
          <a:xfrm>
            <a:off x="1471930" y="4070350"/>
            <a:ext cx="1630680" cy="1783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just">
              <a:lnSpc>
                <a:spcPct val="150000"/>
              </a:lnSpc>
              <a:buFont typeface="Arial" pitchFamily="34" charset="0"/>
              <a:buNone/>
            </a:pP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74140" y="1744345"/>
            <a:ext cx="9645015" cy="2094230"/>
            <a:chOff x="6253" y="4229"/>
            <a:chExt cx="5011" cy="1088"/>
          </a:xfrm>
        </p:grpSpPr>
        <p:grpSp>
          <p:nvGrpSpPr>
            <p:cNvPr id="2" name="组合 1"/>
            <p:cNvGrpSpPr/>
            <p:nvPr/>
          </p:nvGrpSpPr>
          <p:grpSpPr>
            <a:xfrm>
              <a:off x="6253" y="4235"/>
              <a:ext cx="1082" cy="1082"/>
              <a:chOff x="3970925" y="2689211"/>
              <a:chExt cx="686790" cy="68679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3970925" y="2689211"/>
                <a:ext cx="686790" cy="686790"/>
              </a:xfrm>
              <a:prstGeom prst="ellipse">
                <a:avLst/>
              </a:prstGeom>
              <a:solidFill>
                <a:srgbClr val="0070C0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0" name="Freeform 139"/>
              <p:cNvSpPr/>
              <p:nvPr/>
            </p:nvSpPr>
            <p:spPr bwMode="auto">
              <a:xfrm>
                <a:off x="4124613" y="2888937"/>
                <a:ext cx="379413" cy="287338"/>
              </a:xfrm>
              <a:custGeom>
                <a:avLst/>
                <a:gdLst>
                  <a:gd name="T0" fmla="*/ 143 w 165"/>
                  <a:gd name="T1" fmla="*/ 19 h 125"/>
                  <a:gd name="T2" fmla="*/ 34 w 165"/>
                  <a:gd name="T3" fmla="*/ 19 h 125"/>
                  <a:gd name="T4" fmla="*/ 30 w 165"/>
                  <a:gd name="T5" fmla="*/ 5 h 125"/>
                  <a:gd name="T6" fmla="*/ 29 w 165"/>
                  <a:gd name="T7" fmla="*/ 4 h 125"/>
                  <a:gd name="T8" fmla="*/ 29 w 165"/>
                  <a:gd name="T9" fmla="*/ 4 h 125"/>
                  <a:gd name="T10" fmla="*/ 28 w 165"/>
                  <a:gd name="T11" fmla="*/ 3 h 125"/>
                  <a:gd name="T12" fmla="*/ 28 w 165"/>
                  <a:gd name="T13" fmla="*/ 2 h 125"/>
                  <a:gd name="T14" fmla="*/ 28 w 165"/>
                  <a:gd name="T15" fmla="*/ 2 h 125"/>
                  <a:gd name="T16" fmla="*/ 27 w 165"/>
                  <a:gd name="T17" fmla="*/ 1 h 125"/>
                  <a:gd name="T18" fmla="*/ 27 w 165"/>
                  <a:gd name="T19" fmla="*/ 1 h 125"/>
                  <a:gd name="T20" fmla="*/ 22 w 165"/>
                  <a:gd name="T21" fmla="*/ 0 h 125"/>
                  <a:gd name="T22" fmla="*/ 7 w 165"/>
                  <a:gd name="T23" fmla="*/ 2 h 125"/>
                  <a:gd name="T24" fmla="*/ 0 w 165"/>
                  <a:gd name="T25" fmla="*/ 9 h 125"/>
                  <a:gd name="T26" fmla="*/ 7 w 165"/>
                  <a:gd name="T27" fmla="*/ 15 h 125"/>
                  <a:gd name="T28" fmla="*/ 18 w 165"/>
                  <a:gd name="T29" fmla="*/ 14 h 125"/>
                  <a:gd name="T30" fmla="*/ 45 w 165"/>
                  <a:gd name="T31" fmla="*/ 99 h 125"/>
                  <a:gd name="T32" fmla="*/ 42 w 165"/>
                  <a:gd name="T33" fmla="*/ 109 h 125"/>
                  <a:gd name="T34" fmla="*/ 58 w 165"/>
                  <a:gd name="T35" fmla="*/ 125 h 125"/>
                  <a:gd name="T36" fmla="*/ 73 w 165"/>
                  <a:gd name="T37" fmla="*/ 116 h 125"/>
                  <a:gd name="T38" fmla="*/ 94 w 165"/>
                  <a:gd name="T39" fmla="*/ 116 h 125"/>
                  <a:gd name="T40" fmla="*/ 109 w 165"/>
                  <a:gd name="T41" fmla="*/ 125 h 125"/>
                  <a:gd name="T42" fmla="*/ 125 w 165"/>
                  <a:gd name="T43" fmla="*/ 109 h 125"/>
                  <a:gd name="T44" fmla="*/ 109 w 165"/>
                  <a:gd name="T45" fmla="*/ 93 h 125"/>
                  <a:gd name="T46" fmla="*/ 94 w 165"/>
                  <a:gd name="T47" fmla="*/ 102 h 125"/>
                  <a:gd name="T48" fmla="*/ 73 w 165"/>
                  <a:gd name="T49" fmla="*/ 102 h 125"/>
                  <a:gd name="T50" fmla="*/ 58 w 165"/>
                  <a:gd name="T51" fmla="*/ 93 h 125"/>
                  <a:gd name="T52" fmla="*/ 58 w 165"/>
                  <a:gd name="T53" fmla="*/ 93 h 125"/>
                  <a:gd name="T54" fmla="*/ 55 w 165"/>
                  <a:gd name="T55" fmla="*/ 83 h 125"/>
                  <a:gd name="T56" fmla="*/ 125 w 165"/>
                  <a:gd name="T57" fmla="*/ 83 h 125"/>
                  <a:gd name="T58" fmla="*/ 139 w 165"/>
                  <a:gd name="T59" fmla="*/ 68 h 125"/>
                  <a:gd name="T60" fmla="*/ 158 w 165"/>
                  <a:gd name="T61" fmla="*/ 34 h 125"/>
                  <a:gd name="T62" fmla="*/ 143 w 165"/>
                  <a:gd name="T63" fmla="*/ 1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5" h="125">
                    <a:moveTo>
                      <a:pt x="143" y="19"/>
                    </a:moveTo>
                    <a:cubicBezTo>
                      <a:pt x="34" y="19"/>
                      <a:pt x="34" y="19"/>
                      <a:pt x="34" y="19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8" y="3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0"/>
                      <a:pt x="24" y="0"/>
                      <a:pt x="22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1" y="12"/>
                      <a:pt x="4" y="15"/>
                      <a:pt x="7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3" y="101"/>
                      <a:pt x="42" y="105"/>
                      <a:pt x="42" y="109"/>
                    </a:cubicBezTo>
                    <a:cubicBezTo>
                      <a:pt x="42" y="118"/>
                      <a:pt x="49" y="125"/>
                      <a:pt x="58" y="125"/>
                    </a:cubicBezTo>
                    <a:cubicBezTo>
                      <a:pt x="64" y="125"/>
                      <a:pt x="70" y="121"/>
                      <a:pt x="73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7" y="121"/>
                      <a:pt x="103" y="125"/>
                      <a:pt x="109" y="125"/>
                    </a:cubicBezTo>
                    <a:cubicBezTo>
                      <a:pt x="118" y="125"/>
                      <a:pt x="125" y="118"/>
                      <a:pt x="125" y="109"/>
                    </a:cubicBezTo>
                    <a:cubicBezTo>
                      <a:pt x="125" y="100"/>
                      <a:pt x="118" y="93"/>
                      <a:pt x="109" y="93"/>
                    </a:cubicBezTo>
                    <a:cubicBezTo>
                      <a:pt x="103" y="93"/>
                      <a:pt x="97" y="97"/>
                      <a:pt x="94" y="102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0" y="97"/>
                      <a:pt x="64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125" y="83"/>
                      <a:pt x="125" y="83"/>
                      <a:pt x="125" y="83"/>
                    </a:cubicBezTo>
                    <a:cubicBezTo>
                      <a:pt x="133" y="83"/>
                      <a:pt x="134" y="77"/>
                      <a:pt x="139" y="68"/>
                    </a:cubicBezTo>
                    <a:cubicBezTo>
                      <a:pt x="158" y="34"/>
                      <a:pt x="158" y="34"/>
                      <a:pt x="158" y="34"/>
                    </a:cubicBezTo>
                    <a:cubicBezTo>
                      <a:pt x="165" y="20"/>
                      <a:pt x="151" y="19"/>
                      <a:pt x="14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563" y="4229"/>
              <a:ext cx="1082" cy="1082"/>
              <a:chOff x="4802607" y="2685180"/>
              <a:chExt cx="686790" cy="686790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4802607" y="2685180"/>
                <a:ext cx="686790" cy="686790"/>
              </a:xfrm>
              <a:prstGeom prst="ellipse">
                <a:avLst/>
              </a:prstGeom>
              <a:solidFill>
                <a:srgbClr val="00B0F0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91440" rtlCol="0" anchor="ctr"/>
              <a:lstStyle/>
              <a:p>
                <a:pPr algn="ctr"/>
                <a:endParaRPr lang="en-US" sz="28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4982489" y="2869093"/>
                <a:ext cx="327026" cy="327025"/>
                <a:chOff x="8921750" y="977901"/>
                <a:chExt cx="327026" cy="327025"/>
              </a:xfrm>
              <a:solidFill>
                <a:schemeClr val="bg1"/>
              </a:solidFill>
            </p:grpSpPr>
            <p:sp>
              <p:nvSpPr>
                <p:cNvPr id="52" name="Freeform 140"/>
                <p:cNvSpPr>
                  <a:spLocks noEditPoints="1"/>
                </p:cNvSpPr>
                <p:nvPr/>
              </p:nvSpPr>
              <p:spPr bwMode="auto">
                <a:xfrm>
                  <a:off x="8921750" y="1047751"/>
                  <a:ext cx="257175" cy="257175"/>
                </a:xfrm>
                <a:custGeom>
                  <a:avLst/>
                  <a:gdLst>
                    <a:gd name="T0" fmla="*/ 103 w 112"/>
                    <a:gd name="T1" fmla="*/ 47 h 112"/>
                    <a:gd name="T2" fmla="*/ 106 w 112"/>
                    <a:gd name="T3" fmla="*/ 36 h 112"/>
                    <a:gd name="T4" fmla="*/ 102 w 112"/>
                    <a:gd name="T5" fmla="*/ 22 h 112"/>
                    <a:gd name="T6" fmla="*/ 92 w 112"/>
                    <a:gd name="T7" fmla="*/ 25 h 112"/>
                    <a:gd name="T8" fmla="*/ 90 w 112"/>
                    <a:gd name="T9" fmla="*/ 14 h 112"/>
                    <a:gd name="T10" fmla="*/ 79 w 112"/>
                    <a:gd name="T11" fmla="*/ 4 h 112"/>
                    <a:gd name="T12" fmla="*/ 71 w 112"/>
                    <a:gd name="T13" fmla="*/ 11 h 112"/>
                    <a:gd name="T14" fmla="*/ 64 w 112"/>
                    <a:gd name="T15" fmla="*/ 3 h 112"/>
                    <a:gd name="T16" fmla="*/ 50 w 112"/>
                    <a:gd name="T17" fmla="*/ 0 h 112"/>
                    <a:gd name="T18" fmla="*/ 47 w 112"/>
                    <a:gd name="T19" fmla="*/ 10 h 112"/>
                    <a:gd name="T20" fmla="*/ 37 w 112"/>
                    <a:gd name="T21" fmla="*/ 6 h 112"/>
                    <a:gd name="T22" fmla="*/ 23 w 112"/>
                    <a:gd name="T23" fmla="*/ 11 h 112"/>
                    <a:gd name="T24" fmla="*/ 25 w 112"/>
                    <a:gd name="T25" fmla="*/ 20 h 112"/>
                    <a:gd name="T26" fmla="*/ 14 w 112"/>
                    <a:gd name="T27" fmla="*/ 22 h 112"/>
                    <a:gd name="T28" fmla="*/ 5 w 112"/>
                    <a:gd name="T29" fmla="*/ 33 h 112"/>
                    <a:gd name="T30" fmla="*/ 12 w 112"/>
                    <a:gd name="T31" fmla="*/ 41 h 112"/>
                    <a:gd name="T32" fmla="*/ 3 w 112"/>
                    <a:gd name="T33" fmla="*/ 48 h 112"/>
                    <a:gd name="T34" fmla="*/ 0 w 112"/>
                    <a:gd name="T35" fmla="*/ 62 h 112"/>
                    <a:gd name="T36" fmla="*/ 10 w 112"/>
                    <a:gd name="T37" fmla="*/ 65 h 112"/>
                    <a:gd name="T38" fmla="*/ 6 w 112"/>
                    <a:gd name="T39" fmla="*/ 75 h 112"/>
                    <a:gd name="T40" fmla="*/ 11 w 112"/>
                    <a:gd name="T41" fmla="*/ 89 h 112"/>
                    <a:gd name="T42" fmla="*/ 21 w 112"/>
                    <a:gd name="T43" fmla="*/ 87 h 112"/>
                    <a:gd name="T44" fmla="*/ 23 w 112"/>
                    <a:gd name="T45" fmla="*/ 98 h 112"/>
                    <a:gd name="T46" fmla="*/ 34 w 112"/>
                    <a:gd name="T47" fmla="*/ 108 h 112"/>
                    <a:gd name="T48" fmla="*/ 41 w 112"/>
                    <a:gd name="T49" fmla="*/ 101 h 112"/>
                    <a:gd name="T50" fmla="*/ 48 w 112"/>
                    <a:gd name="T51" fmla="*/ 109 h 112"/>
                    <a:gd name="T52" fmla="*/ 63 w 112"/>
                    <a:gd name="T53" fmla="*/ 112 h 112"/>
                    <a:gd name="T54" fmla="*/ 66 w 112"/>
                    <a:gd name="T55" fmla="*/ 102 h 112"/>
                    <a:gd name="T56" fmla="*/ 76 w 112"/>
                    <a:gd name="T57" fmla="*/ 106 h 112"/>
                    <a:gd name="T58" fmla="*/ 90 w 112"/>
                    <a:gd name="T59" fmla="*/ 101 h 112"/>
                    <a:gd name="T60" fmla="*/ 88 w 112"/>
                    <a:gd name="T61" fmla="*/ 91 h 112"/>
                    <a:gd name="T62" fmla="*/ 98 w 112"/>
                    <a:gd name="T63" fmla="*/ 89 h 112"/>
                    <a:gd name="T64" fmla="*/ 108 w 112"/>
                    <a:gd name="T65" fmla="*/ 78 h 112"/>
                    <a:gd name="T66" fmla="*/ 101 w 112"/>
                    <a:gd name="T67" fmla="*/ 71 h 112"/>
                    <a:gd name="T68" fmla="*/ 110 w 112"/>
                    <a:gd name="T69" fmla="*/ 64 h 112"/>
                    <a:gd name="T70" fmla="*/ 112 w 112"/>
                    <a:gd name="T71" fmla="*/ 49 h 112"/>
                    <a:gd name="T72" fmla="*/ 56 w 112"/>
                    <a:gd name="T73" fmla="*/ 86 h 112"/>
                    <a:gd name="T74" fmla="*/ 56 w 112"/>
                    <a:gd name="T75" fmla="*/ 26 h 112"/>
                    <a:gd name="T76" fmla="*/ 56 w 112"/>
                    <a:gd name="T77" fmla="*/ 86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12" h="112">
                      <a:moveTo>
                        <a:pt x="110" y="47"/>
                      </a:move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102" y="44"/>
                        <a:pt x="101" y="42"/>
                        <a:pt x="101" y="39"/>
                      </a:cubicBezTo>
                      <a:cubicBezTo>
                        <a:pt x="106" y="36"/>
                        <a:pt x="106" y="36"/>
                        <a:pt x="106" y="36"/>
                      </a:cubicBezTo>
                      <a:cubicBezTo>
                        <a:pt x="108" y="35"/>
                        <a:pt x="108" y="34"/>
                        <a:pt x="107" y="3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1" y="21"/>
                        <a:pt x="99" y="20"/>
                        <a:pt x="98" y="21"/>
                      </a:cubicBezTo>
                      <a:cubicBezTo>
                        <a:pt x="92" y="25"/>
                        <a:pt x="92" y="25"/>
                        <a:pt x="92" y="25"/>
                      </a:cubicBezTo>
                      <a:cubicBezTo>
                        <a:pt x="90" y="23"/>
                        <a:pt x="88" y="21"/>
                        <a:pt x="87" y="20"/>
                      </a:cubicBezTo>
                      <a:cubicBezTo>
                        <a:pt x="90" y="14"/>
                        <a:pt x="90" y="14"/>
                        <a:pt x="90" y="14"/>
                      </a:cubicBezTo>
                      <a:cubicBezTo>
                        <a:pt x="91" y="12"/>
                        <a:pt x="90" y="11"/>
                        <a:pt x="89" y="10"/>
                      </a:cubicBezTo>
                      <a:cubicBezTo>
                        <a:pt x="79" y="4"/>
                        <a:pt x="79" y="4"/>
                        <a:pt x="79" y="4"/>
                      </a:cubicBezTo>
                      <a:cubicBezTo>
                        <a:pt x="77" y="3"/>
                        <a:pt x="76" y="4"/>
                        <a:pt x="75" y="5"/>
                      </a:cubicBezTo>
                      <a:cubicBezTo>
                        <a:pt x="71" y="11"/>
                        <a:pt x="71" y="11"/>
                        <a:pt x="71" y="11"/>
                      </a:cubicBezTo>
                      <a:cubicBezTo>
                        <a:pt x="69" y="10"/>
                        <a:pt x="67" y="10"/>
                        <a:pt x="64" y="9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4" y="1"/>
                        <a:pt x="63" y="0"/>
                        <a:pt x="61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8" y="0"/>
                        <a:pt x="47" y="1"/>
                        <a:pt x="47" y="3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5" y="10"/>
                        <a:pt x="42" y="11"/>
                        <a:pt x="40" y="12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4"/>
                        <a:pt x="34" y="4"/>
                        <a:pt x="33" y="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1" y="11"/>
                        <a:pt x="21" y="13"/>
                        <a:pt x="22" y="14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3" y="22"/>
                        <a:pt x="22" y="24"/>
                        <a:pt x="20" y="26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2"/>
                        <a:pt x="11" y="22"/>
                        <a:pt x="10" y="2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4" y="35"/>
                        <a:pt x="4" y="36"/>
                        <a:pt x="6" y="37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1" y="43"/>
                        <a:pt x="10" y="45"/>
                        <a:pt x="10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2" y="48"/>
                        <a:pt x="0" y="49"/>
                        <a:pt x="0" y="51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4"/>
                        <a:pt x="2" y="65"/>
                        <a:pt x="3" y="65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1" y="68"/>
                        <a:pt x="11" y="70"/>
                        <a:pt x="12" y="72"/>
                      </a:cubicBezTo>
                      <a:cubicBezTo>
                        <a:pt x="6" y="75"/>
                        <a:pt x="6" y="75"/>
                        <a:pt x="6" y="75"/>
                      </a:cubicBezTo>
                      <a:cubicBezTo>
                        <a:pt x="5" y="76"/>
                        <a:pt x="5" y="78"/>
                        <a:pt x="5" y="79"/>
                      </a:cubicBezTo>
                      <a:cubicBezTo>
                        <a:pt x="11" y="89"/>
                        <a:pt x="11" y="89"/>
                        <a:pt x="11" y="89"/>
                      </a:cubicBezTo>
                      <a:cubicBezTo>
                        <a:pt x="12" y="91"/>
                        <a:pt x="14" y="91"/>
                        <a:pt x="15" y="90"/>
                      </a:cubicBezTo>
                      <a:cubicBezTo>
                        <a:pt x="21" y="87"/>
                        <a:pt x="21" y="87"/>
                        <a:pt x="21" y="87"/>
                      </a:cubicBezTo>
                      <a:cubicBezTo>
                        <a:pt x="23" y="89"/>
                        <a:pt x="24" y="91"/>
                        <a:pt x="26" y="92"/>
                      </a:cubicBezTo>
                      <a:cubicBezTo>
                        <a:pt x="23" y="98"/>
                        <a:pt x="23" y="98"/>
                        <a:pt x="23" y="98"/>
                      </a:cubicBezTo>
                      <a:cubicBezTo>
                        <a:pt x="22" y="99"/>
                        <a:pt x="23" y="101"/>
                        <a:pt x="24" y="102"/>
                      </a:cubicBezTo>
                      <a:cubicBezTo>
                        <a:pt x="34" y="108"/>
                        <a:pt x="34" y="108"/>
                        <a:pt x="34" y="108"/>
                      </a:cubicBezTo>
                      <a:cubicBezTo>
                        <a:pt x="35" y="108"/>
                        <a:pt x="37" y="108"/>
                        <a:pt x="38" y="106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ubicBezTo>
                        <a:pt x="44" y="101"/>
                        <a:pt x="46" y="102"/>
                        <a:pt x="48" y="102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11"/>
                        <a:pt x="50" y="112"/>
                        <a:pt x="51" y="112"/>
                      </a:cubicBezTo>
                      <a:cubicBezTo>
                        <a:pt x="63" y="112"/>
                        <a:pt x="63" y="112"/>
                        <a:pt x="63" y="112"/>
                      </a:cubicBezTo>
                      <a:cubicBezTo>
                        <a:pt x="64" y="112"/>
                        <a:pt x="66" y="111"/>
                        <a:pt x="66" y="109"/>
                      </a:cubicBezTo>
                      <a:cubicBezTo>
                        <a:pt x="66" y="102"/>
                        <a:pt x="66" y="102"/>
                        <a:pt x="66" y="102"/>
                      </a:cubicBezTo>
                      <a:cubicBezTo>
                        <a:pt x="68" y="102"/>
                        <a:pt x="70" y="101"/>
                        <a:pt x="73" y="100"/>
                      </a:cubicBezTo>
                      <a:cubicBezTo>
                        <a:pt x="76" y="106"/>
                        <a:pt x="76" y="106"/>
                        <a:pt x="76" y="106"/>
                      </a:cubicBezTo>
                      <a:cubicBezTo>
                        <a:pt x="77" y="107"/>
                        <a:pt x="79" y="108"/>
                        <a:pt x="80" y="107"/>
                      </a:cubicBezTo>
                      <a:cubicBezTo>
                        <a:pt x="90" y="101"/>
                        <a:pt x="90" y="101"/>
                        <a:pt x="90" y="101"/>
                      </a:cubicBezTo>
                      <a:cubicBezTo>
                        <a:pt x="91" y="100"/>
                        <a:pt x="92" y="99"/>
                        <a:pt x="91" y="97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ubicBezTo>
                        <a:pt x="89" y="90"/>
                        <a:pt x="91" y="88"/>
                        <a:pt x="93" y="86"/>
                      </a:cubicBezTo>
                      <a:cubicBezTo>
                        <a:pt x="98" y="89"/>
                        <a:pt x="98" y="89"/>
                        <a:pt x="98" y="89"/>
                      </a:cubicBezTo>
                      <a:cubicBezTo>
                        <a:pt x="100" y="90"/>
                        <a:pt x="102" y="90"/>
                        <a:pt x="102" y="88"/>
                      </a:cubicBezTo>
                      <a:cubicBezTo>
                        <a:pt x="108" y="78"/>
                        <a:pt x="108" y="78"/>
                        <a:pt x="108" y="78"/>
                      </a:cubicBezTo>
                      <a:cubicBezTo>
                        <a:pt x="109" y="77"/>
                        <a:pt x="108" y="75"/>
                        <a:pt x="107" y="74"/>
                      </a:cubicBezTo>
                      <a:cubicBezTo>
                        <a:pt x="101" y="71"/>
                        <a:pt x="101" y="71"/>
                        <a:pt x="101" y="71"/>
                      </a:cubicBezTo>
                      <a:cubicBezTo>
                        <a:pt x="102" y="69"/>
                        <a:pt x="102" y="66"/>
                        <a:pt x="103" y="64"/>
                      </a:cubicBezTo>
                      <a:cubicBezTo>
                        <a:pt x="110" y="64"/>
                        <a:pt x="110" y="64"/>
                        <a:pt x="110" y="64"/>
                      </a:cubicBezTo>
                      <a:cubicBezTo>
                        <a:pt x="111" y="64"/>
                        <a:pt x="112" y="63"/>
                        <a:pt x="112" y="61"/>
                      </a:cubicBezTo>
                      <a:cubicBezTo>
                        <a:pt x="112" y="49"/>
                        <a:pt x="112" y="49"/>
                        <a:pt x="112" y="49"/>
                      </a:cubicBezTo>
                      <a:cubicBezTo>
                        <a:pt x="112" y="48"/>
                        <a:pt x="111" y="47"/>
                        <a:pt x="110" y="47"/>
                      </a:cubicBezTo>
                      <a:close/>
                      <a:moveTo>
                        <a:pt x="56" y="86"/>
                      </a:moveTo>
                      <a:cubicBezTo>
                        <a:pt x="40" y="86"/>
                        <a:pt x="26" y="72"/>
                        <a:pt x="26" y="56"/>
                      </a:cubicBezTo>
                      <a:cubicBezTo>
                        <a:pt x="26" y="39"/>
                        <a:pt x="40" y="26"/>
                        <a:pt x="56" y="26"/>
                      </a:cubicBezTo>
                      <a:cubicBezTo>
                        <a:pt x="73" y="26"/>
                        <a:pt x="86" y="39"/>
                        <a:pt x="86" y="56"/>
                      </a:cubicBezTo>
                      <a:cubicBezTo>
                        <a:pt x="86" y="72"/>
                        <a:pt x="73" y="86"/>
                        <a:pt x="56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53" name="Freeform 141"/>
                <p:cNvSpPr>
                  <a:spLocks noEditPoints="1"/>
                </p:cNvSpPr>
                <p:nvPr/>
              </p:nvSpPr>
              <p:spPr bwMode="auto">
                <a:xfrm>
                  <a:off x="9129713" y="977901"/>
                  <a:ext cx="119063" cy="120650"/>
                </a:xfrm>
                <a:custGeom>
                  <a:avLst/>
                  <a:gdLst>
                    <a:gd name="T0" fmla="*/ 48 w 52"/>
                    <a:gd name="T1" fmla="*/ 23 h 52"/>
                    <a:gd name="T2" fmla="*/ 50 w 52"/>
                    <a:gd name="T3" fmla="*/ 17 h 52"/>
                    <a:gd name="T4" fmla="*/ 48 w 52"/>
                    <a:gd name="T5" fmla="*/ 11 h 52"/>
                    <a:gd name="T6" fmla="*/ 44 w 52"/>
                    <a:gd name="T7" fmla="*/ 12 h 52"/>
                    <a:gd name="T8" fmla="*/ 42 w 52"/>
                    <a:gd name="T9" fmla="*/ 6 h 52"/>
                    <a:gd name="T10" fmla="*/ 38 w 52"/>
                    <a:gd name="T11" fmla="*/ 2 h 52"/>
                    <a:gd name="T12" fmla="*/ 34 w 52"/>
                    <a:gd name="T13" fmla="*/ 5 h 52"/>
                    <a:gd name="T14" fmla="*/ 30 w 52"/>
                    <a:gd name="T15" fmla="*/ 1 h 52"/>
                    <a:gd name="T16" fmla="*/ 24 w 52"/>
                    <a:gd name="T17" fmla="*/ 0 h 52"/>
                    <a:gd name="T18" fmla="*/ 23 w 52"/>
                    <a:gd name="T19" fmla="*/ 4 h 52"/>
                    <a:gd name="T20" fmla="*/ 17 w 52"/>
                    <a:gd name="T21" fmla="*/ 2 h 52"/>
                    <a:gd name="T22" fmla="*/ 11 w 52"/>
                    <a:gd name="T23" fmla="*/ 4 h 52"/>
                    <a:gd name="T24" fmla="*/ 12 w 52"/>
                    <a:gd name="T25" fmla="*/ 8 h 52"/>
                    <a:gd name="T26" fmla="*/ 6 w 52"/>
                    <a:gd name="T27" fmla="*/ 10 h 52"/>
                    <a:gd name="T28" fmla="*/ 2 w 52"/>
                    <a:gd name="T29" fmla="*/ 14 h 52"/>
                    <a:gd name="T30" fmla="*/ 6 w 52"/>
                    <a:gd name="T31" fmla="*/ 18 h 52"/>
                    <a:gd name="T32" fmla="*/ 1 w 52"/>
                    <a:gd name="T33" fmla="*/ 22 h 52"/>
                    <a:gd name="T34" fmla="*/ 0 w 52"/>
                    <a:gd name="T35" fmla="*/ 28 h 52"/>
                    <a:gd name="T36" fmla="*/ 4 w 52"/>
                    <a:gd name="T37" fmla="*/ 29 h 52"/>
                    <a:gd name="T38" fmla="*/ 2 w 52"/>
                    <a:gd name="T39" fmla="*/ 35 h 52"/>
                    <a:gd name="T40" fmla="*/ 4 w 52"/>
                    <a:gd name="T41" fmla="*/ 41 h 52"/>
                    <a:gd name="T42" fmla="*/ 9 w 52"/>
                    <a:gd name="T43" fmla="*/ 40 h 52"/>
                    <a:gd name="T44" fmla="*/ 10 w 52"/>
                    <a:gd name="T45" fmla="*/ 46 h 52"/>
                    <a:gd name="T46" fmla="*/ 15 w 52"/>
                    <a:gd name="T47" fmla="*/ 50 h 52"/>
                    <a:gd name="T48" fmla="*/ 18 w 52"/>
                    <a:gd name="T49" fmla="*/ 47 h 52"/>
                    <a:gd name="T50" fmla="*/ 22 w 52"/>
                    <a:gd name="T51" fmla="*/ 51 h 52"/>
                    <a:gd name="T52" fmla="*/ 28 w 52"/>
                    <a:gd name="T53" fmla="*/ 52 h 52"/>
                    <a:gd name="T54" fmla="*/ 29 w 52"/>
                    <a:gd name="T55" fmla="*/ 48 h 52"/>
                    <a:gd name="T56" fmla="*/ 35 w 52"/>
                    <a:gd name="T57" fmla="*/ 50 h 52"/>
                    <a:gd name="T58" fmla="*/ 41 w 52"/>
                    <a:gd name="T59" fmla="*/ 48 h 52"/>
                    <a:gd name="T60" fmla="*/ 40 w 52"/>
                    <a:gd name="T61" fmla="*/ 43 h 52"/>
                    <a:gd name="T62" fmla="*/ 46 w 52"/>
                    <a:gd name="T63" fmla="*/ 42 h 52"/>
                    <a:gd name="T64" fmla="*/ 50 w 52"/>
                    <a:gd name="T65" fmla="*/ 37 h 52"/>
                    <a:gd name="T66" fmla="*/ 47 w 52"/>
                    <a:gd name="T67" fmla="*/ 34 h 52"/>
                    <a:gd name="T68" fmla="*/ 51 w 52"/>
                    <a:gd name="T69" fmla="*/ 30 h 52"/>
                    <a:gd name="T70" fmla="*/ 52 w 52"/>
                    <a:gd name="T71" fmla="*/ 24 h 52"/>
                    <a:gd name="T72" fmla="*/ 26 w 52"/>
                    <a:gd name="T73" fmla="*/ 40 h 52"/>
                    <a:gd name="T74" fmla="*/ 26 w 52"/>
                    <a:gd name="T75" fmla="*/ 12 h 52"/>
                    <a:gd name="T76" fmla="*/ 26 w 52"/>
                    <a:gd name="T77" fmla="*/ 4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2" h="52">
                      <a:moveTo>
                        <a:pt x="51" y="23"/>
                      </a:moveTo>
                      <a:cubicBezTo>
                        <a:pt x="48" y="23"/>
                        <a:pt x="48" y="23"/>
                        <a:pt x="48" y="23"/>
                      </a:cubicBezTo>
                      <a:cubicBezTo>
                        <a:pt x="48" y="21"/>
                        <a:pt x="48" y="20"/>
                        <a:pt x="47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6"/>
                        <a:pt x="51" y="16"/>
                        <a:pt x="50" y="15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0"/>
                        <a:pt x="47" y="10"/>
                        <a:pt x="46" y="11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3" y="11"/>
                        <a:pt x="42" y="10"/>
                        <a:pt x="40" y="9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6"/>
                        <a:pt x="42" y="5"/>
                        <a:pt x="42" y="4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7" y="2"/>
                        <a:pt x="36" y="2"/>
                        <a:pt x="36" y="3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3" y="5"/>
                        <a:pt x="32" y="4"/>
                        <a:pt x="30" y="4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1" y="4"/>
                        <a:pt x="20" y="5"/>
                        <a:pt x="19" y="5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1"/>
                        <a:pt x="15" y="2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9"/>
                        <a:pt x="10" y="10"/>
                        <a:pt x="9" y="12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6"/>
                        <a:pt x="3" y="16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5" y="19"/>
                        <a:pt x="5" y="21"/>
                        <a:pt x="4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0" y="29"/>
                        <a:pt x="1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31"/>
                        <a:pt x="5" y="32"/>
                        <a:pt x="5" y="34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6"/>
                        <a:pt x="2" y="36"/>
                        <a:pt x="2" y="37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5" y="41"/>
                        <a:pt x="5" y="42"/>
                        <a:pt x="6" y="41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1"/>
                        <a:pt x="11" y="42"/>
                        <a:pt x="12" y="43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0"/>
                        <a:pt x="16" y="50"/>
                        <a:pt x="16" y="49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9" y="47"/>
                        <a:pt x="21" y="48"/>
                        <a:pt x="22" y="48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2" y="52"/>
                        <a:pt x="23" y="52"/>
                        <a:pt x="24" y="52"/>
                      </a:cubicBezTo>
                      <a:cubicBezTo>
                        <a:pt x="28" y="52"/>
                        <a:pt x="28" y="52"/>
                        <a:pt x="28" y="52"/>
                      </a:cubicBezTo>
                      <a:cubicBezTo>
                        <a:pt x="29" y="52"/>
                        <a:pt x="29" y="52"/>
                        <a:pt x="29" y="51"/>
                      </a:cubicBezTo>
                      <a:cubicBezTo>
                        <a:pt x="29" y="48"/>
                        <a:pt x="29" y="48"/>
                        <a:pt x="29" y="48"/>
                      </a:cubicBezTo>
                      <a:cubicBezTo>
                        <a:pt x="31" y="48"/>
                        <a:pt x="32" y="47"/>
                        <a:pt x="34" y="47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6" y="50"/>
                        <a:pt x="36" y="50"/>
                        <a:pt x="37" y="50"/>
                      </a:cubicBezTo>
                      <a:cubicBezTo>
                        <a:pt x="41" y="48"/>
                        <a:pt x="41" y="48"/>
                        <a:pt x="41" y="48"/>
                      </a:cubicBezTo>
                      <a:cubicBezTo>
                        <a:pt x="42" y="47"/>
                        <a:pt x="42" y="47"/>
                        <a:pt x="41" y="46"/>
                      </a:cubicBezTo>
                      <a:cubicBezTo>
                        <a:pt x="40" y="43"/>
                        <a:pt x="40" y="43"/>
                        <a:pt x="40" y="43"/>
                      </a:cubicBezTo>
                      <a:cubicBezTo>
                        <a:pt x="41" y="42"/>
                        <a:pt x="42" y="41"/>
                        <a:pt x="43" y="40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7" y="42"/>
                        <a:pt x="47" y="42"/>
                        <a:pt x="48" y="41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6"/>
                        <a:pt x="50" y="36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3"/>
                        <a:pt x="48" y="31"/>
                        <a:pt x="48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2" y="30"/>
                        <a:pt x="52" y="29"/>
                        <a:pt x="52" y="29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2" y="23"/>
                        <a:pt x="52" y="23"/>
                        <a:pt x="51" y="23"/>
                      </a:cubicBezTo>
                      <a:close/>
                      <a:moveTo>
                        <a:pt x="26" y="40"/>
                      </a:moveTo>
                      <a:cubicBezTo>
                        <a:pt x="18" y="40"/>
                        <a:pt x="12" y="34"/>
                        <a:pt x="12" y="26"/>
                      </a:cubicBezTo>
                      <a:cubicBezTo>
                        <a:pt x="12" y="18"/>
                        <a:pt x="18" y="12"/>
                        <a:pt x="26" y="12"/>
                      </a:cubicBezTo>
                      <a:cubicBezTo>
                        <a:pt x="34" y="12"/>
                        <a:pt x="40" y="18"/>
                        <a:pt x="40" y="26"/>
                      </a:cubicBezTo>
                      <a:cubicBezTo>
                        <a:pt x="40" y="34"/>
                        <a:pt x="34" y="40"/>
                        <a:pt x="2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8873" y="4235"/>
              <a:ext cx="1082" cy="1082"/>
              <a:chOff x="5634289" y="2689211"/>
              <a:chExt cx="686790" cy="686790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5634289" y="2689211"/>
                <a:ext cx="686790" cy="686790"/>
              </a:xfrm>
              <a:prstGeom prst="ellipse">
                <a:avLst/>
              </a:prstGeom>
              <a:solidFill>
                <a:srgbClr val="FF0000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5743527" y="2896081"/>
                <a:ext cx="468313" cy="273050"/>
                <a:chOff x="8851900" y="2522538"/>
                <a:chExt cx="468313" cy="273050"/>
              </a:xfrm>
              <a:solidFill>
                <a:schemeClr val="bg1"/>
              </a:solidFill>
            </p:grpSpPr>
            <p:sp>
              <p:nvSpPr>
                <p:cNvPr id="55" name="Freeform 166"/>
                <p:cNvSpPr/>
                <p:nvPr/>
              </p:nvSpPr>
              <p:spPr bwMode="auto">
                <a:xfrm>
                  <a:off x="9039225" y="2522538"/>
                  <a:ext cx="280988" cy="273050"/>
                </a:xfrm>
                <a:custGeom>
                  <a:avLst/>
                  <a:gdLst>
                    <a:gd name="T0" fmla="*/ 49 w 122"/>
                    <a:gd name="T1" fmla="*/ 48 h 119"/>
                    <a:gd name="T2" fmla="*/ 100 w 122"/>
                    <a:gd name="T3" fmla="*/ 26 h 119"/>
                    <a:gd name="T4" fmla="*/ 43 w 122"/>
                    <a:gd name="T5" fmla="*/ 47 h 119"/>
                    <a:gd name="T6" fmla="*/ 8 w 122"/>
                    <a:gd name="T7" fmla="*/ 89 h 119"/>
                    <a:gd name="T8" fmla="*/ 22 w 122"/>
                    <a:gd name="T9" fmla="*/ 36 h 119"/>
                    <a:gd name="T10" fmla="*/ 122 w 122"/>
                    <a:gd name="T11" fmla="*/ 27 h 119"/>
                    <a:gd name="T12" fmla="*/ 72 w 122"/>
                    <a:gd name="T13" fmla="*/ 105 h 119"/>
                    <a:gd name="T14" fmla="*/ 15 w 122"/>
                    <a:gd name="T15" fmla="*/ 100 h 119"/>
                    <a:gd name="T16" fmla="*/ 49 w 122"/>
                    <a:gd name="T17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2" h="119">
                      <a:moveTo>
                        <a:pt x="49" y="48"/>
                      </a:moveTo>
                      <a:cubicBezTo>
                        <a:pt x="65" y="36"/>
                        <a:pt x="83" y="28"/>
                        <a:pt x="100" y="26"/>
                      </a:cubicBezTo>
                      <a:cubicBezTo>
                        <a:pt x="81" y="27"/>
                        <a:pt x="61" y="34"/>
                        <a:pt x="43" y="47"/>
                      </a:cubicBezTo>
                      <a:cubicBezTo>
                        <a:pt x="27" y="58"/>
                        <a:pt x="15" y="73"/>
                        <a:pt x="8" y="89"/>
                      </a:cubicBezTo>
                      <a:cubicBezTo>
                        <a:pt x="0" y="71"/>
                        <a:pt x="5" y="48"/>
                        <a:pt x="22" y="36"/>
                      </a:cubicBezTo>
                      <a:cubicBezTo>
                        <a:pt x="70" y="0"/>
                        <a:pt x="122" y="27"/>
                        <a:pt x="122" y="27"/>
                      </a:cubicBezTo>
                      <a:cubicBezTo>
                        <a:pt x="92" y="31"/>
                        <a:pt x="98" y="86"/>
                        <a:pt x="72" y="105"/>
                      </a:cubicBezTo>
                      <a:cubicBezTo>
                        <a:pt x="55" y="119"/>
                        <a:pt x="30" y="116"/>
                        <a:pt x="15" y="100"/>
                      </a:cubicBezTo>
                      <a:cubicBezTo>
                        <a:pt x="14" y="98"/>
                        <a:pt x="25" y="67"/>
                        <a:pt x="4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9" name="Freeform 167"/>
                <p:cNvSpPr/>
                <p:nvPr/>
              </p:nvSpPr>
              <p:spPr bwMode="auto">
                <a:xfrm>
                  <a:off x="8851900" y="2665413"/>
                  <a:ext cx="187325" cy="128588"/>
                </a:xfrm>
                <a:custGeom>
                  <a:avLst/>
                  <a:gdLst>
                    <a:gd name="T0" fmla="*/ 44 w 81"/>
                    <a:gd name="T1" fmla="*/ 18 h 56"/>
                    <a:gd name="T2" fmla="*/ 10 w 81"/>
                    <a:gd name="T3" fmla="*/ 27 h 56"/>
                    <a:gd name="T4" fmla="*/ 46 w 81"/>
                    <a:gd name="T5" fmla="*/ 15 h 56"/>
                    <a:gd name="T6" fmla="*/ 80 w 81"/>
                    <a:gd name="T7" fmla="*/ 22 h 56"/>
                    <a:gd name="T8" fmla="*/ 53 w 81"/>
                    <a:gd name="T9" fmla="*/ 1 h 56"/>
                    <a:gd name="T10" fmla="*/ 0 w 81"/>
                    <a:gd name="T11" fmla="*/ 36 h 56"/>
                    <a:gd name="T12" fmla="*/ 55 w 81"/>
                    <a:gd name="T13" fmla="*/ 55 h 56"/>
                    <a:gd name="T14" fmla="*/ 81 w 81"/>
                    <a:gd name="T15" fmla="*/ 30 h 56"/>
                    <a:gd name="T16" fmla="*/ 44 w 81"/>
                    <a:gd name="T1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56">
                      <a:moveTo>
                        <a:pt x="44" y="18"/>
                      </a:moveTo>
                      <a:cubicBezTo>
                        <a:pt x="31" y="18"/>
                        <a:pt x="19" y="21"/>
                        <a:pt x="10" y="27"/>
                      </a:cubicBezTo>
                      <a:cubicBezTo>
                        <a:pt x="20" y="20"/>
                        <a:pt x="32" y="15"/>
                        <a:pt x="46" y="15"/>
                      </a:cubicBezTo>
                      <a:cubicBezTo>
                        <a:pt x="59" y="14"/>
                        <a:pt x="71" y="17"/>
                        <a:pt x="80" y="22"/>
                      </a:cubicBezTo>
                      <a:cubicBezTo>
                        <a:pt x="77" y="9"/>
                        <a:pt x="66" y="0"/>
                        <a:pt x="53" y="1"/>
                      </a:cubicBezTo>
                      <a:cubicBezTo>
                        <a:pt x="15" y="2"/>
                        <a:pt x="0" y="36"/>
                        <a:pt x="0" y="36"/>
                      </a:cubicBezTo>
                      <a:cubicBezTo>
                        <a:pt x="16" y="26"/>
                        <a:pt x="35" y="56"/>
                        <a:pt x="55" y="55"/>
                      </a:cubicBezTo>
                      <a:cubicBezTo>
                        <a:pt x="69" y="55"/>
                        <a:pt x="80" y="43"/>
                        <a:pt x="81" y="30"/>
                      </a:cubicBezTo>
                      <a:cubicBezTo>
                        <a:pt x="81" y="29"/>
                        <a:pt x="63" y="17"/>
                        <a:pt x="4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4" name="Freeform 168"/>
                <p:cNvSpPr/>
                <p:nvPr/>
              </p:nvSpPr>
              <p:spPr bwMode="auto">
                <a:xfrm>
                  <a:off x="8947150" y="2522538"/>
                  <a:ext cx="111125" cy="138113"/>
                </a:xfrm>
                <a:custGeom>
                  <a:avLst/>
                  <a:gdLst>
                    <a:gd name="T0" fmla="*/ 29 w 48"/>
                    <a:gd name="T1" fmla="*/ 26 h 60"/>
                    <a:gd name="T2" fmla="*/ 13 w 48"/>
                    <a:gd name="T3" fmla="*/ 5 h 60"/>
                    <a:gd name="T4" fmla="*/ 32 w 48"/>
                    <a:gd name="T5" fmla="*/ 27 h 60"/>
                    <a:gd name="T6" fmla="*/ 37 w 48"/>
                    <a:gd name="T7" fmla="*/ 53 h 60"/>
                    <a:gd name="T8" fmla="*/ 44 w 48"/>
                    <a:gd name="T9" fmla="*/ 27 h 60"/>
                    <a:gd name="T10" fmla="*/ 3 w 48"/>
                    <a:gd name="T11" fmla="*/ 0 h 60"/>
                    <a:gd name="T12" fmla="*/ 6 w 48"/>
                    <a:gd name="T13" fmla="*/ 45 h 60"/>
                    <a:gd name="T14" fmla="*/ 32 w 48"/>
                    <a:gd name="T15" fmla="*/ 56 h 60"/>
                    <a:gd name="T16" fmla="*/ 29 w 48"/>
                    <a:gd name="T17" fmla="*/ 2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0">
                      <a:moveTo>
                        <a:pt x="29" y="26"/>
                      </a:moveTo>
                      <a:cubicBezTo>
                        <a:pt x="25" y="17"/>
                        <a:pt x="20" y="10"/>
                        <a:pt x="13" y="5"/>
                      </a:cubicBezTo>
                      <a:cubicBezTo>
                        <a:pt x="21" y="9"/>
                        <a:pt x="28" y="17"/>
                        <a:pt x="32" y="27"/>
                      </a:cubicBezTo>
                      <a:cubicBezTo>
                        <a:pt x="36" y="36"/>
                        <a:pt x="38" y="45"/>
                        <a:pt x="37" y="53"/>
                      </a:cubicBezTo>
                      <a:cubicBezTo>
                        <a:pt x="45" y="48"/>
                        <a:pt x="48" y="37"/>
                        <a:pt x="44" y="27"/>
                      </a:cubicBezTo>
                      <a:cubicBezTo>
                        <a:pt x="32" y="1"/>
                        <a:pt x="3" y="0"/>
                        <a:pt x="3" y="0"/>
                      </a:cubicBezTo>
                      <a:cubicBezTo>
                        <a:pt x="15" y="9"/>
                        <a:pt x="0" y="31"/>
                        <a:pt x="6" y="45"/>
                      </a:cubicBezTo>
                      <a:cubicBezTo>
                        <a:pt x="10" y="55"/>
                        <a:pt x="22" y="60"/>
                        <a:pt x="32" y="56"/>
                      </a:cubicBezTo>
                      <a:cubicBezTo>
                        <a:pt x="32" y="56"/>
                        <a:pt x="35" y="40"/>
                        <a:pt x="2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10183" y="4235"/>
              <a:ext cx="1082" cy="1082"/>
              <a:chOff x="6465970" y="2689211"/>
              <a:chExt cx="686790" cy="686790"/>
            </a:xfrm>
          </p:grpSpPr>
          <p:sp>
            <p:nvSpPr>
              <p:cNvPr id="21" name="Oval 19"/>
              <p:cNvSpPr/>
              <p:nvPr/>
            </p:nvSpPr>
            <p:spPr>
              <a:xfrm>
                <a:off x="6465970" y="2689211"/>
                <a:ext cx="686790" cy="686790"/>
              </a:xfrm>
              <a:prstGeom prst="ellipse">
                <a:avLst/>
              </a:prstGeom>
              <a:solidFill>
                <a:srgbClr val="00B050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tIns="0" rIns="0"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2" name="Freeform 116"/>
              <p:cNvSpPr>
                <a:spLocks noEditPoints="1"/>
              </p:cNvSpPr>
              <p:nvPr/>
            </p:nvSpPr>
            <p:spPr bwMode="auto">
              <a:xfrm>
                <a:off x="6638303" y="2855173"/>
                <a:ext cx="350838" cy="309563"/>
              </a:xfrm>
              <a:custGeom>
                <a:avLst/>
                <a:gdLst>
                  <a:gd name="T0" fmla="*/ 209 w 221"/>
                  <a:gd name="T1" fmla="*/ 95 h 195"/>
                  <a:gd name="T2" fmla="*/ 209 w 221"/>
                  <a:gd name="T3" fmla="*/ 82 h 195"/>
                  <a:gd name="T4" fmla="*/ 221 w 221"/>
                  <a:gd name="T5" fmla="*/ 82 h 195"/>
                  <a:gd name="T6" fmla="*/ 221 w 221"/>
                  <a:gd name="T7" fmla="*/ 74 h 195"/>
                  <a:gd name="T8" fmla="*/ 110 w 221"/>
                  <a:gd name="T9" fmla="*/ 0 h 195"/>
                  <a:gd name="T10" fmla="*/ 0 w 221"/>
                  <a:gd name="T11" fmla="*/ 74 h 195"/>
                  <a:gd name="T12" fmla="*/ 0 w 221"/>
                  <a:gd name="T13" fmla="*/ 82 h 195"/>
                  <a:gd name="T14" fmla="*/ 10 w 221"/>
                  <a:gd name="T15" fmla="*/ 82 h 195"/>
                  <a:gd name="T16" fmla="*/ 10 w 221"/>
                  <a:gd name="T17" fmla="*/ 95 h 195"/>
                  <a:gd name="T18" fmla="*/ 23 w 221"/>
                  <a:gd name="T19" fmla="*/ 95 h 195"/>
                  <a:gd name="T20" fmla="*/ 23 w 221"/>
                  <a:gd name="T21" fmla="*/ 166 h 195"/>
                  <a:gd name="T22" fmla="*/ 10 w 221"/>
                  <a:gd name="T23" fmla="*/ 166 h 195"/>
                  <a:gd name="T24" fmla="*/ 10 w 221"/>
                  <a:gd name="T25" fmla="*/ 179 h 195"/>
                  <a:gd name="T26" fmla="*/ 0 w 221"/>
                  <a:gd name="T27" fmla="*/ 179 h 195"/>
                  <a:gd name="T28" fmla="*/ 0 w 221"/>
                  <a:gd name="T29" fmla="*/ 195 h 195"/>
                  <a:gd name="T30" fmla="*/ 221 w 221"/>
                  <a:gd name="T31" fmla="*/ 195 h 195"/>
                  <a:gd name="T32" fmla="*/ 221 w 221"/>
                  <a:gd name="T33" fmla="*/ 179 h 195"/>
                  <a:gd name="T34" fmla="*/ 209 w 221"/>
                  <a:gd name="T35" fmla="*/ 179 h 195"/>
                  <a:gd name="T36" fmla="*/ 209 w 221"/>
                  <a:gd name="T37" fmla="*/ 166 h 195"/>
                  <a:gd name="T38" fmla="*/ 197 w 221"/>
                  <a:gd name="T39" fmla="*/ 166 h 195"/>
                  <a:gd name="T40" fmla="*/ 197 w 221"/>
                  <a:gd name="T41" fmla="*/ 95 h 195"/>
                  <a:gd name="T42" fmla="*/ 209 w 221"/>
                  <a:gd name="T43" fmla="*/ 95 h 195"/>
                  <a:gd name="T44" fmla="*/ 73 w 221"/>
                  <a:gd name="T45" fmla="*/ 166 h 195"/>
                  <a:gd name="T46" fmla="*/ 49 w 221"/>
                  <a:gd name="T47" fmla="*/ 166 h 195"/>
                  <a:gd name="T48" fmla="*/ 49 w 221"/>
                  <a:gd name="T49" fmla="*/ 95 h 195"/>
                  <a:gd name="T50" fmla="*/ 73 w 221"/>
                  <a:gd name="T51" fmla="*/ 95 h 195"/>
                  <a:gd name="T52" fmla="*/ 73 w 221"/>
                  <a:gd name="T53" fmla="*/ 166 h 195"/>
                  <a:gd name="T54" fmla="*/ 122 w 221"/>
                  <a:gd name="T55" fmla="*/ 166 h 195"/>
                  <a:gd name="T56" fmla="*/ 99 w 221"/>
                  <a:gd name="T57" fmla="*/ 166 h 195"/>
                  <a:gd name="T58" fmla="*/ 99 w 221"/>
                  <a:gd name="T59" fmla="*/ 95 h 195"/>
                  <a:gd name="T60" fmla="*/ 122 w 221"/>
                  <a:gd name="T61" fmla="*/ 95 h 195"/>
                  <a:gd name="T62" fmla="*/ 122 w 221"/>
                  <a:gd name="T63" fmla="*/ 166 h 195"/>
                  <a:gd name="T64" fmla="*/ 171 w 221"/>
                  <a:gd name="T65" fmla="*/ 166 h 195"/>
                  <a:gd name="T66" fmla="*/ 148 w 221"/>
                  <a:gd name="T67" fmla="*/ 166 h 195"/>
                  <a:gd name="T68" fmla="*/ 148 w 221"/>
                  <a:gd name="T69" fmla="*/ 95 h 195"/>
                  <a:gd name="T70" fmla="*/ 171 w 221"/>
                  <a:gd name="T71" fmla="*/ 95 h 195"/>
                  <a:gd name="T72" fmla="*/ 171 w 221"/>
                  <a:gd name="T73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1" h="195">
                    <a:moveTo>
                      <a:pt x="209" y="95"/>
                    </a:moveTo>
                    <a:lnTo>
                      <a:pt x="209" y="82"/>
                    </a:lnTo>
                    <a:lnTo>
                      <a:pt x="221" y="82"/>
                    </a:lnTo>
                    <a:lnTo>
                      <a:pt x="221" y="74"/>
                    </a:lnTo>
                    <a:lnTo>
                      <a:pt x="110" y="0"/>
                    </a:lnTo>
                    <a:lnTo>
                      <a:pt x="0" y="74"/>
                    </a:lnTo>
                    <a:lnTo>
                      <a:pt x="0" y="82"/>
                    </a:lnTo>
                    <a:lnTo>
                      <a:pt x="10" y="82"/>
                    </a:lnTo>
                    <a:lnTo>
                      <a:pt x="10" y="95"/>
                    </a:lnTo>
                    <a:lnTo>
                      <a:pt x="23" y="95"/>
                    </a:lnTo>
                    <a:lnTo>
                      <a:pt x="23" y="166"/>
                    </a:lnTo>
                    <a:lnTo>
                      <a:pt x="10" y="166"/>
                    </a:lnTo>
                    <a:lnTo>
                      <a:pt x="10" y="179"/>
                    </a:lnTo>
                    <a:lnTo>
                      <a:pt x="0" y="179"/>
                    </a:lnTo>
                    <a:lnTo>
                      <a:pt x="0" y="195"/>
                    </a:lnTo>
                    <a:lnTo>
                      <a:pt x="221" y="195"/>
                    </a:lnTo>
                    <a:lnTo>
                      <a:pt x="221" y="179"/>
                    </a:lnTo>
                    <a:lnTo>
                      <a:pt x="209" y="179"/>
                    </a:lnTo>
                    <a:lnTo>
                      <a:pt x="209" y="166"/>
                    </a:lnTo>
                    <a:lnTo>
                      <a:pt x="197" y="166"/>
                    </a:lnTo>
                    <a:lnTo>
                      <a:pt x="197" y="95"/>
                    </a:lnTo>
                    <a:lnTo>
                      <a:pt x="209" y="95"/>
                    </a:lnTo>
                    <a:close/>
                    <a:moveTo>
                      <a:pt x="73" y="166"/>
                    </a:moveTo>
                    <a:lnTo>
                      <a:pt x="49" y="166"/>
                    </a:lnTo>
                    <a:lnTo>
                      <a:pt x="49" y="95"/>
                    </a:lnTo>
                    <a:lnTo>
                      <a:pt x="73" y="95"/>
                    </a:lnTo>
                    <a:lnTo>
                      <a:pt x="73" y="166"/>
                    </a:lnTo>
                    <a:close/>
                    <a:moveTo>
                      <a:pt x="122" y="166"/>
                    </a:moveTo>
                    <a:lnTo>
                      <a:pt x="99" y="166"/>
                    </a:lnTo>
                    <a:lnTo>
                      <a:pt x="99" y="95"/>
                    </a:lnTo>
                    <a:lnTo>
                      <a:pt x="122" y="95"/>
                    </a:lnTo>
                    <a:lnTo>
                      <a:pt x="122" y="166"/>
                    </a:lnTo>
                    <a:close/>
                    <a:moveTo>
                      <a:pt x="171" y="166"/>
                    </a:moveTo>
                    <a:lnTo>
                      <a:pt x="148" y="166"/>
                    </a:lnTo>
                    <a:lnTo>
                      <a:pt x="148" y="95"/>
                    </a:lnTo>
                    <a:lnTo>
                      <a:pt x="171" y="95"/>
                    </a:lnTo>
                    <a:lnTo>
                      <a:pt x="171" y="1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sp>
        <p:nvSpPr>
          <p:cNvPr id="24" name="矩形 1"/>
          <p:cNvSpPr/>
          <p:nvPr/>
        </p:nvSpPr>
        <p:spPr>
          <a:xfrm>
            <a:off x="4126230" y="4070350"/>
            <a:ext cx="1630680" cy="1783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just">
              <a:lnSpc>
                <a:spcPct val="150000"/>
              </a:lnSpc>
              <a:buFont typeface="Arial" pitchFamily="34" charset="0"/>
              <a:buNone/>
            </a:pP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1"/>
          <p:cNvSpPr/>
          <p:nvPr/>
        </p:nvSpPr>
        <p:spPr>
          <a:xfrm>
            <a:off x="6635750" y="4070350"/>
            <a:ext cx="1630680" cy="1783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just">
              <a:lnSpc>
                <a:spcPct val="150000"/>
              </a:lnSpc>
              <a:buFont typeface="Arial" pitchFamily="34" charset="0"/>
              <a:buNone/>
            </a:pP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"/>
          <p:cNvSpPr/>
          <p:nvPr/>
        </p:nvSpPr>
        <p:spPr>
          <a:xfrm>
            <a:off x="9261475" y="4070350"/>
            <a:ext cx="1630680" cy="1783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en-US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点击此处添加内容</a:t>
            </a: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just">
              <a:lnSpc>
                <a:spcPct val="150000"/>
              </a:lnSpc>
              <a:buFont typeface="Arial" pitchFamily="34" charset="0"/>
              <a:buNone/>
            </a:pPr>
            <a:endParaRPr lang="zh-CN" altLang="zh-CN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85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41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2"/>
            </p:custDataLst>
          </p:nvPr>
        </p:nvSpPr>
        <p:spPr>
          <a:xfrm>
            <a:off x="626654" y="432461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3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研究意义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783965" y="1558290"/>
            <a:ext cx="4155440" cy="4155440"/>
            <a:chOff x="6507" y="3778"/>
            <a:chExt cx="4625" cy="4625"/>
          </a:xfrm>
        </p:grpSpPr>
        <p:sp>
          <p:nvSpPr>
            <p:cNvPr id="157" name="任意多边形 156"/>
            <p:cNvSpPr/>
            <p:nvPr/>
          </p:nvSpPr>
          <p:spPr>
            <a:xfrm>
              <a:off x="7768" y="3778"/>
              <a:ext cx="2074" cy="2313"/>
            </a:xfrm>
            <a:custGeom>
              <a:avLst/>
              <a:gdLst>
                <a:gd name="connsiteX0" fmla="*/ 657246 w 1295672"/>
                <a:gd name="connsiteY0" fmla="*/ 0 h 1444859"/>
                <a:gd name="connsiteX1" fmla="*/ 740242 w 1295672"/>
                <a:gd name="connsiteY1" fmla="*/ 39981 h 1444859"/>
                <a:gd name="connsiteX2" fmla="*/ 1292200 w 1295672"/>
                <a:gd name="connsiteY2" fmla="*/ 783685 h 1444859"/>
                <a:gd name="connsiteX3" fmla="*/ 1295672 w 1295672"/>
                <a:gd name="connsiteY3" fmla="*/ 806432 h 1444859"/>
                <a:gd name="connsiteX4" fmla="*/ 1209470 w 1295672"/>
                <a:gd name="connsiteY4" fmla="*/ 793276 h 1444859"/>
                <a:gd name="connsiteX5" fmla="*/ 1097279 w 1295672"/>
                <a:gd name="connsiteY5" fmla="*/ 787611 h 1444859"/>
                <a:gd name="connsiteX6" fmla="*/ 670168 w 1295672"/>
                <a:gd name="connsiteY6" fmla="*/ 873841 h 1444859"/>
                <a:gd name="connsiteX7" fmla="*/ 657246 w 1295672"/>
                <a:gd name="connsiteY7" fmla="*/ 880066 h 1444859"/>
                <a:gd name="connsiteX8" fmla="*/ 644324 w 1295672"/>
                <a:gd name="connsiteY8" fmla="*/ 873841 h 1444859"/>
                <a:gd name="connsiteX9" fmla="*/ 596460 w 1295672"/>
                <a:gd name="connsiteY9" fmla="*/ 856323 h 1444859"/>
                <a:gd name="connsiteX10" fmla="*/ 596459 w 1295672"/>
                <a:gd name="connsiteY10" fmla="*/ 856323 h 1444859"/>
                <a:gd name="connsiteX11" fmla="*/ 644325 w 1295672"/>
                <a:gd name="connsiteY11" fmla="*/ 873842 h 1444859"/>
                <a:gd name="connsiteX12" fmla="*/ 657247 w 1295672"/>
                <a:gd name="connsiteY12" fmla="*/ 880067 h 1444859"/>
                <a:gd name="connsiteX13" fmla="*/ 574251 w 1295672"/>
                <a:gd name="connsiteY13" fmla="*/ 920048 h 1444859"/>
                <a:gd name="connsiteX14" fmla="*/ 132436 w 1295672"/>
                <a:gd name="connsiteY14" fmla="*/ 1361863 h 1444859"/>
                <a:gd name="connsiteX15" fmla="*/ 92455 w 1295672"/>
                <a:gd name="connsiteY15" fmla="*/ 1444859 h 1444859"/>
                <a:gd name="connsiteX16" fmla="*/ 86230 w 1295672"/>
                <a:gd name="connsiteY16" fmla="*/ 1431937 h 1444859"/>
                <a:gd name="connsiteX17" fmla="*/ 0 w 1295672"/>
                <a:gd name="connsiteY17" fmla="*/ 1004826 h 1444859"/>
                <a:gd name="connsiteX18" fmla="*/ 5665 w 1295672"/>
                <a:gd name="connsiteY18" fmla="*/ 892635 h 1444859"/>
                <a:gd name="connsiteX19" fmla="*/ 18821 w 1295672"/>
                <a:gd name="connsiteY19" fmla="*/ 806433 h 1444859"/>
                <a:gd name="connsiteX20" fmla="*/ 74519 w 1295672"/>
                <a:gd name="connsiteY20" fmla="*/ 797933 h 1444859"/>
                <a:gd name="connsiteX21" fmla="*/ 74519 w 1295672"/>
                <a:gd name="connsiteY21" fmla="*/ 797931 h 1444859"/>
                <a:gd name="connsiteX22" fmla="*/ 18820 w 1295672"/>
                <a:gd name="connsiteY22" fmla="*/ 806432 h 1444859"/>
                <a:gd name="connsiteX23" fmla="*/ 22292 w 1295672"/>
                <a:gd name="connsiteY23" fmla="*/ 783685 h 1444859"/>
                <a:gd name="connsiteX24" fmla="*/ 574250 w 1295672"/>
                <a:gd name="connsiteY24" fmla="*/ 39981 h 1444859"/>
                <a:gd name="connsiteX0-1" fmla="*/ 657246 w 1295672"/>
                <a:gd name="connsiteY0-2" fmla="*/ 0 h 1444859"/>
                <a:gd name="connsiteX1-3" fmla="*/ 740242 w 1295672"/>
                <a:gd name="connsiteY1-4" fmla="*/ 39981 h 1444859"/>
                <a:gd name="connsiteX2-5" fmla="*/ 1292200 w 1295672"/>
                <a:gd name="connsiteY2-6" fmla="*/ 783685 h 1444859"/>
                <a:gd name="connsiteX3-7" fmla="*/ 1295672 w 1295672"/>
                <a:gd name="connsiteY3-8" fmla="*/ 806432 h 1444859"/>
                <a:gd name="connsiteX4-9" fmla="*/ 1209470 w 1295672"/>
                <a:gd name="connsiteY4-10" fmla="*/ 793276 h 1444859"/>
                <a:gd name="connsiteX5-11" fmla="*/ 1097279 w 1295672"/>
                <a:gd name="connsiteY5-12" fmla="*/ 787611 h 1444859"/>
                <a:gd name="connsiteX6-13" fmla="*/ 670168 w 1295672"/>
                <a:gd name="connsiteY6-14" fmla="*/ 873841 h 1444859"/>
                <a:gd name="connsiteX7-15" fmla="*/ 657246 w 1295672"/>
                <a:gd name="connsiteY7-16" fmla="*/ 880066 h 1444859"/>
                <a:gd name="connsiteX8-17" fmla="*/ 644324 w 1295672"/>
                <a:gd name="connsiteY8-18" fmla="*/ 873841 h 1444859"/>
                <a:gd name="connsiteX9-19" fmla="*/ 596460 w 1295672"/>
                <a:gd name="connsiteY9-20" fmla="*/ 856323 h 1444859"/>
                <a:gd name="connsiteX10-21" fmla="*/ 596459 w 1295672"/>
                <a:gd name="connsiteY10-22" fmla="*/ 856323 h 1444859"/>
                <a:gd name="connsiteX11-23" fmla="*/ 644325 w 1295672"/>
                <a:gd name="connsiteY11-24" fmla="*/ 873842 h 1444859"/>
                <a:gd name="connsiteX12-25" fmla="*/ 657247 w 1295672"/>
                <a:gd name="connsiteY12-26" fmla="*/ 880067 h 1444859"/>
                <a:gd name="connsiteX13-27" fmla="*/ 574251 w 1295672"/>
                <a:gd name="connsiteY13-28" fmla="*/ 920048 h 1444859"/>
                <a:gd name="connsiteX14-29" fmla="*/ 132436 w 1295672"/>
                <a:gd name="connsiteY14-30" fmla="*/ 1361863 h 1444859"/>
                <a:gd name="connsiteX15-31" fmla="*/ 92455 w 1295672"/>
                <a:gd name="connsiteY15-32" fmla="*/ 1444859 h 1444859"/>
                <a:gd name="connsiteX16-33" fmla="*/ 86230 w 1295672"/>
                <a:gd name="connsiteY16-34" fmla="*/ 1431937 h 1444859"/>
                <a:gd name="connsiteX17-35" fmla="*/ 0 w 1295672"/>
                <a:gd name="connsiteY17-36" fmla="*/ 1004826 h 1444859"/>
                <a:gd name="connsiteX18-37" fmla="*/ 5665 w 1295672"/>
                <a:gd name="connsiteY18-38" fmla="*/ 892635 h 1444859"/>
                <a:gd name="connsiteX19-39" fmla="*/ 18821 w 1295672"/>
                <a:gd name="connsiteY19-40" fmla="*/ 806433 h 1444859"/>
                <a:gd name="connsiteX20-41" fmla="*/ 74519 w 1295672"/>
                <a:gd name="connsiteY20-42" fmla="*/ 797933 h 1444859"/>
                <a:gd name="connsiteX21-43" fmla="*/ 18820 w 1295672"/>
                <a:gd name="connsiteY21-44" fmla="*/ 806432 h 1444859"/>
                <a:gd name="connsiteX22-45" fmla="*/ 22292 w 1295672"/>
                <a:gd name="connsiteY22-46" fmla="*/ 783685 h 1444859"/>
                <a:gd name="connsiteX23-47" fmla="*/ 574250 w 1295672"/>
                <a:gd name="connsiteY23-48" fmla="*/ 39981 h 1444859"/>
                <a:gd name="connsiteX24-49" fmla="*/ 657246 w 1295672"/>
                <a:gd name="connsiteY24-50" fmla="*/ 0 h 1444859"/>
                <a:gd name="connsiteX0-51" fmla="*/ 657246 w 1295672"/>
                <a:gd name="connsiteY0-52" fmla="*/ 0 h 1444859"/>
                <a:gd name="connsiteX1-53" fmla="*/ 740242 w 1295672"/>
                <a:gd name="connsiteY1-54" fmla="*/ 39981 h 1444859"/>
                <a:gd name="connsiteX2-55" fmla="*/ 1292200 w 1295672"/>
                <a:gd name="connsiteY2-56" fmla="*/ 783685 h 1444859"/>
                <a:gd name="connsiteX3-57" fmla="*/ 1295672 w 1295672"/>
                <a:gd name="connsiteY3-58" fmla="*/ 806432 h 1444859"/>
                <a:gd name="connsiteX4-59" fmla="*/ 1209470 w 1295672"/>
                <a:gd name="connsiteY4-60" fmla="*/ 793276 h 1444859"/>
                <a:gd name="connsiteX5-61" fmla="*/ 1097279 w 1295672"/>
                <a:gd name="connsiteY5-62" fmla="*/ 787611 h 1444859"/>
                <a:gd name="connsiteX6-63" fmla="*/ 670168 w 1295672"/>
                <a:gd name="connsiteY6-64" fmla="*/ 873841 h 1444859"/>
                <a:gd name="connsiteX7-65" fmla="*/ 657246 w 1295672"/>
                <a:gd name="connsiteY7-66" fmla="*/ 880066 h 1444859"/>
                <a:gd name="connsiteX8-67" fmla="*/ 644324 w 1295672"/>
                <a:gd name="connsiteY8-68" fmla="*/ 873841 h 1444859"/>
                <a:gd name="connsiteX9-69" fmla="*/ 596460 w 1295672"/>
                <a:gd name="connsiteY9-70" fmla="*/ 856323 h 1444859"/>
                <a:gd name="connsiteX10-71" fmla="*/ 596459 w 1295672"/>
                <a:gd name="connsiteY10-72" fmla="*/ 856323 h 1444859"/>
                <a:gd name="connsiteX11-73" fmla="*/ 644325 w 1295672"/>
                <a:gd name="connsiteY11-74" fmla="*/ 873842 h 1444859"/>
                <a:gd name="connsiteX12-75" fmla="*/ 657247 w 1295672"/>
                <a:gd name="connsiteY12-76" fmla="*/ 880067 h 1444859"/>
                <a:gd name="connsiteX13-77" fmla="*/ 574251 w 1295672"/>
                <a:gd name="connsiteY13-78" fmla="*/ 920048 h 1444859"/>
                <a:gd name="connsiteX14-79" fmla="*/ 132436 w 1295672"/>
                <a:gd name="connsiteY14-80" fmla="*/ 1361863 h 1444859"/>
                <a:gd name="connsiteX15-81" fmla="*/ 92455 w 1295672"/>
                <a:gd name="connsiteY15-82" fmla="*/ 1444859 h 1444859"/>
                <a:gd name="connsiteX16-83" fmla="*/ 86230 w 1295672"/>
                <a:gd name="connsiteY16-84" fmla="*/ 1431937 h 1444859"/>
                <a:gd name="connsiteX17-85" fmla="*/ 0 w 1295672"/>
                <a:gd name="connsiteY17-86" fmla="*/ 1004826 h 1444859"/>
                <a:gd name="connsiteX18-87" fmla="*/ 5665 w 1295672"/>
                <a:gd name="connsiteY18-88" fmla="*/ 892635 h 1444859"/>
                <a:gd name="connsiteX19-89" fmla="*/ 18821 w 1295672"/>
                <a:gd name="connsiteY19-90" fmla="*/ 806433 h 1444859"/>
                <a:gd name="connsiteX20-91" fmla="*/ 18820 w 1295672"/>
                <a:gd name="connsiteY20-92" fmla="*/ 806432 h 1444859"/>
                <a:gd name="connsiteX21-93" fmla="*/ 22292 w 1295672"/>
                <a:gd name="connsiteY21-94" fmla="*/ 783685 h 1444859"/>
                <a:gd name="connsiteX22-95" fmla="*/ 574250 w 1295672"/>
                <a:gd name="connsiteY22-96" fmla="*/ 39981 h 1444859"/>
                <a:gd name="connsiteX23-97" fmla="*/ 657246 w 1295672"/>
                <a:gd name="connsiteY23-98" fmla="*/ 0 h 1444859"/>
                <a:gd name="connsiteX0-99" fmla="*/ 657246 w 1295672"/>
                <a:gd name="connsiteY0-100" fmla="*/ 0 h 1444859"/>
                <a:gd name="connsiteX1-101" fmla="*/ 740242 w 1295672"/>
                <a:gd name="connsiteY1-102" fmla="*/ 39981 h 1444859"/>
                <a:gd name="connsiteX2-103" fmla="*/ 1292200 w 1295672"/>
                <a:gd name="connsiteY2-104" fmla="*/ 783685 h 1444859"/>
                <a:gd name="connsiteX3-105" fmla="*/ 1295672 w 1295672"/>
                <a:gd name="connsiteY3-106" fmla="*/ 806432 h 1444859"/>
                <a:gd name="connsiteX4-107" fmla="*/ 1209470 w 1295672"/>
                <a:gd name="connsiteY4-108" fmla="*/ 793276 h 1444859"/>
                <a:gd name="connsiteX5-109" fmla="*/ 1097279 w 1295672"/>
                <a:gd name="connsiteY5-110" fmla="*/ 787611 h 1444859"/>
                <a:gd name="connsiteX6-111" fmla="*/ 670168 w 1295672"/>
                <a:gd name="connsiteY6-112" fmla="*/ 873841 h 1444859"/>
                <a:gd name="connsiteX7-113" fmla="*/ 657246 w 1295672"/>
                <a:gd name="connsiteY7-114" fmla="*/ 880066 h 1444859"/>
                <a:gd name="connsiteX8-115" fmla="*/ 644324 w 1295672"/>
                <a:gd name="connsiteY8-116" fmla="*/ 873841 h 1444859"/>
                <a:gd name="connsiteX9-117" fmla="*/ 596460 w 1295672"/>
                <a:gd name="connsiteY9-118" fmla="*/ 856323 h 1444859"/>
                <a:gd name="connsiteX10-119" fmla="*/ 644325 w 1295672"/>
                <a:gd name="connsiteY10-120" fmla="*/ 873842 h 1444859"/>
                <a:gd name="connsiteX11-121" fmla="*/ 657247 w 1295672"/>
                <a:gd name="connsiteY11-122" fmla="*/ 880067 h 1444859"/>
                <a:gd name="connsiteX12-123" fmla="*/ 574251 w 1295672"/>
                <a:gd name="connsiteY12-124" fmla="*/ 920048 h 1444859"/>
                <a:gd name="connsiteX13-125" fmla="*/ 132436 w 1295672"/>
                <a:gd name="connsiteY13-126" fmla="*/ 1361863 h 1444859"/>
                <a:gd name="connsiteX14-127" fmla="*/ 92455 w 1295672"/>
                <a:gd name="connsiteY14-128" fmla="*/ 1444859 h 1444859"/>
                <a:gd name="connsiteX15-129" fmla="*/ 86230 w 1295672"/>
                <a:gd name="connsiteY15-130" fmla="*/ 1431937 h 1444859"/>
                <a:gd name="connsiteX16-131" fmla="*/ 0 w 1295672"/>
                <a:gd name="connsiteY16-132" fmla="*/ 1004826 h 1444859"/>
                <a:gd name="connsiteX17-133" fmla="*/ 5665 w 1295672"/>
                <a:gd name="connsiteY17-134" fmla="*/ 892635 h 1444859"/>
                <a:gd name="connsiteX18-135" fmla="*/ 18821 w 1295672"/>
                <a:gd name="connsiteY18-136" fmla="*/ 806433 h 1444859"/>
                <a:gd name="connsiteX19-137" fmla="*/ 18820 w 1295672"/>
                <a:gd name="connsiteY19-138" fmla="*/ 806432 h 1444859"/>
                <a:gd name="connsiteX20-139" fmla="*/ 22292 w 1295672"/>
                <a:gd name="connsiteY20-140" fmla="*/ 783685 h 1444859"/>
                <a:gd name="connsiteX21-141" fmla="*/ 574250 w 1295672"/>
                <a:gd name="connsiteY21-142" fmla="*/ 39981 h 1444859"/>
                <a:gd name="connsiteX22-143" fmla="*/ 657246 w 1295672"/>
                <a:gd name="connsiteY22-144" fmla="*/ 0 h 1444859"/>
                <a:gd name="connsiteX0-145" fmla="*/ 657246 w 1295672"/>
                <a:gd name="connsiteY0-146" fmla="*/ 0 h 1444859"/>
                <a:gd name="connsiteX1-147" fmla="*/ 740242 w 1295672"/>
                <a:gd name="connsiteY1-148" fmla="*/ 39981 h 1444859"/>
                <a:gd name="connsiteX2-149" fmla="*/ 1292200 w 1295672"/>
                <a:gd name="connsiteY2-150" fmla="*/ 783685 h 1444859"/>
                <a:gd name="connsiteX3-151" fmla="*/ 1295672 w 1295672"/>
                <a:gd name="connsiteY3-152" fmla="*/ 806432 h 1444859"/>
                <a:gd name="connsiteX4-153" fmla="*/ 1209470 w 1295672"/>
                <a:gd name="connsiteY4-154" fmla="*/ 793276 h 1444859"/>
                <a:gd name="connsiteX5-155" fmla="*/ 1097279 w 1295672"/>
                <a:gd name="connsiteY5-156" fmla="*/ 787611 h 1444859"/>
                <a:gd name="connsiteX6-157" fmla="*/ 670168 w 1295672"/>
                <a:gd name="connsiteY6-158" fmla="*/ 873841 h 1444859"/>
                <a:gd name="connsiteX7-159" fmla="*/ 657246 w 1295672"/>
                <a:gd name="connsiteY7-160" fmla="*/ 880066 h 1444859"/>
                <a:gd name="connsiteX8-161" fmla="*/ 644324 w 1295672"/>
                <a:gd name="connsiteY8-162" fmla="*/ 873841 h 1444859"/>
                <a:gd name="connsiteX9-163" fmla="*/ 644325 w 1295672"/>
                <a:gd name="connsiteY9-164" fmla="*/ 873842 h 1444859"/>
                <a:gd name="connsiteX10-165" fmla="*/ 657247 w 1295672"/>
                <a:gd name="connsiteY10-166" fmla="*/ 880067 h 1444859"/>
                <a:gd name="connsiteX11-167" fmla="*/ 574251 w 1295672"/>
                <a:gd name="connsiteY11-168" fmla="*/ 920048 h 1444859"/>
                <a:gd name="connsiteX12-169" fmla="*/ 132436 w 1295672"/>
                <a:gd name="connsiteY12-170" fmla="*/ 1361863 h 1444859"/>
                <a:gd name="connsiteX13-171" fmla="*/ 92455 w 1295672"/>
                <a:gd name="connsiteY13-172" fmla="*/ 1444859 h 1444859"/>
                <a:gd name="connsiteX14-173" fmla="*/ 86230 w 1295672"/>
                <a:gd name="connsiteY14-174" fmla="*/ 1431937 h 1444859"/>
                <a:gd name="connsiteX15-175" fmla="*/ 0 w 1295672"/>
                <a:gd name="connsiteY15-176" fmla="*/ 1004826 h 1444859"/>
                <a:gd name="connsiteX16-177" fmla="*/ 5665 w 1295672"/>
                <a:gd name="connsiteY16-178" fmla="*/ 892635 h 1444859"/>
                <a:gd name="connsiteX17-179" fmla="*/ 18821 w 1295672"/>
                <a:gd name="connsiteY17-180" fmla="*/ 806433 h 1444859"/>
                <a:gd name="connsiteX18-181" fmla="*/ 18820 w 1295672"/>
                <a:gd name="connsiteY18-182" fmla="*/ 806432 h 1444859"/>
                <a:gd name="connsiteX19-183" fmla="*/ 22292 w 1295672"/>
                <a:gd name="connsiteY19-184" fmla="*/ 783685 h 1444859"/>
                <a:gd name="connsiteX20-185" fmla="*/ 574250 w 1295672"/>
                <a:gd name="connsiteY20-186" fmla="*/ 39981 h 1444859"/>
                <a:gd name="connsiteX21-187" fmla="*/ 657246 w 1295672"/>
                <a:gd name="connsiteY21-188" fmla="*/ 0 h 1444859"/>
                <a:gd name="connsiteX0-189" fmla="*/ 657246 w 1295672"/>
                <a:gd name="connsiteY0-190" fmla="*/ 0 h 1444859"/>
                <a:gd name="connsiteX1-191" fmla="*/ 740242 w 1295672"/>
                <a:gd name="connsiteY1-192" fmla="*/ 39981 h 1444859"/>
                <a:gd name="connsiteX2-193" fmla="*/ 1292200 w 1295672"/>
                <a:gd name="connsiteY2-194" fmla="*/ 783685 h 1444859"/>
                <a:gd name="connsiteX3-195" fmla="*/ 1295672 w 1295672"/>
                <a:gd name="connsiteY3-196" fmla="*/ 806432 h 1444859"/>
                <a:gd name="connsiteX4-197" fmla="*/ 1209470 w 1295672"/>
                <a:gd name="connsiteY4-198" fmla="*/ 793276 h 1444859"/>
                <a:gd name="connsiteX5-199" fmla="*/ 1097279 w 1295672"/>
                <a:gd name="connsiteY5-200" fmla="*/ 787611 h 1444859"/>
                <a:gd name="connsiteX6-201" fmla="*/ 670168 w 1295672"/>
                <a:gd name="connsiteY6-202" fmla="*/ 873841 h 1444859"/>
                <a:gd name="connsiteX7-203" fmla="*/ 657246 w 1295672"/>
                <a:gd name="connsiteY7-204" fmla="*/ 880066 h 1444859"/>
                <a:gd name="connsiteX8-205" fmla="*/ 644324 w 1295672"/>
                <a:gd name="connsiteY8-206" fmla="*/ 873841 h 1444859"/>
                <a:gd name="connsiteX9-207" fmla="*/ 657247 w 1295672"/>
                <a:gd name="connsiteY9-208" fmla="*/ 880067 h 1444859"/>
                <a:gd name="connsiteX10-209" fmla="*/ 574251 w 1295672"/>
                <a:gd name="connsiteY10-210" fmla="*/ 920048 h 1444859"/>
                <a:gd name="connsiteX11-211" fmla="*/ 132436 w 1295672"/>
                <a:gd name="connsiteY11-212" fmla="*/ 1361863 h 1444859"/>
                <a:gd name="connsiteX12-213" fmla="*/ 92455 w 1295672"/>
                <a:gd name="connsiteY12-214" fmla="*/ 1444859 h 1444859"/>
                <a:gd name="connsiteX13-215" fmla="*/ 86230 w 1295672"/>
                <a:gd name="connsiteY13-216" fmla="*/ 1431937 h 1444859"/>
                <a:gd name="connsiteX14-217" fmla="*/ 0 w 1295672"/>
                <a:gd name="connsiteY14-218" fmla="*/ 1004826 h 1444859"/>
                <a:gd name="connsiteX15-219" fmla="*/ 5665 w 1295672"/>
                <a:gd name="connsiteY15-220" fmla="*/ 892635 h 1444859"/>
                <a:gd name="connsiteX16-221" fmla="*/ 18821 w 1295672"/>
                <a:gd name="connsiteY16-222" fmla="*/ 806433 h 1444859"/>
                <a:gd name="connsiteX17-223" fmla="*/ 18820 w 1295672"/>
                <a:gd name="connsiteY17-224" fmla="*/ 806432 h 1444859"/>
                <a:gd name="connsiteX18-225" fmla="*/ 22292 w 1295672"/>
                <a:gd name="connsiteY18-226" fmla="*/ 783685 h 1444859"/>
                <a:gd name="connsiteX19-227" fmla="*/ 574250 w 1295672"/>
                <a:gd name="connsiteY19-228" fmla="*/ 39981 h 1444859"/>
                <a:gd name="connsiteX20-229" fmla="*/ 657246 w 1295672"/>
                <a:gd name="connsiteY20-230" fmla="*/ 0 h 1444859"/>
                <a:gd name="connsiteX0-231" fmla="*/ 657246 w 1295672"/>
                <a:gd name="connsiteY0-232" fmla="*/ 0 h 1444859"/>
                <a:gd name="connsiteX1-233" fmla="*/ 740242 w 1295672"/>
                <a:gd name="connsiteY1-234" fmla="*/ 39981 h 1444859"/>
                <a:gd name="connsiteX2-235" fmla="*/ 1292200 w 1295672"/>
                <a:gd name="connsiteY2-236" fmla="*/ 783685 h 1444859"/>
                <a:gd name="connsiteX3-237" fmla="*/ 1295672 w 1295672"/>
                <a:gd name="connsiteY3-238" fmla="*/ 806432 h 1444859"/>
                <a:gd name="connsiteX4-239" fmla="*/ 1209470 w 1295672"/>
                <a:gd name="connsiteY4-240" fmla="*/ 793276 h 1444859"/>
                <a:gd name="connsiteX5-241" fmla="*/ 1097279 w 1295672"/>
                <a:gd name="connsiteY5-242" fmla="*/ 787611 h 1444859"/>
                <a:gd name="connsiteX6-243" fmla="*/ 670168 w 1295672"/>
                <a:gd name="connsiteY6-244" fmla="*/ 873841 h 1444859"/>
                <a:gd name="connsiteX7-245" fmla="*/ 657246 w 1295672"/>
                <a:gd name="connsiteY7-246" fmla="*/ 880066 h 1444859"/>
                <a:gd name="connsiteX8-247" fmla="*/ 657247 w 1295672"/>
                <a:gd name="connsiteY8-248" fmla="*/ 880067 h 1444859"/>
                <a:gd name="connsiteX9-249" fmla="*/ 574251 w 1295672"/>
                <a:gd name="connsiteY9-250" fmla="*/ 920048 h 1444859"/>
                <a:gd name="connsiteX10-251" fmla="*/ 132436 w 1295672"/>
                <a:gd name="connsiteY10-252" fmla="*/ 1361863 h 1444859"/>
                <a:gd name="connsiteX11-253" fmla="*/ 92455 w 1295672"/>
                <a:gd name="connsiteY11-254" fmla="*/ 1444859 h 1444859"/>
                <a:gd name="connsiteX12-255" fmla="*/ 86230 w 1295672"/>
                <a:gd name="connsiteY12-256" fmla="*/ 1431937 h 1444859"/>
                <a:gd name="connsiteX13-257" fmla="*/ 0 w 1295672"/>
                <a:gd name="connsiteY13-258" fmla="*/ 1004826 h 1444859"/>
                <a:gd name="connsiteX14-259" fmla="*/ 5665 w 1295672"/>
                <a:gd name="connsiteY14-260" fmla="*/ 892635 h 1444859"/>
                <a:gd name="connsiteX15-261" fmla="*/ 18821 w 1295672"/>
                <a:gd name="connsiteY15-262" fmla="*/ 806433 h 1444859"/>
                <a:gd name="connsiteX16-263" fmla="*/ 18820 w 1295672"/>
                <a:gd name="connsiteY16-264" fmla="*/ 806432 h 1444859"/>
                <a:gd name="connsiteX17-265" fmla="*/ 22292 w 1295672"/>
                <a:gd name="connsiteY17-266" fmla="*/ 783685 h 1444859"/>
                <a:gd name="connsiteX18-267" fmla="*/ 574250 w 1295672"/>
                <a:gd name="connsiteY18-268" fmla="*/ 39981 h 1444859"/>
                <a:gd name="connsiteX19-269" fmla="*/ 657246 w 1295672"/>
                <a:gd name="connsiteY19-270" fmla="*/ 0 h 1444859"/>
              </a:gdLst>
              <a:ahLst/>
              <a:cxnLst>
                <a:cxn ang="0">
                  <a:pos x="connsiteX0-231" y="connsiteY0-232"/>
                </a:cxn>
                <a:cxn ang="0">
                  <a:pos x="connsiteX1-233" y="connsiteY1-234"/>
                </a:cxn>
                <a:cxn ang="0">
                  <a:pos x="connsiteX2-235" y="connsiteY2-236"/>
                </a:cxn>
                <a:cxn ang="0">
                  <a:pos x="connsiteX3-237" y="connsiteY3-238"/>
                </a:cxn>
                <a:cxn ang="0">
                  <a:pos x="connsiteX4-239" y="connsiteY4-240"/>
                </a:cxn>
                <a:cxn ang="0">
                  <a:pos x="connsiteX5-241" y="connsiteY5-242"/>
                </a:cxn>
                <a:cxn ang="0">
                  <a:pos x="connsiteX6-243" y="connsiteY6-244"/>
                </a:cxn>
                <a:cxn ang="0">
                  <a:pos x="connsiteX7-245" y="connsiteY7-246"/>
                </a:cxn>
                <a:cxn ang="0">
                  <a:pos x="connsiteX8-247" y="connsiteY8-248"/>
                </a:cxn>
                <a:cxn ang="0">
                  <a:pos x="connsiteX9-249" y="connsiteY9-250"/>
                </a:cxn>
                <a:cxn ang="0">
                  <a:pos x="connsiteX10-251" y="connsiteY10-252"/>
                </a:cxn>
                <a:cxn ang="0">
                  <a:pos x="connsiteX11-253" y="connsiteY11-254"/>
                </a:cxn>
                <a:cxn ang="0">
                  <a:pos x="connsiteX12-255" y="connsiteY12-256"/>
                </a:cxn>
                <a:cxn ang="0">
                  <a:pos x="connsiteX13-257" y="connsiteY13-258"/>
                </a:cxn>
                <a:cxn ang="0">
                  <a:pos x="connsiteX14-259" y="connsiteY14-260"/>
                </a:cxn>
                <a:cxn ang="0">
                  <a:pos x="connsiteX15-261" y="connsiteY15-262"/>
                </a:cxn>
                <a:cxn ang="0">
                  <a:pos x="connsiteX16-263" y="connsiteY16-264"/>
                </a:cxn>
                <a:cxn ang="0">
                  <a:pos x="connsiteX17-265" y="connsiteY17-266"/>
                </a:cxn>
                <a:cxn ang="0">
                  <a:pos x="connsiteX18-267" y="connsiteY18-268"/>
                </a:cxn>
                <a:cxn ang="0">
                  <a:pos x="connsiteX19-269" y="connsiteY19-270"/>
                </a:cxn>
              </a:cxnLst>
              <a:rect l="l" t="t" r="r" b="b"/>
              <a:pathLst>
                <a:path w="1295672" h="1444859">
                  <a:moveTo>
                    <a:pt x="657246" y="0"/>
                  </a:moveTo>
                  <a:lnTo>
                    <a:pt x="740242" y="39981"/>
                  </a:lnTo>
                  <a:cubicBezTo>
                    <a:pt x="1020101" y="192009"/>
                    <a:pt x="1226425" y="462249"/>
                    <a:pt x="1292200" y="783685"/>
                  </a:cubicBezTo>
                  <a:lnTo>
                    <a:pt x="1295672" y="806432"/>
                  </a:lnTo>
                  <a:lnTo>
                    <a:pt x="1209470" y="793276"/>
                  </a:lnTo>
                  <a:cubicBezTo>
                    <a:pt x="1172582" y="789530"/>
                    <a:pt x="1135155" y="787611"/>
                    <a:pt x="1097279" y="787611"/>
                  </a:cubicBezTo>
                  <a:cubicBezTo>
                    <a:pt x="945776" y="787611"/>
                    <a:pt x="801445" y="818315"/>
                    <a:pt x="670168" y="873841"/>
                  </a:cubicBezTo>
                  <a:lnTo>
                    <a:pt x="657246" y="880066"/>
                  </a:lnTo>
                  <a:lnTo>
                    <a:pt x="657247" y="880067"/>
                  </a:lnTo>
                  <a:lnTo>
                    <a:pt x="574251" y="920048"/>
                  </a:lnTo>
                  <a:cubicBezTo>
                    <a:pt x="387679" y="1021400"/>
                    <a:pt x="233788" y="1175291"/>
                    <a:pt x="132436" y="1361863"/>
                  </a:cubicBezTo>
                  <a:lnTo>
                    <a:pt x="92455" y="1444859"/>
                  </a:lnTo>
                  <a:lnTo>
                    <a:pt x="86230" y="1431937"/>
                  </a:lnTo>
                  <a:cubicBezTo>
                    <a:pt x="30704" y="1300660"/>
                    <a:pt x="0" y="1156329"/>
                    <a:pt x="0" y="1004826"/>
                  </a:cubicBezTo>
                  <a:cubicBezTo>
                    <a:pt x="0" y="966950"/>
                    <a:pt x="1919" y="929523"/>
                    <a:pt x="5665" y="892635"/>
                  </a:cubicBezTo>
                  <a:lnTo>
                    <a:pt x="18821" y="806433"/>
                  </a:lnTo>
                  <a:lnTo>
                    <a:pt x="18820" y="806432"/>
                  </a:lnTo>
                  <a:lnTo>
                    <a:pt x="22292" y="783685"/>
                  </a:lnTo>
                  <a:cubicBezTo>
                    <a:pt x="88067" y="462249"/>
                    <a:pt x="294391" y="192009"/>
                    <a:pt x="574250" y="39981"/>
                  </a:cubicBezTo>
                  <a:lnTo>
                    <a:pt x="657246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04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华文细黑" pitchFamily="2" charset="-122"/>
                  <a:ea typeface="华文细黑" pitchFamily="2" charset="-122"/>
                  <a:cs typeface="Raavi" pitchFamily="34" charset="0"/>
                </a:rPr>
                <a:t>01</a:t>
              </a:r>
              <a:endParaRPr lang="zh-CN" altLang="en-US" dirty="0">
                <a:latin typeface="华文细黑" pitchFamily="2" charset="-122"/>
                <a:ea typeface="华文细黑" pitchFamily="2" charset="-122"/>
                <a:cs typeface="Raavi" pitchFamily="34" charset="0"/>
              </a:endParaRPr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8820" y="5040"/>
              <a:ext cx="2313" cy="2074"/>
            </a:xfrm>
            <a:custGeom>
              <a:avLst/>
              <a:gdLst>
                <a:gd name="connsiteX0" fmla="*/ 440033 w 1444857"/>
                <a:gd name="connsiteY0" fmla="*/ 0 h 1295672"/>
                <a:gd name="connsiteX1" fmla="*/ 552224 w 1444857"/>
                <a:gd name="connsiteY1" fmla="*/ 5665 h 1295672"/>
                <a:gd name="connsiteX2" fmla="*/ 638425 w 1444857"/>
                <a:gd name="connsiteY2" fmla="*/ 18821 h 1295672"/>
                <a:gd name="connsiteX3" fmla="*/ 638425 w 1444857"/>
                <a:gd name="connsiteY3" fmla="*/ 18820 h 1295672"/>
                <a:gd name="connsiteX4" fmla="*/ 661172 w 1444857"/>
                <a:gd name="connsiteY4" fmla="*/ 22292 h 1295672"/>
                <a:gd name="connsiteX5" fmla="*/ 1404876 w 1444857"/>
                <a:gd name="connsiteY5" fmla="*/ 574250 h 1295672"/>
                <a:gd name="connsiteX6" fmla="*/ 1444857 w 1444857"/>
                <a:gd name="connsiteY6" fmla="*/ 657246 h 1295672"/>
                <a:gd name="connsiteX7" fmla="*/ 1404876 w 1444857"/>
                <a:gd name="connsiteY7" fmla="*/ 740242 h 1295672"/>
                <a:gd name="connsiteX8" fmla="*/ 661172 w 1444857"/>
                <a:gd name="connsiteY8" fmla="*/ 1292200 h 1295672"/>
                <a:gd name="connsiteX9" fmla="*/ 638425 w 1444857"/>
                <a:gd name="connsiteY9" fmla="*/ 1295672 h 1295672"/>
                <a:gd name="connsiteX10" fmla="*/ 651581 w 1444857"/>
                <a:gd name="connsiteY10" fmla="*/ 1209470 h 1295672"/>
                <a:gd name="connsiteX11" fmla="*/ 657246 w 1444857"/>
                <a:gd name="connsiteY11" fmla="*/ 1097279 h 1295672"/>
                <a:gd name="connsiteX12" fmla="*/ 571016 w 1444857"/>
                <a:gd name="connsiteY12" fmla="*/ 670168 h 1295672"/>
                <a:gd name="connsiteX13" fmla="*/ 564791 w 1444857"/>
                <a:gd name="connsiteY13" fmla="*/ 657246 h 1295672"/>
                <a:gd name="connsiteX14" fmla="*/ 564791 w 1444857"/>
                <a:gd name="connsiteY14" fmla="*/ 657246 h 1295672"/>
                <a:gd name="connsiteX15" fmla="*/ 524811 w 1444857"/>
                <a:gd name="connsiteY15" fmla="*/ 574251 h 1295672"/>
                <a:gd name="connsiteX16" fmla="*/ 82996 w 1444857"/>
                <a:gd name="connsiteY16" fmla="*/ 132436 h 1295672"/>
                <a:gd name="connsiteX17" fmla="*/ 0 w 1444857"/>
                <a:gd name="connsiteY17" fmla="*/ 92455 h 1295672"/>
                <a:gd name="connsiteX18" fmla="*/ 12922 w 1444857"/>
                <a:gd name="connsiteY18" fmla="*/ 86230 h 1295672"/>
                <a:gd name="connsiteX19" fmla="*/ 440033 w 1444857"/>
                <a:gd name="connsiteY19" fmla="*/ 0 h 129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857" h="1295672">
                  <a:moveTo>
                    <a:pt x="440033" y="0"/>
                  </a:moveTo>
                  <a:cubicBezTo>
                    <a:pt x="477909" y="0"/>
                    <a:pt x="515336" y="1919"/>
                    <a:pt x="552224" y="5665"/>
                  </a:cubicBezTo>
                  <a:lnTo>
                    <a:pt x="638425" y="18821"/>
                  </a:lnTo>
                  <a:lnTo>
                    <a:pt x="638425" y="18820"/>
                  </a:lnTo>
                  <a:lnTo>
                    <a:pt x="661172" y="22292"/>
                  </a:lnTo>
                  <a:cubicBezTo>
                    <a:pt x="982609" y="88067"/>
                    <a:pt x="1252848" y="294391"/>
                    <a:pt x="1404876" y="574250"/>
                  </a:cubicBezTo>
                  <a:lnTo>
                    <a:pt x="1444857" y="657246"/>
                  </a:lnTo>
                  <a:lnTo>
                    <a:pt x="1404876" y="740242"/>
                  </a:lnTo>
                  <a:cubicBezTo>
                    <a:pt x="1252848" y="1020101"/>
                    <a:pt x="982609" y="1226425"/>
                    <a:pt x="661172" y="1292200"/>
                  </a:cubicBezTo>
                  <a:lnTo>
                    <a:pt x="638425" y="1295672"/>
                  </a:lnTo>
                  <a:lnTo>
                    <a:pt x="651581" y="1209470"/>
                  </a:lnTo>
                  <a:cubicBezTo>
                    <a:pt x="655327" y="1172582"/>
                    <a:pt x="657246" y="1135155"/>
                    <a:pt x="657246" y="1097279"/>
                  </a:cubicBezTo>
                  <a:cubicBezTo>
                    <a:pt x="657246" y="945776"/>
                    <a:pt x="626542" y="801445"/>
                    <a:pt x="571016" y="670168"/>
                  </a:cubicBezTo>
                  <a:lnTo>
                    <a:pt x="564791" y="657246"/>
                  </a:lnTo>
                  <a:lnTo>
                    <a:pt x="564791" y="657246"/>
                  </a:lnTo>
                  <a:lnTo>
                    <a:pt x="524811" y="574251"/>
                  </a:lnTo>
                  <a:cubicBezTo>
                    <a:pt x="423459" y="387679"/>
                    <a:pt x="269569" y="233788"/>
                    <a:pt x="82996" y="132436"/>
                  </a:cubicBezTo>
                  <a:lnTo>
                    <a:pt x="0" y="92455"/>
                  </a:lnTo>
                  <a:lnTo>
                    <a:pt x="12922" y="86230"/>
                  </a:lnTo>
                  <a:cubicBezTo>
                    <a:pt x="144199" y="30704"/>
                    <a:pt x="288530" y="0"/>
                    <a:pt x="4400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tIns="0" rIns="0" bIns="72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latin typeface="华文细黑" pitchFamily="2" charset="-122"/>
                  <a:ea typeface="华文细黑" pitchFamily="2" charset="-122"/>
                  <a:cs typeface="Raavi" pitchFamily="34" charset="0"/>
                </a:rPr>
                <a:t>02</a:t>
              </a:r>
              <a:endParaRPr lang="zh-CN" altLang="en-US" dirty="0">
                <a:latin typeface="华文细黑" pitchFamily="2" charset="-122"/>
                <a:ea typeface="华文细黑" pitchFamily="2" charset="-122"/>
                <a:cs typeface="Raavi" pitchFamily="34" charset="0"/>
              </a:endParaRPr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6507" y="5069"/>
              <a:ext cx="2313" cy="2074"/>
            </a:xfrm>
            <a:custGeom>
              <a:avLst/>
              <a:gdLst>
                <a:gd name="connsiteX0" fmla="*/ 806432 w 1444859"/>
                <a:gd name="connsiteY0" fmla="*/ 0 h 1295674"/>
                <a:gd name="connsiteX1" fmla="*/ 793276 w 1444859"/>
                <a:gd name="connsiteY1" fmla="*/ 86202 h 1295674"/>
                <a:gd name="connsiteX2" fmla="*/ 787611 w 1444859"/>
                <a:gd name="connsiteY2" fmla="*/ 198393 h 1295674"/>
                <a:gd name="connsiteX3" fmla="*/ 873841 w 1444859"/>
                <a:gd name="connsiteY3" fmla="*/ 625504 h 1295674"/>
                <a:gd name="connsiteX4" fmla="*/ 880066 w 1444859"/>
                <a:gd name="connsiteY4" fmla="*/ 638426 h 1295674"/>
                <a:gd name="connsiteX5" fmla="*/ 873841 w 1444859"/>
                <a:gd name="connsiteY5" fmla="*/ 651348 h 1295674"/>
                <a:gd name="connsiteX6" fmla="*/ 863411 w 1444859"/>
                <a:gd name="connsiteY6" fmla="*/ 679845 h 1295674"/>
                <a:gd name="connsiteX7" fmla="*/ 863412 w 1444859"/>
                <a:gd name="connsiteY7" fmla="*/ 679846 h 1295674"/>
                <a:gd name="connsiteX8" fmla="*/ 873842 w 1444859"/>
                <a:gd name="connsiteY8" fmla="*/ 651349 h 1295674"/>
                <a:gd name="connsiteX9" fmla="*/ 880067 w 1444859"/>
                <a:gd name="connsiteY9" fmla="*/ 638427 h 1295674"/>
                <a:gd name="connsiteX10" fmla="*/ 920048 w 1444859"/>
                <a:gd name="connsiteY10" fmla="*/ 721423 h 1295674"/>
                <a:gd name="connsiteX11" fmla="*/ 1361863 w 1444859"/>
                <a:gd name="connsiteY11" fmla="*/ 1163238 h 1295674"/>
                <a:gd name="connsiteX12" fmla="*/ 1444859 w 1444859"/>
                <a:gd name="connsiteY12" fmla="*/ 1203219 h 1295674"/>
                <a:gd name="connsiteX13" fmla="*/ 1431937 w 1444859"/>
                <a:gd name="connsiteY13" fmla="*/ 1209444 h 1295674"/>
                <a:gd name="connsiteX14" fmla="*/ 1004826 w 1444859"/>
                <a:gd name="connsiteY14" fmla="*/ 1295674 h 1295674"/>
                <a:gd name="connsiteX15" fmla="*/ 892635 w 1444859"/>
                <a:gd name="connsiteY15" fmla="*/ 1290009 h 1295674"/>
                <a:gd name="connsiteX16" fmla="*/ 806433 w 1444859"/>
                <a:gd name="connsiteY16" fmla="*/ 1276853 h 1295674"/>
                <a:gd name="connsiteX17" fmla="*/ 801994 w 1444859"/>
                <a:gd name="connsiteY17" fmla="*/ 1247766 h 1295674"/>
                <a:gd name="connsiteX18" fmla="*/ 801993 w 1444859"/>
                <a:gd name="connsiteY18" fmla="*/ 1247765 h 1295674"/>
                <a:gd name="connsiteX19" fmla="*/ 806432 w 1444859"/>
                <a:gd name="connsiteY19" fmla="*/ 1276852 h 1295674"/>
                <a:gd name="connsiteX20" fmla="*/ 783685 w 1444859"/>
                <a:gd name="connsiteY20" fmla="*/ 1273380 h 1295674"/>
                <a:gd name="connsiteX21" fmla="*/ 39981 w 1444859"/>
                <a:gd name="connsiteY21" fmla="*/ 721422 h 1295674"/>
                <a:gd name="connsiteX22" fmla="*/ 0 w 1444859"/>
                <a:gd name="connsiteY22" fmla="*/ 638426 h 1295674"/>
                <a:gd name="connsiteX23" fmla="*/ 39981 w 1444859"/>
                <a:gd name="connsiteY23" fmla="*/ 555430 h 1295674"/>
                <a:gd name="connsiteX24" fmla="*/ 783685 w 1444859"/>
                <a:gd name="connsiteY24" fmla="*/ 3472 h 1295674"/>
                <a:gd name="connsiteX0-1" fmla="*/ 806432 w 1444859"/>
                <a:gd name="connsiteY0-2" fmla="*/ 0 h 1295674"/>
                <a:gd name="connsiteX1-3" fmla="*/ 793276 w 1444859"/>
                <a:gd name="connsiteY1-4" fmla="*/ 86202 h 1295674"/>
                <a:gd name="connsiteX2-5" fmla="*/ 787611 w 1444859"/>
                <a:gd name="connsiteY2-6" fmla="*/ 198393 h 1295674"/>
                <a:gd name="connsiteX3-7" fmla="*/ 873841 w 1444859"/>
                <a:gd name="connsiteY3-8" fmla="*/ 625504 h 1295674"/>
                <a:gd name="connsiteX4-9" fmla="*/ 880066 w 1444859"/>
                <a:gd name="connsiteY4-10" fmla="*/ 638426 h 1295674"/>
                <a:gd name="connsiteX5-11" fmla="*/ 873841 w 1444859"/>
                <a:gd name="connsiteY5-12" fmla="*/ 651348 h 1295674"/>
                <a:gd name="connsiteX6-13" fmla="*/ 863411 w 1444859"/>
                <a:gd name="connsiteY6-14" fmla="*/ 679845 h 1295674"/>
                <a:gd name="connsiteX7-15" fmla="*/ 863412 w 1444859"/>
                <a:gd name="connsiteY7-16" fmla="*/ 679846 h 1295674"/>
                <a:gd name="connsiteX8-17" fmla="*/ 873842 w 1444859"/>
                <a:gd name="connsiteY8-18" fmla="*/ 651349 h 1295674"/>
                <a:gd name="connsiteX9-19" fmla="*/ 880067 w 1444859"/>
                <a:gd name="connsiteY9-20" fmla="*/ 638427 h 1295674"/>
                <a:gd name="connsiteX10-21" fmla="*/ 920048 w 1444859"/>
                <a:gd name="connsiteY10-22" fmla="*/ 721423 h 1295674"/>
                <a:gd name="connsiteX11-23" fmla="*/ 1361863 w 1444859"/>
                <a:gd name="connsiteY11-24" fmla="*/ 1163238 h 1295674"/>
                <a:gd name="connsiteX12-25" fmla="*/ 1444859 w 1444859"/>
                <a:gd name="connsiteY12-26" fmla="*/ 1203219 h 1295674"/>
                <a:gd name="connsiteX13-27" fmla="*/ 1431937 w 1444859"/>
                <a:gd name="connsiteY13-28" fmla="*/ 1209444 h 1295674"/>
                <a:gd name="connsiteX14-29" fmla="*/ 1004826 w 1444859"/>
                <a:gd name="connsiteY14-30" fmla="*/ 1295674 h 1295674"/>
                <a:gd name="connsiteX15-31" fmla="*/ 892635 w 1444859"/>
                <a:gd name="connsiteY15-32" fmla="*/ 1290009 h 1295674"/>
                <a:gd name="connsiteX16-33" fmla="*/ 806433 w 1444859"/>
                <a:gd name="connsiteY16-34" fmla="*/ 1276853 h 1295674"/>
                <a:gd name="connsiteX17-35" fmla="*/ 801994 w 1444859"/>
                <a:gd name="connsiteY17-36" fmla="*/ 1247766 h 1295674"/>
                <a:gd name="connsiteX18-37" fmla="*/ 806432 w 1444859"/>
                <a:gd name="connsiteY18-38" fmla="*/ 1276852 h 1295674"/>
                <a:gd name="connsiteX19-39" fmla="*/ 783685 w 1444859"/>
                <a:gd name="connsiteY19-40" fmla="*/ 1273380 h 1295674"/>
                <a:gd name="connsiteX20-41" fmla="*/ 39981 w 1444859"/>
                <a:gd name="connsiteY20-42" fmla="*/ 721422 h 1295674"/>
                <a:gd name="connsiteX21-43" fmla="*/ 0 w 1444859"/>
                <a:gd name="connsiteY21-44" fmla="*/ 638426 h 1295674"/>
                <a:gd name="connsiteX22-45" fmla="*/ 39981 w 1444859"/>
                <a:gd name="connsiteY22-46" fmla="*/ 555430 h 1295674"/>
                <a:gd name="connsiteX23-47" fmla="*/ 783685 w 1444859"/>
                <a:gd name="connsiteY23-48" fmla="*/ 3472 h 1295674"/>
                <a:gd name="connsiteX24-49" fmla="*/ 806432 w 1444859"/>
                <a:gd name="connsiteY24-50" fmla="*/ 0 h 1295674"/>
                <a:gd name="connsiteX0-51" fmla="*/ 806432 w 1444859"/>
                <a:gd name="connsiteY0-52" fmla="*/ 0 h 1295674"/>
                <a:gd name="connsiteX1-53" fmla="*/ 793276 w 1444859"/>
                <a:gd name="connsiteY1-54" fmla="*/ 86202 h 1295674"/>
                <a:gd name="connsiteX2-55" fmla="*/ 787611 w 1444859"/>
                <a:gd name="connsiteY2-56" fmla="*/ 198393 h 1295674"/>
                <a:gd name="connsiteX3-57" fmla="*/ 873841 w 1444859"/>
                <a:gd name="connsiteY3-58" fmla="*/ 625504 h 1295674"/>
                <a:gd name="connsiteX4-59" fmla="*/ 880066 w 1444859"/>
                <a:gd name="connsiteY4-60" fmla="*/ 638426 h 1295674"/>
                <a:gd name="connsiteX5-61" fmla="*/ 873841 w 1444859"/>
                <a:gd name="connsiteY5-62" fmla="*/ 651348 h 1295674"/>
                <a:gd name="connsiteX6-63" fmla="*/ 863411 w 1444859"/>
                <a:gd name="connsiteY6-64" fmla="*/ 679845 h 1295674"/>
                <a:gd name="connsiteX7-65" fmla="*/ 863412 w 1444859"/>
                <a:gd name="connsiteY7-66" fmla="*/ 679846 h 1295674"/>
                <a:gd name="connsiteX8-67" fmla="*/ 873842 w 1444859"/>
                <a:gd name="connsiteY8-68" fmla="*/ 651349 h 1295674"/>
                <a:gd name="connsiteX9-69" fmla="*/ 880067 w 1444859"/>
                <a:gd name="connsiteY9-70" fmla="*/ 638427 h 1295674"/>
                <a:gd name="connsiteX10-71" fmla="*/ 920048 w 1444859"/>
                <a:gd name="connsiteY10-72" fmla="*/ 721423 h 1295674"/>
                <a:gd name="connsiteX11-73" fmla="*/ 1361863 w 1444859"/>
                <a:gd name="connsiteY11-74" fmla="*/ 1163238 h 1295674"/>
                <a:gd name="connsiteX12-75" fmla="*/ 1444859 w 1444859"/>
                <a:gd name="connsiteY12-76" fmla="*/ 1203219 h 1295674"/>
                <a:gd name="connsiteX13-77" fmla="*/ 1431937 w 1444859"/>
                <a:gd name="connsiteY13-78" fmla="*/ 1209444 h 1295674"/>
                <a:gd name="connsiteX14-79" fmla="*/ 1004826 w 1444859"/>
                <a:gd name="connsiteY14-80" fmla="*/ 1295674 h 1295674"/>
                <a:gd name="connsiteX15-81" fmla="*/ 892635 w 1444859"/>
                <a:gd name="connsiteY15-82" fmla="*/ 1290009 h 1295674"/>
                <a:gd name="connsiteX16-83" fmla="*/ 806433 w 1444859"/>
                <a:gd name="connsiteY16-84" fmla="*/ 1276853 h 1295674"/>
                <a:gd name="connsiteX17-85" fmla="*/ 806432 w 1444859"/>
                <a:gd name="connsiteY17-86" fmla="*/ 1276852 h 1295674"/>
                <a:gd name="connsiteX18-87" fmla="*/ 783685 w 1444859"/>
                <a:gd name="connsiteY18-88" fmla="*/ 1273380 h 1295674"/>
                <a:gd name="connsiteX19-89" fmla="*/ 39981 w 1444859"/>
                <a:gd name="connsiteY19-90" fmla="*/ 721422 h 1295674"/>
                <a:gd name="connsiteX20-91" fmla="*/ 0 w 1444859"/>
                <a:gd name="connsiteY20-92" fmla="*/ 638426 h 1295674"/>
                <a:gd name="connsiteX21-93" fmla="*/ 39981 w 1444859"/>
                <a:gd name="connsiteY21-94" fmla="*/ 555430 h 1295674"/>
                <a:gd name="connsiteX22-95" fmla="*/ 783685 w 1444859"/>
                <a:gd name="connsiteY22-96" fmla="*/ 3472 h 1295674"/>
                <a:gd name="connsiteX23-97" fmla="*/ 806432 w 1444859"/>
                <a:gd name="connsiteY23-98" fmla="*/ 0 h 1295674"/>
                <a:gd name="connsiteX0-99" fmla="*/ 806432 w 1444859"/>
                <a:gd name="connsiteY0-100" fmla="*/ 0 h 1295674"/>
                <a:gd name="connsiteX1-101" fmla="*/ 793276 w 1444859"/>
                <a:gd name="connsiteY1-102" fmla="*/ 86202 h 1295674"/>
                <a:gd name="connsiteX2-103" fmla="*/ 787611 w 1444859"/>
                <a:gd name="connsiteY2-104" fmla="*/ 198393 h 1295674"/>
                <a:gd name="connsiteX3-105" fmla="*/ 873841 w 1444859"/>
                <a:gd name="connsiteY3-106" fmla="*/ 625504 h 1295674"/>
                <a:gd name="connsiteX4-107" fmla="*/ 880066 w 1444859"/>
                <a:gd name="connsiteY4-108" fmla="*/ 638426 h 1295674"/>
                <a:gd name="connsiteX5-109" fmla="*/ 873841 w 1444859"/>
                <a:gd name="connsiteY5-110" fmla="*/ 651348 h 1295674"/>
                <a:gd name="connsiteX6-111" fmla="*/ 863411 w 1444859"/>
                <a:gd name="connsiteY6-112" fmla="*/ 679845 h 1295674"/>
                <a:gd name="connsiteX7-113" fmla="*/ 873842 w 1444859"/>
                <a:gd name="connsiteY7-114" fmla="*/ 651349 h 1295674"/>
                <a:gd name="connsiteX8-115" fmla="*/ 880067 w 1444859"/>
                <a:gd name="connsiteY8-116" fmla="*/ 638427 h 1295674"/>
                <a:gd name="connsiteX9-117" fmla="*/ 920048 w 1444859"/>
                <a:gd name="connsiteY9-118" fmla="*/ 721423 h 1295674"/>
                <a:gd name="connsiteX10-119" fmla="*/ 1361863 w 1444859"/>
                <a:gd name="connsiteY10-120" fmla="*/ 1163238 h 1295674"/>
                <a:gd name="connsiteX11-121" fmla="*/ 1444859 w 1444859"/>
                <a:gd name="connsiteY11-122" fmla="*/ 1203219 h 1295674"/>
                <a:gd name="connsiteX12-123" fmla="*/ 1431937 w 1444859"/>
                <a:gd name="connsiteY12-124" fmla="*/ 1209444 h 1295674"/>
                <a:gd name="connsiteX13-125" fmla="*/ 1004826 w 1444859"/>
                <a:gd name="connsiteY13-126" fmla="*/ 1295674 h 1295674"/>
                <a:gd name="connsiteX14-127" fmla="*/ 892635 w 1444859"/>
                <a:gd name="connsiteY14-128" fmla="*/ 1290009 h 1295674"/>
                <a:gd name="connsiteX15-129" fmla="*/ 806433 w 1444859"/>
                <a:gd name="connsiteY15-130" fmla="*/ 1276853 h 1295674"/>
                <a:gd name="connsiteX16-131" fmla="*/ 806432 w 1444859"/>
                <a:gd name="connsiteY16-132" fmla="*/ 1276852 h 1295674"/>
                <a:gd name="connsiteX17-133" fmla="*/ 783685 w 1444859"/>
                <a:gd name="connsiteY17-134" fmla="*/ 1273380 h 1295674"/>
                <a:gd name="connsiteX18-135" fmla="*/ 39981 w 1444859"/>
                <a:gd name="connsiteY18-136" fmla="*/ 721422 h 1295674"/>
                <a:gd name="connsiteX19-137" fmla="*/ 0 w 1444859"/>
                <a:gd name="connsiteY19-138" fmla="*/ 638426 h 1295674"/>
                <a:gd name="connsiteX20-139" fmla="*/ 39981 w 1444859"/>
                <a:gd name="connsiteY20-140" fmla="*/ 555430 h 1295674"/>
                <a:gd name="connsiteX21-141" fmla="*/ 783685 w 1444859"/>
                <a:gd name="connsiteY21-142" fmla="*/ 3472 h 1295674"/>
                <a:gd name="connsiteX22-143" fmla="*/ 806432 w 1444859"/>
                <a:gd name="connsiteY22-144" fmla="*/ 0 h 1295674"/>
                <a:gd name="connsiteX0-145" fmla="*/ 806432 w 1444859"/>
                <a:gd name="connsiteY0-146" fmla="*/ 0 h 1295674"/>
                <a:gd name="connsiteX1-147" fmla="*/ 793276 w 1444859"/>
                <a:gd name="connsiteY1-148" fmla="*/ 86202 h 1295674"/>
                <a:gd name="connsiteX2-149" fmla="*/ 787611 w 1444859"/>
                <a:gd name="connsiteY2-150" fmla="*/ 198393 h 1295674"/>
                <a:gd name="connsiteX3-151" fmla="*/ 873841 w 1444859"/>
                <a:gd name="connsiteY3-152" fmla="*/ 625504 h 1295674"/>
                <a:gd name="connsiteX4-153" fmla="*/ 880066 w 1444859"/>
                <a:gd name="connsiteY4-154" fmla="*/ 638426 h 1295674"/>
                <a:gd name="connsiteX5-155" fmla="*/ 873841 w 1444859"/>
                <a:gd name="connsiteY5-156" fmla="*/ 651348 h 1295674"/>
                <a:gd name="connsiteX6-157" fmla="*/ 873842 w 1444859"/>
                <a:gd name="connsiteY6-158" fmla="*/ 651349 h 1295674"/>
                <a:gd name="connsiteX7-159" fmla="*/ 880067 w 1444859"/>
                <a:gd name="connsiteY7-160" fmla="*/ 638427 h 1295674"/>
                <a:gd name="connsiteX8-161" fmla="*/ 920048 w 1444859"/>
                <a:gd name="connsiteY8-162" fmla="*/ 721423 h 1295674"/>
                <a:gd name="connsiteX9-163" fmla="*/ 1361863 w 1444859"/>
                <a:gd name="connsiteY9-164" fmla="*/ 1163238 h 1295674"/>
                <a:gd name="connsiteX10-165" fmla="*/ 1444859 w 1444859"/>
                <a:gd name="connsiteY10-166" fmla="*/ 1203219 h 1295674"/>
                <a:gd name="connsiteX11-167" fmla="*/ 1431937 w 1444859"/>
                <a:gd name="connsiteY11-168" fmla="*/ 1209444 h 1295674"/>
                <a:gd name="connsiteX12-169" fmla="*/ 1004826 w 1444859"/>
                <a:gd name="connsiteY12-170" fmla="*/ 1295674 h 1295674"/>
                <a:gd name="connsiteX13-171" fmla="*/ 892635 w 1444859"/>
                <a:gd name="connsiteY13-172" fmla="*/ 1290009 h 1295674"/>
                <a:gd name="connsiteX14-173" fmla="*/ 806433 w 1444859"/>
                <a:gd name="connsiteY14-174" fmla="*/ 1276853 h 1295674"/>
                <a:gd name="connsiteX15-175" fmla="*/ 806432 w 1444859"/>
                <a:gd name="connsiteY15-176" fmla="*/ 1276852 h 1295674"/>
                <a:gd name="connsiteX16-177" fmla="*/ 783685 w 1444859"/>
                <a:gd name="connsiteY16-178" fmla="*/ 1273380 h 1295674"/>
                <a:gd name="connsiteX17-179" fmla="*/ 39981 w 1444859"/>
                <a:gd name="connsiteY17-180" fmla="*/ 721422 h 1295674"/>
                <a:gd name="connsiteX18-181" fmla="*/ 0 w 1444859"/>
                <a:gd name="connsiteY18-182" fmla="*/ 638426 h 1295674"/>
                <a:gd name="connsiteX19-183" fmla="*/ 39981 w 1444859"/>
                <a:gd name="connsiteY19-184" fmla="*/ 555430 h 1295674"/>
                <a:gd name="connsiteX20-185" fmla="*/ 783685 w 1444859"/>
                <a:gd name="connsiteY20-186" fmla="*/ 3472 h 1295674"/>
                <a:gd name="connsiteX21-187" fmla="*/ 806432 w 1444859"/>
                <a:gd name="connsiteY21-188" fmla="*/ 0 h 1295674"/>
                <a:gd name="connsiteX0-189" fmla="*/ 806432 w 1444859"/>
                <a:gd name="connsiteY0-190" fmla="*/ 0 h 1295674"/>
                <a:gd name="connsiteX1-191" fmla="*/ 793276 w 1444859"/>
                <a:gd name="connsiteY1-192" fmla="*/ 86202 h 1295674"/>
                <a:gd name="connsiteX2-193" fmla="*/ 787611 w 1444859"/>
                <a:gd name="connsiteY2-194" fmla="*/ 198393 h 1295674"/>
                <a:gd name="connsiteX3-195" fmla="*/ 873841 w 1444859"/>
                <a:gd name="connsiteY3-196" fmla="*/ 625504 h 1295674"/>
                <a:gd name="connsiteX4-197" fmla="*/ 880066 w 1444859"/>
                <a:gd name="connsiteY4-198" fmla="*/ 638426 h 1295674"/>
                <a:gd name="connsiteX5-199" fmla="*/ 873841 w 1444859"/>
                <a:gd name="connsiteY5-200" fmla="*/ 651348 h 1295674"/>
                <a:gd name="connsiteX6-201" fmla="*/ 880067 w 1444859"/>
                <a:gd name="connsiteY6-202" fmla="*/ 638427 h 1295674"/>
                <a:gd name="connsiteX7-203" fmla="*/ 920048 w 1444859"/>
                <a:gd name="connsiteY7-204" fmla="*/ 721423 h 1295674"/>
                <a:gd name="connsiteX8-205" fmla="*/ 1361863 w 1444859"/>
                <a:gd name="connsiteY8-206" fmla="*/ 1163238 h 1295674"/>
                <a:gd name="connsiteX9-207" fmla="*/ 1444859 w 1444859"/>
                <a:gd name="connsiteY9-208" fmla="*/ 1203219 h 1295674"/>
                <a:gd name="connsiteX10-209" fmla="*/ 1431937 w 1444859"/>
                <a:gd name="connsiteY10-210" fmla="*/ 1209444 h 1295674"/>
                <a:gd name="connsiteX11-211" fmla="*/ 1004826 w 1444859"/>
                <a:gd name="connsiteY11-212" fmla="*/ 1295674 h 1295674"/>
                <a:gd name="connsiteX12-213" fmla="*/ 892635 w 1444859"/>
                <a:gd name="connsiteY12-214" fmla="*/ 1290009 h 1295674"/>
                <a:gd name="connsiteX13-215" fmla="*/ 806433 w 1444859"/>
                <a:gd name="connsiteY13-216" fmla="*/ 1276853 h 1295674"/>
                <a:gd name="connsiteX14-217" fmla="*/ 806432 w 1444859"/>
                <a:gd name="connsiteY14-218" fmla="*/ 1276852 h 1295674"/>
                <a:gd name="connsiteX15-219" fmla="*/ 783685 w 1444859"/>
                <a:gd name="connsiteY15-220" fmla="*/ 1273380 h 1295674"/>
                <a:gd name="connsiteX16-221" fmla="*/ 39981 w 1444859"/>
                <a:gd name="connsiteY16-222" fmla="*/ 721422 h 1295674"/>
                <a:gd name="connsiteX17-223" fmla="*/ 0 w 1444859"/>
                <a:gd name="connsiteY17-224" fmla="*/ 638426 h 1295674"/>
                <a:gd name="connsiteX18-225" fmla="*/ 39981 w 1444859"/>
                <a:gd name="connsiteY18-226" fmla="*/ 555430 h 1295674"/>
                <a:gd name="connsiteX19-227" fmla="*/ 783685 w 1444859"/>
                <a:gd name="connsiteY19-228" fmla="*/ 3472 h 1295674"/>
                <a:gd name="connsiteX20-229" fmla="*/ 806432 w 1444859"/>
                <a:gd name="connsiteY20-230" fmla="*/ 0 h 1295674"/>
                <a:gd name="connsiteX0-231" fmla="*/ 806432 w 1444859"/>
                <a:gd name="connsiteY0-232" fmla="*/ 0 h 1295674"/>
                <a:gd name="connsiteX1-233" fmla="*/ 793276 w 1444859"/>
                <a:gd name="connsiteY1-234" fmla="*/ 86202 h 1295674"/>
                <a:gd name="connsiteX2-235" fmla="*/ 787611 w 1444859"/>
                <a:gd name="connsiteY2-236" fmla="*/ 198393 h 1295674"/>
                <a:gd name="connsiteX3-237" fmla="*/ 873841 w 1444859"/>
                <a:gd name="connsiteY3-238" fmla="*/ 625504 h 1295674"/>
                <a:gd name="connsiteX4-239" fmla="*/ 880066 w 1444859"/>
                <a:gd name="connsiteY4-240" fmla="*/ 638426 h 1295674"/>
                <a:gd name="connsiteX5-241" fmla="*/ 880067 w 1444859"/>
                <a:gd name="connsiteY5-242" fmla="*/ 638427 h 1295674"/>
                <a:gd name="connsiteX6-243" fmla="*/ 920048 w 1444859"/>
                <a:gd name="connsiteY6-244" fmla="*/ 721423 h 1295674"/>
                <a:gd name="connsiteX7-245" fmla="*/ 1361863 w 1444859"/>
                <a:gd name="connsiteY7-246" fmla="*/ 1163238 h 1295674"/>
                <a:gd name="connsiteX8-247" fmla="*/ 1444859 w 1444859"/>
                <a:gd name="connsiteY8-248" fmla="*/ 1203219 h 1295674"/>
                <a:gd name="connsiteX9-249" fmla="*/ 1431937 w 1444859"/>
                <a:gd name="connsiteY9-250" fmla="*/ 1209444 h 1295674"/>
                <a:gd name="connsiteX10-251" fmla="*/ 1004826 w 1444859"/>
                <a:gd name="connsiteY10-252" fmla="*/ 1295674 h 1295674"/>
                <a:gd name="connsiteX11-253" fmla="*/ 892635 w 1444859"/>
                <a:gd name="connsiteY11-254" fmla="*/ 1290009 h 1295674"/>
                <a:gd name="connsiteX12-255" fmla="*/ 806433 w 1444859"/>
                <a:gd name="connsiteY12-256" fmla="*/ 1276853 h 1295674"/>
                <a:gd name="connsiteX13-257" fmla="*/ 806432 w 1444859"/>
                <a:gd name="connsiteY13-258" fmla="*/ 1276852 h 1295674"/>
                <a:gd name="connsiteX14-259" fmla="*/ 783685 w 1444859"/>
                <a:gd name="connsiteY14-260" fmla="*/ 1273380 h 1295674"/>
                <a:gd name="connsiteX15-261" fmla="*/ 39981 w 1444859"/>
                <a:gd name="connsiteY15-262" fmla="*/ 721422 h 1295674"/>
                <a:gd name="connsiteX16-263" fmla="*/ 0 w 1444859"/>
                <a:gd name="connsiteY16-264" fmla="*/ 638426 h 1295674"/>
                <a:gd name="connsiteX17-265" fmla="*/ 39981 w 1444859"/>
                <a:gd name="connsiteY17-266" fmla="*/ 555430 h 1295674"/>
                <a:gd name="connsiteX18-267" fmla="*/ 783685 w 1444859"/>
                <a:gd name="connsiteY18-268" fmla="*/ 3472 h 1295674"/>
                <a:gd name="connsiteX19-269" fmla="*/ 806432 w 1444859"/>
                <a:gd name="connsiteY19-270" fmla="*/ 0 h 1295674"/>
              </a:gdLst>
              <a:ahLst/>
              <a:cxnLst>
                <a:cxn ang="0">
                  <a:pos x="connsiteX0-231" y="connsiteY0-232"/>
                </a:cxn>
                <a:cxn ang="0">
                  <a:pos x="connsiteX1-233" y="connsiteY1-234"/>
                </a:cxn>
                <a:cxn ang="0">
                  <a:pos x="connsiteX2-235" y="connsiteY2-236"/>
                </a:cxn>
                <a:cxn ang="0">
                  <a:pos x="connsiteX3-237" y="connsiteY3-238"/>
                </a:cxn>
                <a:cxn ang="0">
                  <a:pos x="connsiteX4-239" y="connsiteY4-240"/>
                </a:cxn>
                <a:cxn ang="0">
                  <a:pos x="connsiteX5-241" y="connsiteY5-242"/>
                </a:cxn>
                <a:cxn ang="0">
                  <a:pos x="connsiteX6-243" y="connsiteY6-244"/>
                </a:cxn>
                <a:cxn ang="0">
                  <a:pos x="connsiteX7-245" y="connsiteY7-246"/>
                </a:cxn>
                <a:cxn ang="0">
                  <a:pos x="connsiteX8-247" y="connsiteY8-248"/>
                </a:cxn>
                <a:cxn ang="0">
                  <a:pos x="connsiteX9-249" y="connsiteY9-250"/>
                </a:cxn>
                <a:cxn ang="0">
                  <a:pos x="connsiteX10-251" y="connsiteY10-252"/>
                </a:cxn>
                <a:cxn ang="0">
                  <a:pos x="connsiteX11-253" y="connsiteY11-254"/>
                </a:cxn>
                <a:cxn ang="0">
                  <a:pos x="connsiteX12-255" y="connsiteY12-256"/>
                </a:cxn>
                <a:cxn ang="0">
                  <a:pos x="connsiteX13-257" y="connsiteY13-258"/>
                </a:cxn>
                <a:cxn ang="0">
                  <a:pos x="connsiteX14-259" y="connsiteY14-260"/>
                </a:cxn>
                <a:cxn ang="0">
                  <a:pos x="connsiteX15-261" y="connsiteY15-262"/>
                </a:cxn>
                <a:cxn ang="0">
                  <a:pos x="connsiteX16-263" y="connsiteY16-264"/>
                </a:cxn>
                <a:cxn ang="0">
                  <a:pos x="connsiteX17-265" y="connsiteY17-266"/>
                </a:cxn>
                <a:cxn ang="0">
                  <a:pos x="connsiteX18-267" y="connsiteY18-268"/>
                </a:cxn>
                <a:cxn ang="0">
                  <a:pos x="connsiteX19-269" y="connsiteY19-270"/>
                </a:cxn>
              </a:cxnLst>
              <a:rect l="l" t="t" r="r" b="b"/>
              <a:pathLst>
                <a:path w="1444859" h="1295674">
                  <a:moveTo>
                    <a:pt x="806432" y="0"/>
                  </a:moveTo>
                  <a:lnTo>
                    <a:pt x="793276" y="86202"/>
                  </a:lnTo>
                  <a:cubicBezTo>
                    <a:pt x="789530" y="123090"/>
                    <a:pt x="787611" y="160517"/>
                    <a:pt x="787611" y="198393"/>
                  </a:cubicBezTo>
                  <a:cubicBezTo>
                    <a:pt x="787611" y="349896"/>
                    <a:pt x="818315" y="494227"/>
                    <a:pt x="873841" y="625504"/>
                  </a:cubicBezTo>
                  <a:lnTo>
                    <a:pt x="880066" y="638426"/>
                  </a:lnTo>
                  <a:lnTo>
                    <a:pt x="880067" y="638427"/>
                  </a:lnTo>
                  <a:lnTo>
                    <a:pt x="920048" y="721423"/>
                  </a:lnTo>
                  <a:cubicBezTo>
                    <a:pt x="1021400" y="907996"/>
                    <a:pt x="1175291" y="1061886"/>
                    <a:pt x="1361863" y="1163238"/>
                  </a:cubicBezTo>
                  <a:lnTo>
                    <a:pt x="1444859" y="1203219"/>
                  </a:lnTo>
                  <a:lnTo>
                    <a:pt x="1431937" y="1209444"/>
                  </a:lnTo>
                  <a:cubicBezTo>
                    <a:pt x="1300660" y="1264970"/>
                    <a:pt x="1156329" y="1295674"/>
                    <a:pt x="1004826" y="1295674"/>
                  </a:cubicBezTo>
                  <a:cubicBezTo>
                    <a:pt x="966950" y="1295674"/>
                    <a:pt x="929523" y="1293755"/>
                    <a:pt x="892635" y="1290009"/>
                  </a:cubicBezTo>
                  <a:lnTo>
                    <a:pt x="806433" y="1276853"/>
                  </a:lnTo>
                  <a:lnTo>
                    <a:pt x="806432" y="1276852"/>
                  </a:lnTo>
                  <a:lnTo>
                    <a:pt x="783685" y="1273380"/>
                  </a:lnTo>
                  <a:cubicBezTo>
                    <a:pt x="462248" y="1207605"/>
                    <a:pt x="192009" y="1001281"/>
                    <a:pt x="39981" y="721422"/>
                  </a:cubicBezTo>
                  <a:lnTo>
                    <a:pt x="0" y="638426"/>
                  </a:lnTo>
                  <a:lnTo>
                    <a:pt x="39981" y="555430"/>
                  </a:lnTo>
                  <a:cubicBezTo>
                    <a:pt x="192009" y="275571"/>
                    <a:pt x="462248" y="69247"/>
                    <a:pt x="783685" y="3472"/>
                  </a:cubicBezTo>
                  <a:lnTo>
                    <a:pt x="8064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43200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华文细黑" pitchFamily="2" charset="-122"/>
                  <a:ea typeface="华文细黑" pitchFamily="2" charset="-122"/>
                  <a:cs typeface="Raavi" pitchFamily="34" charset="0"/>
                </a:rPr>
                <a:t>04</a:t>
              </a:r>
              <a:endParaRPr lang="zh-CN" altLang="en-US" dirty="0">
                <a:latin typeface="华文细黑" pitchFamily="2" charset="-122"/>
                <a:ea typeface="华文细黑" pitchFamily="2" charset="-122"/>
                <a:cs typeface="Raavi" pitchFamily="34" charset="0"/>
              </a:endParaRPr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7797" y="6091"/>
              <a:ext cx="2074" cy="2313"/>
            </a:xfrm>
            <a:custGeom>
              <a:avLst/>
              <a:gdLst>
                <a:gd name="connsiteX0" fmla="*/ 1203219 w 1295674"/>
                <a:gd name="connsiteY0" fmla="*/ 0 h 1444857"/>
                <a:gd name="connsiteX1" fmla="*/ 1209444 w 1295674"/>
                <a:gd name="connsiteY1" fmla="*/ 12922 h 1444857"/>
                <a:gd name="connsiteX2" fmla="*/ 1295674 w 1295674"/>
                <a:gd name="connsiteY2" fmla="*/ 440033 h 1444857"/>
                <a:gd name="connsiteX3" fmla="*/ 1290009 w 1295674"/>
                <a:gd name="connsiteY3" fmla="*/ 552224 h 1444857"/>
                <a:gd name="connsiteX4" fmla="*/ 1276853 w 1295674"/>
                <a:gd name="connsiteY4" fmla="*/ 638426 h 1444857"/>
                <a:gd name="connsiteX5" fmla="*/ 1276852 w 1295674"/>
                <a:gd name="connsiteY5" fmla="*/ 638426 h 1444857"/>
                <a:gd name="connsiteX6" fmla="*/ 1273380 w 1295674"/>
                <a:gd name="connsiteY6" fmla="*/ 661172 h 1444857"/>
                <a:gd name="connsiteX7" fmla="*/ 721422 w 1295674"/>
                <a:gd name="connsiteY7" fmla="*/ 1404876 h 1444857"/>
                <a:gd name="connsiteX8" fmla="*/ 638426 w 1295674"/>
                <a:gd name="connsiteY8" fmla="*/ 1444857 h 1444857"/>
                <a:gd name="connsiteX9" fmla="*/ 555430 w 1295674"/>
                <a:gd name="connsiteY9" fmla="*/ 1404876 h 1444857"/>
                <a:gd name="connsiteX10" fmla="*/ 3472 w 1295674"/>
                <a:gd name="connsiteY10" fmla="*/ 661172 h 1444857"/>
                <a:gd name="connsiteX11" fmla="*/ 0 w 1295674"/>
                <a:gd name="connsiteY11" fmla="*/ 638425 h 1444857"/>
                <a:gd name="connsiteX12" fmla="*/ 86202 w 1295674"/>
                <a:gd name="connsiteY12" fmla="*/ 651581 h 1444857"/>
                <a:gd name="connsiteX13" fmla="*/ 198393 w 1295674"/>
                <a:gd name="connsiteY13" fmla="*/ 657246 h 1444857"/>
                <a:gd name="connsiteX14" fmla="*/ 625504 w 1295674"/>
                <a:gd name="connsiteY14" fmla="*/ 571016 h 1444857"/>
                <a:gd name="connsiteX15" fmla="*/ 638426 w 1295674"/>
                <a:gd name="connsiteY15" fmla="*/ 564791 h 1444857"/>
                <a:gd name="connsiteX16" fmla="*/ 638428 w 1295674"/>
                <a:gd name="connsiteY16" fmla="*/ 564792 h 1444857"/>
                <a:gd name="connsiteX17" fmla="*/ 721423 w 1295674"/>
                <a:gd name="connsiteY17" fmla="*/ 524811 h 1444857"/>
                <a:gd name="connsiteX18" fmla="*/ 1163238 w 1295674"/>
                <a:gd name="connsiteY18" fmla="*/ 82996 h 144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95674" h="1444857">
                  <a:moveTo>
                    <a:pt x="1203219" y="0"/>
                  </a:moveTo>
                  <a:lnTo>
                    <a:pt x="1209444" y="12922"/>
                  </a:lnTo>
                  <a:cubicBezTo>
                    <a:pt x="1264970" y="144199"/>
                    <a:pt x="1295674" y="288530"/>
                    <a:pt x="1295674" y="440033"/>
                  </a:cubicBezTo>
                  <a:cubicBezTo>
                    <a:pt x="1295674" y="477909"/>
                    <a:pt x="1293755" y="515336"/>
                    <a:pt x="1290009" y="552224"/>
                  </a:cubicBezTo>
                  <a:lnTo>
                    <a:pt x="1276853" y="638426"/>
                  </a:lnTo>
                  <a:lnTo>
                    <a:pt x="1276852" y="638426"/>
                  </a:lnTo>
                  <a:lnTo>
                    <a:pt x="1273380" y="661172"/>
                  </a:lnTo>
                  <a:cubicBezTo>
                    <a:pt x="1207605" y="982609"/>
                    <a:pt x="1001281" y="1252848"/>
                    <a:pt x="721422" y="1404876"/>
                  </a:cubicBezTo>
                  <a:lnTo>
                    <a:pt x="638426" y="1444857"/>
                  </a:lnTo>
                  <a:lnTo>
                    <a:pt x="555430" y="1404876"/>
                  </a:lnTo>
                  <a:cubicBezTo>
                    <a:pt x="275571" y="1252848"/>
                    <a:pt x="69247" y="982609"/>
                    <a:pt x="3472" y="661172"/>
                  </a:cubicBezTo>
                  <a:lnTo>
                    <a:pt x="0" y="638425"/>
                  </a:lnTo>
                  <a:lnTo>
                    <a:pt x="86202" y="651581"/>
                  </a:lnTo>
                  <a:cubicBezTo>
                    <a:pt x="123090" y="655327"/>
                    <a:pt x="160517" y="657246"/>
                    <a:pt x="198393" y="657246"/>
                  </a:cubicBezTo>
                  <a:cubicBezTo>
                    <a:pt x="349896" y="657246"/>
                    <a:pt x="494227" y="626542"/>
                    <a:pt x="625504" y="571016"/>
                  </a:cubicBezTo>
                  <a:lnTo>
                    <a:pt x="638426" y="564791"/>
                  </a:lnTo>
                  <a:lnTo>
                    <a:pt x="638428" y="564792"/>
                  </a:lnTo>
                  <a:lnTo>
                    <a:pt x="721423" y="524811"/>
                  </a:lnTo>
                  <a:cubicBezTo>
                    <a:pt x="907996" y="423459"/>
                    <a:pt x="1061886" y="269569"/>
                    <a:pt x="1163238" y="82996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华文细黑" pitchFamily="2" charset="-122"/>
                  <a:ea typeface="华文细黑" pitchFamily="2" charset="-122"/>
                  <a:cs typeface="Raavi" pitchFamily="34" charset="0"/>
                </a:rPr>
                <a:t>03</a:t>
              </a:r>
              <a:endParaRPr lang="zh-CN" altLang="en-US" dirty="0">
                <a:latin typeface="华文细黑" pitchFamily="2" charset="-122"/>
                <a:ea typeface="华文细黑" pitchFamily="2" charset="-122"/>
                <a:cs typeface="Raavi" pitchFamily="34" charset="0"/>
              </a:endParaRPr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8467" y="5632"/>
              <a:ext cx="762" cy="889"/>
              <a:chOff x="6132824" y="1646648"/>
              <a:chExt cx="1013884" cy="1183217"/>
            </a:xfrm>
          </p:grpSpPr>
          <p:sp>
            <p:nvSpPr>
              <p:cNvPr id="184" name="Freeform 154"/>
              <p:cNvSpPr/>
              <p:nvPr/>
            </p:nvSpPr>
            <p:spPr bwMode="auto">
              <a:xfrm>
                <a:off x="6132824" y="1646648"/>
                <a:ext cx="1013884" cy="1183217"/>
              </a:xfrm>
              <a:custGeom>
                <a:avLst/>
                <a:gdLst>
                  <a:gd name="T0" fmla="*/ 156 w 237"/>
                  <a:gd name="T1" fmla="*/ 97 h 277"/>
                  <a:gd name="T2" fmla="*/ 156 w 237"/>
                  <a:gd name="T3" fmla="*/ 33 h 277"/>
                  <a:gd name="T4" fmla="*/ 164 w 237"/>
                  <a:gd name="T5" fmla="*/ 33 h 277"/>
                  <a:gd name="T6" fmla="*/ 170 w 237"/>
                  <a:gd name="T7" fmla="*/ 27 h 277"/>
                  <a:gd name="T8" fmla="*/ 170 w 237"/>
                  <a:gd name="T9" fmla="*/ 6 h 277"/>
                  <a:gd name="T10" fmla="*/ 164 w 237"/>
                  <a:gd name="T11" fmla="*/ 0 h 277"/>
                  <a:gd name="T12" fmla="*/ 73 w 237"/>
                  <a:gd name="T13" fmla="*/ 0 h 277"/>
                  <a:gd name="T14" fmla="*/ 67 w 237"/>
                  <a:gd name="T15" fmla="*/ 6 h 277"/>
                  <a:gd name="T16" fmla="*/ 67 w 237"/>
                  <a:gd name="T17" fmla="*/ 27 h 277"/>
                  <a:gd name="T18" fmla="*/ 73 w 237"/>
                  <a:gd name="T19" fmla="*/ 33 h 277"/>
                  <a:gd name="T20" fmla="*/ 81 w 237"/>
                  <a:gd name="T21" fmla="*/ 33 h 277"/>
                  <a:gd name="T22" fmla="*/ 81 w 237"/>
                  <a:gd name="T23" fmla="*/ 97 h 277"/>
                  <a:gd name="T24" fmla="*/ 2 w 237"/>
                  <a:gd name="T25" fmla="*/ 251 h 277"/>
                  <a:gd name="T26" fmla="*/ 3 w 237"/>
                  <a:gd name="T27" fmla="*/ 268 h 277"/>
                  <a:gd name="T28" fmla="*/ 18 w 237"/>
                  <a:gd name="T29" fmla="*/ 277 h 277"/>
                  <a:gd name="T30" fmla="*/ 218 w 237"/>
                  <a:gd name="T31" fmla="*/ 277 h 277"/>
                  <a:gd name="T32" fmla="*/ 233 w 237"/>
                  <a:gd name="T33" fmla="*/ 268 h 277"/>
                  <a:gd name="T34" fmla="*/ 234 w 237"/>
                  <a:gd name="T35" fmla="*/ 251 h 277"/>
                  <a:gd name="T36" fmla="*/ 156 w 237"/>
                  <a:gd name="T37" fmla="*/ 9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7" h="277">
                    <a:moveTo>
                      <a:pt x="156" y="97"/>
                    </a:moveTo>
                    <a:cubicBezTo>
                      <a:pt x="156" y="33"/>
                      <a:pt x="156" y="33"/>
                      <a:pt x="156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7" y="33"/>
                      <a:pt x="170" y="31"/>
                      <a:pt x="170" y="27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70" y="3"/>
                      <a:pt x="167" y="0"/>
                      <a:pt x="164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9" y="0"/>
                      <a:pt x="67" y="3"/>
                      <a:pt x="67" y="6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31"/>
                      <a:pt x="69" y="33"/>
                      <a:pt x="73" y="33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97"/>
                      <a:pt x="81" y="97"/>
                      <a:pt x="81" y="97"/>
                    </a:cubicBezTo>
                    <a:cubicBezTo>
                      <a:pt x="2" y="251"/>
                      <a:pt x="2" y="251"/>
                      <a:pt x="2" y="251"/>
                    </a:cubicBezTo>
                    <a:cubicBezTo>
                      <a:pt x="0" y="257"/>
                      <a:pt x="0" y="263"/>
                      <a:pt x="3" y="268"/>
                    </a:cubicBezTo>
                    <a:cubicBezTo>
                      <a:pt x="6" y="274"/>
                      <a:pt x="12" y="277"/>
                      <a:pt x="18" y="277"/>
                    </a:cubicBezTo>
                    <a:cubicBezTo>
                      <a:pt x="218" y="277"/>
                      <a:pt x="218" y="277"/>
                      <a:pt x="218" y="277"/>
                    </a:cubicBezTo>
                    <a:cubicBezTo>
                      <a:pt x="224" y="277"/>
                      <a:pt x="230" y="274"/>
                      <a:pt x="233" y="268"/>
                    </a:cubicBezTo>
                    <a:cubicBezTo>
                      <a:pt x="237" y="263"/>
                      <a:pt x="237" y="257"/>
                      <a:pt x="234" y="251"/>
                    </a:cubicBezTo>
                    <a:lnTo>
                      <a:pt x="156" y="9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55"/>
              <p:cNvSpPr/>
              <p:nvPr/>
            </p:nvSpPr>
            <p:spPr bwMode="auto">
              <a:xfrm>
                <a:off x="6202673" y="2590681"/>
                <a:ext cx="869951" cy="171451"/>
              </a:xfrm>
              <a:custGeom>
                <a:avLst/>
                <a:gdLst>
                  <a:gd name="T0" fmla="*/ 185 w 204"/>
                  <a:gd name="T1" fmla="*/ 0 h 40"/>
                  <a:gd name="T2" fmla="*/ 20 w 204"/>
                  <a:gd name="T3" fmla="*/ 0 h 40"/>
                  <a:gd name="T4" fmla="*/ 1 w 204"/>
                  <a:gd name="T5" fmla="*/ 37 h 40"/>
                  <a:gd name="T6" fmla="*/ 1 w 204"/>
                  <a:gd name="T7" fmla="*/ 39 h 40"/>
                  <a:gd name="T8" fmla="*/ 2 w 204"/>
                  <a:gd name="T9" fmla="*/ 40 h 40"/>
                  <a:gd name="T10" fmla="*/ 202 w 204"/>
                  <a:gd name="T11" fmla="*/ 40 h 40"/>
                  <a:gd name="T12" fmla="*/ 204 w 204"/>
                  <a:gd name="T13" fmla="*/ 39 h 40"/>
                  <a:gd name="T14" fmla="*/ 204 w 204"/>
                  <a:gd name="T15" fmla="*/ 37 h 40"/>
                  <a:gd name="T16" fmla="*/ 185 w 204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40">
                    <a:moveTo>
                      <a:pt x="185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1" y="39"/>
                    </a:cubicBezTo>
                    <a:cubicBezTo>
                      <a:pt x="1" y="40"/>
                      <a:pt x="2" y="40"/>
                      <a:pt x="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3" y="40"/>
                      <a:pt x="203" y="40"/>
                      <a:pt x="204" y="39"/>
                    </a:cubicBezTo>
                    <a:cubicBezTo>
                      <a:pt x="204" y="39"/>
                      <a:pt x="204" y="38"/>
                      <a:pt x="204" y="37"/>
                    </a:cubicBez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Oval 156"/>
              <p:cNvSpPr>
                <a:spLocks noChangeArrowheads="1"/>
              </p:cNvSpPr>
              <p:nvPr/>
            </p:nvSpPr>
            <p:spPr bwMode="auto">
              <a:xfrm>
                <a:off x="6295806" y="2649948"/>
                <a:ext cx="67733" cy="7408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Oval 157"/>
              <p:cNvSpPr>
                <a:spLocks noChangeArrowheads="1"/>
              </p:cNvSpPr>
              <p:nvPr/>
            </p:nvSpPr>
            <p:spPr bwMode="auto">
              <a:xfrm>
                <a:off x="6949857" y="2685932"/>
                <a:ext cx="50800" cy="508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Oval 158"/>
              <p:cNvSpPr>
                <a:spLocks noChangeArrowheads="1"/>
              </p:cNvSpPr>
              <p:nvPr/>
            </p:nvSpPr>
            <p:spPr bwMode="auto">
              <a:xfrm>
                <a:off x="6820740" y="2645714"/>
                <a:ext cx="74084" cy="7408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Oval 159"/>
              <p:cNvSpPr>
                <a:spLocks noChangeArrowheads="1"/>
              </p:cNvSpPr>
              <p:nvPr/>
            </p:nvSpPr>
            <p:spPr bwMode="auto">
              <a:xfrm>
                <a:off x="6685273" y="2681699"/>
                <a:ext cx="50800" cy="508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文本框 12"/>
          <p:cNvSpPr txBox="1"/>
          <p:nvPr/>
        </p:nvSpPr>
        <p:spPr>
          <a:xfrm>
            <a:off x="8212455" y="277812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58" name="矩形 13"/>
          <p:cNvSpPr/>
          <p:nvPr/>
        </p:nvSpPr>
        <p:spPr>
          <a:xfrm>
            <a:off x="8135620" y="3213100"/>
            <a:ext cx="1842770" cy="12668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9" name="文本框 12"/>
          <p:cNvSpPr txBox="1"/>
          <p:nvPr/>
        </p:nvSpPr>
        <p:spPr>
          <a:xfrm>
            <a:off x="1657985" y="277812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60" name="矩形 13"/>
          <p:cNvSpPr/>
          <p:nvPr/>
        </p:nvSpPr>
        <p:spPr>
          <a:xfrm>
            <a:off x="1581150" y="3213100"/>
            <a:ext cx="1842770" cy="12668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1" name="文本框 12"/>
          <p:cNvSpPr txBox="1"/>
          <p:nvPr/>
        </p:nvSpPr>
        <p:spPr>
          <a:xfrm>
            <a:off x="3492500" y="504634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63" name="矩形 13"/>
          <p:cNvSpPr/>
          <p:nvPr/>
        </p:nvSpPr>
        <p:spPr>
          <a:xfrm>
            <a:off x="3415665" y="5481320"/>
            <a:ext cx="1842770" cy="12668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4" name="文本框 12"/>
          <p:cNvSpPr txBox="1"/>
          <p:nvPr/>
        </p:nvSpPr>
        <p:spPr>
          <a:xfrm>
            <a:off x="6117590" y="20891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65" name="矩形 13"/>
          <p:cNvSpPr/>
          <p:nvPr/>
        </p:nvSpPr>
        <p:spPr>
          <a:xfrm>
            <a:off x="6040755" y="643890"/>
            <a:ext cx="1842770" cy="12668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57" grpId="0"/>
      <p:bldP spid="58" grpId="0"/>
      <p:bldP spid="59" grpId="0"/>
      <p:bldP spid="60" grpId="0"/>
      <p:bldP spid="61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论文概括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468110" y="2476500"/>
            <a:ext cx="508698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文本框 9"/>
          <p:cNvSpPr txBox="1"/>
          <p:nvPr/>
        </p:nvSpPr>
        <p:spPr>
          <a:xfrm>
            <a:off x="6351270" y="1922780"/>
            <a:ext cx="281051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3CBDDA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1271" name="组合 10"/>
          <p:cNvGrpSpPr/>
          <p:nvPr/>
        </p:nvGrpSpPr>
        <p:grpSpPr>
          <a:xfrm>
            <a:off x="6372225" y="3098800"/>
            <a:ext cx="1139190" cy="1111250"/>
            <a:chOff x="7138702" y="2793356"/>
            <a:chExt cx="1005265" cy="980416"/>
          </a:xfrm>
        </p:grpSpPr>
        <p:pic>
          <p:nvPicPr>
            <p:cNvPr id="11272" name="Picture 3" descr="Nipic_2531170_2014032110414245700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38702" y="2793356"/>
              <a:ext cx="1005265" cy="98041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1273" name="图片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80949" y="3020560"/>
              <a:ext cx="528611" cy="528611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grpSp>
        <p:nvGrpSpPr>
          <p:cNvPr id="11274" name="组合 11"/>
          <p:cNvGrpSpPr/>
          <p:nvPr/>
        </p:nvGrpSpPr>
        <p:grpSpPr>
          <a:xfrm>
            <a:off x="6372225" y="4589780"/>
            <a:ext cx="1139190" cy="1111250"/>
            <a:chOff x="7364792" y="3965699"/>
            <a:chExt cx="1005265" cy="980416"/>
          </a:xfrm>
        </p:grpSpPr>
        <p:pic>
          <p:nvPicPr>
            <p:cNvPr id="11275" name="Picture 3" descr="Nipic_2531170_2014032110414245700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4792" y="3965699"/>
              <a:ext cx="1005265" cy="98041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1276" name="图片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01086" y="4189569"/>
              <a:ext cx="532676" cy="53267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11277" name="文本框 12"/>
          <p:cNvSpPr txBox="1"/>
          <p:nvPr/>
        </p:nvSpPr>
        <p:spPr>
          <a:xfrm>
            <a:off x="7510780" y="311213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3CBDDA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6156" name="矩形 13"/>
          <p:cNvSpPr/>
          <p:nvPr/>
        </p:nvSpPr>
        <p:spPr>
          <a:xfrm>
            <a:off x="7519670" y="3547110"/>
            <a:ext cx="4336415" cy="77914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279" name="文本框 14"/>
          <p:cNvSpPr txBox="1"/>
          <p:nvPr/>
        </p:nvSpPr>
        <p:spPr>
          <a:xfrm>
            <a:off x="7519670" y="471868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3CBDDA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6158" name="矩形 15"/>
          <p:cNvSpPr/>
          <p:nvPr/>
        </p:nvSpPr>
        <p:spPr>
          <a:xfrm>
            <a:off x="7528560" y="5153660"/>
            <a:ext cx="4336415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lang="zh-CN" altLang="en-US" sz="1600" strike="noStrike" noProof="1"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42629" y="1215553"/>
            <a:ext cx="5275811" cy="5238957"/>
            <a:chOff x="3977" y="5054"/>
            <a:chExt cx="3675" cy="3649"/>
          </a:xfrm>
        </p:grpSpPr>
        <p:grpSp>
          <p:nvGrpSpPr>
            <p:cNvPr id="3" name="组合 2"/>
            <p:cNvGrpSpPr/>
            <p:nvPr/>
          </p:nvGrpSpPr>
          <p:grpSpPr>
            <a:xfrm>
              <a:off x="3977" y="6024"/>
              <a:ext cx="1802" cy="1309"/>
              <a:chOff x="4504683" y="4472295"/>
              <a:chExt cx="1144108" cy="831473"/>
            </a:xfrm>
          </p:grpSpPr>
          <p:sp>
            <p:nvSpPr>
              <p:cNvPr id="5" name="菱形 4"/>
              <p:cNvSpPr/>
              <p:nvPr/>
            </p:nvSpPr>
            <p:spPr>
              <a:xfrm rot="17280000" flipH="1">
                <a:off x="4661000" y="4315977"/>
                <a:ext cx="831473" cy="1144108"/>
              </a:xfrm>
              <a:prstGeom prst="diamond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rtlCol="0" anchor="ctr"/>
              <a:lstStyle/>
              <a:p>
                <a:pPr algn="ctr" defTabSz="913765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4839034" y="4713462"/>
                <a:ext cx="493000" cy="16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Arial" pitchFamily="34" charset="0"/>
                  </a:rPr>
                  <a:t>01</a:t>
                </a:r>
                <a:endParaRPr lang="en-US" altLang="zh-CN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Arial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850" y="6013"/>
              <a:ext cx="1802" cy="1309"/>
              <a:chOff x="5694302" y="4465558"/>
              <a:chExt cx="1144108" cy="831473"/>
            </a:xfrm>
          </p:grpSpPr>
          <p:sp>
            <p:nvSpPr>
              <p:cNvPr id="14" name="菱形 13"/>
              <p:cNvSpPr/>
              <p:nvPr/>
            </p:nvSpPr>
            <p:spPr>
              <a:xfrm rot="4320000">
                <a:off x="5850619" y="4309240"/>
                <a:ext cx="831473" cy="1144108"/>
              </a:xfrm>
              <a:prstGeom prst="diamond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rtlCol="0" anchor="ctr"/>
              <a:lstStyle/>
              <a:p>
                <a:pPr algn="ctr" defTabSz="913765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6015690" y="4713462"/>
                <a:ext cx="493000" cy="16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Arial" pitchFamily="34" charset="0"/>
                  </a:rPr>
                  <a:t>03</a:t>
                </a:r>
                <a:endParaRPr lang="en-US" altLang="zh-CN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Arial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146" y="5054"/>
              <a:ext cx="1309" cy="1802"/>
              <a:chOff x="5247102" y="3856659"/>
              <a:chExt cx="831473" cy="1144108"/>
            </a:xfrm>
          </p:grpSpPr>
          <p:sp>
            <p:nvSpPr>
              <p:cNvPr id="13" name="菱形 12"/>
              <p:cNvSpPr/>
              <p:nvPr/>
            </p:nvSpPr>
            <p:spPr>
              <a:xfrm>
                <a:off x="5247102" y="3856659"/>
                <a:ext cx="831473" cy="1144108"/>
              </a:xfrm>
              <a:prstGeom prst="diamond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rtlCol="0" anchor="ctr"/>
              <a:lstStyle/>
              <a:p>
                <a:pPr algn="ctr" defTabSz="913765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5410266" y="4277556"/>
                <a:ext cx="493000" cy="16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Arial" pitchFamily="34" charset="0"/>
                  </a:rPr>
                  <a:t>02</a:t>
                </a:r>
                <a:endParaRPr lang="en-US" altLang="zh-CN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Arial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5" y="6902"/>
              <a:ext cx="1309" cy="1802"/>
              <a:chOff x="4884454" y="5029880"/>
              <a:chExt cx="831473" cy="1144108"/>
            </a:xfrm>
          </p:grpSpPr>
          <p:sp>
            <p:nvSpPr>
              <p:cNvPr id="29" name="菱形 28"/>
              <p:cNvSpPr/>
              <p:nvPr/>
            </p:nvSpPr>
            <p:spPr>
              <a:xfrm rot="12960000">
                <a:off x="4884454" y="5029880"/>
                <a:ext cx="831473" cy="1144108"/>
              </a:xfrm>
              <a:prstGeom prst="diamond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rtlCol="0" anchor="ctr"/>
              <a:lstStyle/>
              <a:p>
                <a:pPr algn="ctr" defTabSz="913765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047708" y="5417246"/>
                <a:ext cx="493000" cy="16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Arial" pitchFamily="34" charset="0"/>
                  </a:rPr>
                  <a:t>05</a:t>
                </a:r>
                <a:endParaRPr lang="en-US" altLang="zh-CN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Arial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745" y="6891"/>
              <a:ext cx="1309" cy="1802"/>
              <a:chOff x="5627164" y="5023142"/>
              <a:chExt cx="831473" cy="1144108"/>
            </a:xfrm>
          </p:grpSpPr>
          <p:sp>
            <p:nvSpPr>
              <p:cNvPr id="53" name="菱形 52"/>
              <p:cNvSpPr/>
              <p:nvPr/>
            </p:nvSpPr>
            <p:spPr>
              <a:xfrm rot="8640000">
                <a:off x="5627164" y="5023142"/>
                <a:ext cx="831473" cy="1144108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rtlCol="0" anchor="ctr"/>
              <a:lstStyle/>
              <a:p>
                <a:pPr algn="ctr" defTabSz="913765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5787985" y="5417246"/>
                <a:ext cx="493000" cy="16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  <a:cs typeface="Arial" pitchFamily="34" charset="0"/>
                  </a:rPr>
                  <a:t>04</a:t>
                </a:r>
                <a:endParaRPr lang="en-US" altLang="zh-CN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  <a:cs typeface="Arial" pitchFamily="34" charset="0"/>
                </a:endParaRP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11270" grpId="0"/>
      <p:bldP spid="11277" grpId="0"/>
      <p:bldP spid="6156" grpId="0"/>
      <p:bldP spid="11279" grpId="0"/>
      <p:bldP spid="61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/>
          <p:nvPr>
            <p:custDataLst>
              <p:tags r:id="rId1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研究综述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MH_Number_1"/>
          <p:cNvSpPr/>
          <p:nvPr>
            <p:custDataLst>
              <p:tags r:id="rId2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3592345" y="186604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5865028" y="186604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V="1">
            <a:off x="8142318" y="186604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258" y="3163853"/>
            <a:ext cx="4652852" cy="31831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689397" y="3163853"/>
            <a:ext cx="3744288" cy="31831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flipH="1" flipV="1">
            <a:off x="1942258" y="3163853"/>
            <a:ext cx="357021" cy="307777"/>
          </a:xfrm>
          <a:prstGeom prst="triangle">
            <a:avLst>
              <a:gd name="adj" fmla="val 100000"/>
            </a:avLst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942465" y="1647825"/>
            <a:ext cx="1659890" cy="4362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4219575" y="1647825"/>
            <a:ext cx="1659890" cy="4362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6496685" y="1647825"/>
            <a:ext cx="1659890" cy="4362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8783320" y="1657350"/>
            <a:ext cx="1659890" cy="4362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/>
          <p:nvPr/>
        </p:nvSpPr>
        <p:spPr>
          <a:xfrm>
            <a:off x="2066290" y="16833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5" name="矩形 13"/>
          <p:cNvSpPr/>
          <p:nvPr/>
        </p:nvSpPr>
        <p:spPr>
          <a:xfrm>
            <a:off x="1929765" y="2166620"/>
            <a:ext cx="1855470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点击此处添加内容</a:t>
            </a: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7" name="文本框 12"/>
          <p:cNvSpPr txBox="1"/>
          <p:nvPr/>
        </p:nvSpPr>
        <p:spPr>
          <a:xfrm>
            <a:off x="4334510" y="16833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6602730" y="16833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2" name="文本框 12"/>
          <p:cNvSpPr txBox="1"/>
          <p:nvPr/>
        </p:nvSpPr>
        <p:spPr>
          <a:xfrm>
            <a:off x="8880475" y="16833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矩形 13"/>
          <p:cNvSpPr/>
          <p:nvPr/>
        </p:nvSpPr>
        <p:spPr>
          <a:xfrm>
            <a:off x="4169410" y="2166620"/>
            <a:ext cx="1855470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点击此处添加内容</a:t>
            </a: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6525" y="2166620"/>
            <a:ext cx="1855470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点击此处添加内容</a:t>
            </a: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26170" y="2166620"/>
            <a:ext cx="1855470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点击此处添加内容</a:t>
            </a: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" name="矩形 13"/>
          <p:cNvSpPr/>
          <p:nvPr/>
        </p:nvSpPr>
        <p:spPr>
          <a:xfrm>
            <a:off x="7576820" y="3651885"/>
            <a:ext cx="1962150" cy="22421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trike="noStrike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点击此处添加内容  点击此处添加内容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strike="noStrike" noProof="1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26" grpId="0" bldLvl="0" animBg="1"/>
      <p:bldP spid="2" grpId="0" bldLvl="0" animBg="1"/>
      <p:bldP spid="8" grpId="0" animBg="1"/>
      <p:bldP spid="41" grpId="0" animBg="1"/>
      <p:bldP spid="44" grpId="0" animBg="1"/>
      <p:bldP spid="47" grpId="0" animBg="1"/>
      <p:bldP spid="4" grpId="0"/>
      <p:bldP spid="5" grpId="0"/>
      <p:bldP spid="7" grpId="0"/>
      <p:bldP spid="10" grpId="0"/>
      <p:bldP spid="12" grpId="0"/>
      <p:bldP spid="13" grpId="0"/>
      <p:bldP spid="14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/>
          <p:nvPr>
            <p:custDataLst>
              <p:tags r:id="rId1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现状分析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MH_Number_1"/>
          <p:cNvSpPr/>
          <p:nvPr>
            <p:custDataLst>
              <p:tags r:id="rId2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475230" y="1149985"/>
            <a:ext cx="9171305" cy="4433384"/>
            <a:chOff x="2040" y="2130"/>
            <a:chExt cx="10225" cy="4943"/>
          </a:xfrm>
        </p:grpSpPr>
        <p:sp>
          <p:nvSpPr>
            <p:cNvPr id="59394" name="Freeform 17"/>
            <p:cNvSpPr/>
            <p:nvPr/>
          </p:nvSpPr>
          <p:spPr>
            <a:xfrm>
              <a:off x="2040" y="2873"/>
              <a:ext cx="1715" cy="1615"/>
            </a:xfrm>
            <a:custGeom>
              <a:avLst/>
              <a:gdLst/>
              <a:ahLst/>
              <a:cxnLst>
                <a:cxn ang="0">
                  <a:pos x="1089025" y="479425"/>
                </a:cxn>
                <a:cxn ang="0">
                  <a:pos x="0" y="1025525"/>
                </a:cxn>
                <a:cxn ang="0">
                  <a:pos x="0" y="546100"/>
                </a:cxn>
                <a:cxn ang="0">
                  <a:pos x="1089025" y="0"/>
                </a:cxn>
                <a:cxn ang="0">
                  <a:pos x="1089025" y="479425"/>
                </a:cxn>
              </a:cxnLst>
              <a:rect l="0" t="0" r="0" b="0"/>
              <a:pathLst>
                <a:path w="686" h="646">
                  <a:moveTo>
                    <a:pt x="686" y="302"/>
                  </a:moveTo>
                  <a:lnTo>
                    <a:pt x="0" y="646"/>
                  </a:lnTo>
                  <a:lnTo>
                    <a:pt x="0" y="344"/>
                  </a:lnTo>
                  <a:lnTo>
                    <a:pt x="686" y="0"/>
                  </a:lnTo>
                  <a:lnTo>
                    <a:pt x="686" y="302"/>
                  </a:lnTo>
                  <a:close/>
                </a:path>
              </a:pathLst>
            </a:custGeom>
            <a:solidFill>
              <a:srgbClr val="02898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95" name="Rectangle 18"/>
            <p:cNvSpPr/>
            <p:nvPr/>
          </p:nvSpPr>
          <p:spPr>
            <a:xfrm>
              <a:off x="2040" y="3730"/>
              <a:ext cx="3843" cy="755"/>
            </a:xfrm>
            <a:prstGeom prst="rect">
              <a:avLst/>
            </a:prstGeom>
            <a:solidFill>
              <a:srgbClr val="00C3D9"/>
            </a:solidFill>
            <a:ln w="9525">
              <a:noFill/>
              <a:miter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59396" name="Freeform 11"/>
            <p:cNvSpPr/>
            <p:nvPr/>
          </p:nvSpPr>
          <p:spPr>
            <a:xfrm>
              <a:off x="4168" y="3740"/>
              <a:ext cx="1715" cy="1615"/>
            </a:xfrm>
            <a:custGeom>
              <a:avLst/>
              <a:gdLst/>
              <a:ahLst/>
              <a:cxnLst>
                <a:cxn ang="0">
                  <a:pos x="1089025" y="479425"/>
                </a:cxn>
                <a:cxn ang="0">
                  <a:pos x="0" y="1025525"/>
                </a:cxn>
                <a:cxn ang="0">
                  <a:pos x="0" y="547688"/>
                </a:cxn>
                <a:cxn ang="0">
                  <a:pos x="1089025" y="0"/>
                </a:cxn>
                <a:cxn ang="0">
                  <a:pos x="1089025" y="479425"/>
                </a:cxn>
              </a:cxnLst>
              <a:rect l="0" t="0" r="0" b="0"/>
              <a:pathLst>
                <a:path w="686" h="646">
                  <a:moveTo>
                    <a:pt x="686" y="302"/>
                  </a:moveTo>
                  <a:lnTo>
                    <a:pt x="0" y="646"/>
                  </a:lnTo>
                  <a:lnTo>
                    <a:pt x="0" y="345"/>
                  </a:lnTo>
                  <a:lnTo>
                    <a:pt x="686" y="0"/>
                  </a:lnTo>
                  <a:lnTo>
                    <a:pt x="686" y="302"/>
                  </a:lnTo>
                  <a:close/>
                </a:path>
              </a:pathLst>
            </a:custGeom>
            <a:solidFill>
              <a:srgbClr val="02898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97" name="Rectangle 14"/>
            <p:cNvSpPr/>
            <p:nvPr/>
          </p:nvSpPr>
          <p:spPr>
            <a:xfrm>
              <a:off x="4168" y="4585"/>
              <a:ext cx="3842" cy="755"/>
            </a:xfrm>
            <a:prstGeom prst="rect">
              <a:avLst/>
            </a:prstGeom>
            <a:solidFill>
              <a:srgbClr val="DF7307"/>
            </a:solidFill>
            <a:ln w="9525">
              <a:noFill/>
              <a:miter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59398" name="Freeform 15"/>
            <p:cNvSpPr/>
            <p:nvPr/>
          </p:nvSpPr>
          <p:spPr>
            <a:xfrm>
              <a:off x="6295" y="4598"/>
              <a:ext cx="1715" cy="1615"/>
            </a:xfrm>
            <a:custGeom>
              <a:avLst/>
              <a:gdLst/>
              <a:ahLst/>
              <a:cxnLst>
                <a:cxn ang="0">
                  <a:pos x="1089025" y="479425"/>
                </a:cxn>
                <a:cxn ang="0">
                  <a:pos x="0" y="1025525"/>
                </a:cxn>
                <a:cxn ang="0">
                  <a:pos x="0" y="546100"/>
                </a:cxn>
                <a:cxn ang="0">
                  <a:pos x="1089025" y="0"/>
                </a:cxn>
                <a:cxn ang="0">
                  <a:pos x="1089025" y="479425"/>
                </a:cxn>
              </a:cxnLst>
              <a:rect l="0" t="0" r="0" b="0"/>
              <a:pathLst>
                <a:path w="686" h="646">
                  <a:moveTo>
                    <a:pt x="686" y="302"/>
                  </a:moveTo>
                  <a:lnTo>
                    <a:pt x="0" y="646"/>
                  </a:lnTo>
                  <a:lnTo>
                    <a:pt x="0" y="344"/>
                  </a:lnTo>
                  <a:lnTo>
                    <a:pt x="686" y="0"/>
                  </a:lnTo>
                  <a:lnTo>
                    <a:pt x="686" y="302"/>
                  </a:lnTo>
                  <a:close/>
                </a:path>
              </a:pathLst>
            </a:custGeom>
            <a:solidFill>
              <a:srgbClr val="02898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99" name="Rectangle 16"/>
            <p:cNvSpPr/>
            <p:nvPr/>
          </p:nvSpPr>
          <p:spPr>
            <a:xfrm>
              <a:off x="6295" y="5458"/>
              <a:ext cx="3843" cy="755"/>
            </a:xfrm>
            <a:prstGeom prst="rect">
              <a:avLst/>
            </a:prstGeom>
            <a:solidFill>
              <a:srgbClr val="1FD89C"/>
            </a:solidFill>
            <a:ln w="9525">
              <a:noFill/>
              <a:miter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sp>
          <p:nvSpPr>
            <p:cNvPr id="59400" name="Freeform 19"/>
            <p:cNvSpPr/>
            <p:nvPr/>
          </p:nvSpPr>
          <p:spPr>
            <a:xfrm>
              <a:off x="8423" y="5458"/>
              <a:ext cx="1715" cy="1615"/>
            </a:xfrm>
            <a:custGeom>
              <a:avLst/>
              <a:gdLst/>
              <a:ahLst/>
              <a:cxnLst>
                <a:cxn ang="0">
                  <a:pos x="1089025" y="479425"/>
                </a:cxn>
                <a:cxn ang="0">
                  <a:pos x="0" y="1025525"/>
                </a:cxn>
                <a:cxn ang="0">
                  <a:pos x="0" y="546100"/>
                </a:cxn>
                <a:cxn ang="0">
                  <a:pos x="1089025" y="0"/>
                </a:cxn>
                <a:cxn ang="0">
                  <a:pos x="1089025" y="479425"/>
                </a:cxn>
              </a:cxnLst>
              <a:rect l="0" t="0" r="0" b="0"/>
              <a:pathLst>
                <a:path w="686" h="646">
                  <a:moveTo>
                    <a:pt x="686" y="302"/>
                  </a:moveTo>
                  <a:lnTo>
                    <a:pt x="0" y="646"/>
                  </a:lnTo>
                  <a:lnTo>
                    <a:pt x="0" y="344"/>
                  </a:lnTo>
                  <a:lnTo>
                    <a:pt x="686" y="0"/>
                  </a:lnTo>
                  <a:lnTo>
                    <a:pt x="686" y="302"/>
                  </a:lnTo>
                  <a:close/>
                </a:path>
              </a:pathLst>
            </a:custGeom>
            <a:solidFill>
              <a:srgbClr val="02898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1" name="Rectangle 20"/>
            <p:cNvSpPr/>
            <p:nvPr/>
          </p:nvSpPr>
          <p:spPr>
            <a:xfrm>
              <a:off x="8423" y="6318"/>
              <a:ext cx="3842" cy="755"/>
            </a:xfrm>
            <a:prstGeom prst="rect">
              <a:avLst/>
            </a:prstGeom>
            <a:solidFill>
              <a:srgbClr val="F4C60E"/>
            </a:solidFill>
            <a:ln w="9525">
              <a:noFill/>
              <a:miter/>
            </a:ln>
          </p:spPr>
          <p:txBody>
            <a:bodyPr/>
            <a:lstStyle/>
            <a:p>
              <a:pPr lvl="0"/>
              <a:endParaRPr dirty="0">
                <a:latin typeface="Rockwell" pitchFamily="18" charset="0"/>
                <a:ea typeface="Rockwell" pitchFamily="18" charset="0"/>
              </a:endParaRPr>
            </a:p>
          </p:txBody>
        </p:sp>
        <p:grpSp>
          <p:nvGrpSpPr>
            <p:cNvPr id="10" name="Group 26"/>
            <p:cNvGrpSpPr/>
            <p:nvPr/>
          </p:nvGrpSpPr>
          <p:grpSpPr>
            <a:xfrm>
              <a:off x="10680" y="4944"/>
              <a:ext cx="1131" cy="1029"/>
              <a:chOff x="8805863" y="4170363"/>
              <a:chExt cx="476250" cy="433387"/>
            </a:xfrm>
            <a:solidFill>
              <a:srgbClr val="F4C60E"/>
            </a:solidFill>
          </p:grpSpPr>
          <p:sp>
            <p:nvSpPr>
              <p:cNvPr id="11" name="Freeform 27"/>
              <p:cNvSpPr/>
              <p:nvPr/>
            </p:nvSpPr>
            <p:spPr bwMode="auto">
              <a:xfrm>
                <a:off x="8805863" y="4352925"/>
                <a:ext cx="292100" cy="250825"/>
              </a:xfrm>
              <a:custGeom>
                <a:avLst/>
                <a:gdLst>
                  <a:gd name="T0" fmla="*/ 21 w 78"/>
                  <a:gd name="T1" fmla="*/ 0 h 67"/>
                  <a:gd name="T2" fmla="*/ 32 w 78"/>
                  <a:gd name="T3" fmla="*/ 0 h 67"/>
                  <a:gd name="T4" fmla="*/ 34 w 78"/>
                  <a:gd name="T5" fmla="*/ 9 h 67"/>
                  <a:gd name="T6" fmla="*/ 32 w 78"/>
                  <a:gd name="T7" fmla="*/ 46 h 67"/>
                  <a:gd name="T8" fmla="*/ 39 w 78"/>
                  <a:gd name="T9" fmla="*/ 59 h 67"/>
                  <a:gd name="T10" fmla="*/ 46 w 78"/>
                  <a:gd name="T11" fmla="*/ 46 h 67"/>
                  <a:gd name="T12" fmla="*/ 42 w 78"/>
                  <a:gd name="T13" fmla="*/ 9 h 67"/>
                  <a:gd name="T14" fmla="*/ 45 w 78"/>
                  <a:gd name="T15" fmla="*/ 0 h 67"/>
                  <a:gd name="T16" fmla="*/ 57 w 78"/>
                  <a:gd name="T17" fmla="*/ 0 h 67"/>
                  <a:gd name="T18" fmla="*/ 57 w 78"/>
                  <a:gd name="T19" fmla="*/ 0 h 67"/>
                  <a:gd name="T20" fmla="*/ 76 w 78"/>
                  <a:gd name="T21" fmla="*/ 22 h 67"/>
                  <a:gd name="T22" fmla="*/ 73 w 78"/>
                  <a:gd name="T23" fmla="*/ 45 h 67"/>
                  <a:gd name="T24" fmla="*/ 54 w 78"/>
                  <a:gd name="T25" fmla="*/ 67 h 67"/>
                  <a:gd name="T26" fmla="*/ 24 w 78"/>
                  <a:gd name="T27" fmla="*/ 67 h 67"/>
                  <a:gd name="T28" fmla="*/ 4 w 78"/>
                  <a:gd name="T29" fmla="*/ 44 h 67"/>
                  <a:gd name="T30" fmla="*/ 1 w 78"/>
                  <a:gd name="T31" fmla="*/ 22 h 67"/>
                  <a:gd name="T32" fmla="*/ 21 w 78"/>
                  <a:gd name="T3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67">
                    <a:moveTo>
                      <a:pt x="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1"/>
                      <a:pt x="31" y="6"/>
                      <a:pt x="34" y="9"/>
                    </a:cubicBezTo>
                    <a:cubicBezTo>
                      <a:pt x="34" y="9"/>
                      <a:pt x="30" y="37"/>
                      <a:pt x="32" y="46"/>
                    </a:cubicBezTo>
                    <a:cubicBezTo>
                      <a:pt x="32" y="50"/>
                      <a:pt x="35" y="59"/>
                      <a:pt x="39" y="59"/>
                    </a:cubicBezTo>
                    <a:cubicBezTo>
                      <a:pt x="42" y="59"/>
                      <a:pt x="45" y="50"/>
                      <a:pt x="46" y="46"/>
                    </a:cubicBezTo>
                    <a:cubicBezTo>
                      <a:pt x="47" y="37"/>
                      <a:pt x="42" y="9"/>
                      <a:pt x="42" y="9"/>
                    </a:cubicBezTo>
                    <a:cubicBezTo>
                      <a:pt x="43" y="8"/>
                      <a:pt x="44" y="7"/>
                      <a:pt x="4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7" y="0"/>
                      <a:pt x="78" y="10"/>
                      <a:pt x="76" y="22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1" y="57"/>
                      <a:pt x="65" y="67"/>
                      <a:pt x="5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13" y="67"/>
                      <a:pt x="6" y="57"/>
                      <a:pt x="4" y="44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0"/>
                      <a:pt x="10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Oval 28"/>
              <p:cNvSpPr>
                <a:spLocks noChangeArrowheads="1"/>
              </p:cNvSpPr>
              <p:nvPr/>
            </p:nvSpPr>
            <p:spPr bwMode="auto">
              <a:xfrm>
                <a:off x="8875713" y="4170363"/>
                <a:ext cx="147638" cy="146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Freeform 29"/>
              <p:cNvSpPr/>
              <p:nvPr/>
            </p:nvSpPr>
            <p:spPr bwMode="auto">
              <a:xfrm>
                <a:off x="9094788" y="4364038"/>
                <a:ext cx="187325" cy="239712"/>
              </a:xfrm>
              <a:custGeom>
                <a:avLst/>
                <a:gdLst>
                  <a:gd name="T0" fmla="*/ 19 w 50"/>
                  <a:gd name="T1" fmla="*/ 0 h 64"/>
                  <a:gd name="T2" fmla="*/ 5 w 50"/>
                  <a:gd name="T3" fmla="*/ 4 h 64"/>
                  <a:gd name="T4" fmla="*/ 7 w 50"/>
                  <a:gd name="T5" fmla="*/ 9 h 64"/>
                  <a:gd name="T6" fmla="*/ 19 w 50"/>
                  <a:gd name="T7" fmla="*/ 6 h 64"/>
                  <a:gd name="T8" fmla="*/ 44 w 50"/>
                  <a:gd name="T9" fmla="*/ 32 h 64"/>
                  <a:gd name="T10" fmla="*/ 19 w 50"/>
                  <a:gd name="T11" fmla="*/ 58 h 64"/>
                  <a:gd name="T12" fmla="*/ 3 w 50"/>
                  <a:gd name="T13" fmla="*/ 52 h 64"/>
                  <a:gd name="T14" fmla="*/ 0 w 50"/>
                  <a:gd name="T15" fmla="*/ 58 h 64"/>
                  <a:gd name="T16" fmla="*/ 19 w 50"/>
                  <a:gd name="T17" fmla="*/ 64 h 64"/>
                  <a:gd name="T18" fmla="*/ 50 w 50"/>
                  <a:gd name="T19" fmla="*/ 32 h 64"/>
                  <a:gd name="T20" fmla="*/ 19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19" y="0"/>
                    </a:moveTo>
                    <a:cubicBezTo>
                      <a:pt x="14" y="0"/>
                      <a:pt x="9" y="1"/>
                      <a:pt x="5" y="4"/>
                    </a:cubicBezTo>
                    <a:cubicBezTo>
                      <a:pt x="6" y="5"/>
                      <a:pt x="7" y="7"/>
                      <a:pt x="7" y="9"/>
                    </a:cubicBezTo>
                    <a:cubicBezTo>
                      <a:pt x="11" y="7"/>
                      <a:pt x="15" y="6"/>
                      <a:pt x="19" y="6"/>
                    </a:cubicBezTo>
                    <a:cubicBezTo>
                      <a:pt x="33" y="6"/>
                      <a:pt x="44" y="18"/>
                      <a:pt x="44" y="32"/>
                    </a:cubicBezTo>
                    <a:cubicBezTo>
                      <a:pt x="44" y="46"/>
                      <a:pt x="33" y="58"/>
                      <a:pt x="19" y="58"/>
                    </a:cubicBezTo>
                    <a:cubicBezTo>
                      <a:pt x="13" y="58"/>
                      <a:pt x="7" y="56"/>
                      <a:pt x="3" y="52"/>
                    </a:cubicBezTo>
                    <a:cubicBezTo>
                      <a:pt x="2" y="54"/>
                      <a:pt x="1" y="56"/>
                      <a:pt x="0" y="58"/>
                    </a:cubicBezTo>
                    <a:cubicBezTo>
                      <a:pt x="5" y="61"/>
                      <a:pt x="12" y="64"/>
                      <a:pt x="19" y="64"/>
                    </a:cubicBezTo>
                    <a:cubicBezTo>
                      <a:pt x="36" y="64"/>
                      <a:pt x="50" y="49"/>
                      <a:pt x="50" y="32"/>
                    </a:cubicBezTo>
                    <a:cubicBezTo>
                      <a:pt x="50" y="14"/>
                      <a:pt x="36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9094788" y="4416425"/>
                <a:ext cx="107950" cy="134937"/>
              </a:xfrm>
              <a:custGeom>
                <a:avLst/>
                <a:gdLst>
                  <a:gd name="T0" fmla="*/ 29 w 29"/>
                  <a:gd name="T1" fmla="*/ 34 h 36"/>
                  <a:gd name="T2" fmla="*/ 27 w 29"/>
                  <a:gd name="T3" fmla="*/ 28 h 36"/>
                  <a:gd name="T4" fmla="*/ 21 w 29"/>
                  <a:gd name="T5" fmla="*/ 29 h 36"/>
                  <a:gd name="T6" fmla="*/ 14 w 29"/>
                  <a:gd name="T7" fmla="*/ 27 h 36"/>
                  <a:gd name="T8" fmla="*/ 12 w 29"/>
                  <a:gd name="T9" fmla="*/ 23 h 36"/>
                  <a:gd name="T10" fmla="*/ 25 w 29"/>
                  <a:gd name="T11" fmla="*/ 23 h 36"/>
                  <a:gd name="T12" fmla="*/ 27 w 29"/>
                  <a:gd name="T13" fmla="*/ 21 h 36"/>
                  <a:gd name="T14" fmla="*/ 25 w 29"/>
                  <a:gd name="T15" fmla="*/ 19 h 36"/>
                  <a:gd name="T16" fmla="*/ 25 w 29"/>
                  <a:gd name="T17" fmla="*/ 19 h 36"/>
                  <a:gd name="T18" fmla="*/ 25 w 29"/>
                  <a:gd name="T19" fmla="*/ 19 h 36"/>
                  <a:gd name="T20" fmla="*/ 12 w 29"/>
                  <a:gd name="T21" fmla="*/ 19 h 36"/>
                  <a:gd name="T22" fmla="*/ 12 w 29"/>
                  <a:gd name="T23" fmla="*/ 18 h 36"/>
                  <a:gd name="T24" fmla="*/ 12 w 29"/>
                  <a:gd name="T25" fmla="*/ 17 h 36"/>
                  <a:gd name="T26" fmla="*/ 26 w 29"/>
                  <a:gd name="T27" fmla="*/ 17 h 36"/>
                  <a:gd name="T28" fmla="*/ 28 w 29"/>
                  <a:gd name="T29" fmla="*/ 15 h 36"/>
                  <a:gd name="T30" fmla="*/ 26 w 29"/>
                  <a:gd name="T31" fmla="*/ 13 h 36"/>
                  <a:gd name="T32" fmla="*/ 12 w 29"/>
                  <a:gd name="T33" fmla="*/ 13 h 36"/>
                  <a:gd name="T34" fmla="*/ 14 w 29"/>
                  <a:gd name="T35" fmla="*/ 9 h 36"/>
                  <a:gd name="T36" fmla="*/ 21 w 29"/>
                  <a:gd name="T37" fmla="*/ 6 h 36"/>
                  <a:gd name="T38" fmla="*/ 27 w 29"/>
                  <a:gd name="T39" fmla="*/ 8 h 36"/>
                  <a:gd name="T40" fmla="*/ 28 w 29"/>
                  <a:gd name="T41" fmla="*/ 1 h 36"/>
                  <a:gd name="T42" fmla="*/ 20 w 29"/>
                  <a:gd name="T43" fmla="*/ 0 h 36"/>
                  <a:gd name="T44" fmla="*/ 8 w 29"/>
                  <a:gd name="T45" fmla="*/ 5 h 36"/>
                  <a:gd name="T46" fmla="*/ 4 w 29"/>
                  <a:gd name="T47" fmla="*/ 13 h 36"/>
                  <a:gd name="T48" fmla="*/ 3 w 29"/>
                  <a:gd name="T49" fmla="*/ 13 h 36"/>
                  <a:gd name="T50" fmla="*/ 1 w 29"/>
                  <a:gd name="T51" fmla="*/ 15 h 36"/>
                  <a:gd name="T52" fmla="*/ 3 w 29"/>
                  <a:gd name="T53" fmla="*/ 17 h 36"/>
                  <a:gd name="T54" fmla="*/ 4 w 29"/>
                  <a:gd name="T55" fmla="*/ 17 h 36"/>
                  <a:gd name="T56" fmla="*/ 3 w 29"/>
                  <a:gd name="T57" fmla="*/ 18 h 36"/>
                  <a:gd name="T58" fmla="*/ 3 w 29"/>
                  <a:gd name="T59" fmla="*/ 19 h 36"/>
                  <a:gd name="T60" fmla="*/ 3 w 29"/>
                  <a:gd name="T61" fmla="*/ 19 h 36"/>
                  <a:gd name="T62" fmla="*/ 3 w 29"/>
                  <a:gd name="T63" fmla="*/ 19 h 36"/>
                  <a:gd name="T64" fmla="*/ 2 w 29"/>
                  <a:gd name="T65" fmla="*/ 19 h 36"/>
                  <a:gd name="T66" fmla="*/ 0 w 29"/>
                  <a:gd name="T67" fmla="*/ 21 h 36"/>
                  <a:gd name="T68" fmla="*/ 2 w 29"/>
                  <a:gd name="T69" fmla="*/ 23 h 36"/>
                  <a:gd name="T70" fmla="*/ 4 w 29"/>
                  <a:gd name="T71" fmla="*/ 23 h 36"/>
                  <a:gd name="T72" fmla="*/ 7 w 29"/>
                  <a:gd name="T73" fmla="*/ 30 h 36"/>
                  <a:gd name="T74" fmla="*/ 20 w 29"/>
                  <a:gd name="T75" fmla="*/ 36 h 36"/>
                  <a:gd name="T76" fmla="*/ 29 w 29"/>
                  <a:gd name="T7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6">
                    <a:moveTo>
                      <a:pt x="29" y="34"/>
                    </a:moveTo>
                    <a:cubicBezTo>
                      <a:pt x="27" y="28"/>
                      <a:pt x="27" y="28"/>
                      <a:pt x="27" y="28"/>
                    </a:cubicBezTo>
                    <a:cubicBezTo>
                      <a:pt x="26" y="29"/>
                      <a:pt x="24" y="29"/>
                      <a:pt x="21" y="29"/>
                    </a:cubicBezTo>
                    <a:cubicBezTo>
                      <a:pt x="18" y="29"/>
                      <a:pt x="16" y="29"/>
                      <a:pt x="14" y="27"/>
                    </a:cubicBezTo>
                    <a:cubicBezTo>
                      <a:pt x="13" y="26"/>
                      <a:pt x="13" y="25"/>
                      <a:pt x="12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7" y="22"/>
                      <a:pt x="27" y="21"/>
                    </a:cubicBezTo>
                    <a:cubicBezTo>
                      <a:pt x="27" y="20"/>
                      <a:pt x="26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8"/>
                    </a:cubicBezTo>
                    <a:cubicBezTo>
                      <a:pt x="12" y="18"/>
                      <a:pt x="12" y="17"/>
                      <a:pt x="12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8" y="16"/>
                      <a:pt x="28" y="15"/>
                    </a:cubicBezTo>
                    <a:cubicBezTo>
                      <a:pt x="28" y="14"/>
                      <a:pt x="27" y="13"/>
                      <a:pt x="26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3" y="10"/>
                      <a:pt x="14" y="9"/>
                    </a:cubicBezTo>
                    <a:cubicBezTo>
                      <a:pt x="16" y="7"/>
                      <a:pt x="18" y="6"/>
                      <a:pt x="21" y="6"/>
                    </a:cubicBezTo>
                    <a:cubicBezTo>
                      <a:pt x="23" y="6"/>
                      <a:pt x="25" y="7"/>
                      <a:pt x="27" y="8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6" y="1"/>
                      <a:pt x="24" y="0"/>
                      <a:pt x="20" y="0"/>
                    </a:cubicBezTo>
                    <a:cubicBezTo>
                      <a:pt x="15" y="0"/>
                      <a:pt x="11" y="2"/>
                      <a:pt x="8" y="5"/>
                    </a:cubicBezTo>
                    <a:cubicBezTo>
                      <a:pt x="6" y="7"/>
                      <a:pt x="5" y="10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1" y="14"/>
                      <a:pt x="1" y="15"/>
                    </a:cubicBezTo>
                    <a:cubicBezTo>
                      <a:pt x="1" y="16"/>
                      <a:pt x="2" y="17"/>
                      <a:pt x="3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3" y="18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6"/>
                      <a:pt x="6" y="28"/>
                      <a:pt x="7" y="30"/>
                    </a:cubicBezTo>
                    <a:cubicBezTo>
                      <a:pt x="10" y="34"/>
                      <a:pt x="15" y="36"/>
                      <a:pt x="20" y="36"/>
                    </a:cubicBezTo>
                    <a:cubicBezTo>
                      <a:pt x="24" y="36"/>
                      <a:pt x="27" y="3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8543" y="3954"/>
              <a:ext cx="1092" cy="1085"/>
              <a:chOff x="10213975" y="4567238"/>
              <a:chExt cx="469900" cy="466726"/>
            </a:xfrm>
            <a:solidFill>
              <a:srgbClr val="01D48F"/>
            </a:solidFill>
          </p:grpSpPr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10533063" y="4567238"/>
                <a:ext cx="82550" cy="793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Freeform 33"/>
              <p:cNvSpPr/>
              <p:nvPr/>
            </p:nvSpPr>
            <p:spPr bwMode="auto">
              <a:xfrm>
                <a:off x="10488613" y="4654551"/>
                <a:ext cx="173038" cy="357188"/>
              </a:xfrm>
              <a:custGeom>
                <a:avLst/>
                <a:gdLst>
                  <a:gd name="T0" fmla="*/ 45 w 46"/>
                  <a:gd name="T1" fmla="*/ 15 h 95"/>
                  <a:gd name="T2" fmla="*/ 45 w 46"/>
                  <a:gd name="T3" fmla="*/ 14 h 95"/>
                  <a:gd name="T4" fmla="*/ 32 w 46"/>
                  <a:gd name="T5" fmla="*/ 0 h 95"/>
                  <a:gd name="T6" fmla="*/ 32 w 46"/>
                  <a:gd name="T7" fmla="*/ 0 h 95"/>
                  <a:gd name="T8" fmla="*/ 32 w 46"/>
                  <a:gd name="T9" fmla="*/ 0 h 95"/>
                  <a:gd name="T10" fmla="*/ 30 w 46"/>
                  <a:gd name="T11" fmla="*/ 0 h 95"/>
                  <a:gd name="T12" fmla="*/ 25 w 46"/>
                  <a:gd name="T13" fmla="*/ 0 h 95"/>
                  <a:gd name="T14" fmla="*/ 24 w 46"/>
                  <a:gd name="T15" fmla="*/ 4 h 95"/>
                  <a:gd name="T16" fmla="*/ 26 w 46"/>
                  <a:gd name="T17" fmla="*/ 19 h 95"/>
                  <a:gd name="T18" fmla="*/ 23 w 46"/>
                  <a:gd name="T19" fmla="*/ 24 h 95"/>
                  <a:gd name="T20" fmla="*/ 20 w 46"/>
                  <a:gd name="T21" fmla="*/ 19 h 95"/>
                  <a:gd name="T22" fmla="*/ 21 w 46"/>
                  <a:gd name="T23" fmla="*/ 4 h 95"/>
                  <a:gd name="T24" fmla="*/ 20 w 46"/>
                  <a:gd name="T25" fmla="*/ 0 h 95"/>
                  <a:gd name="T26" fmla="*/ 16 w 46"/>
                  <a:gd name="T27" fmla="*/ 0 h 95"/>
                  <a:gd name="T28" fmla="*/ 14 w 46"/>
                  <a:gd name="T29" fmla="*/ 0 h 95"/>
                  <a:gd name="T30" fmla="*/ 13 w 46"/>
                  <a:gd name="T31" fmla="*/ 0 h 95"/>
                  <a:gd name="T32" fmla="*/ 13 w 46"/>
                  <a:gd name="T33" fmla="*/ 0 h 95"/>
                  <a:gd name="T34" fmla="*/ 0 w 46"/>
                  <a:gd name="T35" fmla="*/ 14 h 95"/>
                  <a:gd name="T36" fmla="*/ 0 w 46"/>
                  <a:gd name="T37" fmla="*/ 15 h 95"/>
                  <a:gd name="T38" fmla="*/ 0 w 46"/>
                  <a:gd name="T39" fmla="*/ 16 h 95"/>
                  <a:gd name="T40" fmla="*/ 0 w 46"/>
                  <a:gd name="T41" fmla="*/ 45 h 95"/>
                  <a:gd name="T42" fmla="*/ 4 w 46"/>
                  <a:gd name="T43" fmla="*/ 50 h 95"/>
                  <a:gd name="T44" fmla="*/ 9 w 46"/>
                  <a:gd name="T45" fmla="*/ 45 h 95"/>
                  <a:gd name="T46" fmla="*/ 9 w 46"/>
                  <a:gd name="T47" fmla="*/ 17 h 95"/>
                  <a:gd name="T48" fmla="*/ 10 w 46"/>
                  <a:gd name="T49" fmla="*/ 17 h 95"/>
                  <a:gd name="T50" fmla="*/ 10 w 46"/>
                  <a:gd name="T51" fmla="*/ 45 h 95"/>
                  <a:gd name="T52" fmla="*/ 10 w 46"/>
                  <a:gd name="T53" fmla="*/ 45 h 95"/>
                  <a:gd name="T54" fmla="*/ 10 w 46"/>
                  <a:gd name="T55" fmla="*/ 95 h 95"/>
                  <a:gd name="T56" fmla="*/ 22 w 46"/>
                  <a:gd name="T57" fmla="*/ 95 h 95"/>
                  <a:gd name="T58" fmla="*/ 22 w 46"/>
                  <a:gd name="T59" fmla="*/ 51 h 95"/>
                  <a:gd name="T60" fmla="*/ 24 w 46"/>
                  <a:gd name="T61" fmla="*/ 51 h 95"/>
                  <a:gd name="T62" fmla="*/ 24 w 46"/>
                  <a:gd name="T63" fmla="*/ 95 h 95"/>
                  <a:gd name="T64" fmla="*/ 35 w 46"/>
                  <a:gd name="T65" fmla="*/ 95 h 95"/>
                  <a:gd name="T66" fmla="*/ 35 w 46"/>
                  <a:gd name="T67" fmla="*/ 45 h 95"/>
                  <a:gd name="T68" fmla="*/ 35 w 46"/>
                  <a:gd name="T69" fmla="*/ 43 h 95"/>
                  <a:gd name="T70" fmla="*/ 35 w 46"/>
                  <a:gd name="T71" fmla="*/ 17 h 95"/>
                  <a:gd name="T72" fmla="*/ 37 w 46"/>
                  <a:gd name="T73" fmla="*/ 17 h 95"/>
                  <a:gd name="T74" fmla="*/ 37 w 46"/>
                  <a:gd name="T75" fmla="*/ 45 h 95"/>
                  <a:gd name="T76" fmla="*/ 41 w 46"/>
                  <a:gd name="T77" fmla="*/ 50 h 95"/>
                  <a:gd name="T78" fmla="*/ 46 w 46"/>
                  <a:gd name="T79" fmla="*/ 45 h 95"/>
                  <a:gd name="T80" fmla="*/ 46 w 46"/>
                  <a:gd name="T81" fmla="*/ 16 h 95"/>
                  <a:gd name="T82" fmla="*/ 45 w 46"/>
                  <a:gd name="T83" fmla="*/ 1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6" h="95">
                    <a:moveTo>
                      <a:pt x="45" y="15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7"/>
                      <a:pt x="39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3"/>
                      <a:pt x="24" y="4"/>
                      <a:pt x="24" y="4"/>
                    </a:cubicBezTo>
                    <a:cubicBezTo>
                      <a:pt x="24" y="4"/>
                      <a:pt x="26" y="15"/>
                      <a:pt x="26" y="19"/>
                    </a:cubicBezTo>
                    <a:cubicBezTo>
                      <a:pt x="25" y="21"/>
                      <a:pt x="24" y="24"/>
                      <a:pt x="23" y="24"/>
                    </a:cubicBezTo>
                    <a:cubicBezTo>
                      <a:pt x="22" y="25"/>
                      <a:pt x="20" y="21"/>
                      <a:pt x="20" y="19"/>
                    </a:cubicBezTo>
                    <a:cubicBezTo>
                      <a:pt x="19" y="15"/>
                      <a:pt x="21" y="4"/>
                      <a:pt x="21" y="4"/>
                    </a:cubicBezTo>
                    <a:cubicBezTo>
                      <a:pt x="20" y="3"/>
                      <a:pt x="20" y="1"/>
                      <a:pt x="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1"/>
                      <a:pt x="0" y="7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8"/>
                      <a:pt x="2" y="50"/>
                      <a:pt x="4" y="50"/>
                    </a:cubicBezTo>
                    <a:cubicBezTo>
                      <a:pt x="7" y="50"/>
                      <a:pt x="9" y="48"/>
                      <a:pt x="9" y="4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8"/>
                      <a:pt x="39" y="50"/>
                      <a:pt x="41" y="50"/>
                    </a:cubicBezTo>
                    <a:cubicBezTo>
                      <a:pt x="44" y="50"/>
                      <a:pt x="46" y="48"/>
                      <a:pt x="46" y="45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10348913" y="4687888"/>
                <a:ext cx="112713" cy="323850"/>
              </a:xfrm>
              <a:custGeom>
                <a:avLst/>
                <a:gdLst>
                  <a:gd name="T0" fmla="*/ 29 w 30"/>
                  <a:gd name="T1" fmla="*/ 13 h 86"/>
                  <a:gd name="T2" fmla="*/ 16 w 30"/>
                  <a:gd name="T3" fmla="*/ 1 h 86"/>
                  <a:gd name="T4" fmla="*/ 14 w 30"/>
                  <a:gd name="T5" fmla="*/ 1 h 86"/>
                  <a:gd name="T6" fmla="*/ 1 w 30"/>
                  <a:gd name="T7" fmla="*/ 13 h 86"/>
                  <a:gd name="T8" fmla="*/ 2 w 30"/>
                  <a:gd name="T9" fmla="*/ 16 h 86"/>
                  <a:gd name="T10" fmla="*/ 8 w 30"/>
                  <a:gd name="T11" fmla="*/ 16 h 86"/>
                  <a:gd name="T12" fmla="*/ 8 w 30"/>
                  <a:gd name="T13" fmla="*/ 86 h 86"/>
                  <a:gd name="T14" fmla="*/ 22 w 30"/>
                  <a:gd name="T15" fmla="*/ 86 h 86"/>
                  <a:gd name="T16" fmla="*/ 22 w 30"/>
                  <a:gd name="T17" fmla="*/ 16 h 86"/>
                  <a:gd name="T18" fmla="*/ 27 w 30"/>
                  <a:gd name="T19" fmla="*/ 16 h 86"/>
                  <a:gd name="T20" fmla="*/ 29 w 30"/>
                  <a:gd name="T21" fmla="*/ 1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86">
                    <a:moveTo>
                      <a:pt x="29" y="13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5" y="0"/>
                      <a:pt x="14" y="0"/>
                      <a:pt x="14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1" y="16"/>
                      <a:pt x="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9" y="16"/>
                      <a:pt x="30" y="14"/>
                      <a:pt x="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Freeform 35"/>
              <p:cNvSpPr/>
              <p:nvPr/>
            </p:nvSpPr>
            <p:spPr bwMode="auto">
              <a:xfrm>
                <a:off x="10240963" y="4800601"/>
                <a:ext cx="111125" cy="211138"/>
              </a:xfrm>
              <a:custGeom>
                <a:avLst/>
                <a:gdLst>
                  <a:gd name="T0" fmla="*/ 29 w 30"/>
                  <a:gd name="T1" fmla="*/ 13 h 56"/>
                  <a:gd name="T2" fmla="*/ 16 w 30"/>
                  <a:gd name="T3" fmla="*/ 0 h 56"/>
                  <a:gd name="T4" fmla="*/ 14 w 30"/>
                  <a:gd name="T5" fmla="*/ 0 h 56"/>
                  <a:gd name="T6" fmla="*/ 1 w 30"/>
                  <a:gd name="T7" fmla="*/ 13 h 56"/>
                  <a:gd name="T8" fmla="*/ 3 w 30"/>
                  <a:gd name="T9" fmla="*/ 16 h 56"/>
                  <a:gd name="T10" fmla="*/ 8 w 30"/>
                  <a:gd name="T11" fmla="*/ 16 h 56"/>
                  <a:gd name="T12" fmla="*/ 8 w 30"/>
                  <a:gd name="T13" fmla="*/ 56 h 56"/>
                  <a:gd name="T14" fmla="*/ 22 w 30"/>
                  <a:gd name="T15" fmla="*/ 56 h 56"/>
                  <a:gd name="T16" fmla="*/ 22 w 30"/>
                  <a:gd name="T17" fmla="*/ 16 h 56"/>
                  <a:gd name="T18" fmla="*/ 28 w 30"/>
                  <a:gd name="T19" fmla="*/ 16 h 56"/>
                  <a:gd name="T20" fmla="*/ 29 w 30"/>
                  <a:gd name="T21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56">
                    <a:moveTo>
                      <a:pt x="29" y="13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6"/>
                      <a:pt x="30" y="14"/>
                      <a:pt x="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 36"/>
              <p:cNvSpPr/>
              <p:nvPr/>
            </p:nvSpPr>
            <p:spPr bwMode="auto">
              <a:xfrm>
                <a:off x="10213975" y="5006976"/>
                <a:ext cx="469900" cy="26988"/>
              </a:xfrm>
              <a:custGeom>
                <a:avLst/>
                <a:gdLst>
                  <a:gd name="T0" fmla="*/ 125 w 125"/>
                  <a:gd name="T1" fmla="*/ 6 h 7"/>
                  <a:gd name="T2" fmla="*/ 123 w 125"/>
                  <a:gd name="T3" fmla="*/ 7 h 7"/>
                  <a:gd name="T4" fmla="*/ 2 w 125"/>
                  <a:gd name="T5" fmla="*/ 7 h 7"/>
                  <a:gd name="T6" fmla="*/ 0 w 125"/>
                  <a:gd name="T7" fmla="*/ 6 h 7"/>
                  <a:gd name="T8" fmla="*/ 0 w 125"/>
                  <a:gd name="T9" fmla="*/ 2 h 7"/>
                  <a:gd name="T10" fmla="*/ 2 w 125"/>
                  <a:gd name="T11" fmla="*/ 0 h 7"/>
                  <a:gd name="T12" fmla="*/ 123 w 125"/>
                  <a:gd name="T13" fmla="*/ 0 h 7"/>
                  <a:gd name="T14" fmla="*/ 125 w 125"/>
                  <a:gd name="T15" fmla="*/ 2 h 7"/>
                  <a:gd name="T16" fmla="*/ 125 w 125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7">
                    <a:moveTo>
                      <a:pt x="125" y="6"/>
                    </a:moveTo>
                    <a:cubicBezTo>
                      <a:pt x="125" y="7"/>
                      <a:pt x="124" y="7"/>
                      <a:pt x="12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5" y="1"/>
                      <a:pt x="125" y="2"/>
                    </a:cubicBezTo>
                    <a:lnTo>
                      <a:pt x="12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oup 37"/>
            <p:cNvGrpSpPr/>
            <p:nvPr/>
          </p:nvGrpSpPr>
          <p:grpSpPr>
            <a:xfrm>
              <a:off x="6515" y="3145"/>
              <a:ext cx="1039" cy="986"/>
              <a:chOff x="949325" y="4389438"/>
              <a:chExt cx="434975" cy="412751"/>
            </a:xfrm>
            <a:solidFill>
              <a:srgbClr val="DF7307"/>
            </a:solidFill>
          </p:grpSpPr>
          <p:sp>
            <p:nvSpPr>
              <p:cNvPr id="40" name="Freeform 38"/>
              <p:cNvSpPr>
                <a:spLocks noEditPoints="1"/>
              </p:cNvSpPr>
              <p:nvPr/>
            </p:nvSpPr>
            <p:spPr bwMode="auto">
              <a:xfrm>
                <a:off x="1054100" y="4389438"/>
                <a:ext cx="330200" cy="285750"/>
              </a:xfrm>
              <a:custGeom>
                <a:avLst/>
                <a:gdLst>
                  <a:gd name="T0" fmla="*/ 74 w 88"/>
                  <a:gd name="T1" fmla="*/ 0 h 76"/>
                  <a:gd name="T2" fmla="*/ 66 w 88"/>
                  <a:gd name="T3" fmla="*/ 0 h 76"/>
                  <a:gd name="T4" fmla="*/ 22 w 88"/>
                  <a:gd name="T5" fmla="*/ 0 h 76"/>
                  <a:gd name="T6" fmla="*/ 14 w 88"/>
                  <a:gd name="T7" fmla="*/ 0 h 76"/>
                  <a:gd name="T8" fmla="*/ 0 w 88"/>
                  <a:gd name="T9" fmla="*/ 14 h 76"/>
                  <a:gd name="T10" fmla="*/ 0 w 88"/>
                  <a:gd name="T11" fmla="*/ 29 h 76"/>
                  <a:gd name="T12" fmla="*/ 0 w 88"/>
                  <a:gd name="T13" fmla="*/ 47 h 76"/>
                  <a:gd name="T14" fmla="*/ 14 w 88"/>
                  <a:gd name="T15" fmla="*/ 60 h 76"/>
                  <a:gd name="T16" fmla="*/ 25 w 88"/>
                  <a:gd name="T17" fmla="*/ 60 h 76"/>
                  <a:gd name="T18" fmla="*/ 25 w 88"/>
                  <a:gd name="T19" fmla="*/ 70 h 76"/>
                  <a:gd name="T20" fmla="*/ 28 w 88"/>
                  <a:gd name="T21" fmla="*/ 75 h 76"/>
                  <a:gd name="T22" fmla="*/ 30 w 88"/>
                  <a:gd name="T23" fmla="*/ 76 h 76"/>
                  <a:gd name="T24" fmla="*/ 34 w 88"/>
                  <a:gd name="T25" fmla="*/ 74 h 76"/>
                  <a:gd name="T26" fmla="*/ 48 w 88"/>
                  <a:gd name="T27" fmla="*/ 60 h 76"/>
                  <a:gd name="T28" fmla="*/ 74 w 88"/>
                  <a:gd name="T29" fmla="*/ 60 h 76"/>
                  <a:gd name="T30" fmla="*/ 88 w 88"/>
                  <a:gd name="T31" fmla="*/ 47 h 76"/>
                  <a:gd name="T32" fmla="*/ 88 w 88"/>
                  <a:gd name="T33" fmla="*/ 29 h 76"/>
                  <a:gd name="T34" fmla="*/ 88 w 88"/>
                  <a:gd name="T35" fmla="*/ 14 h 76"/>
                  <a:gd name="T36" fmla="*/ 74 w 88"/>
                  <a:gd name="T37" fmla="*/ 0 h 76"/>
                  <a:gd name="T38" fmla="*/ 21 w 88"/>
                  <a:gd name="T39" fmla="*/ 38 h 76"/>
                  <a:gd name="T40" fmla="*/ 13 w 88"/>
                  <a:gd name="T41" fmla="*/ 29 h 76"/>
                  <a:gd name="T42" fmla="*/ 21 w 88"/>
                  <a:gd name="T43" fmla="*/ 21 h 76"/>
                  <a:gd name="T44" fmla="*/ 29 w 88"/>
                  <a:gd name="T45" fmla="*/ 29 h 76"/>
                  <a:gd name="T46" fmla="*/ 21 w 88"/>
                  <a:gd name="T47" fmla="*/ 38 h 76"/>
                  <a:gd name="T48" fmla="*/ 44 w 88"/>
                  <a:gd name="T49" fmla="*/ 38 h 76"/>
                  <a:gd name="T50" fmla="*/ 36 w 88"/>
                  <a:gd name="T51" fmla="*/ 29 h 76"/>
                  <a:gd name="T52" fmla="*/ 44 w 88"/>
                  <a:gd name="T53" fmla="*/ 21 h 76"/>
                  <a:gd name="T54" fmla="*/ 52 w 88"/>
                  <a:gd name="T55" fmla="*/ 29 h 76"/>
                  <a:gd name="T56" fmla="*/ 44 w 88"/>
                  <a:gd name="T57" fmla="*/ 38 h 76"/>
                  <a:gd name="T58" fmla="*/ 67 w 88"/>
                  <a:gd name="T59" fmla="*/ 38 h 76"/>
                  <a:gd name="T60" fmla="*/ 58 w 88"/>
                  <a:gd name="T61" fmla="*/ 29 h 76"/>
                  <a:gd name="T62" fmla="*/ 67 w 88"/>
                  <a:gd name="T63" fmla="*/ 21 h 76"/>
                  <a:gd name="T64" fmla="*/ 75 w 88"/>
                  <a:gd name="T65" fmla="*/ 29 h 76"/>
                  <a:gd name="T66" fmla="*/ 67 w 88"/>
                  <a:gd name="T67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76">
                    <a:moveTo>
                      <a:pt x="74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4"/>
                      <a:pt x="6" y="60"/>
                      <a:pt x="14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72"/>
                      <a:pt x="26" y="74"/>
                      <a:pt x="28" y="75"/>
                    </a:cubicBezTo>
                    <a:cubicBezTo>
                      <a:pt x="29" y="76"/>
                      <a:pt x="30" y="76"/>
                      <a:pt x="30" y="76"/>
                    </a:cubicBezTo>
                    <a:cubicBezTo>
                      <a:pt x="32" y="76"/>
                      <a:pt x="33" y="75"/>
                      <a:pt x="34" y="7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82" y="60"/>
                      <a:pt x="88" y="54"/>
                      <a:pt x="88" y="47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6"/>
                      <a:pt x="82" y="0"/>
                      <a:pt x="74" y="0"/>
                    </a:cubicBezTo>
                    <a:close/>
                    <a:moveTo>
                      <a:pt x="21" y="38"/>
                    </a:moveTo>
                    <a:cubicBezTo>
                      <a:pt x="16" y="38"/>
                      <a:pt x="13" y="34"/>
                      <a:pt x="13" y="29"/>
                    </a:cubicBezTo>
                    <a:cubicBezTo>
                      <a:pt x="13" y="25"/>
                      <a:pt x="16" y="21"/>
                      <a:pt x="21" y="21"/>
                    </a:cubicBezTo>
                    <a:cubicBezTo>
                      <a:pt x="25" y="21"/>
                      <a:pt x="29" y="25"/>
                      <a:pt x="29" y="29"/>
                    </a:cubicBezTo>
                    <a:cubicBezTo>
                      <a:pt x="29" y="34"/>
                      <a:pt x="25" y="38"/>
                      <a:pt x="21" y="38"/>
                    </a:cubicBezTo>
                    <a:close/>
                    <a:moveTo>
                      <a:pt x="44" y="38"/>
                    </a:moveTo>
                    <a:cubicBezTo>
                      <a:pt x="39" y="38"/>
                      <a:pt x="36" y="34"/>
                      <a:pt x="36" y="29"/>
                    </a:cubicBezTo>
                    <a:cubicBezTo>
                      <a:pt x="36" y="25"/>
                      <a:pt x="39" y="21"/>
                      <a:pt x="44" y="21"/>
                    </a:cubicBezTo>
                    <a:cubicBezTo>
                      <a:pt x="49" y="21"/>
                      <a:pt x="52" y="25"/>
                      <a:pt x="52" y="29"/>
                    </a:cubicBezTo>
                    <a:cubicBezTo>
                      <a:pt x="52" y="34"/>
                      <a:pt x="49" y="38"/>
                      <a:pt x="44" y="38"/>
                    </a:cubicBezTo>
                    <a:close/>
                    <a:moveTo>
                      <a:pt x="67" y="38"/>
                    </a:moveTo>
                    <a:cubicBezTo>
                      <a:pt x="62" y="38"/>
                      <a:pt x="58" y="34"/>
                      <a:pt x="58" y="29"/>
                    </a:cubicBezTo>
                    <a:cubicBezTo>
                      <a:pt x="58" y="25"/>
                      <a:pt x="62" y="21"/>
                      <a:pt x="67" y="21"/>
                    </a:cubicBezTo>
                    <a:cubicBezTo>
                      <a:pt x="71" y="21"/>
                      <a:pt x="75" y="25"/>
                      <a:pt x="75" y="29"/>
                    </a:cubicBezTo>
                    <a:cubicBezTo>
                      <a:pt x="75" y="34"/>
                      <a:pt x="71" y="38"/>
                      <a:pt x="6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949325" y="4518026"/>
                <a:ext cx="327025" cy="284163"/>
              </a:xfrm>
              <a:custGeom>
                <a:avLst/>
                <a:gdLst>
                  <a:gd name="T0" fmla="*/ 79 w 87"/>
                  <a:gd name="T1" fmla="*/ 33 h 76"/>
                  <a:gd name="T2" fmla="*/ 79 w 87"/>
                  <a:gd name="T3" fmla="*/ 46 h 76"/>
                  <a:gd name="T4" fmla="*/ 72 w 87"/>
                  <a:gd name="T5" fmla="*/ 53 h 76"/>
                  <a:gd name="T6" fmla="*/ 62 w 87"/>
                  <a:gd name="T7" fmla="*/ 53 h 76"/>
                  <a:gd name="T8" fmla="*/ 55 w 87"/>
                  <a:gd name="T9" fmla="*/ 59 h 76"/>
                  <a:gd name="T10" fmla="*/ 55 w 87"/>
                  <a:gd name="T11" fmla="*/ 66 h 76"/>
                  <a:gd name="T12" fmla="*/ 44 w 87"/>
                  <a:gd name="T13" fmla="*/ 55 h 76"/>
                  <a:gd name="T14" fmla="*/ 39 w 87"/>
                  <a:gd name="T15" fmla="*/ 53 h 76"/>
                  <a:gd name="T16" fmla="*/ 14 w 87"/>
                  <a:gd name="T17" fmla="*/ 53 h 76"/>
                  <a:gd name="T18" fmla="*/ 8 w 87"/>
                  <a:gd name="T19" fmla="*/ 46 h 76"/>
                  <a:gd name="T20" fmla="*/ 8 w 87"/>
                  <a:gd name="T21" fmla="*/ 29 h 76"/>
                  <a:gd name="T22" fmla="*/ 8 w 87"/>
                  <a:gd name="T23" fmla="*/ 14 h 76"/>
                  <a:gd name="T24" fmla="*/ 14 w 87"/>
                  <a:gd name="T25" fmla="*/ 8 h 76"/>
                  <a:gd name="T26" fmla="*/ 22 w 87"/>
                  <a:gd name="T27" fmla="*/ 8 h 76"/>
                  <a:gd name="T28" fmla="*/ 22 w 87"/>
                  <a:gd name="T29" fmla="*/ 0 h 76"/>
                  <a:gd name="T30" fmla="*/ 14 w 87"/>
                  <a:gd name="T31" fmla="*/ 0 h 76"/>
                  <a:gd name="T32" fmla="*/ 0 w 87"/>
                  <a:gd name="T33" fmla="*/ 14 h 76"/>
                  <a:gd name="T34" fmla="*/ 0 w 87"/>
                  <a:gd name="T35" fmla="*/ 29 h 76"/>
                  <a:gd name="T36" fmla="*/ 0 w 87"/>
                  <a:gd name="T37" fmla="*/ 46 h 76"/>
                  <a:gd name="T38" fmla="*/ 14 w 87"/>
                  <a:gd name="T39" fmla="*/ 61 h 76"/>
                  <a:gd name="T40" fmla="*/ 39 w 87"/>
                  <a:gd name="T41" fmla="*/ 61 h 76"/>
                  <a:gd name="T42" fmla="*/ 52 w 87"/>
                  <a:gd name="T43" fmla="*/ 74 h 76"/>
                  <a:gd name="T44" fmla="*/ 57 w 87"/>
                  <a:gd name="T45" fmla="*/ 76 h 76"/>
                  <a:gd name="T46" fmla="*/ 59 w 87"/>
                  <a:gd name="T47" fmla="*/ 75 h 76"/>
                  <a:gd name="T48" fmla="*/ 63 w 87"/>
                  <a:gd name="T49" fmla="*/ 69 h 76"/>
                  <a:gd name="T50" fmla="*/ 63 w 87"/>
                  <a:gd name="T51" fmla="*/ 61 h 76"/>
                  <a:gd name="T52" fmla="*/ 72 w 87"/>
                  <a:gd name="T53" fmla="*/ 61 h 76"/>
                  <a:gd name="T54" fmla="*/ 87 w 87"/>
                  <a:gd name="T55" fmla="*/ 46 h 76"/>
                  <a:gd name="T56" fmla="*/ 87 w 87"/>
                  <a:gd name="T57" fmla="*/ 33 h 76"/>
                  <a:gd name="T58" fmla="*/ 79 w 87"/>
                  <a:gd name="T59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" h="76">
                    <a:moveTo>
                      <a:pt x="79" y="33"/>
                    </a:move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50"/>
                      <a:pt x="76" y="53"/>
                      <a:pt x="72" y="53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58" y="53"/>
                      <a:pt x="55" y="56"/>
                      <a:pt x="55" y="59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3" y="53"/>
                      <a:pt x="41" y="53"/>
                      <a:pt x="39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1" y="53"/>
                      <a:pt x="8" y="50"/>
                      <a:pt x="8" y="46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4"/>
                      <a:pt x="6" y="61"/>
                      <a:pt x="14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53" y="75"/>
                      <a:pt x="55" y="76"/>
                      <a:pt x="57" y="76"/>
                    </a:cubicBezTo>
                    <a:cubicBezTo>
                      <a:pt x="58" y="76"/>
                      <a:pt x="58" y="75"/>
                      <a:pt x="59" y="75"/>
                    </a:cubicBezTo>
                    <a:cubicBezTo>
                      <a:pt x="62" y="74"/>
                      <a:pt x="63" y="72"/>
                      <a:pt x="63" y="69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81" y="61"/>
                      <a:pt x="87" y="54"/>
                      <a:pt x="87" y="46"/>
                    </a:cubicBezTo>
                    <a:cubicBezTo>
                      <a:pt x="87" y="33"/>
                      <a:pt x="87" y="33"/>
                      <a:pt x="87" y="33"/>
                    </a:cubicBezTo>
                    <a:lnTo>
                      <a:pt x="7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40"/>
            <p:cNvGrpSpPr/>
            <p:nvPr/>
          </p:nvGrpSpPr>
          <p:grpSpPr>
            <a:xfrm>
              <a:off x="4187" y="2130"/>
              <a:ext cx="1236" cy="1204"/>
              <a:chOff x="6480175" y="4365625"/>
              <a:chExt cx="492126" cy="479426"/>
            </a:xfrm>
            <a:solidFill>
              <a:srgbClr val="00C3D9"/>
            </a:solidFill>
          </p:grpSpPr>
          <p:sp>
            <p:nvSpPr>
              <p:cNvPr id="43" name="Freeform 41"/>
              <p:cNvSpPr/>
              <p:nvPr/>
            </p:nvSpPr>
            <p:spPr bwMode="auto">
              <a:xfrm>
                <a:off x="6637338" y="4789488"/>
                <a:ext cx="176213" cy="55563"/>
              </a:xfrm>
              <a:custGeom>
                <a:avLst/>
                <a:gdLst>
                  <a:gd name="T0" fmla="*/ 43 w 47"/>
                  <a:gd name="T1" fmla="*/ 7 h 15"/>
                  <a:gd name="T2" fmla="*/ 35 w 47"/>
                  <a:gd name="T3" fmla="*/ 7 h 15"/>
                  <a:gd name="T4" fmla="*/ 35 w 47"/>
                  <a:gd name="T5" fmla="*/ 0 h 15"/>
                  <a:gd name="T6" fmla="*/ 12 w 47"/>
                  <a:gd name="T7" fmla="*/ 0 h 15"/>
                  <a:gd name="T8" fmla="*/ 12 w 47"/>
                  <a:gd name="T9" fmla="*/ 7 h 15"/>
                  <a:gd name="T10" fmla="*/ 4 w 47"/>
                  <a:gd name="T11" fmla="*/ 7 h 15"/>
                  <a:gd name="T12" fmla="*/ 2 w 47"/>
                  <a:gd name="T13" fmla="*/ 8 h 15"/>
                  <a:gd name="T14" fmla="*/ 22 w 47"/>
                  <a:gd name="T15" fmla="*/ 15 h 15"/>
                  <a:gd name="T16" fmla="*/ 23 w 47"/>
                  <a:gd name="T17" fmla="*/ 15 h 15"/>
                  <a:gd name="T18" fmla="*/ 26 w 47"/>
                  <a:gd name="T19" fmla="*/ 15 h 15"/>
                  <a:gd name="T20" fmla="*/ 45 w 47"/>
                  <a:gd name="T21" fmla="*/ 8 h 15"/>
                  <a:gd name="T22" fmla="*/ 43 w 47"/>
                  <a:gd name="T2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15">
                    <a:moveTo>
                      <a:pt x="43" y="7"/>
                    </a:moveTo>
                    <a:cubicBezTo>
                      <a:pt x="35" y="7"/>
                      <a:pt x="35" y="7"/>
                      <a:pt x="35" y="7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" y="7"/>
                      <a:pt x="0" y="8"/>
                      <a:pt x="2" y="8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4" y="15"/>
                      <a:pt x="25" y="15"/>
                      <a:pt x="26" y="15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7" y="8"/>
                      <a:pt x="46" y="7"/>
                      <a:pt x="4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Freeform 42"/>
              <p:cNvSpPr/>
              <p:nvPr/>
            </p:nvSpPr>
            <p:spPr bwMode="auto">
              <a:xfrm>
                <a:off x="6799263" y="4745038"/>
                <a:ext cx="173038" cy="55563"/>
              </a:xfrm>
              <a:custGeom>
                <a:avLst/>
                <a:gdLst>
                  <a:gd name="T0" fmla="*/ 45 w 46"/>
                  <a:gd name="T1" fmla="*/ 7 h 15"/>
                  <a:gd name="T2" fmla="*/ 25 w 46"/>
                  <a:gd name="T3" fmla="*/ 0 h 15"/>
                  <a:gd name="T4" fmla="*/ 23 w 46"/>
                  <a:gd name="T5" fmla="*/ 0 h 15"/>
                  <a:gd name="T6" fmla="*/ 20 w 46"/>
                  <a:gd name="T7" fmla="*/ 1 h 15"/>
                  <a:gd name="T8" fmla="*/ 20 w 46"/>
                  <a:gd name="T9" fmla="*/ 4 h 15"/>
                  <a:gd name="T10" fmla="*/ 0 w 46"/>
                  <a:gd name="T11" fmla="*/ 4 h 15"/>
                  <a:gd name="T12" fmla="*/ 0 w 46"/>
                  <a:gd name="T13" fmla="*/ 11 h 15"/>
                  <a:gd name="T14" fmla="*/ 20 w 46"/>
                  <a:gd name="T15" fmla="*/ 11 h 15"/>
                  <a:gd name="T16" fmla="*/ 20 w 46"/>
                  <a:gd name="T17" fmla="*/ 14 h 15"/>
                  <a:gd name="T18" fmla="*/ 23 w 46"/>
                  <a:gd name="T19" fmla="*/ 15 h 15"/>
                  <a:gd name="T20" fmla="*/ 25 w 46"/>
                  <a:gd name="T21" fmla="*/ 15 h 15"/>
                  <a:gd name="T22" fmla="*/ 45 w 46"/>
                  <a:gd name="T23" fmla="*/ 8 h 15"/>
                  <a:gd name="T24" fmla="*/ 45 w 4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5">
                    <a:moveTo>
                      <a:pt x="45" y="7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2" y="0"/>
                      <a:pt x="20" y="1"/>
                      <a:pt x="20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2" y="15"/>
                      <a:pt x="23" y="15"/>
                    </a:cubicBezTo>
                    <a:cubicBezTo>
                      <a:pt x="24" y="15"/>
                      <a:pt x="25" y="15"/>
                      <a:pt x="25" y="15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7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" name="Freeform 43"/>
              <p:cNvSpPr/>
              <p:nvPr/>
            </p:nvSpPr>
            <p:spPr bwMode="auto">
              <a:xfrm>
                <a:off x="6480175" y="4745038"/>
                <a:ext cx="173038" cy="55563"/>
              </a:xfrm>
              <a:custGeom>
                <a:avLst/>
                <a:gdLst>
                  <a:gd name="T0" fmla="*/ 46 w 46"/>
                  <a:gd name="T1" fmla="*/ 4 h 15"/>
                  <a:gd name="T2" fmla="*/ 26 w 46"/>
                  <a:gd name="T3" fmla="*/ 4 h 15"/>
                  <a:gd name="T4" fmla="*/ 26 w 46"/>
                  <a:gd name="T5" fmla="*/ 1 h 15"/>
                  <a:gd name="T6" fmla="*/ 23 w 46"/>
                  <a:gd name="T7" fmla="*/ 0 h 15"/>
                  <a:gd name="T8" fmla="*/ 21 w 46"/>
                  <a:gd name="T9" fmla="*/ 0 h 15"/>
                  <a:gd name="T10" fmla="*/ 1 w 46"/>
                  <a:gd name="T11" fmla="*/ 7 h 15"/>
                  <a:gd name="T12" fmla="*/ 1 w 46"/>
                  <a:gd name="T13" fmla="*/ 8 h 15"/>
                  <a:gd name="T14" fmla="*/ 21 w 46"/>
                  <a:gd name="T15" fmla="*/ 15 h 15"/>
                  <a:gd name="T16" fmla="*/ 23 w 46"/>
                  <a:gd name="T17" fmla="*/ 15 h 15"/>
                  <a:gd name="T18" fmla="*/ 26 w 46"/>
                  <a:gd name="T19" fmla="*/ 14 h 15"/>
                  <a:gd name="T20" fmla="*/ 26 w 46"/>
                  <a:gd name="T21" fmla="*/ 11 h 15"/>
                  <a:gd name="T22" fmla="*/ 46 w 46"/>
                  <a:gd name="T23" fmla="*/ 11 h 15"/>
                  <a:gd name="T24" fmla="*/ 46 w 46"/>
                  <a:gd name="T2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5">
                    <a:moveTo>
                      <a:pt x="4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4" y="0"/>
                      <a:pt x="23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2" y="15"/>
                      <a:pt x="23" y="15"/>
                    </a:cubicBezTo>
                    <a:cubicBezTo>
                      <a:pt x="24" y="15"/>
                      <a:pt x="26" y="15"/>
                      <a:pt x="26" y="14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Oval 44"/>
              <p:cNvSpPr>
                <a:spLocks noChangeArrowheads="1"/>
              </p:cNvSpPr>
              <p:nvPr/>
            </p:nvSpPr>
            <p:spPr bwMode="auto">
              <a:xfrm>
                <a:off x="6689725" y="4365625"/>
                <a:ext cx="76200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45"/>
              <p:cNvSpPr/>
              <p:nvPr/>
            </p:nvSpPr>
            <p:spPr bwMode="auto">
              <a:xfrm>
                <a:off x="6645275" y="4443413"/>
                <a:ext cx="161925" cy="323850"/>
              </a:xfrm>
              <a:custGeom>
                <a:avLst/>
                <a:gdLst>
                  <a:gd name="T0" fmla="*/ 43 w 43"/>
                  <a:gd name="T1" fmla="*/ 14 h 86"/>
                  <a:gd name="T2" fmla="*/ 43 w 43"/>
                  <a:gd name="T3" fmla="*/ 13 h 86"/>
                  <a:gd name="T4" fmla="*/ 30 w 43"/>
                  <a:gd name="T5" fmla="*/ 0 h 86"/>
                  <a:gd name="T6" fmla="*/ 30 w 43"/>
                  <a:gd name="T7" fmla="*/ 0 h 86"/>
                  <a:gd name="T8" fmla="*/ 30 w 43"/>
                  <a:gd name="T9" fmla="*/ 0 h 86"/>
                  <a:gd name="T10" fmla="*/ 28 w 43"/>
                  <a:gd name="T11" fmla="*/ 0 h 86"/>
                  <a:gd name="T12" fmla="*/ 24 w 43"/>
                  <a:gd name="T13" fmla="*/ 0 h 86"/>
                  <a:gd name="T14" fmla="*/ 23 w 43"/>
                  <a:gd name="T15" fmla="*/ 4 h 86"/>
                  <a:gd name="T16" fmla="*/ 24 w 43"/>
                  <a:gd name="T17" fmla="*/ 18 h 86"/>
                  <a:gd name="T18" fmla="*/ 22 w 43"/>
                  <a:gd name="T19" fmla="*/ 23 h 86"/>
                  <a:gd name="T20" fmla="*/ 19 w 43"/>
                  <a:gd name="T21" fmla="*/ 18 h 86"/>
                  <a:gd name="T22" fmla="*/ 20 w 43"/>
                  <a:gd name="T23" fmla="*/ 4 h 86"/>
                  <a:gd name="T24" fmla="*/ 19 w 43"/>
                  <a:gd name="T25" fmla="*/ 0 h 86"/>
                  <a:gd name="T26" fmla="*/ 15 w 43"/>
                  <a:gd name="T27" fmla="*/ 0 h 86"/>
                  <a:gd name="T28" fmla="*/ 13 w 43"/>
                  <a:gd name="T29" fmla="*/ 0 h 86"/>
                  <a:gd name="T30" fmla="*/ 13 w 43"/>
                  <a:gd name="T31" fmla="*/ 0 h 86"/>
                  <a:gd name="T32" fmla="*/ 13 w 43"/>
                  <a:gd name="T33" fmla="*/ 0 h 86"/>
                  <a:gd name="T34" fmla="*/ 0 w 43"/>
                  <a:gd name="T35" fmla="*/ 13 h 86"/>
                  <a:gd name="T36" fmla="*/ 0 w 43"/>
                  <a:gd name="T37" fmla="*/ 14 h 86"/>
                  <a:gd name="T38" fmla="*/ 0 w 43"/>
                  <a:gd name="T39" fmla="*/ 15 h 86"/>
                  <a:gd name="T40" fmla="*/ 0 w 43"/>
                  <a:gd name="T41" fmla="*/ 41 h 86"/>
                  <a:gd name="T42" fmla="*/ 4 w 43"/>
                  <a:gd name="T43" fmla="*/ 46 h 86"/>
                  <a:gd name="T44" fmla="*/ 8 w 43"/>
                  <a:gd name="T45" fmla="*/ 41 h 86"/>
                  <a:gd name="T46" fmla="*/ 8 w 43"/>
                  <a:gd name="T47" fmla="*/ 16 h 86"/>
                  <a:gd name="T48" fmla="*/ 10 w 43"/>
                  <a:gd name="T49" fmla="*/ 16 h 86"/>
                  <a:gd name="T50" fmla="*/ 10 w 43"/>
                  <a:gd name="T51" fmla="*/ 41 h 86"/>
                  <a:gd name="T52" fmla="*/ 10 w 43"/>
                  <a:gd name="T53" fmla="*/ 41 h 86"/>
                  <a:gd name="T54" fmla="*/ 10 w 43"/>
                  <a:gd name="T55" fmla="*/ 81 h 86"/>
                  <a:gd name="T56" fmla="*/ 15 w 43"/>
                  <a:gd name="T57" fmla="*/ 86 h 86"/>
                  <a:gd name="T58" fmla="*/ 15 w 43"/>
                  <a:gd name="T59" fmla="*/ 86 h 86"/>
                  <a:gd name="T60" fmla="*/ 15 w 43"/>
                  <a:gd name="T61" fmla="*/ 86 h 86"/>
                  <a:gd name="T62" fmla="*/ 20 w 43"/>
                  <a:gd name="T63" fmla="*/ 81 h 86"/>
                  <a:gd name="T64" fmla="*/ 20 w 43"/>
                  <a:gd name="T65" fmla="*/ 47 h 86"/>
                  <a:gd name="T66" fmla="*/ 23 w 43"/>
                  <a:gd name="T67" fmla="*/ 47 h 86"/>
                  <a:gd name="T68" fmla="*/ 23 w 43"/>
                  <a:gd name="T69" fmla="*/ 81 h 86"/>
                  <a:gd name="T70" fmla="*/ 28 w 43"/>
                  <a:gd name="T71" fmla="*/ 86 h 86"/>
                  <a:gd name="T72" fmla="*/ 28 w 43"/>
                  <a:gd name="T73" fmla="*/ 86 h 86"/>
                  <a:gd name="T74" fmla="*/ 28 w 43"/>
                  <a:gd name="T75" fmla="*/ 86 h 86"/>
                  <a:gd name="T76" fmla="*/ 33 w 43"/>
                  <a:gd name="T77" fmla="*/ 81 h 86"/>
                  <a:gd name="T78" fmla="*/ 33 w 43"/>
                  <a:gd name="T79" fmla="*/ 39 h 86"/>
                  <a:gd name="T80" fmla="*/ 33 w 43"/>
                  <a:gd name="T81" fmla="*/ 41 h 86"/>
                  <a:gd name="T82" fmla="*/ 33 w 43"/>
                  <a:gd name="T83" fmla="*/ 16 h 86"/>
                  <a:gd name="T84" fmla="*/ 35 w 43"/>
                  <a:gd name="T85" fmla="*/ 16 h 86"/>
                  <a:gd name="T86" fmla="*/ 35 w 43"/>
                  <a:gd name="T87" fmla="*/ 41 h 86"/>
                  <a:gd name="T88" fmla="*/ 39 w 43"/>
                  <a:gd name="T89" fmla="*/ 46 h 86"/>
                  <a:gd name="T90" fmla="*/ 43 w 43"/>
                  <a:gd name="T91" fmla="*/ 41 h 86"/>
                  <a:gd name="T92" fmla="*/ 43 w 43"/>
                  <a:gd name="T93" fmla="*/ 15 h 86"/>
                  <a:gd name="T94" fmla="*/ 43 w 43"/>
                  <a:gd name="T95" fmla="*/ 1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86">
                    <a:moveTo>
                      <a:pt x="43" y="14"/>
                    </a:move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6"/>
                      <a:pt x="37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3"/>
                      <a:pt x="23" y="4"/>
                      <a:pt x="23" y="4"/>
                    </a:cubicBezTo>
                    <a:cubicBezTo>
                      <a:pt x="23" y="4"/>
                      <a:pt x="25" y="14"/>
                      <a:pt x="24" y="18"/>
                    </a:cubicBezTo>
                    <a:cubicBezTo>
                      <a:pt x="24" y="19"/>
                      <a:pt x="23" y="23"/>
                      <a:pt x="22" y="23"/>
                    </a:cubicBezTo>
                    <a:cubicBezTo>
                      <a:pt x="20" y="23"/>
                      <a:pt x="19" y="19"/>
                      <a:pt x="19" y="18"/>
                    </a:cubicBezTo>
                    <a:cubicBezTo>
                      <a:pt x="18" y="14"/>
                      <a:pt x="20" y="4"/>
                      <a:pt x="20" y="4"/>
                    </a:cubicBezTo>
                    <a:cubicBezTo>
                      <a:pt x="19" y="3"/>
                      <a:pt x="19" y="1"/>
                      <a:pt x="1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4"/>
                      <a:pt x="2" y="46"/>
                      <a:pt x="4" y="46"/>
                    </a:cubicBezTo>
                    <a:cubicBezTo>
                      <a:pt x="7" y="46"/>
                      <a:pt x="8" y="44"/>
                      <a:pt x="8" y="4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84"/>
                      <a:pt x="12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8" y="86"/>
                      <a:pt x="20" y="84"/>
                      <a:pt x="20" y="81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4"/>
                      <a:pt x="25" y="86"/>
                      <a:pt x="28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6"/>
                      <a:pt x="33" y="84"/>
                      <a:pt x="33" y="81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4"/>
                      <a:pt x="36" y="46"/>
                      <a:pt x="39" y="46"/>
                    </a:cubicBezTo>
                    <a:cubicBezTo>
                      <a:pt x="41" y="46"/>
                      <a:pt x="43" y="44"/>
                      <a:pt x="43" y="4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4"/>
                      <a:pt x="43" y="14"/>
                      <a:pt x="4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1277" name="文本框 12"/>
          <p:cNvSpPr txBox="1"/>
          <p:nvPr/>
        </p:nvSpPr>
        <p:spPr>
          <a:xfrm>
            <a:off x="2755900" y="2750185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50" name="文本框 12"/>
          <p:cNvSpPr txBox="1"/>
          <p:nvPr/>
        </p:nvSpPr>
        <p:spPr>
          <a:xfrm>
            <a:off x="4631690" y="3503930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51" name="文本框 12"/>
          <p:cNvSpPr txBox="1"/>
          <p:nvPr/>
        </p:nvSpPr>
        <p:spPr>
          <a:xfrm>
            <a:off x="6690995" y="4258310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52" name="文本框 12"/>
          <p:cNvSpPr txBox="1"/>
          <p:nvPr/>
        </p:nvSpPr>
        <p:spPr>
          <a:xfrm>
            <a:off x="8905240" y="5060950"/>
            <a:ext cx="2003425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98805" y="4820285"/>
            <a:ext cx="7530465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11277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/>
          <p:nvPr>
            <p:custDataLst>
              <p:tags r:id="rId1"/>
            </p:custDataLst>
          </p:nvPr>
        </p:nvSpPr>
        <p:spPr>
          <a:xfrm>
            <a:off x="1233805" y="442595"/>
            <a:ext cx="2040255" cy="498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开题报告</a:t>
            </a:r>
            <a:endParaRPr lang="zh-CN" altLang="en-US" sz="2400" spc="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MH_Number_1"/>
          <p:cNvSpPr/>
          <p:nvPr>
            <p:custDataLst>
              <p:tags r:id="rId2"/>
            </p:custDataLst>
          </p:nvPr>
        </p:nvSpPr>
        <p:spPr>
          <a:xfrm>
            <a:off x="626654" y="441986"/>
            <a:ext cx="498475" cy="49847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06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419100" y="4725670"/>
            <a:ext cx="1889760" cy="1753235"/>
          </a:xfrm>
          <a:custGeom>
            <a:avLst/>
            <a:gdLst>
              <a:gd name="T0" fmla="*/ 74 w 373"/>
              <a:gd name="T1" fmla="*/ 104 h 346"/>
              <a:gd name="T2" fmla="*/ 57 w 373"/>
              <a:gd name="T3" fmla="*/ 75 h 346"/>
              <a:gd name="T4" fmla="*/ 30 w 373"/>
              <a:gd name="T5" fmla="*/ 257 h 346"/>
              <a:gd name="T6" fmla="*/ 50 w 373"/>
              <a:gd name="T7" fmla="*/ 283 h 346"/>
              <a:gd name="T8" fmla="*/ 0 w 373"/>
              <a:gd name="T9" fmla="*/ 346 h 346"/>
              <a:gd name="T10" fmla="*/ 373 w 373"/>
              <a:gd name="T11" fmla="*/ 322 h 346"/>
              <a:gd name="T12" fmla="*/ 342 w 373"/>
              <a:gd name="T13" fmla="*/ 257 h 346"/>
              <a:gd name="T14" fmla="*/ 314 w 373"/>
              <a:gd name="T15" fmla="*/ 75 h 346"/>
              <a:gd name="T16" fmla="*/ 298 w 373"/>
              <a:gd name="T17" fmla="*/ 104 h 346"/>
              <a:gd name="T18" fmla="*/ 315 w 373"/>
              <a:gd name="T19" fmla="*/ 261 h 346"/>
              <a:gd name="T20" fmla="*/ 56 w 373"/>
              <a:gd name="T21" fmla="*/ 104 h 346"/>
              <a:gd name="T22" fmla="*/ 212 w 373"/>
              <a:gd name="T23" fmla="*/ 19 h 346"/>
              <a:gd name="T24" fmla="*/ 226 w 373"/>
              <a:gd name="T25" fmla="*/ 35 h 346"/>
              <a:gd name="T26" fmla="*/ 132 w 373"/>
              <a:gd name="T27" fmla="*/ 59 h 346"/>
              <a:gd name="T28" fmla="*/ 122 w 373"/>
              <a:gd name="T29" fmla="*/ 186 h 346"/>
              <a:gd name="T30" fmla="*/ 195 w 373"/>
              <a:gd name="T31" fmla="*/ 101 h 346"/>
              <a:gd name="T32" fmla="*/ 265 w 373"/>
              <a:gd name="T33" fmla="*/ 123 h 346"/>
              <a:gd name="T34" fmla="*/ 195 w 373"/>
              <a:gd name="T35" fmla="*/ 101 h 346"/>
              <a:gd name="T36" fmla="*/ 267 w 373"/>
              <a:gd name="T37" fmla="*/ 68 h 346"/>
              <a:gd name="T38" fmla="*/ 281 w 373"/>
              <a:gd name="T39" fmla="*/ 208 h 346"/>
              <a:gd name="T40" fmla="*/ 178 w 373"/>
              <a:gd name="T41" fmla="*/ 235 h 346"/>
              <a:gd name="T42" fmla="*/ 149 w 373"/>
              <a:gd name="T43" fmla="*/ 63 h 346"/>
              <a:gd name="T44" fmla="*/ 170 w 373"/>
              <a:gd name="T45" fmla="*/ 83 h 346"/>
              <a:gd name="T46" fmla="*/ 165 w 373"/>
              <a:gd name="T47" fmla="*/ 236 h 346"/>
              <a:gd name="T48" fmla="*/ 145 w 373"/>
              <a:gd name="T49" fmla="*/ 216 h 346"/>
              <a:gd name="T50" fmla="*/ 149 w 373"/>
              <a:gd name="T51" fmla="*/ 63 h 346"/>
              <a:gd name="T52" fmla="*/ 170 w 373"/>
              <a:gd name="T53" fmla="*/ 66 h 346"/>
              <a:gd name="T54" fmla="*/ 257 w 373"/>
              <a:gd name="T55" fmla="*/ 56 h 346"/>
              <a:gd name="T56" fmla="*/ 160 w 373"/>
              <a:gd name="T57" fmla="*/ 60 h 346"/>
              <a:gd name="T58" fmla="*/ 110 w 373"/>
              <a:gd name="T59" fmla="*/ 24 h 346"/>
              <a:gd name="T60" fmla="*/ 114 w 373"/>
              <a:gd name="T61" fmla="*/ 183 h 346"/>
              <a:gd name="T62" fmla="*/ 93 w 373"/>
              <a:gd name="T63" fmla="*/ 177 h 346"/>
              <a:gd name="T64" fmla="*/ 89 w 373"/>
              <a:gd name="T65" fmla="*/ 18 h 346"/>
              <a:gd name="T66" fmla="*/ 105 w 373"/>
              <a:gd name="T67" fmla="*/ 12 h 346"/>
              <a:gd name="T68" fmla="*/ 116 w 373"/>
              <a:gd name="T69" fmla="*/ 19 h 346"/>
              <a:gd name="T70" fmla="*/ 188 w 373"/>
              <a:gd name="T71" fmla="*/ 1 h 346"/>
              <a:gd name="T72" fmla="*/ 166 w 373"/>
              <a:gd name="T73" fmla="*/ 303 h 346"/>
              <a:gd name="T74" fmla="*/ 219 w 373"/>
              <a:gd name="T75" fmla="*/ 326 h 346"/>
              <a:gd name="T76" fmla="*/ 166 w 373"/>
              <a:gd name="T77" fmla="*/ 30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3" h="346">
                <a:moveTo>
                  <a:pt x="56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74" y="75"/>
                  <a:pt x="74" y="75"/>
                  <a:pt x="74" y="75"/>
                </a:cubicBezTo>
                <a:cubicBezTo>
                  <a:pt x="57" y="75"/>
                  <a:pt x="57" y="75"/>
                  <a:pt x="57" y="75"/>
                </a:cubicBezTo>
                <a:cubicBezTo>
                  <a:pt x="42" y="75"/>
                  <a:pt x="30" y="87"/>
                  <a:pt x="30" y="102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30" y="269"/>
                  <a:pt x="38" y="280"/>
                  <a:pt x="50" y="283"/>
                </a:cubicBezTo>
                <a:cubicBezTo>
                  <a:pt x="50" y="283"/>
                  <a:pt x="50" y="283"/>
                  <a:pt x="50" y="283"/>
                </a:cubicBezTo>
                <a:cubicBezTo>
                  <a:pt x="0" y="322"/>
                  <a:pt x="0" y="322"/>
                  <a:pt x="0" y="322"/>
                </a:cubicBezTo>
                <a:cubicBezTo>
                  <a:pt x="0" y="346"/>
                  <a:pt x="0" y="346"/>
                  <a:pt x="0" y="346"/>
                </a:cubicBezTo>
                <a:cubicBezTo>
                  <a:pt x="373" y="346"/>
                  <a:pt x="373" y="346"/>
                  <a:pt x="373" y="346"/>
                </a:cubicBezTo>
                <a:cubicBezTo>
                  <a:pt x="373" y="322"/>
                  <a:pt x="373" y="322"/>
                  <a:pt x="373" y="322"/>
                </a:cubicBezTo>
                <a:cubicBezTo>
                  <a:pt x="320" y="284"/>
                  <a:pt x="320" y="284"/>
                  <a:pt x="320" y="284"/>
                </a:cubicBezTo>
                <a:cubicBezTo>
                  <a:pt x="332" y="281"/>
                  <a:pt x="342" y="270"/>
                  <a:pt x="342" y="257"/>
                </a:cubicBezTo>
                <a:cubicBezTo>
                  <a:pt x="342" y="102"/>
                  <a:pt x="342" y="102"/>
                  <a:pt x="342" y="102"/>
                </a:cubicBezTo>
                <a:cubicBezTo>
                  <a:pt x="342" y="87"/>
                  <a:pt x="329" y="75"/>
                  <a:pt x="314" y="75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298" y="104"/>
                  <a:pt x="298" y="104"/>
                  <a:pt x="298" y="104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261"/>
                  <a:pt x="315" y="261"/>
                  <a:pt x="315" y="261"/>
                </a:cubicBezTo>
                <a:cubicBezTo>
                  <a:pt x="56" y="261"/>
                  <a:pt x="56" y="261"/>
                  <a:pt x="56" y="261"/>
                </a:cubicBezTo>
                <a:cubicBezTo>
                  <a:pt x="56" y="104"/>
                  <a:pt x="56" y="104"/>
                  <a:pt x="56" y="104"/>
                </a:cubicBezTo>
                <a:close/>
                <a:moveTo>
                  <a:pt x="122" y="31"/>
                </a:moveTo>
                <a:cubicBezTo>
                  <a:pt x="212" y="19"/>
                  <a:pt x="212" y="19"/>
                  <a:pt x="212" y="19"/>
                </a:cubicBezTo>
                <a:cubicBezTo>
                  <a:pt x="219" y="18"/>
                  <a:pt x="226" y="24"/>
                  <a:pt x="226" y="31"/>
                </a:cubicBezTo>
                <a:cubicBezTo>
                  <a:pt x="226" y="35"/>
                  <a:pt x="226" y="35"/>
                  <a:pt x="226" y="35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35" y="47"/>
                  <a:pt x="132" y="51"/>
                  <a:pt x="132" y="59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2" y="31"/>
                  <a:pt x="122" y="31"/>
                  <a:pt x="122" y="31"/>
                </a:cubicBezTo>
                <a:close/>
                <a:moveTo>
                  <a:pt x="195" y="101"/>
                </a:moveTo>
                <a:cubicBezTo>
                  <a:pt x="265" y="92"/>
                  <a:pt x="265" y="92"/>
                  <a:pt x="265" y="92"/>
                </a:cubicBezTo>
                <a:cubicBezTo>
                  <a:pt x="265" y="123"/>
                  <a:pt x="265" y="123"/>
                  <a:pt x="265" y="123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195" y="101"/>
                  <a:pt x="195" y="101"/>
                  <a:pt x="195" y="101"/>
                </a:cubicBezTo>
                <a:close/>
                <a:moveTo>
                  <a:pt x="178" y="80"/>
                </a:moveTo>
                <a:cubicBezTo>
                  <a:pt x="267" y="68"/>
                  <a:pt x="267" y="68"/>
                  <a:pt x="267" y="68"/>
                </a:cubicBezTo>
                <a:cubicBezTo>
                  <a:pt x="275" y="67"/>
                  <a:pt x="281" y="72"/>
                  <a:pt x="281" y="80"/>
                </a:cubicBezTo>
                <a:cubicBezTo>
                  <a:pt x="281" y="208"/>
                  <a:pt x="281" y="208"/>
                  <a:pt x="281" y="208"/>
                </a:cubicBezTo>
                <a:cubicBezTo>
                  <a:pt x="281" y="215"/>
                  <a:pt x="275" y="222"/>
                  <a:pt x="267" y="223"/>
                </a:cubicBezTo>
                <a:cubicBezTo>
                  <a:pt x="178" y="235"/>
                  <a:pt x="178" y="235"/>
                  <a:pt x="178" y="235"/>
                </a:cubicBezTo>
                <a:cubicBezTo>
                  <a:pt x="178" y="80"/>
                  <a:pt x="178" y="80"/>
                  <a:pt x="178" y="80"/>
                </a:cubicBezTo>
                <a:close/>
                <a:moveTo>
                  <a:pt x="149" y="63"/>
                </a:moveTo>
                <a:cubicBezTo>
                  <a:pt x="165" y="73"/>
                  <a:pt x="165" y="73"/>
                  <a:pt x="165" y="73"/>
                </a:cubicBezTo>
                <a:cubicBezTo>
                  <a:pt x="168" y="75"/>
                  <a:pt x="170" y="79"/>
                  <a:pt x="170" y="83"/>
                </a:cubicBezTo>
                <a:cubicBezTo>
                  <a:pt x="170" y="232"/>
                  <a:pt x="170" y="232"/>
                  <a:pt x="170" y="232"/>
                </a:cubicBezTo>
                <a:cubicBezTo>
                  <a:pt x="170" y="236"/>
                  <a:pt x="168" y="238"/>
                  <a:pt x="165" y="236"/>
                </a:cubicBezTo>
                <a:cubicBezTo>
                  <a:pt x="149" y="226"/>
                  <a:pt x="149" y="226"/>
                  <a:pt x="149" y="226"/>
                </a:cubicBezTo>
                <a:cubicBezTo>
                  <a:pt x="147" y="224"/>
                  <a:pt x="145" y="220"/>
                  <a:pt x="145" y="216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3"/>
                  <a:pt x="147" y="61"/>
                  <a:pt x="149" y="63"/>
                </a:cubicBezTo>
                <a:close/>
                <a:moveTo>
                  <a:pt x="160" y="60"/>
                </a:moveTo>
                <a:cubicBezTo>
                  <a:pt x="170" y="66"/>
                  <a:pt x="170" y="66"/>
                  <a:pt x="170" y="66"/>
                </a:cubicBezTo>
                <a:cubicBezTo>
                  <a:pt x="171" y="67"/>
                  <a:pt x="171" y="67"/>
                  <a:pt x="171" y="67"/>
                </a:cubicBezTo>
                <a:cubicBezTo>
                  <a:pt x="257" y="56"/>
                  <a:pt x="257" y="56"/>
                  <a:pt x="257" y="56"/>
                </a:cubicBezTo>
                <a:cubicBezTo>
                  <a:pt x="255" y="52"/>
                  <a:pt x="250" y="49"/>
                  <a:pt x="244" y="50"/>
                </a:cubicBezTo>
                <a:cubicBezTo>
                  <a:pt x="160" y="60"/>
                  <a:pt x="160" y="60"/>
                  <a:pt x="160" y="60"/>
                </a:cubicBezTo>
                <a:close/>
                <a:moveTo>
                  <a:pt x="93" y="14"/>
                </a:moveTo>
                <a:cubicBezTo>
                  <a:pt x="110" y="24"/>
                  <a:pt x="110" y="24"/>
                  <a:pt x="110" y="24"/>
                </a:cubicBezTo>
                <a:cubicBezTo>
                  <a:pt x="112" y="26"/>
                  <a:pt x="114" y="30"/>
                  <a:pt x="114" y="34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7"/>
                  <a:pt x="112" y="189"/>
                  <a:pt x="110" y="187"/>
                </a:cubicBezTo>
                <a:cubicBezTo>
                  <a:pt x="93" y="177"/>
                  <a:pt x="93" y="177"/>
                  <a:pt x="93" y="177"/>
                </a:cubicBezTo>
                <a:cubicBezTo>
                  <a:pt x="91" y="175"/>
                  <a:pt x="89" y="171"/>
                  <a:pt x="89" y="167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14"/>
                  <a:pt x="91" y="13"/>
                  <a:pt x="93" y="14"/>
                </a:cubicBezTo>
                <a:close/>
                <a:moveTo>
                  <a:pt x="105" y="12"/>
                </a:moveTo>
                <a:cubicBezTo>
                  <a:pt x="114" y="18"/>
                  <a:pt x="114" y="18"/>
                  <a:pt x="114" y="18"/>
                </a:cubicBezTo>
                <a:cubicBezTo>
                  <a:pt x="115" y="18"/>
                  <a:pt x="115" y="18"/>
                  <a:pt x="116" y="19"/>
                </a:cubicBezTo>
                <a:cubicBezTo>
                  <a:pt x="202" y="8"/>
                  <a:pt x="202" y="8"/>
                  <a:pt x="202" y="8"/>
                </a:cubicBezTo>
                <a:cubicBezTo>
                  <a:pt x="199" y="3"/>
                  <a:pt x="194" y="0"/>
                  <a:pt x="188" y="1"/>
                </a:cubicBezTo>
                <a:cubicBezTo>
                  <a:pt x="105" y="12"/>
                  <a:pt x="105" y="12"/>
                  <a:pt x="105" y="12"/>
                </a:cubicBezTo>
                <a:close/>
                <a:moveTo>
                  <a:pt x="166" y="303"/>
                </a:moveTo>
                <a:cubicBezTo>
                  <a:pt x="206" y="303"/>
                  <a:pt x="206" y="303"/>
                  <a:pt x="206" y="303"/>
                </a:cubicBezTo>
                <a:cubicBezTo>
                  <a:pt x="219" y="326"/>
                  <a:pt x="219" y="326"/>
                  <a:pt x="219" y="326"/>
                </a:cubicBezTo>
                <a:cubicBezTo>
                  <a:pt x="154" y="326"/>
                  <a:pt x="154" y="326"/>
                  <a:pt x="154" y="326"/>
                </a:cubicBezTo>
                <a:lnTo>
                  <a:pt x="166" y="30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2687320" y="4888230"/>
            <a:ext cx="916432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399528" y="1714753"/>
            <a:ext cx="8099729" cy="2703879"/>
            <a:chOff x="4509" y="5254"/>
            <a:chExt cx="8750" cy="2921"/>
          </a:xfrm>
        </p:grpSpPr>
        <p:sp>
          <p:nvSpPr>
            <p:cNvPr id="15" name="Freeform 4"/>
            <p:cNvSpPr/>
            <p:nvPr/>
          </p:nvSpPr>
          <p:spPr bwMode="auto">
            <a:xfrm>
              <a:off x="4509" y="5254"/>
              <a:ext cx="5594" cy="2921"/>
            </a:xfrm>
            <a:custGeom>
              <a:avLst/>
              <a:gdLst>
                <a:gd name="T0" fmla="*/ 1558 w 1558"/>
                <a:gd name="T1" fmla="*/ 337 h 814"/>
                <a:gd name="T2" fmla="*/ 1221 w 1558"/>
                <a:gd name="T3" fmla="*/ 0 h 814"/>
                <a:gd name="T4" fmla="*/ 407 w 1558"/>
                <a:gd name="T5" fmla="*/ 814 h 814"/>
                <a:gd name="T6" fmla="*/ 0 w 1558"/>
                <a:gd name="T7" fmla="*/ 407 h 814"/>
                <a:gd name="T8" fmla="*/ 402 w 1558"/>
                <a:gd name="T9" fmla="*/ 5 h 814"/>
                <a:gd name="T10" fmla="*/ 734 w 1558"/>
                <a:gd name="T11" fmla="*/ 337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40000"/>
                  <a:lumOff val="60000"/>
                </a:schemeClr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" name="Freeform 5"/>
            <p:cNvSpPr/>
            <p:nvPr/>
          </p:nvSpPr>
          <p:spPr bwMode="auto">
            <a:xfrm flipH="1" flipV="1">
              <a:off x="7665" y="5254"/>
              <a:ext cx="5594" cy="2921"/>
            </a:xfrm>
            <a:custGeom>
              <a:avLst/>
              <a:gdLst>
                <a:gd name="T0" fmla="*/ 1558 w 1558"/>
                <a:gd name="T1" fmla="*/ 337 h 814"/>
                <a:gd name="T2" fmla="*/ 1221 w 1558"/>
                <a:gd name="T3" fmla="*/ 0 h 814"/>
                <a:gd name="T4" fmla="*/ 407 w 1558"/>
                <a:gd name="T5" fmla="*/ 814 h 814"/>
                <a:gd name="T6" fmla="*/ 0 w 1558"/>
                <a:gd name="T7" fmla="*/ 407 h 814"/>
                <a:gd name="T8" fmla="*/ 402 w 1558"/>
                <a:gd name="T9" fmla="*/ 5 h 814"/>
                <a:gd name="T10" fmla="*/ 734 w 1558"/>
                <a:gd name="T11" fmla="*/ 337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40000"/>
                  <a:lumOff val="60000"/>
                </a:schemeClr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 rot="18900000">
              <a:off x="5215" y="6016"/>
              <a:ext cx="1402" cy="140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 rot="18900000">
              <a:off x="8175" y="6016"/>
              <a:ext cx="1402" cy="14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 rot="18900000">
              <a:off x="11109" y="6016"/>
              <a:ext cx="1402" cy="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8" name="文本框 12"/>
          <p:cNvSpPr txBox="1"/>
          <p:nvPr/>
        </p:nvSpPr>
        <p:spPr>
          <a:xfrm>
            <a:off x="3012440" y="28898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9" name="文本框 12"/>
          <p:cNvSpPr txBox="1"/>
          <p:nvPr/>
        </p:nvSpPr>
        <p:spPr>
          <a:xfrm>
            <a:off x="5744210" y="28898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8427720" y="2889885"/>
            <a:ext cx="145224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-9525" y="6758940"/>
            <a:ext cx="12200890" cy="1162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000">
        <p14:vortex dir="u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25" grpId="0" bldLvl="0" animBg="1"/>
      <p:bldP spid="53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"/>
  <p:tag name="MH" val="20160302100122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"/>
  <p:tag name="MH" val="20160302094957"/>
  <p:tag name="MH_LIBRARY" val="GRAPHI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2698</Words>
  <Application>Microsoft Office PowerPoint</Application>
  <PresentationFormat>自定义</PresentationFormat>
  <Paragraphs>369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微软雅黑</vt:lpstr>
      <vt:lpstr>Times New Roman</vt:lpstr>
      <vt:lpstr>等线</vt:lpstr>
      <vt:lpstr>等线 Light</vt:lpstr>
      <vt:lpstr>Rockwell</vt:lpstr>
      <vt:lpstr>Calibri</vt:lpstr>
      <vt:lpstr>Raavi</vt:lpstr>
      <vt:lpstr>Agency FB</vt:lpstr>
      <vt:lpstr>华文细黑</vt:lpstr>
      <vt:lpstr>华文黑体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48</cp:revision>
  <dcterms:created xsi:type="dcterms:W3CDTF">2016-03-03T03:25:00Z</dcterms:created>
  <dcterms:modified xsi:type="dcterms:W3CDTF">2016-10-02T06:45:46Z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