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66" r:id="rId5"/>
    <p:sldId id="269" r:id="rId6"/>
    <p:sldId id="259" r:id="rId7"/>
    <p:sldId id="260" r:id="rId8"/>
    <p:sldId id="268" r:id="rId9"/>
    <p:sldId id="275" r:id="rId10"/>
    <p:sldId id="273" r:id="rId11"/>
    <p:sldId id="263" r:id="rId12"/>
    <p:sldId id="264" r:id="rId13"/>
    <p:sldId id="265" r:id="rId14"/>
    <p:sldId id="267" r:id="rId15"/>
    <p:sldId id="271" r:id="rId16"/>
    <p:sldId id="272" r:id="rId17"/>
    <p:sldId id="262" r:id="rId18"/>
    <p:sldId id="274" r:id="rId19"/>
    <p:sldId id="258" r:id="rId20"/>
    <p:sldId id="261" r:id="rId21"/>
    <p:sldId id="276" r:id="rId2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192" y="-90"/>
      </p:cViewPr>
      <p:guideLst>
        <p:guide orient="horz" pos="217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4C16D6-7F34-4E2D-B346-AA979D72F9F9}" type="datetime1">
              <a:rPr lang="zh-CN" altLang="en-US"/>
              <a:pPr>
                <a:defRPr/>
              </a:pPr>
              <a:t>2016-10-04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DA8C24-6A62-4F34-ABAA-12E08FBE5C9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89183"/>
      </p:ext>
    </p:extLst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DE841C-5289-4BA7-B165-868BE4E53CCC}" type="datetime1">
              <a:rPr lang="zh-CN" altLang="en-US"/>
              <a:pPr>
                <a:defRPr/>
              </a:pPr>
              <a:t>2016-10-04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2AD49-332A-4D31-909E-BDC22914278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409517"/>
      </p:ext>
    </p:extLst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1CF6CB-57A2-454C-9C23-9E729F1BB216}" type="datetime1">
              <a:rPr lang="zh-CN" altLang="en-US"/>
              <a:pPr>
                <a:defRPr/>
              </a:pPr>
              <a:t>2016-10-04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D5A603-492A-4A07-9F0D-25017591624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157629"/>
      </p:ext>
    </p:extLst>
  </p:cSld>
  <p:clrMapOvr>
    <a:masterClrMapping/>
  </p:clrMapOvr>
  <p:transition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0F6B60-F926-4AA6-8325-B3832C7AA14C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5128862"/>
      </p:ext>
    </p:extLst>
  </p:cSld>
  <p:clrMapOvr>
    <a:masterClrMapping/>
  </p:clrMapOvr>
  <p:transition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B288D2-B2D3-4453-AD92-FB00C3391C27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064977"/>
      </p:ext>
    </p:extLst>
  </p:cSld>
  <p:clrMapOvr>
    <a:masterClrMapping/>
  </p:clrMapOvr>
  <p:transition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3120C8-755A-445B-9D76-1C71991B092F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5957713"/>
      </p:ext>
    </p:extLst>
  </p:cSld>
  <p:clrMapOvr>
    <a:masterClrMapping/>
  </p:clrMapOvr>
  <p:transition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7F0F58-602C-47EE-9CC9-36DE3B5A2172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30617"/>
      </p:ext>
    </p:extLst>
  </p:cSld>
  <p:clrMapOvr>
    <a:masterClrMapping/>
  </p:clrMapOvr>
  <p:transition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AD0DF2-C41E-4FA6-9BF0-B17A85A58DF8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954556"/>
      </p:ext>
    </p:extLst>
  </p:cSld>
  <p:clrMapOvr>
    <a:masterClrMapping/>
  </p:clrMapOvr>
  <p:transition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D1CE6A-8AE2-4391-A14F-D54E0FE9C9D7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624303"/>
      </p:ext>
    </p:extLst>
  </p:cSld>
  <p:clrMapOvr>
    <a:masterClrMapping/>
  </p:clrMapOvr>
  <p:transition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3625A9-165A-4555-B53A-26457CF57E2E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685612"/>
      </p:ext>
    </p:extLst>
  </p:cSld>
  <p:clrMapOvr>
    <a:masterClrMapping/>
  </p:clrMapOvr>
  <p:transition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F42B93-B3F9-4430-840F-88D2216BFA52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241169"/>
      </p:ext>
    </p:extLst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EEA6A4-EC09-4E5A-93C6-389871F7A6E6}" type="datetime1">
              <a:rPr lang="zh-CN" altLang="en-US"/>
              <a:pPr>
                <a:defRPr/>
              </a:pPr>
              <a:t>2016-10-04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D79C45-35BD-4673-9F91-B96601B33F1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409896"/>
      </p:ext>
    </p:extLst>
  </p:cSld>
  <p:clrMapOvr>
    <a:masterClrMapping/>
  </p:clrMapOvr>
  <p:transition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Open Sans Light" pitchFamily="2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09A8C-3B31-42FE-90E4-F80F84F6F9BF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1538815"/>
      </p:ext>
    </p:extLst>
  </p:cSld>
  <p:clrMapOvr>
    <a:masterClrMapping/>
  </p:clrMapOvr>
  <p:transition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5B0836-A0A6-407B-AFAD-81CEF7E9DEA6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112712"/>
      </p:ext>
    </p:extLst>
  </p:cSld>
  <p:clrMapOvr>
    <a:masterClrMapping/>
  </p:clrMapOvr>
  <p:transition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8561B-AAB6-475E-A63C-5EFD8AF915D4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1464258"/>
      </p:ext>
    </p:extLst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050A59-69D0-4AAE-979D-DF206C684724}" type="datetime1">
              <a:rPr lang="zh-CN" altLang="en-US"/>
              <a:pPr>
                <a:defRPr/>
              </a:pPr>
              <a:t>2016-10-04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3D8111-9DF2-4E2A-A6DF-666F3A32B91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846003"/>
      </p:ext>
    </p:extLst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0F5527-3C21-4DA1-833B-E6B3A7D80999}" type="datetime1">
              <a:rPr lang="zh-CN" altLang="en-US"/>
              <a:pPr>
                <a:defRPr/>
              </a:pPr>
              <a:t>2016-10-04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86B61C-7CBF-43DC-BD67-CF465F843EB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149086"/>
      </p:ext>
    </p:extLst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A27E25-FA2F-4F3E-B4F6-F427DB9135BF}" type="datetime1">
              <a:rPr lang="zh-CN" altLang="en-US"/>
              <a:pPr>
                <a:defRPr/>
              </a:pPr>
              <a:t>2016-10-04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AA327E-39C7-4FBA-92E1-6AC92C96AA5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084656"/>
      </p:ext>
    </p:extLst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13D5D-0FC8-4874-82DF-F8A89789A885}" type="datetime1">
              <a:rPr lang="zh-CN" altLang="en-US"/>
              <a:pPr>
                <a:defRPr/>
              </a:pPr>
              <a:t>2016-10-04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74C422-7C67-452B-AED2-FA8F0604F51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941109"/>
      </p:ext>
    </p:extLst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A66FD-BFCF-4E91-9D96-FDA3D6009257}" type="datetime1">
              <a:rPr lang="zh-CN" altLang="en-US"/>
              <a:pPr>
                <a:defRPr/>
              </a:pPr>
              <a:t>2016-10-04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A482C4-6284-4459-B4DA-6DBACF382BB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259425"/>
      </p:ext>
    </p:extLst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CC8D42-606B-4A8F-86D2-F08016F840DA}" type="datetime1">
              <a:rPr lang="zh-CN" altLang="en-US"/>
              <a:pPr>
                <a:defRPr/>
              </a:pPr>
              <a:t>2016-10-04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1FA027-356C-458C-8431-045319DE329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913753"/>
      </p:ext>
    </p:extLst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51BCBA-B2BC-420F-87CE-C88D99507BFE}" type="datetime1">
              <a:rPr lang="zh-CN" altLang="en-US"/>
              <a:pPr>
                <a:defRPr/>
              </a:pPr>
              <a:t>2016-10-04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D2B4E4-6731-438A-8AC4-85244AF051F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104435"/>
      </p:ext>
    </p:extLst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40EF97F-A86A-4A42-BED5-7BAB7FB29837}" type="datetime1">
              <a:rPr lang="zh-CN" altLang="en-US"/>
              <a:pPr>
                <a:defRPr/>
              </a:pPr>
              <a:t>2016-10-04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B5528FB-A642-4FEF-BEFD-D56231B8998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/>
  </p:transition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17490" tIns="108745" rIns="217490" bIns="1087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Open Sans" pitchFamily="2" charset="0"/>
              </a:rPr>
              <a:t>Click to edit Master title style</a:t>
            </a:r>
          </a:p>
        </p:txBody>
      </p:sp>
      <p:sp>
        <p:nvSpPr>
          <p:cNvPr id="205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17490" tIns="108745" rIns="217490" bIns="1087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Open Sans Light" pitchFamily="2" charset="0"/>
              </a:rPr>
              <a:t>Click to edit Master text styles</a:t>
            </a:r>
          </a:p>
        </p:txBody>
      </p:sp>
      <p:sp>
        <p:nvSpPr>
          <p:cNvPr id="2052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453813" y="112713"/>
            <a:ext cx="411162" cy="515937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82680" rIns="0" bIns="182680" numCol="1" anchor="ctr" anchorCtr="0" compatLnSpc="1">
            <a:prstTxWarp prst="textNoShape">
              <a:avLst/>
            </a:prstTxWarp>
            <a:spAutoFit/>
          </a:bodyPr>
          <a:lstStyle>
            <a:lvl1pPr algn="ctr">
              <a:defRPr sz="1000" smtClean="0">
                <a:solidFill>
                  <a:schemeClr val="bg1"/>
                </a:solidFill>
                <a:latin typeface="+mj-lt"/>
                <a:sym typeface="Open Sans" pitchFamily="2" charset="0"/>
              </a:defRPr>
            </a:lvl1pPr>
          </a:lstStyle>
          <a:p>
            <a:pPr>
              <a:defRPr/>
            </a:pPr>
            <a:fld id="{D49773FA-CC9B-4E48-8F1B-55598AB04545}" type="slidenum">
              <a:rPr lang="zh-CN" altLang="en-US"/>
              <a:pPr>
                <a:defRPr/>
              </a:pPr>
              <a:t>‹#›</a:t>
            </a:fld>
            <a:endParaRPr lang="en-US" sz="1800">
              <a:solidFill>
                <a:srgbClr val="FFFFFF"/>
              </a:solidFill>
              <a:latin typeface="Arial" pitchFamily="34" charset="0"/>
            </a:endParaRPr>
          </a:p>
        </p:txBody>
      </p:sp>
      <p:grpSp>
        <p:nvGrpSpPr>
          <p:cNvPr id="2053" name="Group 11"/>
          <p:cNvGrpSpPr>
            <a:grpSpLocks/>
          </p:cNvGrpSpPr>
          <p:nvPr/>
        </p:nvGrpSpPr>
        <p:grpSpPr bwMode="auto">
          <a:xfrm>
            <a:off x="-14288" y="6802438"/>
            <a:ext cx="12266613" cy="90487"/>
            <a:chOff x="0" y="0"/>
            <a:chExt cx="6205940" cy="1241188"/>
          </a:xfrm>
        </p:grpSpPr>
        <p:sp>
          <p:nvSpPr>
            <p:cNvPr id="2054" name="Rectangle 6"/>
            <p:cNvSpPr>
              <a:spLocks noChangeArrowheads="1"/>
            </p:cNvSpPr>
            <p:nvPr/>
          </p:nvSpPr>
          <p:spPr bwMode="auto">
            <a:xfrm>
              <a:off x="0" y="0"/>
              <a:ext cx="1241188" cy="12411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100">
                <a:solidFill>
                  <a:srgbClr val="FFFFFF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055" name="Rectangle 7"/>
            <p:cNvSpPr>
              <a:spLocks noChangeArrowheads="1"/>
            </p:cNvSpPr>
            <p:nvPr/>
          </p:nvSpPr>
          <p:spPr bwMode="auto">
            <a:xfrm>
              <a:off x="1241188" y="0"/>
              <a:ext cx="1241188" cy="12411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100">
                <a:solidFill>
                  <a:srgbClr val="FFFFFF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056" name="Rectangle 8"/>
            <p:cNvSpPr>
              <a:spLocks noChangeArrowheads="1"/>
            </p:cNvSpPr>
            <p:nvPr/>
          </p:nvSpPr>
          <p:spPr bwMode="auto">
            <a:xfrm>
              <a:off x="2482376" y="0"/>
              <a:ext cx="1241188" cy="1241188"/>
            </a:xfrm>
            <a:prstGeom prst="rect">
              <a:avLst/>
            </a:prstGeom>
            <a:solidFill>
              <a:srgbClr val="212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100">
                <a:solidFill>
                  <a:srgbClr val="FFFFFF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057" name="Rectangle 9"/>
            <p:cNvSpPr>
              <a:spLocks noChangeArrowheads="1"/>
            </p:cNvSpPr>
            <p:nvPr/>
          </p:nvSpPr>
          <p:spPr bwMode="auto">
            <a:xfrm>
              <a:off x="3723564" y="0"/>
              <a:ext cx="1241188" cy="1241188"/>
            </a:xfrm>
            <a:prstGeom prst="rect">
              <a:avLst/>
            </a:prstGeom>
            <a:solidFill>
              <a:srgbClr val="4D6F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100">
                <a:solidFill>
                  <a:srgbClr val="FFFFFF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058" name="Rectangle 10"/>
            <p:cNvSpPr>
              <a:spLocks noChangeArrowheads="1"/>
            </p:cNvSpPr>
            <p:nvPr/>
          </p:nvSpPr>
          <p:spPr bwMode="auto">
            <a:xfrm>
              <a:off x="4964752" y="0"/>
              <a:ext cx="1241188" cy="1241188"/>
            </a:xfrm>
            <a:prstGeom prst="rect">
              <a:avLst/>
            </a:prstGeom>
            <a:solidFill>
              <a:srgbClr val="22C1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100">
                <a:solidFill>
                  <a:srgbClr val="FFFFFF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>
    <p:wipe/>
  </p:transition>
  <p:txStyles>
    <p:titleStyle>
      <a:lvl1pPr marL="542925" indent="-542925" algn="ctr" rtl="0" eaLnBrk="0" fontAlgn="base" hangingPunct="0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+mj-lt"/>
          <a:ea typeface="+mj-ea"/>
          <a:cs typeface="+mj-cs"/>
          <a:sym typeface="Open Sans" pitchFamily="2" charset="0"/>
        </a:defRPr>
      </a:lvl1pPr>
      <a:lvl2pPr marL="542925" indent="-542925" algn="ctr" rtl="0" eaLnBrk="0" fontAlgn="base" hangingPunct="0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Open Sans" pitchFamily="2" charset="0"/>
          <a:ea typeface="宋体" pitchFamily="2" charset="-122"/>
          <a:sym typeface="Open Sans" pitchFamily="2" charset="0"/>
        </a:defRPr>
      </a:lvl2pPr>
      <a:lvl3pPr marL="542925" indent="-542925" algn="ctr" rtl="0" eaLnBrk="0" fontAlgn="base" hangingPunct="0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Open Sans" pitchFamily="2" charset="0"/>
          <a:ea typeface="宋体" pitchFamily="2" charset="-122"/>
          <a:sym typeface="Open Sans" pitchFamily="2" charset="0"/>
        </a:defRPr>
      </a:lvl3pPr>
      <a:lvl4pPr marL="542925" indent="-542925" algn="ctr" rtl="0" eaLnBrk="0" fontAlgn="base" hangingPunct="0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Open Sans" pitchFamily="2" charset="0"/>
          <a:ea typeface="宋体" pitchFamily="2" charset="-122"/>
          <a:sym typeface="Open Sans" pitchFamily="2" charset="0"/>
        </a:defRPr>
      </a:lvl4pPr>
      <a:lvl5pPr marL="542925" indent="-542925" algn="ctr" rtl="0" eaLnBrk="0" fontAlgn="base" hangingPunct="0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Open Sans" pitchFamily="2" charset="0"/>
          <a:ea typeface="宋体" pitchFamily="2" charset="-122"/>
          <a:sym typeface="Open Sans" pitchFamily="2" charset="0"/>
        </a:defRPr>
      </a:lvl5pPr>
      <a:lvl6pPr marL="1000125" indent="-542925" algn="ctr" rtl="0" fontAlgn="base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Open Sans" pitchFamily="2" charset="0"/>
          <a:ea typeface="宋体" pitchFamily="2" charset="-122"/>
          <a:sym typeface="Open Sans" pitchFamily="2" charset="0"/>
        </a:defRPr>
      </a:lvl6pPr>
      <a:lvl7pPr marL="1457325" indent="-542925" algn="ctr" rtl="0" fontAlgn="base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Open Sans" pitchFamily="2" charset="0"/>
          <a:ea typeface="宋体" pitchFamily="2" charset="-122"/>
          <a:sym typeface="Open Sans" pitchFamily="2" charset="0"/>
        </a:defRPr>
      </a:lvl7pPr>
      <a:lvl8pPr marL="1914525" indent="-542925" algn="ctr" rtl="0" fontAlgn="base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Open Sans" pitchFamily="2" charset="0"/>
          <a:ea typeface="宋体" pitchFamily="2" charset="-122"/>
          <a:sym typeface="Open Sans" pitchFamily="2" charset="0"/>
        </a:defRPr>
      </a:lvl8pPr>
      <a:lvl9pPr marL="2371725" indent="-542925" algn="ctr" rtl="0" fontAlgn="base">
        <a:spcBef>
          <a:spcPct val="0"/>
        </a:spcBef>
        <a:spcAft>
          <a:spcPct val="0"/>
        </a:spcAft>
        <a:defRPr sz="2900">
          <a:solidFill>
            <a:schemeClr val="bg2"/>
          </a:solidFill>
          <a:latin typeface="Open Sans" pitchFamily="2" charset="0"/>
          <a:ea typeface="宋体" pitchFamily="2" charset="-122"/>
          <a:sym typeface="Open Sans" pitchFamily="2" charset="0"/>
        </a:defRPr>
      </a:lvl9pPr>
    </p:titleStyle>
    <p:bodyStyle>
      <a:lvl1pPr marL="342900" indent="-342900" algn="ctr" defTabSz="542925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pitchFamily="34" charset="0"/>
        <a:defRPr sz="1200">
          <a:solidFill>
            <a:schemeClr val="tx2"/>
          </a:solidFill>
          <a:latin typeface="+mn-lt"/>
          <a:ea typeface="+mn-ea"/>
          <a:cs typeface="+mn-cs"/>
          <a:sym typeface="Open Sans Light" pitchFamily="2" charset="0"/>
        </a:defRPr>
      </a:lvl1pPr>
      <a:lvl2pPr marL="542925" indent="-85725" algn="ctr" defTabSz="542925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pitchFamily="34" charset="0"/>
        <a:defRPr sz="1500">
          <a:solidFill>
            <a:schemeClr val="tx2"/>
          </a:solidFill>
          <a:latin typeface="+mj-lt"/>
          <a:ea typeface="+mn-ea"/>
          <a:sym typeface="Open Sans" pitchFamily="2" charset="0"/>
        </a:defRPr>
      </a:lvl2pPr>
      <a:lvl3pPr marL="1087438" indent="-173038" algn="ctr" defTabSz="542925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pitchFamily="34" charset="0"/>
        <a:defRPr sz="1500">
          <a:solidFill>
            <a:schemeClr val="tx2"/>
          </a:solidFill>
          <a:latin typeface="+mj-lt"/>
          <a:ea typeface="+mn-ea"/>
          <a:sym typeface="Open Sans" pitchFamily="2" charset="0"/>
        </a:defRPr>
      </a:lvl3pPr>
      <a:lvl4pPr marL="1630363" indent="-258763" algn="ctr" defTabSz="542925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pitchFamily="34" charset="0"/>
        <a:defRPr sz="1500">
          <a:solidFill>
            <a:schemeClr val="tx2"/>
          </a:solidFill>
          <a:latin typeface="+mj-lt"/>
          <a:ea typeface="+mn-ea"/>
          <a:sym typeface="Open Sans" pitchFamily="2" charset="0"/>
        </a:defRPr>
      </a:lvl4pPr>
      <a:lvl5pPr marL="2174875" indent="-346075" algn="ctr" defTabSz="542925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pitchFamily="34" charset="0"/>
        <a:defRPr sz="1500">
          <a:solidFill>
            <a:schemeClr val="tx2"/>
          </a:solidFill>
          <a:latin typeface="+mj-lt"/>
          <a:ea typeface="+mn-ea"/>
          <a:sym typeface="Open Sans" pitchFamily="2" charset="0"/>
        </a:defRPr>
      </a:lvl5pPr>
      <a:lvl6pPr marL="2632075" algn="ctr" defTabSz="542925" rtl="0" fontAlgn="base">
        <a:lnSpc>
          <a:spcPct val="130000"/>
        </a:lnSpc>
        <a:spcBef>
          <a:spcPct val="20000"/>
        </a:spcBef>
        <a:spcAft>
          <a:spcPct val="0"/>
        </a:spcAft>
        <a:buFont typeface="Arial" pitchFamily="34" charset="0"/>
        <a:defRPr sz="1500">
          <a:solidFill>
            <a:schemeClr val="tx2"/>
          </a:solidFill>
          <a:latin typeface="+mj-lt"/>
          <a:ea typeface="+mn-ea"/>
          <a:sym typeface="Open Sans" pitchFamily="2" charset="0"/>
        </a:defRPr>
      </a:lvl6pPr>
      <a:lvl7pPr marL="3089275" algn="ctr" defTabSz="542925" rtl="0" fontAlgn="base">
        <a:lnSpc>
          <a:spcPct val="130000"/>
        </a:lnSpc>
        <a:spcBef>
          <a:spcPct val="20000"/>
        </a:spcBef>
        <a:spcAft>
          <a:spcPct val="0"/>
        </a:spcAft>
        <a:buFont typeface="Arial" pitchFamily="34" charset="0"/>
        <a:defRPr sz="1500">
          <a:solidFill>
            <a:schemeClr val="tx2"/>
          </a:solidFill>
          <a:latin typeface="+mj-lt"/>
          <a:ea typeface="+mn-ea"/>
          <a:sym typeface="Open Sans" pitchFamily="2" charset="0"/>
        </a:defRPr>
      </a:lvl7pPr>
      <a:lvl8pPr marL="3546475" algn="ctr" defTabSz="542925" rtl="0" fontAlgn="base">
        <a:lnSpc>
          <a:spcPct val="130000"/>
        </a:lnSpc>
        <a:spcBef>
          <a:spcPct val="20000"/>
        </a:spcBef>
        <a:spcAft>
          <a:spcPct val="0"/>
        </a:spcAft>
        <a:buFont typeface="Arial" pitchFamily="34" charset="0"/>
        <a:defRPr sz="1500">
          <a:solidFill>
            <a:schemeClr val="tx2"/>
          </a:solidFill>
          <a:latin typeface="+mj-lt"/>
          <a:ea typeface="+mn-ea"/>
          <a:sym typeface="Open Sans" pitchFamily="2" charset="0"/>
        </a:defRPr>
      </a:lvl8pPr>
      <a:lvl9pPr marL="4003675" algn="ctr" defTabSz="542925" rtl="0" fontAlgn="base">
        <a:lnSpc>
          <a:spcPct val="130000"/>
        </a:lnSpc>
        <a:spcBef>
          <a:spcPct val="20000"/>
        </a:spcBef>
        <a:spcAft>
          <a:spcPct val="0"/>
        </a:spcAft>
        <a:buFont typeface="Arial" pitchFamily="34" charset="0"/>
        <a:defRPr sz="1500">
          <a:solidFill>
            <a:schemeClr val="tx2"/>
          </a:solidFill>
          <a:latin typeface="+mj-lt"/>
          <a:ea typeface="+mn-ea"/>
          <a:sym typeface="Open Sans" pitchFamily="2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-231775"/>
            <a:ext cx="1169035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75" y="206375"/>
            <a:ext cx="110109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02000"/>
            <a:ext cx="12192000" cy="259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图片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62100"/>
            <a:ext cx="12192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图片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13" y="5613400"/>
            <a:ext cx="11179175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文本框 9"/>
          <p:cNvSpPr>
            <a:spLocks noChangeArrowheads="1"/>
          </p:cNvSpPr>
          <p:nvPr/>
        </p:nvSpPr>
        <p:spPr bwMode="auto">
          <a:xfrm rot="-342924">
            <a:off x="3848100" y="1519238"/>
            <a:ext cx="53562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——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单击此处添加副标题</a:t>
            </a: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——</a:t>
            </a:r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3080" name="图片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850" y="5267325"/>
            <a:ext cx="468313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图片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988" y="2078038"/>
            <a:ext cx="9186862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2315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16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/>
            </a:p>
          </p:txBody>
        </p:sp>
      </p:grp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965200" y="1581150"/>
            <a:ext cx="2133600" cy="2133600"/>
          </a:xfrm>
          <a:prstGeom prst="rect">
            <a:avLst/>
          </a:prstGeom>
          <a:solidFill>
            <a:srgbClr val="7F7F7F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3627438" y="1581150"/>
            <a:ext cx="2133600" cy="2133600"/>
          </a:xfrm>
          <a:prstGeom prst="rect">
            <a:avLst/>
          </a:prstGeom>
          <a:solidFill>
            <a:srgbClr val="7F7F7F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2293" name="Rectangle 6"/>
          <p:cNvSpPr>
            <a:spLocks noChangeArrowheads="1"/>
          </p:cNvSpPr>
          <p:nvPr/>
        </p:nvSpPr>
        <p:spPr bwMode="auto">
          <a:xfrm>
            <a:off x="6269038" y="1582738"/>
            <a:ext cx="2133600" cy="2133600"/>
          </a:xfrm>
          <a:prstGeom prst="rect">
            <a:avLst/>
          </a:prstGeom>
          <a:solidFill>
            <a:srgbClr val="7F7F7F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2294" name="Rectangle 7"/>
          <p:cNvSpPr>
            <a:spLocks noChangeArrowheads="1"/>
          </p:cNvSpPr>
          <p:nvPr/>
        </p:nvSpPr>
        <p:spPr bwMode="auto">
          <a:xfrm>
            <a:off x="8991600" y="1582738"/>
            <a:ext cx="2133600" cy="2133600"/>
          </a:xfrm>
          <a:prstGeom prst="rect">
            <a:avLst/>
          </a:prstGeom>
          <a:solidFill>
            <a:srgbClr val="7F7F7F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2295" name="Straight Connector 10"/>
          <p:cNvSpPr>
            <a:spLocks noChangeShapeType="1"/>
          </p:cNvSpPr>
          <p:nvPr/>
        </p:nvSpPr>
        <p:spPr bwMode="auto">
          <a:xfrm>
            <a:off x="965200" y="4622800"/>
            <a:ext cx="2133600" cy="0"/>
          </a:xfrm>
          <a:prstGeom prst="line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6" name="文本框 9"/>
          <p:cNvSpPr>
            <a:spLocks noChangeArrowheads="1"/>
          </p:cNvSpPr>
          <p:nvPr/>
        </p:nvSpPr>
        <p:spPr bwMode="auto">
          <a:xfrm>
            <a:off x="876300" y="3917950"/>
            <a:ext cx="1422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标题一</a:t>
            </a:r>
            <a:endParaRPr lang="zh-CN" altLang="en-US"/>
          </a:p>
        </p:txBody>
      </p:sp>
      <p:sp>
        <p:nvSpPr>
          <p:cNvPr id="12297" name="文本框 10"/>
          <p:cNvSpPr>
            <a:spLocks noChangeArrowheads="1"/>
          </p:cNvSpPr>
          <p:nvPr/>
        </p:nvSpPr>
        <p:spPr bwMode="auto">
          <a:xfrm>
            <a:off x="863600" y="4251325"/>
            <a:ext cx="20526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单击添加副标题</a:t>
            </a:r>
            <a:endParaRPr lang="zh-CN" altLang="en-US"/>
          </a:p>
        </p:txBody>
      </p:sp>
      <p:sp>
        <p:nvSpPr>
          <p:cNvPr id="12298" name="文本框 12"/>
          <p:cNvSpPr>
            <a:spLocks noChangeArrowheads="1"/>
          </p:cNvSpPr>
          <p:nvPr/>
        </p:nvSpPr>
        <p:spPr bwMode="auto">
          <a:xfrm>
            <a:off x="850900" y="4772025"/>
            <a:ext cx="224790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模板，年轻的团队给您最有影响力的作品。专业的团队拥有最专业的技术。完善的售后，热情的服务、严谨的逻辑带给您百分百的满意。搜索：少先大队长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99" name="Straight Connector 10"/>
          <p:cNvSpPr>
            <a:spLocks noChangeShapeType="1"/>
          </p:cNvSpPr>
          <p:nvPr/>
        </p:nvSpPr>
        <p:spPr bwMode="auto">
          <a:xfrm>
            <a:off x="3676650" y="4622800"/>
            <a:ext cx="2133600" cy="0"/>
          </a:xfrm>
          <a:prstGeom prst="line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0" name="文本框 14"/>
          <p:cNvSpPr>
            <a:spLocks noChangeArrowheads="1"/>
          </p:cNvSpPr>
          <p:nvPr/>
        </p:nvSpPr>
        <p:spPr bwMode="auto">
          <a:xfrm>
            <a:off x="3587750" y="3917950"/>
            <a:ext cx="1422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标题二</a:t>
            </a:r>
            <a:endParaRPr lang="zh-CN" altLang="en-US"/>
          </a:p>
        </p:txBody>
      </p:sp>
      <p:sp>
        <p:nvSpPr>
          <p:cNvPr id="12301" name="文本框 15"/>
          <p:cNvSpPr>
            <a:spLocks noChangeArrowheads="1"/>
          </p:cNvSpPr>
          <p:nvPr/>
        </p:nvSpPr>
        <p:spPr bwMode="auto">
          <a:xfrm>
            <a:off x="3575050" y="4251325"/>
            <a:ext cx="20526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单击添加副标题</a:t>
            </a:r>
            <a:endParaRPr lang="zh-CN" altLang="en-US"/>
          </a:p>
        </p:txBody>
      </p:sp>
      <p:sp>
        <p:nvSpPr>
          <p:cNvPr id="12302" name="文本框 16"/>
          <p:cNvSpPr>
            <a:spLocks noChangeArrowheads="1"/>
          </p:cNvSpPr>
          <p:nvPr/>
        </p:nvSpPr>
        <p:spPr bwMode="auto">
          <a:xfrm>
            <a:off x="3562350" y="4772025"/>
            <a:ext cx="224790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模板，年轻的团队给您最有影响力的作品。专业的团队拥有最专业的技术。完善的售后，热情的服务、严谨的逻辑带给您百分百的满意。搜索：少先大队长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303" name="Straight Connector 10"/>
          <p:cNvSpPr>
            <a:spLocks noChangeShapeType="1"/>
          </p:cNvSpPr>
          <p:nvPr/>
        </p:nvSpPr>
        <p:spPr bwMode="auto">
          <a:xfrm>
            <a:off x="6388100" y="4622800"/>
            <a:ext cx="2133600" cy="0"/>
          </a:xfrm>
          <a:prstGeom prst="line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4" name="文本框 18"/>
          <p:cNvSpPr>
            <a:spLocks noChangeArrowheads="1"/>
          </p:cNvSpPr>
          <p:nvPr/>
        </p:nvSpPr>
        <p:spPr bwMode="auto">
          <a:xfrm>
            <a:off x="6299200" y="3917950"/>
            <a:ext cx="1422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标题三</a:t>
            </a:r>
            <a:endParaRPr lang="zh-CN" altLang="en-US"/>
          </a:p>
        </p:txBody>
      </p:sp>
      <p:sp>
        <p:nvSpPr>
          <p:cNvPr id="12305" name="文本框 19"/>
          <p:cNvSpPr>
            <a:spLocks noChangeArrowheads="1"/>
          </p:cNvSpPr>
          <p:nvPr/>
        </p:nvSpPr>
        <p:spPr bwMode="auto">
          <a:xfrm>
            <a:off x="6286500" y="4251325"/>
            <a:ext cx="20526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单击添加副标题</a:t>
            </a:r>
            <a:endParaRPr lang="zh-CN" altLang="en-US"/>
          </a:p>
        </p:txBody>
      </p:sp>
      <p:sp>
        <p:nvSpPr>
          <p:cNvPr id="12306" name="文本框 20"/>
          <p:cNvSpPr>
            <a:spLocks noChangeArrowheads="1"/>
          </p:cNvSpPr>
          <p:nvPr/>
        </p:nvSpPr>
        <p:spPr bwMode="auto">
          <a:xfrm>
            <a:off x="6273800" y="4772025"/>
            <a:ext cx="224790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模板，年轻的团队给您最有影响力的作品。专业的团队拥有最专业的技术。完善的售后，热情的服务、严谨的逻辑带给您百分百的满意。搜索：少先大队长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307" name="Straight Connector 10"/>
          <p:cNvSpPr>
            <a:spLocks noChangeShapeType="1"/>
          </p:cNvSpPr>
          <p:nvPr/>
        </p:nvSpPr>
        <p:spPr bwMode="auto">
          <a:xfrm>
            <a:off x="9099550" y="4622800"/>
            <a:ext cx="2133600" cy="0"/>
          </a:xfrm>
          <a:prstGeom prst="line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8" name="文本框 22"/>
          <p:cNvSpPr>
            <a:spLocks noChangeArrowheads="1"/>
          </p:cNvSpPr>
          <p:nvPr/>
        </p:nvSpPr>
        <p:spPr bwMode="auto">
          <a:xfrm>
            <a:off x="9010650" y="3917950"/>
            <a:ext cx="1422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标题四</a:t>
            </a:r>
            <a:endParaRPr lang="zh-CN" altLang="en-US"/>
          </a:p>
        </p:txBody>
      </p:sp>
      <p:sp>
        <p:nvSpPr>
          <p:cNvPr id="12309" name="文本框 23"/>
          <p:cNvSpPr>
            <a:spLocks noChangeArrowheads="1"/>
          </p:cNvSpPr>
          <p:nvPr/>
        </p:nvSpPr>
        <p:spPr bwMode="auto">
          <a:xfrm>
            <a:off x="8997950" y="4251325"/>
            <a:ext cx="20526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单击添加副标题</a:t>
            </a:r>
            <a:endParaRPr lang="zh-CN" altLang="en-US"/>
          </a:p>
        </p:txBody>
      </p:sp>
      <p:sp>
        <p:nvSpPr>
          <p:cNvPr id="12310" name="文本框 24"/>
          <p:cNvSpPr>
            <a:spLocks noChangeArrowheads="1"/>
          </p:cNvSpPr>
          <p:nvPr/>
        </p:nvSpPr>
        <p:spPr bwMode="auto">
          <a:xfrm>
            <a:off x="8985250" y="4772025"/>
            <a:ext cx="224790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模板，年轻的团队给您最有影响力的作品。专业的团队拥有最专业的技术。完善的售后，热情的服务、严谨的逻辑带给您百分百的满意。搜索：少先大队长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2311" name="图片 2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75" y="1625600"/>
            <a:ext cx="2098675" cy="20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2" name="图片 2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775" y="1617663"/>
            <a:ext cx="2097088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3" name="图片 2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800" y="1617663"/>
            <a:ext cx="2112963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4" name="图片 2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0650" y="1625600"/>
            <a:ext cx="2097088" cy="20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3323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4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/>
            </a:p>
          </p:txBody>
        </p:sp>
      </p:grpSp>
      <p:grpSp>
        <p:nvGrpSpPr>
          <p:cNvPr id="13315" name="组合 5"/>
          <p:cNvGrpSpPr>
            <a:grpSpLocks/>
          </p:cNvGrpSpPr>
          <p:nvPr/>
        </p:nvGrpSpPr>
        <p:grpSpPr bwMode="auto">
          <a:xfrm>
            <a:off x="488950" y="1841500"/>
            <a:ext cx="1514475" cy="1674813"/>
            <a:chOff x="0" y="0"/>
            <a:chExt cx="1571222" cy="1738647"/>
          </a:xfrm>
        </p:grpSpPr>
        <p:sp>
          <p:nvSpPr>
            <p:cNvPr id="13321" name="椭圆 6"/>
            <p:cNvSpPr>
              <a:spLocks noChangeArrowheads="1"/>
            </p:cNvSpPr>
            <p:nvPr/>
          </p:nvSpPr>
          <p:spPr bwMode="auto">
            <a:xfrm>
              <a:off x="0" y="0"/>
              <a:ext cx="1571222" cy="1571222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322" name="等腰三角形 7"/>
            <p:cNvSpPr>
              <a:spLocks noChangeArrowheads="1"/>
            </p:cNvSpPr>
            <p:nvPr/>
          </p:nvSpPr>
          <p:spPr bwMode="auto">
            <a:xfrm flipV="1">
              <a:off x="547351" y="1429554"/>
              <a:ext cx="476519" cy="309093"/>
            </a:xfrm>
            <a:prstGeom prst="triangle">
              <a:avLst>
                <a:gd name="adj" fmla="val 50000"/>
              </a:avLst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13316" name="圆角矩形 8"/>
          <p:cNvSpPr>
            <a:spLocks noChangeArrowheads="1"/>
          </p:cNvSpPr>
          <p:nvPr/>
        </p:nvSpPr>
        <p:spPr bwMode="auto">
          <a:xfrm>
            <a:off x="2239963" y="2574925"/>
            <a:ext cx="2055812" cy="514350"/>
          </a:xfrm>
          <a:prstGeom prst="roundRect">
            <a:avLst>
              <a:gd name="adj" fmla="val 16667"/>
            </a:avLst>
          </a:pr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7" name="文本框 9"/>
          <p:cNvSpPr>
            <a:spLocks noChangeArrowheads="1"/>
          </p:cNvSpPr>
          <p:nvPr/>
        </p:nvSpPr>
        <p:spPr bwMode="auto">
          <a:xfrm>
            <a:off x="2263775" y="2635250"/>
            <a:ext cx="20907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单击此处添加标题</a:t>
            </a:r>
            <a:endParaRPr lang="zh-CN" altLang="en-US"/>
          </a:p>
        </p:txBody>
      </p:sp>
      <p:sp>
        <p:nvSpPr>
          <p:cNvPr id="13318" name="文本框 10"/>
          <p:cNvSpPr>
            <a:spLocks noChangeArrowheads="1"/>
          </p:cNvSpPr>
          <p:nvPr/>
        </p:nvSpPr>
        <p:spPr bwMode="auto">
          <a:xfrm>
            <a:off x="488950" y="3659188"/>
            <a:ext cx="46386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满意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100%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。我们致力于提供最专业的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年轻的团队给您最有影响力的作品。专业的团队拥有最专业的技术，最资深的经验和最丰富的创意。完善的售后，热情的服务、严谨的逻辑带给您百分百的满意。工作室的作品新颖有特色、风格多样、题材丰富。带来最有创意、最新颖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模板，让您在使用的过程中大放异彩，收获成功的喜悦。</a:t>
            </a:r>
          </a:p>
        </p:txBody>
      </p:sp>
      <p:pic>
        <p:nvPicPr>
          <p:cNvPr id="13319" name="图片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275" y="2209800"/>
            <a:ext cx="884238" cy="8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图片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700" y="0"/>
            <a:ext cx="7480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4352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53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/>
            </a:p>
          </p:txBody>
        </p:sp>
      </p:grpSp>
      <p:pic>
        <p:nvPicPr>
          <p:cNvPr id="14339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8275" y="4311650"/>
            <a:ext cx="782638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图片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900" y="4367213"/>
            <a:ext cx="746125" cy="55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图片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4613" y="3175000"/>
            <a:ext cx="10795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图片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0975" y="2578100"/>
            <a:ext cx="83185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3" name="文本框 8"/>
          <p:cNvSpPr>
            <a:spLocks noChangeArrowheads="1"/>
          </p:cNvSpPr>
          <p:nvPr/>
        </p:nvSpPr>
        <p:spPr bwMode="auto">
          <a:xfrm>
            <a:off x="8048625" y="2682875"/>
            <a:ext cx="22510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/>
          </a:p>
        </p:txBody>
      </p:sp>
      <p:pic>
        <p:nvPicPr>
          <p:cNvPr id="14344" name="图片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" y="965200"/>
            <a:ext cx="2608263" cy="552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图片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3038" y="4981575"/>
            <a:ext cx="8509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6" name="文本框 12"/>
          <p:cNvSpPr>
            <a:spLocks noChangeArrowheads="1"/>
          </p:cNvSpPr>
          <p:nvPr/>
        </p:nvSpPr>
        <p:spPr bwMode="auto">
          <a:xfrm>
            <a:off x="3956050" y="2682875"/>
            <a:ext cx="22510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/>
          </a:p>
        </p:txBody>
      </p:sp>
      <p:pic>
        <p:nvPicPr>
          <p:cNvPr id="14347" name="图片 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600" y="2581275"/>
            <a:ext cx="9239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8" name="图片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325" y="3149600"/>
            <a:ext cx="736600" cy="81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9" name="图片 1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775" y="4833938"/>
            <a:ext cx="1163638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0" name="文本框 16"/>
          <p:cNvSpPr>
            <a:spLocks noChangeArrowheads="1"/>
          </p:cNvSpPr>
          <p:nvPr/>
        </p:nvSpPr>
        <p:spPr bwMode="auto">
          <a:xfrm>
            <a:off x="3956050" y="4367213"/>
            <a:ext cx="22510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/>
          </a:p>
        </p:txBody>
      </p:sp>
      <p:sp>
        <p:nvSpPr>
          <p:cNvPr id="14351" name="文本框 17"/>
          <p:cNvSpPr>
            <a:spLocks noChangeArrowheads="1"/>
          </p:cNvSpPr>
          <p:nvPr/>
        </p:nvSpPr>
        <p:spPr bwMode="auto">
          <a:xfrm>
            <a:off x="8048625" y="4367213"/>
            <a:ext cx="22510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/>
          </a:p>
        </p:txBody>
      </p:sp>
    </p:spTree>
  </p:cSld>
  <p:clrMapOvr>
    <a:masterClrMapping/>
  </p:clrMapOvr>
  <p:transition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5563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564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/>
            </a:p>
          </p:txBody>
        </p:sp>
      </p:grpSp>
      <p:grpSp>
        <p:nvGrpSpPr>
          <p:cNvPr id="15363" name="Group 66"/>
          <p:cNvGrpSpPr>
            <a:grpSpLocks/>
          </p:cNvGrpSpPr>
          <p:nvPr/>
        </p:nvGrpSpPr>
        <p:grpSpPr bwMode="auto">
          <a:xfrm>
            <a:off x="5248275" y="1316038"/>
            <a:ext cx="1485900" cy="3128962"/>
            <a:chOff x="0" y="0"/>
            <a:chExt cx="2474912" cy="5203825"/>
          </a:xfrm>
        </p:grpSpPr>
        <p:sp>
          <p:nvSpPr>
            <p:cNvPr id="15542" name="Freeform 1"/>
            <p:cNvSpPr>
              <a:spLocks noChangeArrowheads="1"/>
            </p:cNvSpPr>
            <p:nvPr/>
          </p:nvSpPr>
          <p:spPr bwMode="auto">
            <a:xfrm>
              <a:off x="0" y="155575"/>
              <a:ext cx="2474912" cy="5048250"/>
            </a:xfrm>
            <a:custGeom>
              <a:avLst/>
              <a:gdLst>
                <a:gd name="T0" fmla="*/ 1781937 w 6875"/>
                <a:gd name="T1" fmla="*/ 2438613 h 14021"/>
                <a:gd name="T2" fmla="*/ 1795616 w 6875"/>
                <a:gd name="T3" fmla="*/ 1943906 h 14021"/>
                <a:gd name="T4" fmla="*/ 1781937 w 6875"/>
                <a:gd name="T5" fmla="*/ 2438613 h 14021"/>
                <a:gd name="T6" fmla="*/ 636457 w 6875"/>
                <a:gd name="T7" fmla="*/ 2438613 h 14021"/>
                <a:gd name="T8" fmla="*/ 657337 w 6875"/>
                <a:gd name="T9" fmla="*/ 1901420 h 14021"/>
                <a:gd name="T10" fmla="*/ 636457 w 6875"/>
                <a:gd name="T11" fmla="*/ 2438613 h 14021"/>
                <a:gd name="T12" fmla="*/ 1222877 w 6875"/>
                <a:gd name="T13" fmla="*/ 0 h 14021"/>
                <a:gd name="T14" fmla="*/ 742294 w 6875"/>
                <a:gd name="T15" fmla="*/ 629366 h 14021"/>
                <a:gd name="T16" fmla="*/ 685416 w 6875"/>
                <a:gd name="T17" fmla="*/ 791388 h 14021"/>
                <a:gd name="T18" fmla="*/ 791972 w 6875"/>
                <a:gd name="T19" fmla="*/ 918486 h 14021"/>
                <a:gd name="T20" fmla="*/ 1018044 w 6875"/>
                <a:gd name="T21" fmla="*/ 1195003 h 14021"/>
                <a:gd name="T22" fmla="*/ 954326 w 6875"/>
                <a:gd name="T23" fmla="*/ 1364587 h 14021"/>
                <a:gd name="T24" fmla="*/ 388786 w 6875"/>
                <a:gd name="T25" fmla="*/ 1640024 h 14021"/>
                <a:gd name="T26" fmla="*/ 0 w 6875"/>
                <a:gd name="T27" fmla="*/ 2438613 h 14021"/>
                <a:gd name="T28" fmla="*/ 0 w 6875"/>
                <a:gd name="T29" fmla="*/ 2573632 h 14021"/>
                <a:gd name="T30" fmla="*/ 0 w 6875"/>
                <a:gd name="T31" fmla="*/ 2573632 h 14021"/>
                <a:gd name="T32" fmla="*/ 353507 w 6875"/>
                <a:gd name="T33" fmla="*/ 3329735 h 14021"/>
                <a:gd name="T34" fmla="*/ 671736 w 6875"/>
                <a:gd name="T35" fmla="*/ 4849863 h 14021"/>
                <a:gd name="T36" fmla="*/ 409665 w 6875"/>
                <a:gd name="T37" fmla="*/ 4856704 h 14021"/>
                <a:gd name="T38" fmla="*/ 2007649 w 6875"/>
                <a:gd name="T39" fmla="*/ 5047890 h 14021"/>
                <a:gd name="T40" fmla="*/ 1788416 w 6875"/>
                <a:gd name="T41" fmla="*/ 4856704 h 14021"/>
                <a:gd name="T42" fmla="*/ 1746658 w 6875"/>
                <a:gd name="T43" fmla="*/ 3329735 h 14021"/>
                <a:gd name="T44" fmla="*/ 2474552 w 6875"/>
                <a:gd name="T45" fmla="*/ 2573632 h 14021"/>
                <a:gd name="T46" fmla="*/ 2474552 w 6875"/>
                <a:gd name="T47" fmla="*/ 2438613 h 14021"/>
                <a:gd name="T48" fmla="*/ 2035728 w 6875"/>
                <a:gd name="T49" fmla="*/ 1640024 h 14021"/>
                <a:gd name="T50" fmla="*/ 1533545 w 6875"/>
                <a:gd name="T51" fmla="*/ 1364587 h 14021"/>
                <a:gd name="T52" fmla="*/ 1449308 w 6875"/>
                <a:gd name="T53" fmla="*/ 1364587 h 14021"/>
                <a:gd name="T54" fmla="*/ 1661341 w 6875"/>
                <a:gd name="T55" fmla="*/ 912005 h 14021"/>
                <a:gd name="T56" fmla="*/ 1689420 w 6875"/>
                <a:gd name="T57" fmla="*/ 918486 h 14021"/>
                <a:gd name="T58" fmla="*/ 1739458 w 6875"/>
                <a:gd name="T59" fmla="*/ 629366 h 14021"/>
                <a:gd name="T60" fmla="*/ 1732258 w 6875"/>
                <a:gd name="T61" fmla="*/ 629366 h 14021"/>
                <a:gd name="T62" fmla="*/ 1222877 w 6875"/>
                <a:gd name="T63" fmla="*/ 0 h 1402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875"/>
                <a:gd name="T97" fmla="*/ 0 h 14021"/>
                <a:gd name="T98" fmla="*/ 6875 w 6875"/>
                <a:gd name="T99" fmla="*/ 14021 h 1402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875" h="14021">
                  <a:moveTo>
                    <a:pt x="4950" y="6773"/>
                  </a:moveTo>
                  <a:lnTo>
                    <a:pt x="4950" y="6773"/>
                  </a:lnTo>
                  <a:cubicBezTo>
                    <a:pt x="4950" y="5439"/>
                    <a:pt x="4950" y="5439"/>
                    <a:pt x="4950" y="5439"/>
                  </a:cubicBezTo>
                  <a:cubicBezTo>
                    <a:pt x="4988" y="5399"/>
                    <a:pt x="4988" y="5399"/>
                    <a:pt x="4988" y="5399"/>
                  </a:cubicBezTo>
                  <a:cubicBezTo>
                    <a:pt x="4988" y="6773"/>
                    <a:pt x="4988" y="6773"/>
                    <a:pt x="4988" y="6773"/>
                  </a:cubicBezTo>
                  <a:cubicBezTo>
                    <a:pt x="4950" y="6773"/>
                    <a:pt x="4950" y="6773"/>
                    <a:pt x="4950" y="6773"/>
                  </a:cubicBezTo>
                  <a:lnTo>
                    <a:pt x="1768" y="6773"/>
                  </a:lnTo>
                  <a:cubicBezTo>
                    <a:pt x="1768" y="5242"/>
                    <a:pt x="1768" y="5242"/>
                    <a:pt x="1768" y="5242"/>
                  </a:cubicBezTo>
                  <a:cubicBezTo>
                    <a:pt x="1826" y="5281"/>
                    <a:pt x="1826" y="5281"/>
                    <a:pt x="1826" y="5281"/>
                  </a:cubicBezTo>
                  <a:cubicBezTo>
                    <a:pt x="1826" y="6773"/>
                    <a:pt x="1826" y="6773"/>
                    <a:pt x="1826" y="6773"/>
                  </a:cubicBezTo>
                  <a:cubicBezTo>
                    <a:pt x="1768" y="6773"/>
                    <a:pt x="1768" y="6773"/>
                    <a:pt x="1768" y="6773"/>
                  </a:cubicBezTo>
                  <a:lnTo>
                    <a:pt x="3397" y="0"/>
                  </a:lnTo>
                  <a:cubicBezTo>
                    <a:pt x="2593" y="0"/>
                    <a:pt x="1609" y="587"/>
                    <a:pt x="2082" y="1748"/>
                  </a:cubicBezTo>
                  <a:lnTo>
                    <a:pt x="2062" y="1748"/>
                  </a:lnTo>
                  <a:cubicBezTo>
                    <a:pt x="2062" y="1748"/>
                    <a:pt x="2062" y="1748"/>
                    <a:pt x="2042" y="1748"/>
                  </a:cubicBezTo>
                  <a:cubicBezTo>
                    <a:pt x="1924" y="1786"/>
                    <a:pt x="1866" y="1982"/>
                    <a:pt x="1904" y="2198"/>
                  </a:cubicBezTo>
                  <a:cubicBezTo>
                    <a:pt x="1944" y="2395"/>
                    <a:pt x="2062" y="2551"/>
                    <a:pt x="2180" y="2551"/>
                  </a:cubicBezTo>
                  <a:cubicBezTo>
                    <a:pt x="2200" y="2551"/>
                    <a:pt x="2200" y="2551"/>
                    <a:pt x="2200" y="2551"/>
                  </a:cubicBezTo>
                  <a:cubicBezTo>
                    <a:pt x="2218" y="2551"/>
                    <a:pt x="2238" y="2533"/>
                    <a:pt x="2258" y="2533"/>
                  </a:cubicBezTo>
                  <a:cubicBezTo>
                    <a:pt x="2377" y="2846"/>
                    <a:pt x="2593" y="3140"/>
                    <a:pt x="2828" y="3319"/>
                  </a:cubicBezTo>
                  <a:cubicBezTo>
                    <a:pt x="2828" y="3475"/>
                    <a:pt x="2828" y="3631"/>
                    <a:pt x="2828" y="3790"/>
                  </a:cubicBezTo>
                  <a:cubicBezTo>
                    <a:pt x="2651" y="3790"/>
                    <a:pt x="2651" y="3790"/>
                    <a:pt x="2651" y="3790"/>
                  </a:cubicBezTo>
                  <a:cubicBezTo>
                    <a:pt x="2593" y="3790"/>
                    <a:pt x="2593" y="3790"/>
                    <a:pt x="2593" y="3790"/>
                  </a:cubicBezTo>
                  <a:cubicBezTo>
                    <a:pt x="1846" y="3790"/>
                    <a:pt x="1317" y="3926"/>
                    <a:pt x="1080" y="4555"/>
                  </a:cubicBezTo>
                  <a:cubicBezTo>
                    <a:pt x="1080" y="6773"/>
                    <a:pt x="1080" y="6773"/>
                    <a:pt x="1080" y="6773"/>
                  </a:cubicBezTo>
                  <a:cubicBezTo>
                    <a:pt x="0" y="6773"/>
                    <a:pt x="0" y="6773"/>
                    <a:pt x="0" y="6773"/>
                  </a:cubicBezTo>
                  <a:cubicBezTo>
                    <a:pt x="0" y="7148"/>
                    <a:pt x="0" y="7148"/>
                    <a:pt x="0" y="7148"/>
                  </a:cubicBezTo>
                  <a:cubicBezTo>
                    <a:pt x="982" y="9248"/>
                    <a:pt x="982" y="9248"/>
                    <a:pt x="982" y="9248"/>
                  </a:cubicBezTo>
                  <a:cubicBezTo>
                    <a:pt x="1866" y="9248"/>
                    <a:pt x="1866" y="9248"/>
                    <a:pt x="1866" y="9248"/>
                  </a:cubicBezTo>
                  <a:cubicBezTo>
                    <a:pt x="1866" y="13470"/>
                    <a:pt x="1866" y="13470"/>
                    <a:pt x="1866" y="13470"/>
                  </a:cubicBezTo>
                  <a:cubicBezTo>
                    <a:pt x="1846" y="13470"/>
                    <a:pt x="1846" y="13489"/>
                    <a:pt x="1826" y="13489"/>
                  </a:cubicBezTo>
                  <a:cubicBezTo>
                    <a:pt x="1138" y="13489"/>
                    <a:pt x="1138" y="13489"/>
                    <a:pt x="1138" y="13489"/>
                  </a:cubicBezTo>
                  <a:cubicBezTo>
                    <a:pt x="1138" y="14020"/>
                    <a:pt x="1138" y="14020"/>
                    <a:pt x="1138" y="14020"/>
                  </a:cubicBezTo>
                  <a:cubicBezTo>
                    <a:pt x="5577" y="14020"/>
                    <a:pt x="5577" y="14020"/>
                    <a:pt x="5577" y="14020"/>
                  </a:cubicBezTo>
                  <a:cubicBezTo>
                    <a:pt x="5577" y="13489"/>
                    <a:pt x="5577" y="13489"/>
                    <a:pt x="5577" y="13489"/>
                  </a:cubicBezTo>
                  <a:cubicBezTo>
                    <a:pt x="4968" y="13489"/>
                    <a:pt x="4968" y="13489"/>
                    <a:pt x="4968" y="13489"/>
                  </a:cubicBezTo>
                  <a:cubicBezTo>
                    <a:pt x="4930" y="13470"/>
                    <a:pt x="4890" y="13450"/>
                    <a:pt x="4852" y="13430"/>
                  </a:cubicBezTo>
                  <a:cubicBezTo>
                    <a:pt x="4852" y="9248"/>
                    <a:pt x="4852" y="9248"/>
                    <a:pt x="4852" y="9248"/>
                  </a:cubicBezTo>
                  <a:cubicBezTo>
                    <a:pt x="5892" y="9248"/>
                    <a:pt x="5892" y="9248"/>
                    <a:pt x="5892" y="9248"/>
                  </a:cubicBezTo>
                  <a:cubicBezTo>
                    <a:pt x="6874" y="7148"/>
                    <a:pt x="6874" y="7148"/>
                    <a:pt x="6874" y="7148"/>
                  </a:cubicBezTo>
                  <a:cubicBezTo>
                    <a:pt x="6874" y="6773"/>
                    <a:pt x="6874" y="6773"/>
                    <a:pt x="6874" y="6773"/>
                  </a:cubicBezTo>
                  <a:cubicBezTo>
                    <a:pt x="5655" y="6773"/>
                    <a:pt x="5655" y="6773"/>
                    <a:pt x="5655" y="6773"/>
                  </a:cubicBezTo>
                  <a:cubicBezTo>
                    <a:pt x="5655" y="4555"/>
                    <a:pt x="5655" y="4555"/>
                    <a:pt x="5655" y="4555"/>
                  </a:cubicBezTo>
                  <a:cubicBezTo>
                    <a:pt x="5617" y="4024"/>
                    <a:pt x="4751" y="3790"/>
                    <a:pt x="4260" y="3790"/>
                  </a:cubicBezTo>
                  <a:cubicBezTo>
                    <a:pt x="4222" y="3790"/>
                    <a:pt x="4222" y="3790"/>
                    <a:pt x="4222" y="3790"/>
                  </a:cubicBezTo>
                  <a:cubicBezTo>
                    <a:pt x="4026" y="3790"/>
                    <a:pt x="4026" y="3790"/>
                    <a:pt x="4026" y="3790"/>
                  </a:cubicBezTo>
                  <a:cubicBezTo>
                    <a:pt x="4026" y="3651"/>
                    <a:pt x="4026" y="3495"/>
                    <a:pt x="4026" y="3337"/>
                  </a:cubicBezTo>
                  <a:cubicBezTo>
                    <a:pt x="4280" y="3140"/>
                    <a:pt x="4497" y="2846"/>
                    <a:pt x="4615" y="2533"/>
                  </a:cubicBezTo>
                  <a:cubicBezTo>
                    <a:pt x="4635" y="2533"/>
                    <a:pt x="4653" y="2551"/>
                    <a:pt x="4673" y="2551"/>
                  </a:cubicBezTo>
                  <a:lnTo>
                    <a:pt x="4693" y="2551"/>
                  </a:lnTo>
                  <a:cubicBezTo>
                    <a:pt x="4812" y="2551"/>
                    <a:pt x="4930" y="2395"/>
                    <a:pt x="4968" y="2198"/>
                  </a:cubicBezTo>
                  <a:cubicBezTo>
                    <a:pt x="5008" y="1982"/>
                    <a:pt x="4950" y="1786"/>
                    <a:pt x="4832" y="1748"/>
                  </a:cubicBezTo>
                  <a:lnTo>
                    <a:pt x="4812" y="1748"/>
                  </a:lnTo>
                  <a:cubicBezTo>
                    <a:pt x="5008" y="1295"/>
                    <a:pt x="4910" y="371"/>
                    <a:pt x="4202" y="333"/>
                  </a:cubicBezTo>
                  <a:cubicBezTo>
                    <a:pt x="4066" y="96"/>
                    <a:pt x="3751" y="0"/>
                    <a:pt x="3397" y="0"/>
                  </a:cubicBezTo>
                  <a:lnTo>
                    <a:pt x="4950" y="6773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43" name="Freeform 2"/>
            <p:cNvSpPr>
              <a:spLocks noChangeArrowheads="1"/>
            </p:cNvSpPr>
            <p:nvPr/>
          </p:nvSpPr>
          <p:spPr bwMode="auto">
            <a:xfrm>
              <a:off x="388937" y="1795463"/>
              <a:ext cx="247650" cy="1484312"/>
            </a:xfrm>
            <a:custGeom>
              <a:avLst/>
              <a:gdLst>
                <a:gd name="T0" fmla="*/ 247291 w 689"/>
                <a:gd name="T1" fmla="*/ 1483952 h 4125"/>
                <a:gd name="T2" fmla="*/ 0 w 689"/>
                <a:gd name="T3" fmla="*/ 1483952 h 4125"/>
                <a:gd name="T4" fmla="*/ 0 w 689"/>
                <a:gd name="T5" fmla="*/ 0 h 4125"/>
                <a:gd name="T6" fmla="*/ 247291 w 689"/>
                <a:gd name="T7" fmla="*/ 0 h 4125"/>
                <a:gd name="T8" fmla="*/ 247291 w 689"/>
                <a:gd name="T9" fmla="*/ 1483952 h 41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9"/>
                <a:gd name="T16" fmla="*/ 0 h 4125"/>
                <a:gd name="T17" fmla="*/ 689 w 689"/>
                <a:gd name="T18" fmla="*/ 4125 h 41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9" h="4125">
                  <a:moveTo>
                    <a:pt x="688" y="4124"/>
                  </a:moveTo>
                  <a:lnTo>
                    <a:pt x="0" y="4124"/>
                  </a:lnTo>
                  <a:lnTo>
                    <a:pt x="0" y="0"/>
                  </a:lnTo>
                  <a:lnTo>
                    <a:pt x="688" y="0"/>
                  </a:lnTo>
                  <a:lnTo>
                    <a:pt x="688" y="4124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44" name="Freeform 3"/>
            <p:cNvSpPr>
              <a:spLocks noChangeArrowheads="1"/>
            </p:cNvSpPr>
            <p:nvPr/>
          </p:nvSpPr>
          <p:spPr bwMode="auto">
            <a:xfrm>
              <a:off x="593725" y="3279775"/>
              <a:ext cx="85725" cy="184150"/>
            </a:xfrm>
            <a:custGeom>
              <a:avLst/>
              <a:gdLst>
                <a:gd name="T0" fmla="*/ 63753 w 238"/>
                <a:gd name="T1" fmla="*/ 28054 h 512"/>
                <a:gd name="T2" fmla="*/ 63753 w 238"/>
                <a:gd name="T3" fmla="*/ 28054 h 512"/>
                <a:gd name="T4" fmla="*/ 35299 w 238"/>
                <a:gd name="T5" fmla="*/ 0 h 512"/>
                <a:gd name="T6" fmla="*/ 0 w 238"/>
                <a:gd name="T7" fmla="*/ 0 h 512"/>
                <a:gd name="T8" fmla="*/ 7204 w 238"/>
                <a:gd name="T9" fmla="*/ 183790 h 512"/>
                <a:gd name="T10" fmla="*/ 85365 w 238"/>
                <a:gd name="T11" fmla="*/ 126963 h 512"/>
                <a:gd name="T12" fmla="*/ 63753 w 238"/>
                <a:gd name="T13" fmla="*/ 28054 h 5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8"/>
                <a:gd name="T22" fmla="*/ 0 h 512"/>
                <a:gd name="T23" fmla="*/ 238 w 238"/>
                <a:gd name="T24" fmla="*/ 512 h 5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8" h="512">
                  <a:moveTo>
                    <a:pt x="177" y="78"/>
                  </a:moveTo>
                  <a:lnTo>
                    <a:pt x="177" y="78"/>
                  </a:lnTo>
                  <a:cubicBezTo>
                    <a:pt x="159" y="38"/>
                    <a:pt x="119" y="18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511"/>
                    <a:pt x="20" y="511"/>
                    <a:pt x="20" y="511"/>
                  </a:cubicBezTo>
                  <a:cubicBezTo>
                    <a:pt x="20" y="511"/>
                    <a:pt x="197" y="411"/>
                    <a:pt x="237" y="353"/>
                  </a:cubicBezTo>
                  <a:cubicBezTo>
                    <a:pt x="237" y="333"/>
                    <a:pt x="237" y="156"/>
                    <a:pt x="177" y="78"/>
                  </a:cubicBezTo>
                </a:path>
              </a:pathLst>
            </a:custGeom>
            <a:solidFill>
              <a:srgbClr val="DBAD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45" name="Freeform 4"/>
            <p:cNvSpPr>
              <a:spLocks noChangeArrowheads="1"/>
            </p:cNvSpPr>
            <p:nvPr/>
          </p:nvSpPr>
          <p:spPr bwMode="auto">
            <a:xfrm>
              <a:off x="352425" y="3279775"/>
              <a:ext cx="298450" cy="190500"/>
            </a:xfrm>
            <a:custGeom>
              <a:avLst/>
              <a:gdLst>
                <a:gd name="T0" fmla="*/ 262362 w 827"/>
                <a:gd name="T1" fmla="*/ 0 h 530"/>
                <a:gd name="T2" fmla="*/ 262362 w 827"/>
                <a:gd name="T3" fmla="*/ 0 h 530"/>
                <a:gd name="T4" fmla="*/ 42584 w 827"/>
                <a:gd name="T5" fmla="*/ 0 h 530"/>
                <a:gd name="T6" fmla="*/ 0 w 827"/>
                <a:gd name="T7" fmla="*/ 77997 h 530"/>
                <a:gd name="T8" fmla="*/ 0 w 827"/>
                <a:gd name="T9" fmla="*/ 91656 h 530"/>
                <a:gd name="T10" fmla="*/ 98882 w 827"/>
                <a:gd name="T11" fmla="*/ 190141 h 530"/>
                <a:gd name="T12" fmla="*/ 198125 w 827"/>
                <a:gd name="T13" fmla="*/ 190141 h 530"/>
                <a:gd name="T14" fmla="*/ 298089 w 827"/>
                <a:gd name="T15" fmla="*/ 91656 h 530"/>
                <a:gd name="T16" fmla="*/ 298089 w 827"/>
                <a:gd name="T17" fmla="*/ 77997 h 530"/>
                <a:gd name="T18" fmla="*/ 262362 w 827"/>
                <a:gd name="T19" fmla="*/ 0 h 5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27"/>
                <a:gd name="T31" fmla="*/ 0 h 530"/>
                <a:gd name="T32" fmla="*/ 827 w 827"/>
                <a:gd name="T33" fmla="*/ 530 h 5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27" h="530">
                  <a:moveTo>
                    <a:pt x="727" y="0"/>
                  </a:moveTo>
                  <a:lnTo>
                    <a:pt x="727" y="0"/>
                  </a:lnTo>
                  <a:cubicBezTo>
                    <a:pt x="118" y="0"/>
                    <a:pt x="118" y="0"/>
                    <a:pt x="118" y="0"/>
                  </a:cubicBezTo>
                  <a:cubicBezTo>
                    <a:pt x="40" y="38"/>
                    <a:pt x="0" y="118"/>
                    <a:pt x="0" y="217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411"/>
                    <a:pt x="138" y="529"/>
                    <a:pt x="274" y="529"/>
                  </a:cubicBezTo>
                  <a:cubicBezTo>
                    <a:pt x="549" y="529"/>
                    <a:pt x="549" y="529"/>
                    <a:pt x="549" y="529"/>
                  </a:cubicBezTo>
                  <a:cubicBezTo>
                    <a:pt x="707" y="529"/>
                    <a:pt x="826" y="411"/>
                    <a:pt x="826" y="255"/>
                  </a:cubicBezTo>
                  <a:cubicBezTo>
                    <a:pt x="826" y="217"/>
                    <a:pt x="826" y="217"/>
                    <a:pt x="826" y="217"/>
                  </a:cubicBezTo>
                  <a:cubicBezTo>
                    <a:pt x="826" y="118"/>
                    <a:pt x="786" y="38"/>
                    <a:pt x="727" y="0"/>
                  </a:cubicBezTo>
                </a:path>
              </a:pathLst>
            </a:custGeom>
            <a:solidFill>
              <a:srgbClr val="E8BD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46" name="Freeform 5"/>
            <p:cNvSpPr>
              <a:spLocks noChangeArrowheads="1"/>
            </p:cNvSpPr>
            <p:nvPr/>
          </p:nvSpPr>
          <p:spPr bwMode="auto">
            <a:xfrm>
              <a:off x="1795462" y="1795463"/>
              <a:ext cx="239713" cy="1484312"/>
            </a:xfrm>
            <a:custGeom>
              <a:avLst/>
              <a:gdLst>
                <a:gd name="T0" fmla="*/ 0 w 668"/>
                <a:gd name="T1" fmla="*/ 1483952 h 4125"/>
                <a:gd name="T2" fmla="*/ 239354 w 668"/>
                <a:gd name="T3" fmla="*/ 1483952 h 4125"/>
                <a:gd name="T4" fmla="*/ 239354 w 668"/>
                <a:gd name="T5" fmla="*/ 0 h 4125"/>
                <a:gd name="T6" fmla="*/ 0 w 668"/>
                <a:gd name="T7" fmla="*/ 0 h 4125"/>
                <a:gd name="T8" fmla="*/ 0 w 668"/>
                <a:gd name="T9" fmla="*/ 1483952 h 41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8"/>
                <a:gd name="T16" fmla="*/ 0 h 4125"/>
                <a:gd name="T17" fmla="*/ 668 w 668"/>
                <a:gd name="T18" fmla="*/ 4125 h 41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8" h="4125">
                  <a:moveTo>
                    <a:pt x="0" y="4124"/>
                  </a:moveTo>
                  <a:lnTo>
                    <a:pt x="667" y="4124"/>
                  </a:lnTo>
                  <a:lnTo>
                    <a:pt x="667" y="0"/>
                  </a:lnTo>
                  <a:lnTo>
                    <a:pt x="0" y="0"/>
                  </a:lnTo>
                  <a:lnTo>
                    <a:pt x="0" y="4124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47" name="Freeform 6"/>
            <p:cNvSpPr>
              <a:spLocks noChangeArrowheads="1"/>
            </p:cNvSpPr>
            <p:nvPr/>
          </p:nvSpPr>
          <p:spPr bwMode="auto">
            <a:xfrm>
              <a:off x="692150" y="2919413"/>
              <a:ext cx="1060450" cy="2276475"/>
            </a:xfrm>
            <a:custGeom>
              <a:avLst/>
              <a:gdLst>
                <a:gd name="T0" fmla="*/ 1060090 w 2947"/>
                <a:gd name="T1" fmla="*/ 0 h 6324"/>
                <a:gd name="T2" fmla="*/ 1060090 w 2947"/>
                <a:gd name="T3" fmla="*/ 0 h 6324"/>
                <a:gd name="T4" fmla="*/ 1017269 w 2947"/>
                <a:gd name="T5" fmla="*/ 2276115 h 6324"/>
                <a:gd name="T6" fmla="*/ 572506 w 2947"/>
                <a:gd name="T7" fmla="*/ 2276115 h 6324"/>
                <a:gd name="T8" fmla="*/ 572506 w 2947"/>
                <a:gd name="T9" fmla="*/ 636434 h 6324"/>
                <a:gd name="T10" fmla="*/ 537242 w 2947"/>
                <a:gd name="T11" fmla="*/ 600796 h 6324"/>
                <a:gd name="T12" fmla="*/ 509174 w 2947"/>
                <a:gd name="T13" fmla="*/ 636434 h 6324"/>
                <a:gd name="T14" fmla="*/ 509174 w 2947"/>
                <a:gd name="T15" fmla="*/ 2276115 h 6324"/>
                <a:gd name="T16" fmla="*/ 42461 w 2947"/>
                <a:gd name="T17" fmla="*/ 2276115 h 6324"/>
                <a:gd name="T18" fmla="*/ 0 w 2947"/>
                <a:gd name="T19" fmla="*/ 7199 h 6324"/>
                <a:gd name="T20" fmla="*/ 1060090 w 2947"/>
                <a:gd name="T21" fmla="*/ 0 h 63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947"/>
                <a:gd name="T34" fmla="*/ 0 h 6324"/>
                <a:gd name="T35" fmla="*/ 2947 w 2947"/>
                <a:gd name="T36" fmla="*/ 6324 h 63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947" h="6324">
                  <a:moveTo>
                    <a:pt x="2946" y="0"/>
                  </a:moveTo>
                  <a:lnTo>
                    <a:pt x="2946" y="0"/>
                  </a:lnTo>
                  <a:cubicBezTo>
                    <a:pt x="2827" y="6323"/>
                    <a:pt x="2827" y="6323"/>
                    <a:pt x="2827" y="6323"/>
                  </a:cubicBezTo>
                  <a:cubicBezTo>
                    <a:pt x="1591" y="6323"/>
                    <a:pt x="1591" y="6323"/>
                    <a:pt x="1591" y="6323"/>
                  </a:cubicBezTo>
                  <a:cubicBezTo>
                    <a:pt x="1591" y="1768"/>
                    <a:pt x="1591" y="1768"/>
                    <a:pt x="1591" y="1768"/>
                  </a:cubicBezTo>
                  <a:cubicBezTo>
                    <a:pt x="1591" y="1708"/>
                    <a:pt x="1551" y="1669"/>
                    <a:pt x="1493" y="1669"/>
                  </a:cubicBezTo>
                  <a:cubicBezTo>
                    <a:pt x="1455" y="1669"/>
                    <a:pt x="1415" y="1708"/>
                    <a:pt x="1415" y="1768"/>
                  </a:cubicBezTo>
                  <a:cubicBezTo>
                    <a:pt x="1415" y="6323"/>
                    <a:pt x="1415" y="6323"/>
                    <a:pt x="1415" y="6323"/>
                  </a:cubicBezTo>
                  <a:cubicBezTo>
                    <a:pt x="118" y="6323"/>
                    <a:pt x="118" y="6323"/>
                    <a:pt x="118" y="6323"/>
                  </a:cubicBezTo>
                  <a:cubicBezTo>
                    <a:pt x="0" y="20"/>
                    <a:pt x="0" y="20"/>
                    <a:pt x="0" y="20"/>
                  </a:cubicBezTo>
                  <a:lnTo>
                    <a:pt x="2946" y="0"/>
                  </a:lnTo>
                </a:path>
              </a:pathLst>
            </a:custGeom>
            <a:solidFill>
              <a:srgbClr val="1D1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48" name="Freeform 7"/>
            <p:cNvSpPr>
              <a:spLocks noChangeArrowheads="1"/>
            </p:cNvSpPr>
            <p:nvPr/>
          </p:nvSpPr>
          <p:spPr bwMode="auto">
            <a:xfrm>
              <a:off x="1265237" y="4962525"/>
              <a:ext cx="593725" cy="233363"/>
            </a:xfrm>
            <a:custGeom>
              <a:avLst/>
              <a:gdLst>
                <a:gd name="T0" fmla="*/ 0 w 1650"/>
                <a:gd name="T1" fmla="*/ 233003 h 649"/>
                <a:gd name="T2" fmla="*/ 0 w 1650"/>
                <a:gd name="T3" fmla="*/ 233003 h 649"/>
                <a:gd name="T4" fmla="*/ 381423 w 1650"/>
                <a:gd name="T5" fmla="*/ 20855 h 649"/>
                <a:gd name="T6" fmla="*/ 579692 w 1650"/>
                <a:gd name="T7" fmla="*/ 233003 h 649"/>
                <a:gd name="T8" fmla="*/ 0 w 1650"/>
                <a:gd name="T9" fmla="*/ 233003 h 6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50"/>
                <a:gd name="T16" fmla="*/ 0 h 649"/>
                <a:gd name="T17" fmla="*/ 1650 w 1650"/>
                <a:gd name="T18" fmla="*/ 649 h 6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50" h="649">
                  <a:moveTo>
                    <a:pt x="0" y="648"/>
                  </a:moveTo>
                  <a:lnTo>
                    <a:pt x="0" y="648"/>
                  </a:lnTo>
                  <a:cubicBezTo>
                    <a:pt x="0" y="0"/>
                    <a:pt x="629" y="58"/>
                    <a:pt x="1060" y="58"/>
                  </a:cubicBezTo>
                  <a:cubicBezTo>
                    <a:pt x="1493" y="58"/>
                    <a:pt x="1649" y="255"/>
                    <a:pt x="1611" y="648"/>
                  </a:cubicBezTo>
                  <a:lnTo>
                    <a:pt x="0" y="648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49" name="Freeform 8"/>
            <p:cNvSpPr>
              <a:spLocks noChangeArrowheads="1"/>
            </p:cNvSpPr>
            <p:nvPr/>
          </p:nvSpPr>
          <p:spPr bwMode="auto">
            <a:xfrm>
              <a:off x="585787" y="4962525"/>
              <a:ext cx="595313" cy="233363"/>
            </a:xfrm>
            <a:custGeom>
              <a:avLst/>
              <a:gdLst>
                <a:gd name="T0" fmla="*/ 594953 w 1653"/>
                <a:gd name="T1" fmla="*/ 233003 h 649"/>
                <a:gd name="T2" fmla="*/ 594953 w 1653"/>
                <a:gd name="T3" fmla="*/ 233003 h 649"/>
                <a:gd name="T4" fmla="*/ 212123 w 1653"/>
                <a:gd name="T5" fmla="*/ 20855 h 649"/>
                <a:gd name="T6" fmla="*/ 14406 w 1653"/>
                <a:gd name="T7" fmla="*/ 233003 h 649"/>
                <a:gd name="T8" fmla="*/ 594953 w 1653"/>
                <a:gd name="T9" fmla="*/ 233003 h 6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53"/>
                <a:gd name="T16" fmla="*/ 0 h 649"/>
                <a:gd name="T17" fmla="*/ 1653 w 1653"/>
                <a:gd name="T18" fmla="*/ 649 h 6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53" h="649">
                  <a:moveTo>
                    <a:pt x="1652" y="648"/>
                  </a:moveTo>
                  <a:lnTo>
                    <a:pt x="1652" y="648"/>
                  </a:lnTo>
                  <a:cubicBezTo>
                    <a:pt x="1652" y="0"/>
                    <a:pt x="1002" y="58"/>
                    <a:pt x="589" y="58"/>
                  </a:cubicBezTo>
                  <a:cubicBezTo>
                    <a:pt x="159" y="58"/>
                    <a:pt x="0" y="255"/>
                    <a:pt x="40" y="648"/>
                  </a:cubicBezTo>
                  <a:lnTo>
                    <a:pt x="1652" y="648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50" name="Freeform 9"/>
            <p:cNvSpPr>
              <a:spLocks noChangeArrowheads="1"/>
            </p:cNvSpPr>
            <p:nvPr/>
          </p:nvSpPr>
          <p:spPr bwMode="auto">
            <a:xfrm>
              <a:off x="388937" y="1520825"/>
              <a:ext cx="1647825" cy="1766888"/>
            </a:xfrm>
            <a:custGeom>
              <a:avLst/>
              <a:gdLst>
                <a:gd name="T0" fmla="*/ 268636 w 4576"/>
                <a:gd name="T1" fmla="*/ 1766528 h 4908"/>
                <a:gd name="T2" fmla="*/ 268636 w 4576"/>
                <a:gd name="T3" fmla="*/ 1766528 h 4908"/>
                <a:gd name="T4" fmla="*/ 268636 w 4576"/>
                <a:gd name="T5" fmla="*/ 536762 h 4908"/>
                <a:gd name="T6" fmla="*/ 0 w 4576"/>
                <a:gd name="T7" fmla="*/ 275401 h 4908"/>
                <a:gd name="T8" fmla="*/ 544834 w 4576"/>
                <a:gd name="T9" fmla="*/ 0 h 4908"/>
                <a:gd name="T10" fmla="*/ 1145123 w 4576"/>
                <a:gd name="T11" fmla="*/ 0 h 4908"/>
                <a:gd name="T12" fmla="*/ 1647465 w 4576"/>
                <a:gd name="T13" fmla="*/ 289081 h 4908"/>
                <a:gd name="T14" fmla="*/ 1393593 w 4576"/>
                <a:gd name="T15" fmla="*/ 593643 h 4908"/>
                <a:gd name="T16" fmla="*/ 1393593 w 4576"/>
                <a:gd name="T17" fmla="*/ 1766528 h 4908"/>
                <a:gd name="T18" fmla="*/ 268636 w 4576"/>
                <a:gd name="T19" fmla="*/ 1766528 h 490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76"/>
                <a:gd name="T31" fmla="*/ 0 h 4908"/>
                <a:gd name="T32" fmla="*/ 4576 w 4576"/>
                <a:gd name="T33" fmla="*/ 4908 h 490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76" h="4908">
                  <a:moveTo>
                    <a:pt x="746" y="4907"/>
                  </a:moveTo>
                  <a:lnTo>
                    <a:pt x="746" y="4907"/>
                  </a:lnTo>
                  <a:cubicBezTo>
                    <a:pt x="746" y="1491"/>
                    <a:pt x="746" y="1491"/>
                    <a:pt x="746" y="1491"/>
                  </a:cubicBezTo>
                  <a:cubicBezTo>
                    <a:pt x="0" y="765"/>
                    <a:pt x="0" y="765"/>
                    <a:pt x="0" y="765"/>
                  </a:cubicBezTo>
                  <a:cubicBezTo>
                    <a:pt x="237" y="136"/>
                    <a:pt x="766" y="0"/>
                    <a:pt x="1513" y="0"/>
                  </a:cubicBezTo>
                  <a:cubicBezTo>
                    <a:pt x="3180" y="0"/>
                    <a:pt x="3180" y="0"/>
                    <a:pt x="3180" y="0"/>
                  </a:cubicBezTo>
                  <a:cubicBezTo>
                    <a:pt x="3671" y="0"/>
                    <a:pt x="4575" y="234"/>
                    <a:pt x="4575" y="803"/>
                  </a:cubicBezTo>
                  <a:cubicBezTo>
                    <a:pt x="3870" y="1649"/>
                    <a:pt x="3870" y="1649"/>
                    <a:pt x="3870" y="1649"/>
                  </a:cubicBezTo>
                  <a:cubicBezTo>
                    <a:pt x="3870" y="4907"/>
                    <a:pt x="3870" y="4907"/>
                    <a:pt x="3870" y="4907"/>
                  </a:cubicBezTo>
                  <a:lnTo>
                    <a:pt x="746" y="4907"/>
                  </a:lnTo>
                </a:path>
              </a:pathLst>
            </a:custGeom>
            <a:solidFill>
              <a:srgbClr val="2D3D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51" name="Freeform 10"/>
            <p:cNvSpPr>
              <a:spLocks noChangeArrowheads="1"/>
            </p:cNvSpPr>
            <p:nvPr/>
          </p:nvSpPr>
          <p:spPr bwMode="auto">
            <a:xfrm>
              <a:off x="954087" y="1520825"/>
              <a:ext cx="565150" cy="1209675"/>
            </a:xfrm>
            <a:custGeom>
              <a:avLst/>
              <a:gdLst>
                <a:gd name="T0" fmla="*/ 0 w 1572"/>
                <a:gd name="T1" fmla="*/ 0 h 3359"/>
                <a:gd name="T2" fmla="*/ 564790 w 1572"/>
                <a:gd name="T3" fmla="*/ 0 h 3359"/>
                <a:gd name="T4" fmla="*/ 564790 w 1572"/>
                <a:gd name="T5" fmla="*/ 91473 h 3359"/>
                <a:gd name="T6" fmla="*/ 282575 w 1572"/>
                <a:gd name="T7" fmla="*/ 1209315 h 3359"/>
                <a:gd name="T8" fmla="*/ 0 w 1572"/>
                <a:gd name="T9" fmla="*/ 91473 h 3359"/>
                <a:gd name="T10" fmla="*/ 0 w 1572"/>
                <a:gd name="T11" fmla="*/ 0 h 33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72"/>
                <a:gd name="T19" fmla="*/ 0 h 3359"/>
                <a:gd name="T20" fmla="*/ 1572 w 1572"/>
                <a:gd name="T21" fmla="*/ 3359 h 335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72" h="3359">
                  <a:moveTo>
                    <a:pt x="0" y="0"/>
                  </a:moveTo>
                  <a:lnTo>
                    <a:pt x="1571" y="0"/>
                  </a:lnTo>
                  <a:lnTo>
                    <a:pt x="1571" y="254"/>
                  </a:lnTo>
                  <a:lnTo>
                    <a:pt x="786" y="3358"/>
                  </a:lnTo>
                  <a:lnTo>
                    <a:pt x="0" y="254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52" name="Freeform 11"/>
            <p:cNvSpPr>
              <a:spLocks noChangeArrowheads="1"/>
            </p:cNvSpPr>
            <p:nvPr/>
          </p:nvSpPr>
          <p:spPr bwMode="auto">
            <a:xfrm>
              <a:off x="1123950" y="1633538"/>
              <a:ext cx="212725" cy="106362"/>
            </a:xfrm>
            <a:custGeom>
              <a:avLst/>
              <a:gdLst>
                <a:gd name="T0" fmla="*/ 57328 w 590"/>
                <a:gd name="T1" fmla="*/ 106003 h 296"/>
                <a:gd name="T2" fmla="*/ 156119 w 590"/>
                <a:gd name="T3" fmla="*/ 106003 h 296"/>
                <a:gd name="T4" fmla="*/ 212364 w 590"/>
                <a:gd name="T5" fmla="*/ 0 h 296"/>
                <a:gd name="T6" fmla="*/ 0 w 590"/>
                <a:gd name="T7" fmla="*/ 0 h 296"/>
                <a:gd name="T8" fmla="*/ 57328 w 590"/>
                <a:gd name="T9" fmla="*/ 106003 h 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0"/>
                <a:gd name="T16" fmla="*/ 0 h 296"/>
                <a:gd name="T17" fmla="*/ 590 w 590"/>
                <a:gd name="T18" fmla="*/ 296 h 2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0" h="296">
                  <a:moveTo>
                    <a:pt x="159" y="295"/>
                  </a:moveTo>
                  <a:lnTo>
                    <a:pt x="433" y="295"/>
                  </a:lnTo>
                  <a:lnTo>
                    <a:pt x="589" y="0"/>
                  </a:lnTo>
                  <a:lnTo>
                    <a:pt x="0" y="0"/>
                  </a:lnTo>
                  <a:lnTo>
                    <a:pt x="159" y="295"/>
                  </a:lnTo>
                </a:path>
              </a:pathLst>
            </a:custGeom>
            <a:solidFill>
              <a:srgbClr val="1D1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53" name="Freeform 12"/>
            <p:cNvSpPr>
              <a:spLocks noChangeArrowheads="1"/>
            </p:cNvSpPr>
            <p:nvPr/>
          </p:nvSpPr>
          <p:spPr bwMode="auto">
            <a:xfrm>
              <a:off x="1017587" y="841375"/>
              <a:ext cx="431800" cy="827088"/>
            </a:xfrm>
            <a:custGeom>
              <a:avLst/>
              <a:gdLst>
                <a:gd name="T0" fmla="*/ 0 w 1199"/>
                <a:gd name="T1" fmla="*/ 699982 h 2297"/>
                <a:gd name="T2" fmla="*/ 0 w 1199"/>
                <a:gd name="T3" fmla="*/ 699982 h 2297"/>
                <a:gd name="T4" fmla="*/ 212119 w 1199"/>
                <a:gd name="T5" fmla="*/ 826728 h 2297"/>
                <a:gd name="T6" fmla="*/ 431440 w 1199"/>
                <a:gd name="T7" fmla="*/ 692781 h 2297"/>
                <a:gd name="T8" fmla="*/ 431440 w 1199"/>
                <a:gd name="T9" fmla="*/ 0 h 2297"/>
                <a:gd name="T10" fmla="*/ 0 w 1199"/>
                <a:gd name="T11" fmla="*/ 0 h 2297"/>
                <a:gd name="T12" fmla="*/ 0 w 1199"/>
                <a:gd name="T13" fmla="*/ 699982 h 22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99"/>
                <a:gd name="T22" fmla="*/ 0 h 2297"/>
                <a:gd name="T23" fmla="*/ 1199 w 1199"/>
                <a:gd name="T24" fmla="*/ 2297 h 22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99" h="2297">
                  <a:moveTo>
                    <a:pt x="0" y="1944"/>
                  </a:moveTo>
                  <a:lnTo>
                    <a:pt x="0" y="1944"/>
                  </a:lnTo>
                  <a:cubicBezTo>
                    <a:pt x="0" y="1944"/>
                    <a:pt x="294" y="2296"/>
                    <a:pt x="589" y="2296"/>
                  </a:cubicBezTo>
                  <a:cubicBezTo>
                    <a:pt x="903" y="2296"/>
                    <a:pt x="1198" y="1924"/>
                    <a:pt x="1198" y="1924"/>
                  </a:cubicBezTo>
                  <a:cubicBezTo>
                    <a:pt x="1198" y="1216"/>
                    <a:pt x="1198" y="0"/>
                    <a:pt x="11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38"/>
                    <a:pt x="0" y="1944"/>
                  </a:cubicBezTo>
                </a:path>
              </a:pathLst>
            </a:custGeom>
            <a:solidFill>
              <a:srgbClr val="DBAD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54" name="Freeform 13"/>
            <p:cNvSpPr>
              <a:spLocks noChangeArrowheads="1"/>
            </p:cNvSpPr>
            <p:nvPr/>
          </p:nvSpPr>
          <p:spPr bwMode="auto">
            <a:xfrm>
              <a:off x="671512" y="255588"/>
              <a:ext cx="1131888" cy="1181100"/>
            </a:xfrm>
            <a:custGeom>
              <a:avLst/>
              <a:gdLst>
                <a:gd name="T0" fmla="*/ 63383 w 3143"/>
                <a:gd name="T1" fmla="*/ 530576 h 3279"/>
                <a:gd name="T2" fmla="*/ 63383 w 3143"/>
                <a:gd name="T3" fmla="*/ 530576 h 3279"/>
                <a:gd name="T4" fmla="*/ 84991 w 3143"/>
                <a:gd name="T5" fmla="*/ 530576 h 3279"/>
                <a:gd name="T6" fmla="*/ 565764 w 3143"/>
                <a:gd name="T7" fmla="*/ 0 h 3279"/>
                <a:gd name="T8" fmla="*/ 1046177 w 3143"/>
                <a:gd name="T9" fmla="*/ 530576 h 3279"/>
                <a:gd name="T10" fmla="*/ 1068145 w 3143"/>
                <a:gd name="T11" fmla="*/ 530576 h 3279"/>
                <a:gd name="T12" fmla="*/ 1117123 w 3143"/>
                <a:gd name="T13" fmla="*/ 692667 h 3279"/>
                <a:gd name="T14" fmla="*/ 1010884 w 3143"/>
                <a:gd name="T15" fmla="*/ 819818 h 3279"/>
                <a:gd name="T16" fmla="*/ 989997 w 3143"/>
                <a:gd name="T17" fmla="*/ 813334 h 3279"/>
                <a:gd name="T18" fmla="*/ 565764 w 3143"/>
                <a:gd name="T19" fmla="*/ 1180740 h 3279"/>
                <a:gd name="T20" fmla="*/ 141171 w 3143"/>
                <a:gd name="T21" fmla="*/ 813334 h 3279"/>
                <a:gd name="T22" fmla="*/ 120283 w 3143"/>
                <a:gd name="T23" fmla="*/ 819818 h 3279"/>
                <a:gd name="T24" fmla="*/ 13685 w 3143"/>
                <a:gd name="T25" fmla="*/ 692667 h 3279"/>
                <a:gd name="T26" fmla="*/ 63383 w 3143"/>
                <a:gd name="T27" fmla="*/ 530576 h 327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143"/>
                <a:gd name="T43" fmla="*/ 0 h 3279"/>
                <a:gd name="T44" fmla="*/ 3143 w 3143"/>
                <a:gd name="T45" fmla="*/ 3279 h 327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143" h="3279">
                  <a:moveTo>
                    <a:pt x="176" y="1473"/>
                  </a:moveTo>
                  <a:lnTo>
                    <a:pt x="176" y="1473"/>
                  </a:lnTo>
                  <a:cubicBezTo>
                    <a:pt x="196" y="1473"/>
                    <a:pt x="216" y="1473"/>
                    <a:pt x="236" y="1473"/>
                  </a:cubicBezTo>
                  <a:cubicBezTo>
                    <a:pt x="254" y="705"/>
                    <a:pt x="785" y="0"/>
                    <a:pt x="1571" y="0"/>
                  </a:cubicBezTo>
                  <a:cubicBezTo>
                    <a:pt x="2356" y="0"/>
                    <a:pt x="2885" y="705"/>
                    <a:pt x="2905" y="1473"/>
                  </a:cubicBezTo>
                  <a:cubicBezTo>
                    <a:pt x="2926" y="1473"/>
                    <a:pt x="2946" y="1473"/>
                    <a:pt x="2966" y="1473"/>
                  </a:cubicBezTo>
                  <a:cubicBezTo>
                    <a:pt x="3084" y="1511"/>
                    <a:pt x="3142" y="1707"/>
                    <a:pt x="3102" y="1923"/>
                  </a:cubicBezTo>
                  <a:cubicBezTo>
                    <a:pt x="3064" y="2140"/>
                    <a:pt x="2926" y="2296"/>
                    <a:pt x="2807" y="2276"/>
                  </a:cubicBezTo>
                  <a:cubicBezTo>
                    <a:pt x="2787" y="2276"/>
                    <a:pt x="2769" y="2258"/>
                    <a:pt x="2749" y="2258"/>
                  </a:cubicBezTo>
                  <a:cubicBezTo>
                    <a:pt x="2533" y="2827"/>
                    <a:pt x="2062" y="3278"/>
                    <a:pt x="1571" y="3278"/>
                  </a:cubicBezTo>
                  <a:cubicBezTo>
                    <a:pt x="1080" y="3278"/>
                    <a:pt x="629" y="2827"/>
                    <a:pt x="392" y="2258"/>
                  </a:cubicBezTo>
                  <a:cubicBezTo>
                    <a:pt x="372" y="2258"/>
                    <a:pt x="352" y="2276"/>
                    <a:pt x="334" y="2276"/>
                  </a:cubicBezTo>
                  <a:cubicBezTo>
                    <a:pt x="216" y="2296"/>
                    <a:pt x="78" y="2140"/>
                    <a:pt x="38" y="1923"/>
                  </a:cubicBezTo>
                  <a:cubicBezTo>
                    <a:pt x="0" y="1707"/>
                    <a:pt x="58" y="1511"/>
                    <a:pt x="176" y="1473"/>
                  </a:cubicBezTo>
                </a:path>
              </a:pathLst>
            </a:custGeom>
            <a:solidFill>
              <a:srgbClr val="E8BD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55" name="Freeform 14"/>
            <p:cNvSpPr>
              <a:spLocks noChangeArrowheads="1"/>
            </p:cNvSpPr>
            <p:nvPr/>
          </p:nvSpPr>
          <p:spPr bwMode="auto">
            <a:xfrm>
              <a:off x="452437" y="0"/>
              <a:ext cx="1358900" cy="841375"/>
            </a:xfrm>
            <a:custGeom>
              <a:avLst/>
              <a:gdLst>
                <a:gd name="T0" fmla="*/ 1245088 w 3773"/>
                <a:gd name="T1" fmla="*/ 841015 h 2338"/>
                <a:gd name="T2" fmla="*/ 1245088 w 3773"/>
                <a:gd name="T3" fmla="*/ 841015 h 2338"/>
                <a:gd name="T4" fmla="*/ 1061044 w 3773"/>
                <a:gd name="T5" fmla="*/ 275660 h 2338"/>
                <a:gd name="T6" fmla="*/ 318385 w 3773"/>
                <a:gd name="T7" fmla="*/ 841015 h 2338"/>
                <a:gd name="T8" fmla="*/ 396541 w 3773"/>
                <a:gd name="T9" fmla="*/ 664319 h 2338"/>
                <a:gd name="T10" fmla="*/ 1061044 w 3773"/>
                <a:gd name="T11" fmla="*/ 530088 h 2338"/>
                <a:gd name="T12" fmla="*/ 1245088 w 3773"/>
                <a:gd name="T13" fmla="*/ 841015 h 23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73"/>
                <a:gd name="T22" fmla="*/ 0 h 2338"/>
                <a:gd name="T23" fmla="*/ 3773 w 3773"/>
                <a:gd name="T24" fmla="*/ 2338 h 23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73" h="2338">
                  <a:moveTo>
                    <a:pt x="3457" y="2337"/>
                  </a:moveTo>
                  <a:lnTo>
                    <a:pt x="3457" y="2337"/>
                  </a:lnTo>
                  <a:cubicBezTo>
                    <a:pt x="3772" y="2002"/>
                    <a:pt x="3752" y="826"/>
                    <a:pt x="2946" y="766"/>
                  </a:cubicBezTo>
                  <a:cubicBezTo>
                    <a:pt x="2435" y="0"/>
                    <a:pt x="0" y="549"/>
                    <a:pt x="884" y="2337"/>
                  </a:cubicBezTo>
                  <a:cubicBezTo>
                    <a:pt x="864" y="1964"/>
                    <a:pt x="1101" y="1846"/>
                    <a:pt x="1101" y="1846"/>
                  </a:cubicBezTo>
                  <a:cubicBezTo>
                    <a:pt x="1355" y="2199"/>
                    <a:pt x="2632" y="2062"/>
                    <a:pt x="2946" y="1473"/>
                  </a:cubicBezTo>
                  <a:cubicBezTo>
                    <a:pt x="3103" y="1806"/>
                    <a:pt x="3417" y="1826"/>
                    <a:pt x="3457" y="2337"/>
                  </a:cubicBezTo>
                </a:path>
              </a:pathLst>
            </a:custGeom>
            <a:solidFill>
              <a:srgbClr val="433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56" name="Freeform 15"/>
            <p:cNvSpPr>
              <a:spLocks noChangeArrowheads="1"/>
            </p:cNvSpPr>
            <p:nvPr/>
          </p:nvSpPr>
          <p:spPr bwMode="auto">
            <a:xfrm>
              <a:off x="1144587" y="1739900"/>
              <a:ext cx="169863" cy="1017588"/>
            </a:xfrm>
            <a:custGeom>
              <a:avLst/>
              <a:gdLst>
                <a:gd name="T0" fmla="*/ 92099 w 474"/>
                <a:gd name="T1" fmla="*/ 1017228 h 2828"/>
                <a:gd name="T2" fmla="*/ 0 w 474"/>
                <a:gd name="T3" fmla="*/ 642289 h 2828"/>
                <a:gd name="T4" fmla="*/ 36194 w 474"/>
                <a:gd name="T5" fmla="*/ 0 h 2828"/>
                <a:gd name="T6" fmla="*/ 134385 w 474"/>
                <a:gd name="T7" fmla="*/ 0 h 2828"/>
                <a:gd name="T8" fmla="*/ 169505 w 474"/>
                <a:gd name="T9" fmla="*/ 698782 h 2828"/>
                <a:gd name="T10" fmla="*/ 92099 w 474"/>
                <a:gd name="T11" fmla="*/ 1017228 h 28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4"/>
                <a:gd name="T19" fmla="*/ 0 h 2828"/>
                <a:gd name="T20" fmla="*/ 474 w 474"/>
                <a:gd name="T21" fmla="*/ 2828 h 28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4" h="2828">
                  <a:moveTo>
                    <a:pt x="257" y="2827"/>
                  </a:moveTo>
                  <a:lnTo>
                    <a:pt x="0" y="1785"/>
                  </a:lnTo>
                  <a:lnTo>
                    <a:pt x="101" y="0"/>
                  </a:lnTo>
                  <a:lnTo>
                    <a:pt x="375" y="0"/>
                  </a:lnTo>
                  <a:lnTo>
                    <a:pt x="473" y="1942"/>
                  </a:lnTo>
                  <a:lnTo>
                    <a:pt x="257" y="2827"/>
                  </a:lnTo>
                </a:path>
              </a:pathLst>
            </a:custGeom>
            <a:solidFill>
              <a:srgbClr val="1D1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57" name="Freeform 16"/>
            <p:cNvSpPr>
              <a:spLocks noChangeArrowheads="1"/>
            </p:cNvSpPr>
            <p:nvPr/>
          </p:nvSpPr>
          <p:spPr bwMode="auto">
            <a:xfrm>
              <a:off x="1746250" y="3279775"/>
              <a:ext cx="92075" cy="184150"/>
            </a:xfrm>
            <a:custGeom>
              <a:avLst/>
              <a:gdLst>
                <a:gd name="T0" fmla="*/ 20943 w 255"/>
                <a:gd name="T1" fmla="*/ 28054 h 512"/>
                <a:gd name="T2" fmla="*/ 20943 w 255"/>
                <a:gd name="T3" fmla="*/ 28054 h 512"/>
                <a:gd name="T4" fmla="*/ 56328 w 255"/>
                <a:gd name="T5" fmla="*/ 0 h 512"/>
                <a:gd name="T6" fmla="*/ 91714 w 255"/>
                <a:gd name="T7" fmla="*/ 0 h 512"/>
                <a:gd name="T8" fmla="*/ 84492 w 255"/>
                <a:gd name="T9" fmla="*/ 183790 h 512"/>
                <a:gd name="T10" fmla="*/ 6499 w 255"/>
                <a:gd name="T11" fmla="*/ 126963 h 512"/>
                <a:gd name="T12" fmla="*/ 20943 w 255"/>
                <a:gd name="T13" fmla="*/ 28054 h 5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5"/>
                <a:gd name="T22" fmla="*/ 0 h 512"/>
                <a:gd name="T23" fmla="*/ 255 w 255"/>
                <a:gd name="T24" fmla="*/ 512 h 5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5" h="512">
                  <a:moveTo>
                    <a:pt x="58" y="78"/>
                  </a:moveTo>
                  <a:lnTo>
                    <a:pt x="58" y="78"/>
                  </a:lnTo>
                  <a:cubicBezTo>
                    <a:pt x="78" y="38"/>
                    <a:pt x="116" y="18"/>
                    <a:pt x="156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34" y="511"/>
                    <a:pt x="234" y="511"/>
                    <a:pt x="234" y="511"/>
                  </a:cubicBezTo>
                  <a:cubicBezTo>
                    <a:pt x="234" y="511"/>
                    <a:pt x="58" y="411"/>
                    <a:pt x="18" y="353"/>
                  </a:cubicBezTo>
                  <a:cubicBezTo>
                    <a:pt x="0" y="333"/>
                    <a:pt x="18" y="156"/>
                    <a:pt x="58" y="78"/>
                  </a:cubicBezTo>
                </a:path>
              </a:pathLst>
            </a:custGeom>
            <a:solidFill>
              <a:srgbClr val="DBAD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58" name="Freeform 17"/>
            <p:cNvSpPr>
              <a:spLocks noChangeArrowheads="1"/>
            </p:cNvSpPr>
            <p:nvPr/>
          </p:nvSpPr>
          <p:spPr bwMode="auto">
            <a:xfrm>
              <a:off x="1781175" y="3279775"/>
              <a:ext cx="288925" cy="190500"/>
            </a:xfrm>
            <a:custGeom>
              <a:avLst/>
              <a:gdLst>
                <a:gd name="T0" fmla="*/ 34499 w 804"/>
                <a:gd name="T1" fmla="*/ 0 h 530"/>
                <a:gd name="T2" fmla="*/ 34499 w 804"/>
                <a:gd name="T3" fmla="*/ 0 h 530"/>
                <a:gd name="T4" fmla="*/ 253348 w 804"/>
                <a:gd name="T5" fmla="*/ 0 h 530"/>
                <a:gd name="T6" fmla="*/ 288566 w 804"/>
                <a:gd name="T7" fmla="*/ 77997 h 530"/>
                <a:gd name="T8" fmla="*/ 288566 w 804"/>
                <a:gd name="T9" fmla="*/ 91656 h 530"/>
                <a:gd name="T10" fmla="*/ 190101 w 804"/>
                <a:gd name="T11" fmla="*/ 190141 h 530"/>
                <a:gd name="T12" fmla="*/ 98464 w 804"/>
                <a:gd name="T13" fmla="*/ 190141 h 530"/>
                <a:gd name="T14" fmla="*/ 0 w 804"/>
                <a:gd name="T15" fmla="*/ 91656 h 530"/>
                <a:gd name="T16" fmla="*/ 0 w 804"/>
                <a:gd name="T17" fmla="*/ 77997 h 530"/>
                <a:gd name="T18" fmla="*/ 34499 w 804"/>
                <a:gd name="T19" fmla="*/ 0 h 5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04"/>
                <a:gd name="T31" fmla="*/ 0 h 530"/>
                <a:gd name="T32" fmla="*/ 804 w 804"/>
                <a:gd name="T33" fmla="*/ 530 h 5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04" h="530">
                  <a:moveTo>
                    <a:pt x="96" y="0"/>
                  </a:moveTo>
                  <a:lnTo>
                    <a:pt x="96" y="0"/>
                  </a:lnTo>
                  <a:cubicBezTo>
                    <a:pt x="705" y="0"/>
                    <a:pt x="705" y="0"/>
                    <a:pt x="705" y="0"/>
                  </a:cubicBezTo>
                  <a:cubicBezTo>
                    <a:pt x="765" y="38"/>
                    <a:pt x="803" y="118"/>
                    <a:pt x="803" y="217"/>
                  </a:cubicBezTo>
                  <a:cubicBezTo>
                    <a:pt x="803" y="255"/>
                    <a:pt x="803" y="255"/>
                    <a:pt x="803" y="255"/>
                  </a:cubicBezTo>
                  <a:cubicBezTo>
                    <a:pt x="803" y="411"/>
                    <a:pt x="687" y="529"/>
                    <a:pt x="529" y="529"/>
                  </a:cubicBezTo>
                  <a:cubicBezTo>
                    <a:pt x="274" y="529"/>
                    <a:pt x="274" y="529"/>
                    <a:pt x="274" y="529"/>
                  </a:cubicBezTo>
                  <a:cubicBezTo>
                    <a:pt x="116" y="529"/>
                    <a:pt x="0" y="411"/>
                    <a:pt x="0" y="255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18"/>
                    <a:pt x="38" y="38"/>
                    <a:pt x="96" y="0"/>
                  </a:cubicBezTo>
                </a:path>
              </a:pathLst>
            </a:custGeom>
            <a:solidFill>
              <a:srgbClr val="E8BD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59" name="Freeform 18"/>
            <p:cNvSpPr>
              <a:spLocks noChangeArrowheads="1"/>
            </p:cNvSpPr>
            <p:nvPr/>
          </p:nvSpPr>
          <p:spPr bwMode="auto">
            <a:xfrm>
              <a:off x="0" y="2728913"/>
              <a:ext cx="2474912" cy="755650"/>
            </a:xfrm>
            <a:custGeom>
              <a:avLst/>
              <a:gdLst>
                <a:gd name="T0" fmla="*/ 2121045 w 6875"/>
                <a:gd name="T1" fmla="*/ 755290 h 2101"/>
                <a:gd name="T2" fmla="*/ 353507 w 6875"/>
                <a:gd name="T3" fmla="*/ 755290 h 2101"/>
                <a:gd name="T4" fmla="*/ 0 w 6875"/>
                <a:gd name="T5" fmla="*/ 0 h 2101"/>
                <a:gd name="T6" fmla="*/ 2474552 w 6875"/>
                <a:gd name="T7" fmla="*/ 0 h 2101"/>
                <a:gd name="T8" fmla="*/ 2121045 w 6875"/>
                <a:gd name="T9" fmla="*/ 755290 h 21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75"/>
                <a:gd name="T16" fmla="*/ 0 h 2101"/>
                <a:gd name="T17" fmla="*/ 6875 w 6875"/>
                <a:gd name="T18" fmla="*/ 2101 h 21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75" h="2101">
                  <a:moveTo>
                    <a:pt x="5892" y="2100"/>
                  </a:moveTo>
                  <a:lnTo>
                    <a:pt x="982" y="2100"/>
                  </a:lnTo>
                  <a:lnTo>
                    <a:pt x="0" y="0"/>
                  </a:lnTo>
                  <a:lnTo>
                    <a:pt x="6874" y="0"/>
                  </a:lnTo>
                  <a:lnTo>
                    <a:pt x="5892" y="2100"/>
                  </a:lnTo>
                </a:path>
              </a:pathLst>
            </a:custGeom>
            <a:solidFill>
              <a:srgbClr val="2F54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60" name="Freeform 19"/>
            <p:cNvSpPr>
              <a:spLocks noChangeArrowheads="1"/>
            </p:cNvSpPr>
            <p:nvPr/>
          </p:nvSpPr>
          <p:spPr bwMode="auto">
            <a:xfrm>
              <a:off x="671512" y="2997200"/>
              <a:ext cx="1074738" cy="2092325"/>
            </a:xfrm>
            <a:custGeom>
              <a:avLst/>
              <a:gdLst>
                <a:gd name="T0" fmla="*/ 1074378 w 2987"/>
                <a:gd name="T1" fmla="*/ 2091965 h 5812"/>
                <a:gd name="T2" fmla="*/ 0 w 2987"/>
                <a:gd name="T3" fmla="*/ 2091965 h 5812"/>
                <a:gd name="T4" fmla="*/ 0 w 2987"/>
                <a:gd name="T5" fmla="*/ 0 h 5812"/>
                <a:gd name="T6" fmla="*/ 1074378 w 2987"/>
                <a:gd name="T7" fmla="*/ 0 h 5812"/>
                <a:gd name="T8" fmla="*/ 1074378 w 2987"/>
                <a:gd name="T9" fmla="*/ 2091965 h 58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87"/>
                <a:gd name="T16" fmla="*/ 0 h 5812"/>
                <a:gd name="T17" fmla="*/ 2987 w 2987"/>
                <a:gd name="T18" fmla="*/ 5812 h 58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87" h="5812">
                  <a:moveTo>
                    <a:pt x="2986" y="5811"/>
                  </a:moveTo>
                  <a:lnTo>
                    <a:pt x="0" y="5811"/>
                  </a:lnTo>
                  <a:lnTo>
                    <a:pt x="0" y="0"/>
                  </a:lnTo>
                  <a:lnTo>
                    <a:pt x="2986" y="0"/>
                  </a:lnTo>
                  <a:lnTo>
                    <a:pt x="2986" y="5811"/>
                  </a:lnTo>
                </a:path>
              </a:pathLst>
            </a:custGeom>
            <a:solidFill>
              <a:srgbClr val="7B7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61" name="Freeform 20"/>
            <p:cNvSpPr>
              <a:spLocks noChangeArrowheads="1"/>
            </p:cNvSpPr>
            <p:nvPr/>
          </p:nvSpPr>
          <p:spPr bwMode="auto">
            <a:xfrm>
              <a:off x="409575" y="5011738"/>
              <a:ext cx="1598612" cy="192087"/>
            </a:xfrm>
            <a:custGeom>
              <a:avLst/>
              <a:gdLst>
                <a:gd name="T0" fmla="*/ 1598252 w 4440"/>
                <a:gd name="T1" fmla="*/ 0 h 532"/>
                <a:gd name="T2" fmla="*/ 0 w 4440"/>
                <a:gd name="T3" fmla="*/ 0 h 532"/>
                <a:gd name="T4" fmla="*/ 0 w 4440"/>
                <a:gd name="T5" fmla="*/ 191726 h 532"/>
                <a:gd name="T6" fmla="*/ 1598252 w 4440"/>
                <a:gd name="T7" fmla="*/ 191726 h 532"/>
                <a:gd name="T8" fmla="*/ 1598252 w 4440"/>
                <a:gd name="T9" fmla="*/ 0 h 5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40"/>
                <a:gd name="T16" fmla="*/ 0 h 532"/>
                <a:gd name="T17" fmla="*/ 4440 w 4440"/>
                <a:gd name="T18" fmla="*/ 532 h 5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40" h="532">
                  <a:moveTo>
                    <a:pt x="4439" y="0"/>
                  </a:moveTo>
                  <a:lnTo>
                    <a:pt x="0" y="0"/>
                  </a:lnTo>
                  <a:lnTo>
                    <a:pt x="0" y="531"/>
                  </a:lnTo>
                  <a:lnTo>
                    <a:pt x="4439" y="531"/>
                  </a:lnTo>
                  <a:lnTo>
                    <a:pt x="4439" y="0"/>
                  </a:lnTo>
                </a:path>
              </a:pathLst>
            </a:custGeom>
            <a:solidFill>
              <a:srgbClr val="52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62" name="Freeform 21"/>
            <p:cNvSpPr>
              <a:spLocks noChangeArrowheads="1"/>
            </p:cNvSpPr>
            <p:nvPr/>
          </p:nvSpPr>
          <p:spPr bwMode="auto">
            <a:xfrm>
              <a:off x="0" y="2593975"/>
              <a:ext cx="2474912" cy="134938"/>
            </a:xfrm>
            <a:custGeom>
              <a:avLst/>
              <a:gdLst>
                <a:gd name="T0" fmla="*/ 2474552 w 6875"/>
                <a:gd name="T1" fmla="*/ 0 h 376"/>
                <a:gd name="T2" fmla="*/ 0 w 6875"/>
                <a:gd name="T3" fmla="*/ 0 h 376"/>
                <a:gd name="T4" fmla="*/ 0 w 6875"/>
                <a:gd name="T5" fmla="*/ 134579 h 376"/>
                <a:gd name="T6" fmla="*/ 2474552 w 6875"/>
                <a:gd name="T7" fmla="*/ 134579 h 376"/>
                <a:gd name="T8" fmla="*/ 2474552 w 6875"/>
                <a:gd name="T9" fmla="*/ 0 h 3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75"/>
                <a:gd name="T16" fmla="*/ 0 h 376"/>
                <a:gd name="T17" fmla="*/ 6875 w 6875"/>
                <a:gd name="T18" fmla="*/ 376 h 3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75" h="376">
                  <a:moveTo>
                    <a:pt x="6874" y="0"/>
                  </a:moveTo>
                  <a:lnTo>
                    <a:pt x="0" y="0"/>
                  </a:lnTo>
                  <a:lnTo>
                    <a:pt x="0" y="375"/>
                  </a:lnTo>
                  <a:lnTo>
                    <a:pt x="6874" y="375"/>
                  </a:lnTo>
                  <a:lnTo>
                    <a:pt x="6874" y="0"/>
                  </a:lnTo>
                </a:path>
              </a:pathLst>
            </a:custGeom>
            <a:solidFill>
              <a:srgbClr val="44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5364" name="Group 97"/>
          <p:cNvGrpSpPr>
            <a:grpSpLocks/>
          </p:cNvGrpSpPr>
          <p:nvPr/>
        </p:nvGrpSpPr>
        <p:grpSpPr bwMode="auto">
          <a:xfrm>
            <a:off x="8213725" y="2517775"/>
            <a:ext cx="2246313" cy="1482725"/>
            <a:chOff x="0" y="0"/>
            <a:chExt cx="1636713" cy="1079500"/>
          </a:xfrm>
        </p:grpSpPr>
        <p:sp>
          <p:nvSpPr>
            <p:cNvPr id="15386" name="Freeform 33"/>
            <p:cNvSpPr>
              <a:spLocks noChangeArrowheads="1"/>
            </p:cNvSpPr>
            <p:nvPr/>
          </p:nvSpPr>
          <p:spPr bwMode="auto">
            <a:xfrm>
              <a:off x="0" y="342900"/>
              <a:ext cx="892175" cy="736600"/>
            </a:xfrm>
            <a:custGeom>
              <a:avLst/>
              <a:gdLst>
                <a:gd name="T0" fmla="*/ 891815 w 2477"/>
                <a:gd name="T1" fmla="*/ 227670 h 2048"/>
                <a:gd name="T2" fmla="*/ 730813 w 2477"/>
                <a:gd name="T3" fmla="*/ 736240 h 2048"/>
                <a:gd name="T4" fmla="*/ 0 w 2477"/>
                <a:gd name="T5" fmla="*/ 502096 h 2048"/>
                <a:gd name="T6" fmla="*/ 161002 w 2477"/>
                <a:gd name="T7" fmla="*/ 0 h 2048"/>
                <a:gd name="T8" fmla="*/ 891815 w 2477"/>
                <a:gd name="T9" fmla="*/ 227670 h 20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77"/>
                <a:gd name="T16" fmla="*/ 0 h 2048"/>
                <a:gd name="T17" fmla="*/ 2477 w 2477"/>
                <a:gd name="T18" fmla="*/ 2048 h 20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77" h="2048">
                  <a:moveTo>
                    <a:pt x="2476" y="633"/>
                  </a:moveTo>
                  <a:lnTo>
                    <a:pt x="2029" y="2047"/>
                  </a:lnTo>
                  <a:lnTo>
                    <a:pt x="0" y="1396"/>
                  </a:lnTo>
                  <a:lnTo>
                    <a:pt x="447" y="0"/>
                  </a:lnTo>
                  <a:lnTo>
                    <a:pt x="2476" y="633"/>
                  </a:ln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7" name="Freeform 34"/>
            <p:cNvSpPr>
              <a:spLocks noChangeArrowheads="1"/>
            </p:cNvSpPr>
            <p:nvPr/>
          </p:nvSpPr>
          <p:spPr bwMode="auto">
            <a:xfrm>
              <a:off x="0" y="342900"/>
              <a:ext cx="892175" cy="736600"/>
            </a:xfrm>
            <a:custGeom>
              <a:avLst/>
              <a:gdLst>
                <a:gd name="T0" fmla="*/ 891815 w 2477"/>
                <a:gd name="T1" fmla="*/ 227670 h 2048"/>
                <a:gd name="T2" fmla="*/ 730813 w 2477"/>
                <a:gd name="T3" fmla="*/ 736240 h 2048"/>
                <a:gd name="T4" fmla="*/ 0 w 2477"/>
                <a:gd name="T5" fmla="*/ 502096 h 2048"/>
                <a:gd name="T6" fmla="*/ 161002 w 2477"/>
                <a:gd name="T7" fmla="*/ 0 h 2048"/>
                <a:gd name="T8" fmla="*/ 891815 w 2477"/>
                <a:gd name="T9" fmla="*/ 227670 h 20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77"/>
                <a:gd name="T16" fmla="*/ 0 h 2048"/>
                <a:gd name="T17" fmla="*/ 2477 w 2477"/>
                <a:gd name="T18" fmla="*/ 2048 h 20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77" h="2048">
                  <a:moveTo>
                    <a:pt x="2476" y="633"/>
                  </a:moveTo>
                  <a:lnTo>
                    <a:pt x="2029" y="2047"/>
                  </a:lnTo>
                  <a:lnTo>
                    <a:pt x="0" y="1396"/>
                  </a:lnTo>
                  <a:lnTo>
                    <a:pt x="447" y="0"/>
                  </a:lnTo>
                  <a:lnTo>
                    <a:pt x="2476" y="633"/>
                  </a:lnTo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8" name="Freeform 35"/>
            <p:cNvSpPr>
              <a:spLocks noChangeArrowheads="1"/>
            </p:cNvSpPr>
            <p:nvPr/>
          </p:nvSpPr>
          <p:spPr bwMode="auto">
            <a:xfrm>
              <a:off x="114300" y="469900"/>
              <a:ext cx="134938" cy="309562"/>
            </a:xfrm>
            <a:custGeom>
              <a:avLst/>
              <a:gdLst>
                <a:gd name="T0" fmla="*/ 134577 w 374"/>
                <a:gd name="T1" fmla="*/ 13710 h 858"/>
                <a:gd name="T2" fmla="*/ 40409 w 374"/>
                <a:gd name="T3" fmla="*/ 309201 h 858"/>
                <a:gd name="T4" fmla="*/ 0 w 374"/>
                <a:gd name="T5" fmla="*/ 295491 h 858"/>
                <a:gd name="T6" fmla="*/ 94168 w 374"/>
                <a:gd name="T7" fmla="*/ 0 h 858"/>
                <a:gd name="T8" fmla="*/ 134577 w 374"/>
                <a:gd name="T9" fmla="*/ 13710 h 8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4"/>
                <a:gd name="T16" fmla="*/ 0 h 858"/>
                <a:gd name="T17" fmla="*/ 374 w 374"/>
                <a:gd name="T18" fmla="*/ 858 h 8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4" h="858">
                  <a:moveTo>
                    <a:pt x="373" y="38"/>
                  </a:moveTo>
                  <a:lnTo>
                    <a:pt x="112" y="857"/>
                  </a:lnTo>
                  <a:lnTo>
                    <a:pt x="0" y="819"/>
                  </a:lnTo>
                  <a:lnTo>
                    <a:pt x="261" y="0"/>
                  </a:lnTo>
                  <a:lnTo>
                    <a:pt x="373" y="3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9" name="Freeform 36"/>
            <p:cNvSpPr>
              <a:spLocks noChangeArrowheads="1"/>
            </p:cNvSpPr>
            <p:nvPr/>
          </p:nvSpPr>
          <p:spPr bwMode="auto">
            <a:xfrm>
              <a:off x="114300" y="469900"/>
              <a:ext cx="134938" cy="309562"/>
            </a:xfrm>
            <a:custGeom>
              <a:avLst/>
              <a:gdLst>
                <a:gd name="T0" fmla="*/ 134577 w 374"/>
                <a:gd name="T1" fmla="*/ 13710 h 858"/>
                <a:gd name="T2" fmla="*/ 40409 w 374"/>
                <a:gd name="T3" fmla="*/ 309201 h 858"/>
                <a:gd name="T4" fmla="*/ 0 w 374"/>
                <a:gd name="T5" fmla="*/ 295491 h 858"/>
                <a:gd name="T6" fmla="*/ 94168 w 374"/>
                <a:gd name="T7" fmla="*/ 0 h 858"/>
                <a:gd name="T8" fmla="*/ 134577 w 374"/>
                <a:gd name="T9" fmla="*/ 13710 h 8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4"/>
                <a:gd name="T16" fmla="*/ 0 h 858"/>
                <a:gd name="T17" fmla="*/ 374 w 374"/>
                <a:gd name="T18" fmla="*/ 858 h 8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4" h="858">
                  <a:moveTo>
                    <a:pt x="373" y="38"/>
                  </a:moveTo>
                  <a:lnTo>
                    <a:pt x="112" y="857"/>
                  </a:lnTo>
                  <a:lnTo>
                    <a:pt x="0" y="819"/>
                  </a:lnTo>
                  <a:lnTo>
                    <a:pt x="261" y="0"/>
                  </a:lnTo>
                  <a:lnTo>
                    <a:pt x="373" y="3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0" name="Freeform 37"/>
            <p:cNvSpPr>
              <a:spLocks noChangeArrowheads="1"/>
            </p:cNvSpPr>
            <p:nvPr/>
          </p:nvSpPr>
          <p:spPr bwMode="auto">
            <a:xfrm>
              <a:off x="228600" y="442912"/>
              <a:ext cx="93663" cy="255588"/>
            </a:xfrm>
            <a:custGeom>
              <a:avLst/>
              <a:gdLst>
                <a:gd name="T0" fmla="*/ 93306 w 262"/>
                <a:gd name="T1" fmla="*/ 6859 h 708"/>
                <a:gd name="T2" fmla="*/ 20020 w 262"/>
                <a:gd name="T3" fmla="*/ 255227 h 708"/>
                <a:gd name="T4" fmla="*/ 0 w 262"/>
                <a:gd name="T5" fmla="*/ 248729 h 708"/>
                <a:gd name="T6" fmla="*/ 79721 w 262"/>
                <a:gd name="T7" fmla="*/ 0 h 708"/>
                <a:gd name="T8" fmla="*/ 93306 w 262"/>
                <a:gd name="T9" fmla="*/ 6859 h 7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708"/>
                <a:gd name="T17" fmla="*/ 262 w 262"/>
                <a:gd name="T18" fmla="*/ 708 h 7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708">
                  <a:moveTo>
                    <a:pt x="261" y="19"/>
                  </a:moveTo>
                  <a:lnTo>
                    <a:pt x="56" y="707"/>
                  </a:lnTo>
                  <a:lnTo>
                    <a:pt x="0" y="689"/>
                  </a:lnTo>
                  <a:lnTo>
                    <a:pt x="223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1" name="Freeform 38"/>
            <p:cNvSpPr>
              <a:spLocks noChangeArrowheads="1"/>
            </p:cNvSpPr>
            <p:nvPr/>
          </p:nvSpPr>
          <p:spPr bwMode="auto">
            <a:xfrm>
              <a:off x="228600" y="442912"/>
              <a:ext cx="93663" cy="255588"/>
            </a:xfrm>
            <a:custGeom>
              <a:avLst/>
              <a:gdLst>
                <a:gd name="T0" fmla="*/ 93306 w 262"/>
                <a:gd name="T1" fmla="*/ 6859 h 708"/>
                <a:gd name="T2" fmla="*/ 20020 w 262"/>
                <a:gd name="T3" fmla="*/ 255227 h 708"/>
                <a:gd name="T4" fmla="*/ 0 w 262"/>
                <a:gd name="T5" fmla="*/ 248729 h 708"/>
                <a:gd name="T6" fmla="*/ 79721 w 262"/>
                <a:gd name="T7" fmla="*/ 0 h 708"/>
                <a:gd name="T8" fmla="*/ 93306 w 262"/>
                <a:gd name="T9" fmla="*/ 6859 h 7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708"/>
                <a:gd name="T17" fmla="*/ 262 w 262"/>
                <a:gd name="T18" fmla="*/ 708 h 7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708">
                  <a:moveTo>
                    <a:pt x="261" y="19"/>
                  </a:moveTo>
                  <a:lnTo>
                    <a:pt x="56" y="707"/>
                  </a:lnTo>
                  <a:lnTo>
                    <a:pt x="0" y="689"/>
                  </a:lnTo>
                  <a:lnTo>
                    <a:pt x="223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2" name="Freeform 39"/>
            <p:cNvSpPr>
              <a:spLocks noChangeArrowheads="1"/>
            </p:cNvSpPr>
            <p:nvPr/>
          </p:nvSpPr>
          <p:spPr bwMode="auto">
            <a:xfrm>
              <a:off x="180975" y="717550"/>
              <a:ext cx="188913" cy="174625"/>
            </a:xfrm>
            <a:custGeom>
              <a:avLst/>
              <a:gdLst>
                <a:gd name="T0" fmla="*/ 188552 w 523"/>
                <a:gd name="T1" fmla="*/ 46543 h 484"/>
                <a:gd name="T2" fmla="*/ 148096 w 523"/>
                <a:gd name="T3" fmla="*/ 174264 h 484"/>
                <a:gd name="T4" fmla="*/ 0 w 523"/>
                <a:gd name="T5" fmla="*/ 127361 h 484"/>
                <a:gd name="T6" fmla="*/ 40456 w 523"/>
                <a:gd name="T7" fmla="*/ 0 h 484"/>
                <a:gd name="T8" fmla="*/ 188552 w 523"/>
                <a:gd name="T9" fmla="*/ 46543 h 4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3"/>
                <a:gd name="T16" fmla="*/ 0 h 484"/>
                <a:gd name="T17" fmla="*/ 523 w 523"/>
                <a:gd name="T18" fmla="*/ 484 h 4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3" h="484">
                  <a:moveTo>
                    <a:pt x="522" y="129"/>
                  </a:moveTo>
                  <a:lnTo>
                    <a:pt x="410" y="483"/>
                  </a:lnTo>
                  <a:lnTo>
                    <a:pt x="0" y="353"/>
                  </a:lnTo>
                  <a:lnTo>
                    <a:pt x="112" y="0"/>
                  </a:lnTo>
                  <a:lnTo>
                    <a:pt x="522" y="12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3" name="Freeform 40"/>
            <p:cNvSpPr>
              <a:spLocks noChangeArrowheads="1"/>
            </p:cNvSpPr>
            <p:nvPr/>
          </p:nvSpPr>
          <p:spPr bwMode="auto">
            <a:xfrm>
              <a:off x="180975" y="717550"/>
              <a:ext cx="188913" cy="174625"/>
            </a:xfrm>
            <a:custGeom>
              <a:avLst/>
              <a:gdLst>
                <a:gd name="T0" fmla="*/ 188552 w 523"/>
                <a:gd name="T1" fmla="*/ 46543 h 484"/>
                <a:gd name="T2" fmla="*/ 148096 w 523"/>
                <a:gd name="T3" fmla="*/ 174264 h 484"/>
                <a:gd name="T4" fmla="*/ 0 w 523"/>
                <a:gd name="T5" fmla="*/ 127361 h 484"/>
                <a:gd name="T6" fmla="*/ 40456 w 523"/>
                <a:gd name="T7" fmla="*/ 0 h 484"/>
                <a:gd name="T8" fmla="*/ 188552 w 523"/>
                <a:gd name="T9" fmla="*/ 46543 h 4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3"/>
                <a:gd name="T16" fmla="*/ 0 h 484"/>
                <a:gd name="T17" fmla="*/ 523 w 523"/>
                <a:gd name="T18" fmla="*/ 484 h 4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3" h="484">
                  <a:moveTo>
                    <a:pt x="522" y="129"/>
                  </a:moveTo>
                  <a:lnTo>
                    <a:pt x="410" y="483"/>
                  </a:lnTo>
                  <a:lnTo>
                    <a:pt x="0" y="353"/>
                  </a:lnTo>
                  <a:lnTo>
                    <a:pt x="112" y="0"/>
                  </a:lnTo>
                  <a:lnTo>
                    <a:pt x="522" y="12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4" name="Freeform 41"/>
            <p:cNvSpPr>
              <a:spLocks noChangeArrowheads="1"/>
            </p:cNvSpPr>
            <p:nvPr/>
          </p:nvSpPr>
          <p:spPr bwMode="auto">
            <a:xfrm>
              <a:off x="261938" y="455612"/>
              <a:ext cx="93662" cy="255588"/>
            </a:xfrm>
            <a:custGeom>
              <a:avLst/>
              <a:gdLst>
                <a:gd name="T0" fmla="*/ 93305 w 262"/>
                <a:gd name="T1" fmla="*/ 6859 h 708"/>
                <a:gd name="T2" fmla="*/ 20019 w 262"/>
                <a:gd name="T3" fmla="*/ 255227 h 708"/>
                <a:gd name="T4" fmla="*/ 0 w 262"/>
                <a:gd name="T5" fmla="*/ 248729 h 708"/>
                <a:gd name="T6" fmla="*/ 79720 w 262"/>
                <a:gd name="T7" fmla="*/ 0 h 708"/>
                <a:gd name="T8" fmla="*/ 93305 w 262"/>
                <a:gd name="T9" fmla="*/ 6859 h 7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708"/>
                <a:gd name="T17" fmla="*/ 262 w 262"/>
                <a:gd name="T18" fmla="*/ 708 h 7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708">
                  <a:moveTo>
                    <a:pt x="261" y="19"/>
                  </a:moveTo>
                  <a:lnTo>
                    <a:pt x="56" y="707"/>
                  </a:lnTo>
                  <a:lnTo>
                    <a:pt x="0" y="689"/>
                  </a:lnTo>
                  <a:lnTo>
                    <a:pt x="223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5" name="Freeform 42"/>
            <p:cNvSpPr>
              <a:spLocks noChangeArrowheads="1"/>
            </p:cNvSpPr>
            <p:nvPr/>
          </p:nvSpPr>
          <p:spPr bwMode="auto">
            <a:xfrm>
              <a:off x="261938" y="455612"/>
              <a:ext cx="93662" cy="255588"/>
            </a:xfrm>
            <a:custGeom>
              <a:avLst/>
              <a:gdLst>
                <a:gd name="T0" fmla="*/ 93305 w 262"/>
                <a:gd name="T1" fmla="*/ 6859 h 708"/>
                <a:gd name="T2" fmla="*/ 20019 w 262"/>
                <a:gd name="T3" fmla="*/ 255227 h 708"/>
                <a:gd name="T4" fmla="*/ 0 w 262"/>
                <a:gd name="T5" fmla="*/ 248729 h 708"/>
                <a:gd name="T6" fmla="*/ 79720 w 262"/>
                <a:gd name="T7" fmla="*/ 0 h 708"/>
                <a:gd name="T8" fmla="*/ 93305 w 262"/>
                <a:gd name="T9" fmla="*/ 6859 h 7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708"/>
                <a:gd name="T17" fmla="*/ 262 w 262"/>
                <a:gd name="T18" fmla="*/ 708 h 7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708">
                  <a:moveTo>
                    <a:pt x="261" y="19"/>
                  </a:moveTo>
                  <a:lnTo>
                    <a:pt x="56" y="707"/>
                  </a:lnTo>
                  <a:lnTo>
                    <a:pt x="0" y="689"/>
                  </a:lnTo>
                  <a:lnTo>
                    <a:pt x="223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6" name="Freeform 43"/>
            <p:cNvSpPr>
              <a:spLocks noChangeArrowheads="1"/>
            </p:cNvSpPr>
            <p:nvPr/>
          </p:nvSpPr>
          <p:spPr bwMode="auto">
            <a:xfrm>
              <a:off x="295275" y="469900"/>
              <a:ext cx="93663" cy="249237"/>
            </a:xfrm>
            <a:custGeom>
              <a:avLst/>
              <a:gdLst>
                <a:gd name="T0" fmla="*/ 93306 w 262"/>
                <a:gd name="T1" fmla="*/ 0 h 691"/>
                <a:gd name="T2" fmla="*/ 13227 w 262"/>
                <a:gd name="T3" fmla="*/ 248876 h 691"/>
                <a:gd name="T4" fmla="*/ 0 w 262"/>
                <a:gd name="T5" fmla="*/ 241663 h 691"/>
                <a:gd name="T6" fmla="*/ 80078 w 262"/>
                <a:gd name="T7" fmla="*/ 0 h 691"/>
                <a:gd name="T8" fmla="*/ 93306 w 262"/>
                <a:gd name="T9" fmla="*/ 0 h 6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691"/>
                <a:gd name="T17" fmla="*/ 262 w 262"/>
                <a:gd name="T18" fmla="*/ 691 h 6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691">
                  <a:moveTo>
                    <a:pt x="261" y="0"/>
                  </a:moveTo>
                  <a:lnTo>
                    <a:pt x="37" y="690"/>
                  </a:lnTo>
                  <a:lnTo>
                    <a:pt x="0" y="670"/>
                  </a:lnTo>
                  <a:lnTo>
                    <a:pt x="224" y="0"/>
                  </a:lnTo>
                  <a:lnTo>
                    <a:pt x="261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7" name="Freeform 44"/>
            <p:cNvSpPr>
              <a:spLocks noChangeArrowheads="1"/>
            </p:cNvSpPr>
            <p:nvPr/>
          </p:nvSpPr>
          <p:spPr bwMode="auto">
            <a:xfrm>
              <a:off x="295275" y="469900"/>
              <a:ext cx="93663" cy="249237"/>
            </a:xfrm>
            <a:custGeom>
              <a:avLst/>
              <a:gdLst>
                <a:gd name="T0" fmla="*/ 93306 w 262"/>
                <a:gd name="T1" fmla="*/ 0 h 691"/>
                <a:gd name="T2" fmla="*/ 13227 w 262"/>
                <a:gd name="T3" fmla="*/ 248876 h 691"/>
                <a:gd name="T4" fmla="*/ 0 w 262"/>
                <a:gd name="T5" fmla="*/ 241663 h 691"/>
                <a:gd name="T6" fmla="*/ 80078 w 262"/>
                <a:gd name="T7" fmla="*/ 0 h 691"/>
                <a:gd name="T8" fmla="*/ 93306 w 262"/>
                <a:gd name="T9" fmla="*/ 0 h 6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691"/>
                <a:gd name="T17" fmla="*/ 262 w 262"/>
                <a:gd name="T18" fmla="*/ 691 h 6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691">
                  <a:moveTo>
                    <a:pt x="261" y="0"/>
                  </a:moveTo>
                  <a:lnTo>
                    <a:pt x="37" y="690"/>
                  </a:lnTo>
                  <a:lnTo>
                    <a:pt x="0" y="670"/>
                  </a:lnTo>
                  <a:lnTo>
                    <a:pt x="224" y="0"/>
                  </a:lnTo>
                  <a:lnTo>
                    <a:pt x="261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8" name="Freeform 45"/>
            <p:cNvSpPr>
              <a:spLocks noChangeArrowheads="1"/>
            </p:cNvSpPr>
            <p:nvPr/>
          </p:nvSpPr>
          <p:spPr bwMode="auto">
            <a:xfrm>
              <a:off x="328613" y="476250"/>
              <a:ext cx="93662" cy="255587"/>
            </a:xfrm>
            <a:custGeom>
              <a:avLst/>
              <a:gdLst>
                <a:gd name="T0" fmla="*/ 93305 w 262"/>
                <a:gd name="T1" fmla="*/ 6859 h 708"/>
                <a:gd name="T2" fmla="*/ 13227 w 262"/>
                <a:gd name="T3" fmla="*/ 255226 h 708"/>
                <a:gd name="T4" fmla="*/ 0 w 262"/>
                <a:gd name="T5" fmla="*/ 248728 h 708"/>
                <a:gd name="T6" fmla="*/ 73285 w 262"/>
                <a:gd name="T7" fmla="*/ 0 h 708"/>
                <a:gd name="T8" fmla="*/ 93305 w 262"/>
                <a:gd name="T9" fmla="*/ 6859 h 7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708"/>
                <a:gd name="T17" fmla="*/ 262 w 262"/>
                <a:gd name="T18" fmla="*/ 708 h 7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708">
                  <a:moveTo>
                    <a:pt x="261" y="19"/>
                  </a:moveTo>
                  <a:lnTo>
                    <a:pt x="37" y="707"/>
                  </a:lnTo>
                  <a:lnTo>
                    <a:pt x="0" y="689"/>
                  </a:lnTo>
                  <a:lnTo>
                    <a:pt x="205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99" name="Freeform 46"/>
            <p:cNvSpPr>
              <a:spLocks noChangeArrowheads="1"/>
            </p:cNvSpPr>
            <p:nvPr/>
          </p:nvSpPr>
          <p:spPr bwMode="auto">
            <a:xfrm>
              <a:off x="328613" y="476250"/>
              <a:ext cx="93662" cy="255587"/>
            </a:xfrm>
            <a:custGeom>
              <a:avLst/>
              <a:gdLst>
                <a:gd name="T0" fmla="*/ 93305 w 262"/>
                <a:gd name="T1" fmla="*/ 6859 h 708"/>
                <a:gd name="T2" fmla="*/ 13227 w 262"/>
                <a:gd name="T3" fmla="*/ 255226 h 708"/>
                <a:gd name="T4" fmla="*/ 0 w 262"/>
                <a:gd name="T5" fmla="*/ 248728 h 708"/>
                <a:gd name="T6" fmla="*/ 73285 w 262"/>
                <a:gd name="T7" fmla="*/ 0 h 708"/>
                <a:gd name="T8" fmla="*/ 93305 w 262"/>
                <a:gd name="T9" fmla="*/ 6859 h 7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708"/>
                <a:gd name="T17" fmla="*/ 262 w 262"/>
                <a:gd name="T18" fmla="*/ 708 h 7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708">
                  <a:moveTo>
                    <a:pt x="261" y="19"/>
                  </a:moveTo>
                  <a:lnTo>
                    <a:pt x="37" y="707"/>
                  </a:lnTo>
                  <a:lnTo>
                    <a:pt x="0" y="689"/>
                  </a:lnTo>
                  <a:lnTo>
                    <a:pt x="205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0" name="Freeform 47"/>
            <p:cNvSpPr>
              <a:spLocks noChangeArrowheads="1"/>
            </p:cNvSpPr>
            <p:nvPr/>
          </p:nvSpPr>
          <p:spPr bwMode="auto">
            <a:xfrm>
              <a:off x="361950" y="488950"/>
              <a:ext cx="93663" cy="247650"/>
            </a:xfrm>
            <a:custGeom>
              <a:avLst/>
              <a:gdLst>
                <a:gd name="T0" fmla="*/ 93306 w 262"/>
                <a:gd name="T1" fmla="*/ 0 h 690"/>
                <a:gd name="T2" fmla="*/ 13585 w 262"/>
                <a:gd name="T3" fmla="*/ 247291 h 690"/>
                <a:gd name="T4" fmla="*/ 0 w 262"/>
                <a:gd name="T5" fmla="*/ 240472 h 690"/>
                <a:gd name="T6" fmla="*/ 73286 w 262"/>
                <a:gd name="T7" fmla="*/ 0 h 690"/>
                <a:gd name="T8" fmla="*/ 93306 w 262"/>
                <a:gd name="T9" fmla="*/ 0 h 6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690"/>
                <a:gd name="T17" fmla="*/ 262 w 262"/>
                <a:gd name="T18" fmla="*/ 690 h 6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690">
                  <a:moveTo>
                    <a:pt x="261" y="0"/>
                  </a:moveTo>
                  <a:lnTo>
                    <a:pt x="38" y="689"/>
                  </a:lnTo>
                  <a:lnTo>
                    <a:pt x="0" y="670"/>
                  </a:lnTo>
                  <a:lnTo>
                    <a:pt x="205" y="0"/>
                  </a:lnTo>
                  <a:lnTo>
                    <a:pt x="261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1" name="Freeform 48"/>
            <p:cNvSpPr>
              <a:spLocks noChangeArrowheads="1"/>
            </p:cNvSpPr>
            <p:nvPr/>
          </p:nvSpPr>
          <p:spPr bwMode="auto">
            <a:xfrm>
              <a:off x="361950" y="488950"/>
              <a:ext cx="93663" cy="247650"/>
            </a:xfrm>
            <a:custGeom>
              <a:avLst/>
              <a:gdLst>
                <a:gd name="T0" fmla="*/ 93306 w 262"/>
                <a:gd name="T1" fmla="*/ 0 h 690"/>
                <a:gd name="T2" fmla="*/ 13585 w 262"/>
                <a:gd name="T3" fmla="*/ 247291 h 690"/>
                <a:gd name="T4" fmla="*/ 0 w 262"/>
                <a:gd name="T5" fmla="*/ 240472 h 690"/>
                <a:gd name="T6" fmla="*/ 73286 w 262"/>
                <a:gd name="T7" fmla="*/ 0 h 690"/>
                <a:gd name="T8" fmla="*/ 93306 w 262"/>
                <a:gd name="T9" fmla="*/ 0 h 6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690"/>
                <a:gd name="T17" fmla="*/ 262 w 262"/>
                <a:gd name="T18" fmla="*/ 690 h 6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690">
                  <a:moveTo>
                    <a:pt x="261" y="0"/>
                  </a:moveTo>
                  <a:lnTo>
                    <a:pt x="38" y="689"/>
                  </a:lnTo>
                  <a:lnTo>
                    <a:pt x="0" y="670"/>
                  </a:lnTo>
                  <a:lnTo>
                    <a:pt x="205" y="0"/>
                  </a:lnTo>
                  <a:lnTo>
                    <a:pt x="261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2" name="Freeform 49"/>
            <p:cNvSpPr>
              <a:spLocks noChangeArrowheads="1"/>
            </p:cNvSpPr>
            <p:nvPr/>
          </p:nvSpPr>
          <p:spPr bwMode="auto">
            <a:xfrm>
              <a:off x="342900" y="496887"/>
              <a:ext cx="147638" cy="403225"/>
            </a:xfrm>
            <a:custGeom>
              <a:avLst/>
              <a:gdLst>
                <a:gd name="T0" fmla="*/ 147279 w 411"/>
                <a:gd name="T1" fmla="*/ 6853 h 1118"/>
                <a:gd name="T2" fmla="*/ 20116 w 411"/>
                <a:gd name="T3" fmla="*/ 402864 h 1118"/>
                <a:gd name="T4" fmla="*/ 0 w 411"/>
                <a:gd name="T5" fmla="*/ 396012 h 1118"/>
                <a:gd name="T6" fmla="*/ 127163 w 411"/>
                <a:gd name="T7" fmla="*/ 0 h 1118"/>
                <a:gd name="T8" fmla="*/ 147279 w 411"/>
                <a:gd name="T9" fmla="*/ 6853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1"/>
                <a:gd name="T16" fmla="*/ 0 h 1118"/>
                <a:gd name="T17" fmla="*/ 411 w 411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1" h="1118">
                  <a:moveTo>
                    <a:pt x="410" y="19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410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3" name="Freeform 50"/>
            <p:cNvSpPr>
              <a:spLocks noChangeArrowheads="1"/>
            </p:cNvSpPr>
            <p:nvPr/>
          </p:nvSpPr>
          <p:spPr bwMode="auto">
            <a:xfrm>
              <a:off x="342900" y="496887"/>
              <a:ext cx="147638" cy="403225"/>
            </a:xfrm>
            <a:custGeom>
              <a:avLst/>
              <a:gdLst>
                <a:gd name="T0" fmla="*/ 147279 w 411"/>
                <a:gd name="T1" fmla="*/ 6853 h 1118"/>
                <a:gd name="T2" fmla="*/ 20116 w 411"/>
                <a:gd name="T3" fmla="*/ 402864 h 1118"/>
                <a:gd name="T4" fmla="*/ 0 w 411"/>
                <a:gd name="T5" fmla="*/ 396012 h 1118"/>
                <a:gd name="T6" fmla="*/ 127163 w 411"/>
                <a:gd name="T7" fmla="*/ 0 h 1118"/>
                <a:gd name="T8" fmla="*/ 147279 w 411"/>
                <a:gd name="T9" fmla="*/ 6853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1"/>
                <a:gd name="T16" fmla="*/ 0 h 1118"/>
                <a:gd name="T17" fmla="*/ 411 w 411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1" h="1118">
                  <a:moveTo>
                    <a:pt x="410" y="19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410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4" name="Freeform 51"/>
            <p:cNvSpPr>
              <a:spLocks noChangeArrowheads="1"/>
            </p:cNvSpPr>
            <p:nvPr/>
          </p:nvSpPr>
          <p:spPr bwMode="auto">
            <a:xfrm>
              <a:off x="409575" y="515937"/>
              <a:ext cx="141288" cy="403225"/>
            </a:xfrm>
            <a:custGeom>
              <a:avLst/>
              <a:gdLst>
                <a:gd name="T0" fmla="*/ 140927 w 391"/>
                <a:gd name="T1" fmla="*/ 6492 h 1118"/>
                <a:gd name="T2" fmla="*/ 20236 w 391"/>
                <a:gd name="T3" fmla="*/ 402864 h 1118"/>
                <a:gd name="T4" fmla="*/ 0 w 391"/>
                <a:gd name="T5" fmla="*/ 396012 h 1118"/>
                <a:gd name="T6" fmla="*/ 127918 w 391"/>
                <a:gd name="T7" fmla="*/ 0 h 1118"/>
                <a:gd name="T8" fmla="*/ 140927 w 391"/>
                <a:gd name="T9" fmla="*/ 6492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1"/>
                <a:gd name="T16" fmla="*/ 0 h 1118"/>
                <a:gd name="T17" fmla="*/ 391 w 391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1" h="1118">
                  <a:moveTo>
                    <a:pt x="390" y="18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390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5" name="Freeform 52"/>
            <p:cNvSpPr>
              <a:spLocks noChangeArrowheads="1"/>
            </p:cNvSpPr>
            <p:nvPr/>
          </p:nvSpPr>
          <p:spPr bwMode="auto">
            <a:xfrm>
              <a:off x="409575" y="515937"/>
              <a:ext cx="141288" cy="403225"/>
            </a:xfrm>
            <a:custGeom>
              <a:avLst/>
              <a:gdLst>
                <a:gd name="T0" fmla="*/ 140927 w 391"/>
                <a:gd name="T1" fmla="*/ 6492 h 1118"/>
                <a:gd name="T2" fmla="*/ 20236 w 391"/>
                <a:gd name="T3" fmla="*/ 402864 h 1118"/>
                <a:gd name="T4" fmla="*/ 0 w 391"/>
                <a:gd name="T5" fmla="*/ 396012 h 1118"/>
                <a:gd name="T6" fmla="*/ 127918 w 391"/>
                <a:gd name="T7" fmla="*/ 0 h 1118"/>
                <a:gd name="T8" fmla="*/ 140927 w 391"/>
                <a:gd name="T9" fmla="*/ 6492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1"/>
                <a:gd name="T16" fmla="*/ 0 h 1118"/>
                <a:gd name="T17" fmla="*/ 391 w 391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1" h="1118">
                  <a:moveTo>
                    <a:pt x="390" y="18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390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6" name="Freeform 53"/>
            <p:cNvSpPr>
              <a:spLocks noChangeArrowheads="1"/>
            </p:cNvSpPr>
            <p:nvPr/>
          </p:nvSpPr>
          <p:spPr bwMode="auto">
            <a:xfrm>
              <a:off x="442913" y="530225"/>
              <a:ext cx="141287" cy="403225"/>
            </a:xfrm>
            <a:custGeom>
              <a:avLst/>
              <a:gdLst>
                <a:gd name="T0" fmla="*/ 140926 w 391"/>
                <a:gd name="T1" fmla="*/ 0 h 1118"/>
                <a:gd name="T2" fmla="*/ 13370 w 391"/>
                <a:gd name="T3" fmla="*/ 402864 h 1118"/>
                <a:gd name="T4" fmla="*/ 0 w 391"/>
                <a:gd name="T5" fmla="*/ 396012 h 1118"/>
                <a:gd name="T6" fmla="*/ 127556 w 391"/>
                <a:gd name="T7" fmla="*/ 0 h 1118"/>
                <a:gd name="T8" fmla="*/ 140926 w 391"/>
                <a:gd name="T9" fmla="*/ 0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1"/>
                <a:gd name="T16" fmla="*/ 0 h 1118"/>
                <a:gd name="T17" fmla="*/ 391 w 391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1" h="1118">
                  <a:moveTo>
                    <a:pt x="390" y="0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53" y="0"/>
                  </a:lnTo>
                  <a:lnTo>
                    <a:pt x="390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7" name="Freeform 54"/>
            <p:cNvSpPr>
              <a:spLocks noChangeArrowheads="1"/>
            </p:cNvSpPr>
            <p:nvPr/>
          </p:nvSpPr>
          <p:spPr bwMode="auto">
            <a:xfrm>
              <a:off x="442913" y="530225"/>
              <a:ext cx="141287" cy="403225"/>
            </a:xfrm>
            <a:custGeom>
              <a:avLst/>
              <a:gdLst>
                <a:gd name="T0" fmla="*/ 140926 w 391"/>
                <a:gd name="T1" fmla="*/ 0 h 1118"/>
                <a:gd name="T2" fmla="*/ 13370 w 391"/>
                <a:gd name="T3" fmla="*/ 402864 h 1118"/>
                <a:gd name="T4" fmla="*/ 0 w 391"/>
                <a:gd name="T5" fmla="*/ 396012 h 1118"/>
                <a:gd name="T6" fmla="*/ 127556 w 391"/>
                <a:gd name="T7" fmla="*/ 0 h 1118"/>
                <a:gd name="T8" fmla="*/ 140926 w 391"/>
                <a:gd name="T9" fmla="*/ 0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1"/>
                <a:gd name="T16" fmla="*/ 0 h 1118"/>
                <a:gd name="T17" fmla="*/ 391 w 391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1" h="1118">
                  <a:moveTo>
                    <a:pt x="390" y="0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53" y="0"/>
                  </a:lnTo>
                  <a:lnTo>
                    <a:pt x="390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8" name="Freeform 55"/>
            <p:cNvSpPr>
              <a:spLocks noChangeArrowheads="1"/>
            </p:cNvSpPr>
            <p:nvPr/>
          </p:nvSpPr>
          <p:spPr bwMode="auto">
            <a:xfrm>
              <a:off x="476250" y="536575"/>
              <a:ext cx="141288" cy="403225"/>
            </a:xfrm>
            <a:custGeom>
              <a:avLst/>
              <a:gdLst>
                <a:gd name="T0" fmla="*/ 140928 w 392"/>
                <a:gd name="T1" fmla="*/ 6492 h 1118"/>
                <a:gd name="T2" fmla="*/ 13336 w 392"/>
                <a:gd name="T3" fmla="*/ 402864 h 1118"/>
                <a:gd name="T4" fmla="*/ 0 w 392"/>
                <a:gd name="T5" fmla="*/ 396012 h 1118"/>
                <a:gd name="T6" fmla="*/ 127231 w 392"/>
                <a:gd name="T7" fmla="*/ 0 h 1118"/>
                <a:gd name="T8" fmla="*/ 140928 w 392"/>
                <a:gd name="T9" fmla="*/ 6492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1118"/>
                <a:gd name="T17" fmla="*/ 392 w 392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1118">
                  <a:moveTo>
                    <a:pt x="391" y="18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53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9" name="Freeform 56"/>
            <p:cNvSpPr>
              <a:spLocks noChangeArrowheads="1"/>
            </p:cNvSpPr>
            <p:nvPr/>
          </p:nvSpPr>
          <p:spPr bwMode="auto">
            <a:xfrm>
              <a:off x="476250" y="536575"/>
              <a:ext cx="141288" cy="403225"/>
            </a:xfrm>
            <a:custGeom>
              <a:avLst/>
              <a:gdLst>
                <a:gd name="T0" fmla="*/ 140928 w 392"/>
                <a:gd name="T1" fmla="*/ 6492 h 1118"/>
                <a:gd name="T2" fmla="*/ 13336 w 392"/>
                <a:gd name="T3" fmla="*/ 402864 h 1118"/>
                <a:gd name="T4" fmla="*/ 0 w 392"/>
                <a:gd name="T5" fmla="*/ 396012 h 1118"/>
                <a:gd name="T6" fmla="*/ 127231 w 392"/>
                <a:gd name="T7" fmla="*/ 0 h 1118"/>
                <a:gd name="T8" fmla="*/ 140928 w 392"/>
                <a:gd name="T9" fmla="*/ 6492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1118"/>
                <a:gd name="T17" fmla="*/ 392 w 392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1118">
                  <a:moveTo>
                    <a:pt x="391" y="18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53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0" name="Freeform 57"/>
            <p:cNvSpPr>
              <a:spLocks noChangeArrowheads="1"/>
            </p:cNvSpPr>
            <p:nvPr/>
          </p:nvSpPr>
          <p:spPr bwMode="auto">
            <a:xfrm>
              <a:off x="509588" y="549275"/>
              <a:ext cx="141287" cy="403225"/>
            </a:xfrm>
            <a:custGeom>
              <a:avLst/>
              <a:gdLst>
                <a:gd name="T0" fmla="*/ 140927 w 392"/>
                <a:gd name="T1" fmla="*/ 6853 h 1118"/>
                <a:gd name="T2" fmla="*/ 13336 w 392"/>
                <a:gd name="T3" fmla="*/ 402864 h 1118"/>
                <a:gd name="T4" fmla="*/ 0 w 392"/>
                <a:gd name="T5" fmla="*/ 396012 h 1118"/>
                <a:gd name="T6" fmla="*/ 120743 w 392"/>
                <a:gd name="T7" fmla="*/ 0 h 1118"/>
                <a:gd name="T8" fmla="*/ 140927 w 392"/>
                <a:gd name="T9" fmla="*/ 6853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1118"/>
                <a:gd name="T17" fmla="*/ 392 w 392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1118">
                  <a:moveTo>
                    <a:pt x="391" y="19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1" name="Freeform 58"/>
            <p:cNvSpPr>
              <a:spLocks noChangeArrowheads="1"/>
            </p:cNvSpPr>
            <p:nvPr/>
          </p:nvSpPr>
          <p:spPr bwMode="auto">
            <a:xfrm>
              <a:off x="509588" y="549275"/>
              <a:ext cx="141287" cy="403225"/>
            </a:xfrm>
            <a:custGeom>
              <a:avLst/>
              <a:gdLst>
                <a:gd name="T0" fmla="*/ 140927 w 392"/>
                <a:gd name="T1" fmla="*/ 6853 h 1118"/>
                <a:gd name="T2" fmla="*/ 13336 w 392"/>
                <a:gd name="T3" fmla="*/ 402864 h 1118"/>
                <a:gd name="T4" fmla="*/ 0 w 392"/>
                <a:gd name="T5" fmla="*/ 396012 h 1118"/>
                <a:gd name="T6" fmla="*/ 120743 w 392"/>
                <a:gd name="T7" fmla="*/ 0 h 1118"/>
                <a:gd name="T8" fmla="*/ 140927 w 392"/>
                <a:gd name="T9" fmla="*/ 6853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1118"/>
                <a:gd name="T17" fmla="*/ 392 w 392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1118">
                  <a:moveTo>
                    <a:pt x="391" y="19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2" name="Freeform 59"/>
            <p:cNvSpPr>
              <a:spLocks noChangeArrowheads="1"/>
            </p:cNvSpPr>
            <p:nvPr/>
          </p:nvSpPr>
          <p:spPr bwMode="auto">
            <a:xfrm>
              <a:off x="542925" y="557212"/>
              <a:ext cx="141288" cy="403225"/>
            </a:xfrm>
            <a:custGeom>
              <a:avLst/>
              <a:gdLst>
                <a:gd name="T0" fmla="*/ 140928 w 392"/>
                <a:gd name="T1" fmla="*/ 6492 h 1118"/>
                <a:gd name="T2" fmla="*/ 13336 w 392"/>
                <a:gd name="T3" fmla="*/ 402864 h 1118"/>
                <a:gd name="T4" fmla="*/ 0 w 392"/>
                <a:gd name="T5" fmla="*/ 396012 h 1118"/>
                <a:gd name="T6" fmla="*/ 120744 w 392"/>
                <a:gd name="T7" fmla="*/ 0 h 1118"/>
                <a:gd name="T8" fmla="*/ 140928 w 392"/>
                <a:gd name="T9" fmla="*/ 6492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1118"/>
                <a:gd name="T17" fmla="*/ 392 w 392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1118">
                  <a:moveTo>
                    <a:pt x="391" y="18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3" name="Freeform 60"/>
            <p:cNvSpPr>
              <a:spLocks noChangeArrowheads="1"/>
            </p:cNvSpPr>
            <p:nvPr/>
          </p:nvSpPr>
          <p:spPr bwMode="auto">
            <a:xfrm>
              <a:off x="542925" y="557212"/>
              <a:ext cx="141288" cy="403225"/>
            </a:xfrm>
            <a:custGeom>
              <a:avLst/>
              <a:gdLst>
                <a:gd name="T0" fmla="*/ 140928 w 392"/>
                <a:gd name="T1" fmla="*/ 6492 h 1118"/>
                <a:gd name="T2" fmla="*/ 13336 w 392"/>
                <a:gd name="T3" fmla="*/ 402864 h 1118"/>
                <a:gd name="T4" fmla="*/ 0 w 392"/>
                <a:gd name="T5" fmla="*/ 396012 h 1118"/>
                <a:gd name="T6" fmla="*/ 120744 w 392"/>
                <a:gd name="T7" fmla="*/ 0 h 1118"/>
                <a:gd name="T8" fmla="*/ 140928 w 392"/>
                <a:gd name="T9" fmla="*/ 6492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1118"/>
                <a:gd name="T17" fmla="*/ 392 w 392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1118">
                  <a:moveTo>
                    <a:pt x="391" y="18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4" name="Freeform 61"/>
            <p:cNvSpPr>
              <a:spLocks noChangeArrowheads="1"/>
            </p:cNvSpPr>
            <p:nvPr/>
          </p:nvSpPr>
          <p:spPr bwMode="auto">
            <a:xfrm>
              <a:off x="577850" y="569912"/>
              <a:ext cx="141288" cy="403225"/>
            </a:xfrm>
            <a:custGeom>
              <a:avLst/>
              <a:gdLst>
                <a:gd name="T0" fmla="*/ 140928 w 392"/>
                <a:gd name="T1" fmla="*/ 6492 h 1118"/>
                <a:gd name="T2" fmla="*/ 13696 w 392"/>
                <a:gd name="T3" fmla="*/ 402864 h 1118"/>
                <a:gd name="T4" fmla="*/ 0 w 392"/>
                <a:gd name="T5" fmla="*/ 396012 h 1118"/>
                <a:gd name="T6" fmla="*/ 120744 w 392"/>
                <a:gd name="T7" fmla="*/ 0 h 1118"/>
                <a:gd name="T8" fmla="*/ 140928 w 392"/>
                <a:gd name="T9" fmla="*/ 6492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1118"/>
                <a:gd name="T17" fmla="*/ 392 w 392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1118">
                  <a:moveTo>
                    <a:pt x="391" y="18"/>
                  </a:moveTo>
                  <a:lnTo>
                    <a:pt x="38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5" name="Freeform 62"/>
            <p:cNvSpPr>
              <a:spLocks noChangeArrowheads="1"/>
            </p:cNvSpPr>
            <p:nvPr/>
          </p:nvSpPr>
          <p:spPr bwMode="auto">
            <a:xfrm>
              <a:off x="577850" y="569912"/>
              <a:ext cx="141288" cy="403225"/>
            </a:xfrm>
            <a:custGeom>
              <a:avLst/>
              <a:gdLst>
                <a:gd name="T0" fmla="*/ 140928 w 392"/>
                <a:gd name="T1" fmla="*/ 6492 h 1118"/>
                <a:gd name="T2" fmla="*/ 13696 w 392"/>
                <a:gd name="T3" fmla="*/ 402864 h 1118"/>
                <a:gd name="T4" fmla="*/ 0 w 392"/>
                <a:gd name="T5" fmla="*/ 396012 h 1118"/>
                <a:gd name="T6" fmla="*/ 120744 w 392"/>
                <a:gd name="T7" fmla="*/ 0 h 1118"/>
                <a:gd name="T8" fmla="*/ 140928 w 392"/>
                <a:gd name="T9" fmla="*/ 6492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1118"/>
                <a:gd name="T17" fmla="*/ 392 w 392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1118">
                  <a:moveTo>
                    <a:pt x="391" y="18"/>
                  </a:moveTo>
                  <a:lnTo>
                    <a:pt x="38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6" name="Freeform 63"/>
            <p:cNvSpPr>
              <a:spLocks noChangeArrowheads="1"/>
            </p:cNvSpPr>
            <p:nvPr/>
          </p:nvSpPr>
          <p:spPr bwMode="auto">
            <a:xfrm>
              <a:off x="603250" y="576262"/>
              <a:ext cx="147638" cy="403225"/>
            </a:xfrm>
            <a:custGeom>
              <a:avLst/>
              <a:gdLst>
                <a:gd name="T0" fmla="*/ 147279 w 411"/>
                <a:gd name="T1" fmla="*/ 6853 h 1118"/>
                <a:gd name="T2" fmla="*/ 20116 w 411"/>
                <a:gd name="T3" fmla="*/ 402864 h 1118"/>
                <a:gd name="T4" fmla="*/ 0 w 411"/>
                <a:gd name="T5" fmla="*/ 402864 h 1118"/>
                <a:gd name="T6" fmla="*/ 127163 w 411"/>
                <a:gd name="T7" fmla="*/ 0 h 1118"/>
                <a:gd name="T8" fmla="*/ 147279 w 411"/>
                <a:gd name="T9" fmla="*/ 6853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1"/>
                <a:gd name="T16" fmla="*/ 0 h 1118"/>
                <a:gd name="T17" fmla="*/ 411 w 411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1" h="1118">
                  <a:moveTo>
                    <a:pt x="410" y="19"/>
                  </a:moveTo>
                  <a:lnTo>
                    <a:pt x="56" y="1117"/>
                  </a:lnTo>
                  <a:lnTo>
                    <a:pt x="0" y="1117"/>
                  </a:lnTo>
                  <a:lnTo>
                    <a:pt x="354" y="0"/>
                  </a:lnTo>
                  <a:lnTo>
                    <a:pt x="410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7" name="Freeform 64"/>
            <p:cNvSpPr>
              <a:spLocks noChangeArrowheads="1"/>
            </p:cNvSpPr>
            <p:nvPr/>
          </p:nvSpPr>
          <p:spPr bwMode="auto">
            <a:xfrm>
              <a:off x="603250" y="576262"/>
              <a:ext cx="147638" cy="403225"/>
            </a:xfrm>
            <a:custGeom>
              <a:avLst/>
              <a:gdLst>
                <a:gd name="T0" fmla="*/ 147279 w 411"/>
                <a:gd name="T1" fmla="*/ 6853 h 1118"/>
                <a:gd name="T2" fmla="*/ 20116 w 411"/>
                <a:gd name="T3" fmla="*/ 402864 h 1118"/>
                <a:gd name="T4" fmla="*/ 0 w 411"/>
                <a:gd name="T5" fmla="*/ 402864 h 1118"/>
                <a:gd name="T6" fmla="*/ 127163 w 411"/>
                <a:gd name="T7" fmla="*/ 0 h 1118"/>
                <a:gd name="T8" fmla="*/ 147279 w 411"/>
                <a:gd name="T9" fmla="*/ 6853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1"/>
                <a:gd name="T16" fmla="*/ 0 h 1118"/>
                <a:gd name="T17" fmla="*/ 411 w 411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1" h="1118">
                  <a:moveTo>
                    <a:pt x="410" y="19"/>
                  </a:moveTo>
                  <a:lnTo>
                    <a:pt x="56" y="1117"/>
                  </a:lnTo>
                  <a:lnTo>
                    <a:pt x="0" y="1117"/>
                  </a:lnTo>
                  <a:lnTo>
                    <a:pt x="354" y="0"/>
                  </a:lnTo>
                  <a:lnTo>
                    <a:pt x="410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8" name="Freeform 65"/>
            <p:cNvSpPr>
              <a:spLocks noChangeArrowheads="1"/>
            </p:cNvSpPr>
            <p:nvPr/>
          </p:nvSpPr>
          <p:spPr bwMode="auto">
            <a:xfrm>
              <a:off x="636588" y="590550"/>
              <a:ext cx="141287" cy="403225"/>
            </a:xfrm>
            <a:custGeom>
              <a:avLst/>
              <a:gdLst>
                <a:gd name="T0" fmla="*/ 140927 w 393"/>
                <a:gd name="T1" fmla="*/ 6492 h 1118"/>
                <a:gd name="T2" fmla="*/ 20132 w 393"/>
                <a:gd name="T3" fmla="*/ 402864 h 1118"/>
                <a:gd name="T4" fmla="*/ 0 w 393"/>
                <a:gd name="T5" fmla="*/ 396012 h 1118"/>
                <a:gd name="T6" fmla="*/ 127266 w 393"/>
                <a:gd name="T7" fmla="*/ 0 h 1118"/>
                <a:gd name="T8" fmla="*/ 140927 w 393"/>
                <a:gd name="T9" fmla="*/ 6492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3"/>
                <a:gd name="T16" fmla="*/ 0 h 1118"/>
                <a:gd name="T17" fmla="*/ 393 w 393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3" h="1118">
                  <a:moveTo>
                    <a:pt x="392" y="18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392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9" name="Freeform 66"/>
            <p:cNvSpPr>
              <a:spLocks noChangeArrowheads="1"/>
            </p:cNvSpPr>
            <p:nvPr/>
          </p:nvSpPr>
          <p:spPr bwMode="auto">
            <a:xfrm>
              <a:off x="636588" y="590550"/>
              <a:ext cx="141287" cy="403225"/>
            </a:xfrm>
            <a:custGeom>
              <a:avLst/>
              <a:gdLst>
                <a:gd name="T0" fmla="*/ 140927 w 393"/>
                <a:gd name="T1" fmla="*/ 6492 h 1118"/>
                <a:gd name="T2" fmla="*/ 20132 w 393"/>
                <a:gd name="T3" fmla="*/ 402864 h 1118"/>
                <a:gd name="T4" fmla="*/ 0 w 393"/>
                <a:gd name="T5" fmla="*/ 396012 h 1118"/>
                <a:gd name="T6" fmla="*/ 127266 w 393"/>
                <a:gd name="T7" fmla="*/ 0 h 1118"/>
                <a:gd name="T8" fmla="*/ 140927 w 393"/>
                <a:gd name="T9" fmla="*/ 6492 h 1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3"/>
                <a:gd name="T16" fmla="*/ 0 h 1118"/>
                <a:gd name="T17" fmla="*/ 393 w 393"/>
                <a:gd name="T18" fmla="*/ 1118 h 1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3" h="1118">
                  <a:moveTo>
                    <a:pt x="392" y="18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392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0" name="Freeform 67"/>
            <p:cNvSpPr>
              <a:spLocks noChangeArrowheads="1"/>
            </p:cNvSpPr>
            <p:nvPr/>
          </p:nvSpPr>
          <p:spPr bwMode="auto">
            <a:xfrm>
              <a:off x="188913" y="0"/>
              <a:ext cx="825500" cy="925512"/>
            </a:xfrm>
            <a:custGeom>
              <a:avLst/>
              <a:gdLst>
                <a:gd name="T0" fmla="*/ 825140 w 2291"/>
                <a:gd name="T1" fmla="*/ 677028 h 2570"/>
                <a:gd name="T2" fmla="*/ 355639 w 2291"/>
                <a:gd name="T3" fmla="*/ 925152 h 2570"/>
                <a:gd name="T4" fmla="*/ 0 w 2291"/>
                <a:gd name="T5" fmla="*/ 248124 h 2570"/>
                <a:gd name="T6" fmla="*/ 469501 w 2291"/>
                <a:gd name="T7" fmla="*/ 0 h 2570"/>
                <a:gd name="T8" fmla="*/ 825140 w 2291"/>
                <a:gd name="T9" fmla="*/ 677028 h 25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91"/>
                <a:gd name="T16" fmla="*/ 0 h 2570"/>
                <a:gd name="T17" fmla="*/ 2291 w 2291"/>
                <a:gd name="T18" fmla="*/ 2570 h 25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91" h="2570">
                  <a:moveTo>
                    <a:pt x="2290" y="1880"/>
                  </a:moveTo>
                  <a:lnTo>
                    <a:pt x="987" y="2569"/>
                  </a:lnTo>
                  <a:lnTo>
                    <a:pt x="0" y="689"/>
                  </a:lnTo>
                  <a:lnTo>
                    <a:pt x="1303" y="0"/>
                  </a:lnTo>
                  <a:lnTo>
                    <a:pt x="2290" y="1880"/>
                  </a:lnTo>
                </a:path>
              </a:pathLst>
            </a:custGeom>
            <a:solidFill>
              <a:srgbClr val="F8F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1" name="Freeform 68"/>
            <p:cNvSpPr>
              <a:spLocks noChangeArrowheads="1"/>
            </p:cNvSpPr>
            <p:nvPr/>
          </p:nvSpPr>
          <p:spPr bwMode="auto">
            <a:xfrm>
              <a:off x="188913" y="0"/>
              <a:ext cx="825500" cy="925512"/>
            </a:xfrm>
            <a:custGeom>
              <a:avLst/>
              <a:gdLst>
                <a:gd name="T0" fmla="*/ 825140 w 2291"/>
                <a:gd name="T1" fmla="*/ 677028 h 2570"/>
                <a:gd name="T2" fmla="*/ 355639 w 2291"/>
                <a:gd name="T3" fmla="*/ 925152 h 2570"/>
                <a:gd name="T4" fmla="*/ 0 w 2291"/>
                <a:gd name="T5" fmla="*/ 248124 h 2570"/>
                <a:gd name="T6" fmla="*/ 469501 w 2291"/>
                <a:gd name="T7" fmla="*/ 0 h 2570"/>
                <a:gd name="T8" fmla="*/ 825140 w 2291"/>
                <a:gd name="T9" fmla="*/ 677028 h 25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91"/>
                <a:gd name="T16" fmla="*/ 0 h 2570"/>
                <a:gd name="T17" fmla="*/ 2291 w 2291"/>
                <a:gd name="T18" fmla="*/ 2570 h 25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91" h="2570">
                  <a:moveTo>
                    <a:pt x="2290" y="1880"/>
                  </a:moveTo>
                  <a:lnTo>
                    <a:pt x="987" y="2569"/>
                  </a:lnTo>
                  <a:lnTo>
                    <a:pt x="0" y="689"/>
                  </a:lnTo>
                  <a:lnTo>
                    <a:pt x="1303" y="0"/>
                  </a:lnTo>
                  <a:lnTo>
                    <a:pt x="2290" y="1880"/>
                  </a:lnTo>
                </a:path>
              </a:pathLst>
            </a:custGeom>
            <a:solidFill>
              <a:srgbClr val="F8FA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2" name="Freeform 69"/>
            <p:cNvSpPr>
              <a:spLocks noChangeArrowheads="1"/>
            </p:cNvSpPr>
            <p:nvPr/>
          </p:nvSpPr>
          <p:spPr bwMode="auto">
            <a:xfrm>
              <a:off x="328613" y="127000"/>
              <a:ext cx="295275" cy="180975"/>
            </a:xfrm>
            <a:custGeom>
              <a:avLst/>
              <a:gdLst>
                <a:gd name="T0" fmla="*/ 294915 w 820"/>
                <a:gd name="T1" fmla="*/ 33461 h 503"/>
                <a:gd name="T2" fmla="*/ 13323 w 820"/>
                <a:gd name="T3" fmla="*/ 180615 h 503"/>
                <a:gd name="T4" fmla="*/ 0 w 820"/>
                <a:gd name="T5" fmla="*/ 147155 h 503"/>
                <a:gd name="T6" fmla="*/ 274750 w 820"/>
                <a:gd name="T7" fmla="*/ 0 h 503"/>
                <a:gd name="T8" fmla="*/ 294915 w 820"/>
                <a:gd name="T9" fmla="*/ 33461 h 5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0"/>
                <a:gd name="T16" fmla="*/ 0 h 503"/>
                <a:gd name="T17" fmla="*/ 820 w 820"/>
                <a:gd name="T18" fmla="*/ 503 h 5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0" h="503">
                  <a:moveTo>
                    <a:pt x="819" y="93"/>
                  </a:moveTo>
                  <a:lnTo>
                    <a:pt x="37" y="502"/>
                  </a:lnTo>
                  <a:lnTo>
                    <a:pt x="0" y="409"/>
                  </a:lnTo>
                  <a:lnTo>
                    <a:pt x="763" y="0"/>
                  </a:lnTo>
                  <a:lnTo>
                    <a:pt x="819" y="93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3" name="Freeform 70"/>
            <p:cNvSpPr>
              <a:spLocks noChangeArrowheads="1"/>
            </p:cNvSpPr>
            <p:nvPr/>
          </p:nvSpPr>
          <p:spPr bwMode="auto">
            <a:xfrm>
              <a:off x="328613" y="127000"/>
              <a:ext cx="295275" cy="180975"/>
            </a:xfrm>
            <a:custGeom>
              <a:avLst/>
              <a:gdLst>
                <a:gd name="T0" fmla="*/ 294915 w 820"/>
                <a:gd name="T1" fmla="*/ 33461 h 503"/>
                <a:gd name="T2" fmla="*/ 13323 w 820"/>
                <a:gd name="T3" fmla="*/ 180615 h 503"/>
                <a:gd name="T4" fmla="*/ 0 w 820"/>
                <a:gd name="T5" fmla="*/ 147155 h 503"/>
                <a:gd name="T6" fmla="*/ 274750 w 820"/>
                <a:gd name="T7" fmla="*/ 0 h 503"/>
                <a:gd name="T8" fmla="*/ 294915 w 820"/>
                <a:gd name="T9" fmla="*/ 33461 h 5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0"/>
                <a:gd name="T16" fmla="*/ 0 h 503"/>
                <a:gd name="T17" fmla="*/ 820 w 820"/>
                <a:gd name="T18" fmla="*/ 503 h 5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0" h="503">
                  <a:moveTo>
                    <a:pt x="819" y="93"/>
                  </a:moveTo>
                  <a:lnTo>
                    <a:pt x="37" y="502"/>
                  </a:lnTo>
                  <a:lnTo>
                    <a:pt x="0" y="409"/>
                  </a:lnTo>
                  <a:lnTo>
                    <a:pt x="763" y="0"/>
                  </a:lnTo>
                  <a:lnTo>
                    <a:pt x="819" y="93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4" name="Freeform 71"/>
            <p:cNvSpPr>
              <a:spLocks noChangeArrowheads="1"/>
            </p:cNvSpPr>
            <p:nvPr/>
          </p:nvSpPr>
          <p:spPr bwMode="auto">
            <a:xfrm>
              <a:off x="457200" y="180975"/>
              <a:ext cx="241300" cy="134937"/>
            </a:xfrm>
            <a:custGeom>
              <a:avLst/>
              <a:gdLst>
                <a:gd name="T0" fmla="*/ 240940 w 671"/>
                <a:gd name="T1" fmla="*/ 13385 h 373"/>
                <a:gd name="T2" fmla="*/ 13306 w 671"/>
                <a:gd name="T3" fmla="*/ 134575 h 373"/>
                <a:gd name="T4" fmla="*/ 0 w 671"/>
                <a:gd name="T5" fmla="*/ 121190 h 373"/>
                <a:gd name="T6" fmla="*/ 234108 w 671"/>
                <a:gd name="T7" fmla="*/ 0 h 373"/>
                <a:gd name="T8" fmla="*/ 240940 w 671"/>
                <a:gd name="T9" fmla="*/ 13385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1"/>
                <a:gd name="T16" fmla="*/ 0 h 373"/>
                <a:gd name="T17" fmla="*/ 671 w 671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1" h="373">
                  <a:moveTo>
                    <a:pt x="670" y="37"/>
                  </a:moveTo>
                  <a:lnTo>
                    <a:pt x="37" y="372"/>
                  </a:lnTo>
                  <a:lnTo>
                    <a:pt x="0" y="335"/>
                  </a:lnTo>
                  <a:lnTo>
                    <a:pt x="651" y="0"/>
                  </a:lnTo>
                  <a:lnTo>
                    <a:pt x="670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5" name="Freeform 72"/>
            <p:cNvSpPr>
              <a:spLocks noChangeArrowheads="1"/>
            </p:cNvSpPr>
            <p:nvPr/>
          </p:nvSpPr>
          <p:spPr bwMode="auto">
            <a:xfrm>
              <a:off x="457200" y="180975"/>
              <a:ext cx="241300" cy="134937"/>
            </a:xfrm>
            <a:custGeom>
              <a:avLst/>
              <a:gdLst>
                <a:gd name="T0" fmla="*/ 240940 w 671"/>
                <a:gd name="T1" fmla="*/ 13385 h 373"/>
                <a:gd name="T2" fmla="*/ 13306 w 671"/>
                <a:gd name="T3" fmla="*/ 134575 h 373"/>
                <a:gd name="T4" fmla="*/ 0 w 671"/>
                <a:gd name="T5" fmla="*/ 121190 h 373"/>
                <a:gd name="T6" fmla="*/ 234108 w 671"/>
                <a:gd name="T7" fmla="*/ 0 h 373"/>
                <a:gd name="T8" fmla="*/ 240940 w 671"/>
                <a:gd name="T9" fmla="*/ 13385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1"/>
                <a:gd name="T16" fmla="*/ 0 h 373"/>
                <a:gd name="T17" fmla="*/ 671 w 671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1" h="373">
                  <a:moveTo>
                    <a:pt x="670" y="37"/>
                  </a:moveTo>
                  <a:lnTo>
                    <a:pt x="37" y="372"/>
                  </a:lnTo>
                  <a:lnTo>
                    <a:pt x="0" y="335"/>
                  </a:lnTo>
                  <a:lnTo>
                    <a:pt x="651" y="0"/>
                  </a:lnTo>
                  <a:lnTo>
                    <a:pt x="670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6" name="Freeform 73"/>
            <p:cNvSpPr>
              <a:spLocks noChangeArrowheads="1"/>
            </p:cNvSpPr>
            <p:nvPr/>
          </p:nvSpPr>
          <p:spPr bwMode="auto">
            <a:xfrm>
              <a:off x="315913" y="307975"/>
              <a:ext cx="195262" cy="207962"/>
            </a:xfrm>
            <a:custGeom>
              <a:avLst/>
              <a:gdLst>
                <a:gd name="T0" fmla="*/ 194901 w 541"/>
                <a:gd name="T1" fmla="*/ 140796 h 579"/>
                <a:gd name="T2" fmla="*/ 73990 w 541"/>
                <a:gd name="T3" fmla="*/ 207603 h 579"/>
                <a:gd name="T4" fmla="*/ 0 w 541"/>
                <a:gd name="T5" fmla="*/ 67166 h 579"/>
                <a:gd name="T6" fmla="*/ 120911 w 541"/>
                <a:gd name="T7" fmla="*/ 0 h 579"/>
                <a:gd name="T8" fmla="*/ 194901 w 541"/>
                <a:gd name="T9" fmla="*/ 140796 h 5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1"/>
                <a:gd name="T16" fmla="*/ 0 h 579"/>
                <a:gd name="T17" fmla="*/ 541 w 541"/>
                <a:gd name="T18" fmla="*/ 579 h 5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1" h="579">
                  <a:moveTo>
                    <a:pt x="540" y="392"/>
                  </a:moveTo>
                  <a:lnTo>
                    <a:pt x="205" y="578"/>
                  </a:lnTo>
                  <a:lnTo>
                    <a:pt x="0" y="187"/>
                  </a:lnTo>
                  <a:lnTo>
                    <a:pt x="335" y="0"/>
                  </a:lnTo>
                  <a:lnTo>
                    <a:pt x="540" y="392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7" name="Freeform 74"/>
            <p:cNvSpPr>
              <a:spLocks noChangeArrowheads="1"/>
            </p:cNvSpPr>
            <p:nvPr/>
          </p:nvSpPr>
          <p:spPr bwMode="auto">
            <a:xfrm>
              <a:off x="315913" y="307975"/>
              <a:ext cx="195262" cy="207962"/>
            </a:xfrm>
            <a:custGeom>
              <a:avLst/>
              <a:gdLst>
                <a:gd name="T0" fmla="*/ 194901 w 541"/>
                <a:gd name="T1" fmla="*/ 140796 h 579"/>
                <a:gd name="T2" fmla="*/ 73990 w 541"/>
                <a:gd name="T3" fmla="*/ 207603 h 579"/>
                <a:gd name="T4" fmla="*/ 0 w 541"/>
                <a:gd name="T5" fmla="*/ 67166 h 579"/>
                <a:gd name="T6" fmla="*/ 120911 w 541"/>
                <a:gd name="T7" fmla="*/ 0 h 579"/>
                <a:gd name="T8" fmla="*/ 194901 w 541"/>
                <a:gd name="T9" fmla="*/ 140796 h 5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1"/>
                <a:gd name="T16" fmla="*/ 0 h 579"/>
                <a:gd name="T17" fmla="*/ 541 w 541"/>
                <a:gd name="T18" fmla="*/ 579 h 5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1" h="579">
                  <a:moveTo>
                    <a:pt x="540" y="392"/>
                  </a:moveTo>
                  <a:lnTo>
                    <a:pt x="205" y="578"/>
                  </a:lnTo>
                  <a:lnTo>
                    <a:pt x="0" y="187"/>
                  </a:lnTo>
                  <a:lnTo>
                    <a:pt x="335" y="0"/>
                  </a:lnTo>
                  <a:lnTo>
                    <a:pt x="540" y="392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8" name="Freeform 75"/>
            <p:cNvSpPr>
              <a:spLocks noChangeArrowheads="1"/>
            </p:cNvSpPr>
            <p:nvPr/>
          </p:nvSpPr>
          <p:spPr bwMode="auto">
            <a:xfrm>
              <a:off x="476250" y="207962"/>
              <a:ext cx="234950" cy="141288"/>
            </a:xfrm>
            <a:custGeom>
              <a:avLst/>
              <a:gdLst>
                <a:gd name="T0" fmla="*/ 234590 w 652"/>
                <a:gd name="T1" fmla="*/ 13336 h 392"/>
                <a:gd name="T2" fmla="*/ 6847 w 652"/>
                <a:gd name="T3" fmla="*/ 140928 h 392"/>
                <a:gd name="T4" fmla="*/ 0 w 652"/>
                <a:gd name="T5" fmla="*/ 120744 h 392"/>
                <a:gd name="T6" fmla="*/ 228103 w 652"/>
                <a:gd name="T7" fmla="*/ 0 h 392"/>
                <a:gd name="T8" fmla="*/ 234590 w 652"/>
                <a:gd name="T9" fmla="*/ 13336 h 3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2"/>
                <a:gd name="T16" fmla="*/ 0 h 392"/>
                <a:gd name="T17" fmla="*/ 652 w 652"/>
                <a:gd name="T18" fmla="*/ 392 h 3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2" h="392">
                  <a:moveTo>
                    <a:pt x="651" y="37"/>
                  </a:moveTo>
                  <a:lnTo>
                    <a:pt x="19" y="391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1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29" name="Freeform 76"/>
            <p:cNvSpPr>
              <a:spLocks noChangeArrowheads="1"/>
            </p:cNvSpPr>
            <p:nvPr/>
          </p:nvSpPr>
          <p:spPr bwMode="auto">
            <a:xfrm>
              <a:off x="476250" y="207962"/>
              <a:ext cx="234950" cy="141288"/>
            </a:xfrm>
            <a:custGeom>
              <a:avLst/>
              <a:gdLst>
                <a:gd name="T0" fmla="*/ 234590 w 652"/>
                <a:gd name="T1" fmla="*/ 13336 h 392"/>
                <a:gd name="T2" fmla="*/ 6847 w 652"/>
                <a:gd name="T3" fmla="*/ 140928 h 392"/>
                <a:gd name="T4" fmla="*/ 0 w 652"/>
                <a:gd name="T5" fmla="*/ 120744 h 392"/>
                <a:gd name="T6" fmla="*/ 228103 w 652"/>
                <a:gd name="T7" fmla="*/ 0 h 392"/>
                <a:gd name="T8" fmla="*/ 234590 w 652"/>
                <a:gd name="T9" fmla="*/ 13336 h 3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2"/>
                <a:gd name="T16" fmla="*/ 0 h 392"/>
                <a:gd name="T17" fmla="*/ 652 w 652"/>
                <a:gd name="T18" fmla="*/ 392 h 3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2" h="392">
                  <a:moveTo>
                    <a:pt x="651" y="37"/>
                  </a:moveTo>
                  <a:lnTo>
                    <a:pt x="19" y="391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1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0" name="Freeform 77"/>
            <p:cNvSpPr>
              <a:spLocks noChangeArrowheads="1"/>
            </p:cNvSpPr>
            <p:nvPr/>
          </p:nvSpPr>
          <p:spPr bwMode="auto">
            <a:xfrm>
              <a:off x="490538" y="241300"/>
              <a:ext cx="234950" cy="134937"/>
            </a:xfrm>
            <a:custGeom>
              <a:avLst/>
              <a:gdLst>
                <a:gd name="T0" fmla="*/ 234590 w 653"/>
                <a:gd name="T1" fmla="*/ 13349 h 374"/>
                <a:gd name="T2" fmla="*/ 6836 w 653"/>
                <a:gd name="T3" fmla="*/ 134576 h 374"/>
                <a:gd name="T4" fmla="*/ 0 w 653"/>
                <a:gd name="T5" fmla="*/ 120866 h 374"/>
                <a:gd name="T6" fmla="*/ 227754 w 653"/>
                <a:gd name="T7" fmla="*/ 0 h 374"/>
                <a:gd name="T8" fmla="*/ 234590 w 653"/>
                <a:gd name="T9" fmla="*/ 13349 h 3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3"/>
                <a:gd name="T16" fmla="*/ 0 h 374"/>
                <a:gd name="T17" fmla="*/ 653 w 653"/>
                <a:gd name="T18" fmla="*/ 374 h 3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3" h="374">
                  <a:moveTo>
                    <a:pt x="652" y="37"/>
                  </a:moveTo>
                  <a:lnTo>
                    <a:pt x="19" y="373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1" name="Freeform 78"/>
            <p:cNvSpPr>
              <a:spLocks noChangeArrowheads="1"/>
            </p:cNvSpPr>
            <p:nvPr/>
          </p:nvSpPr>
          <p:spPr bwMode="auto">
            <a:xfrm>
              <a:off x="490538" y="241300"/>
              <a:ext cx="234950" cy="134937"/>
            </a:xfrm>
            <a:custGeom>
              <a:avLst/>
              <a:gdLst>
                <a:gd name="T0" fmla="*/ 234590 w 653"/>
                <a:gd name="T1" fmla="*/ 13349 h 374"/>
                <a:gd name="T2" fmla="*/ 6836 w 653"/>
                <a:gd name="T3" fmla="*/ 134576 h 374"/>
                <a:gd name="T4" fmla="*/ 0 w 653"/>
                <a:gd name="T5" fmla="*/ 120866 h 374"/>
                <a:gd name="T6" fmla="*/ 227754 w 653"/>
                <a:gd name="T7" fmla="*/ 0 h 374"/>
                <a:gd name="T8" fmla="*/ 234590 w 653"/>
                <a:gd name="T9" fmla="*/ 13349 h 3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3"/>
                <a:gd name="T16" fmla="*/ 0 h 374"/>
                <a:gd name="T17" fmla="*/ 653 w 653"/>
                <a:gd name="T18" fmla="*/ 374 h 3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3" h="374">
                  <a:moveTo>
                    <a:pt x="652" y="37"/>
                  </a:moveTo>
                  <a:lnTo>
                    <a:pt x="19" y="373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2" name="Freeform 79"/>
            <p:cNvSpPr>
              <a:spLocks noChangeArrowheads="1"/>
            </p:cNvSpPr>
            <p:nvPr/>
          </p:nvSpPr>
          <p:spPr bwMode="auto">
            <a:xfrm>
              <a:off x="509588" y="268287"/>
              <a:ext cx="234950" cy="141288"/>
            </a:xfrm>
            <a:custGeom>
              <a:avLst/>
              <a:gdLst>
                <a:gd name="T0" fmla="*/ 234590 w 652"/>
                <a:gd name="T1" fmla="*/ 13336 h 392"/>
                <a:gd name="T2" fmla="*/ 6847 w 652"/>
                <a:gd name="T3" fmla="*/ 140928 h 392"/>
                <a:gd name="T4" fmla="*/ 0 w 652"/>
                <a:gd name="T5" fmla="*/ 120744 h 392"/>
                <a:gd name="T6" fmla="*/ 228103 w 652"/>
                <a:gd name="T7" fmla="*/ 0 h 392"/>
                <a:gd name="T8" fmla="*/ 234590 w 652"/>
                <a:gd name="T9" fmla="*/ 13336 h 3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2"/>
                <a:gd name="T16" fmla="*/ 0 h 392"/>
                <a:gd name="T17" fmla="*/ 652 w 652"/>
                <a:gd name="T18" fmla="*/ 392 h 3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2" h="392">
                  <a:moveTo>
                    <a:pt x="651" y="37"/>
                  </a:moveTo>
                  <a:lnTo>
                    <a:pt x="19" y="391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1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3" name="Freeform 80"/>
            <p:cNvSpPr>
              <a:spLocks noChangeArrowheads="1"/>
            </p:cNvSpPr>
            <p:nvPr/>
          </p:nvSpPr>
          <p:spPr bwMode="auto">
            <a:xfrm>
              <a:off x="509588" y="268287"/>
              <a:ext cx="234950" cy="141288"/>
            </a:xfrm>
            <a:custGeom>
              <a:avLst/>
              <a:gdLst>
                <a:gd name="T0" fmla="*/ 234590 w 652"/>
                <a:gd name="T1" fmla="*/ 13336 h 392"/>
                <a:gd name="T2" fmla="*/ 6847 w 652"/>
                <a:gd name="T3" fmla="*/ 140928 h 392"/>
                <a:gd name="T4" fmla="*/ 0 w 652"/>
                <a:gd name="T5" fmla="*/ 120744 h 392"/>
                <a:gd name="T6" fmla="*/ 228103 w 652"/>
                <a:gd name="T7" fmla="*/ 0 h 392"/>
                <a:gd name="T8" fmla="*/ 234590 w 652"/>
                <a:gd name="T9" fmla="*/ 13336 h 3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2"/>
                <a:gd name="T16" fmla="*/ 0 h 392"/>
                <a:gd name="T17" fmla="*/ 652 w 652"/>
                <a:gd name="T18" fmla="*/ 392 h 3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2" h="392">
                  <a:moveTo>
                    <a:pt x="651" y="37"/>
                  </a:moveTo>
                  <a:lnTo>
                    <a:pt x="19" y="391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1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4" name="Freeform 81"/>
            <p:cNvSpPr>
              <a:spLocks noChangeArrowheads="1"/>
            </p:cNvSpPr>
            <p:nvPr/>
          </p:nvSpPr>
          <p:spPr bwMode="auto">
            <a:xfrm>
              <a:off x="523875" y="301625"/>
              <a:ext cx="234950" cy="134937"/>
            </a:xfrm>
            <a:custGeom>
              <a:avLst/>
              <a:gdLst>
                <a:gd name="T0" fmla="*/ 234590 w 653"/>
                <a:gd name="T1" fmla="*/ 13385 h 373"/>
                <a:gd name="T2" fmla="*/ 6476 w 653"/>
                <a:gd name="T3" fmla="*/ 134575 h 373"/>
                <a:gd name="T4" fmla="*/ 0 w 653"/>
                <a:gd name="T5" fmla="*/ 121190 h 373"/>
                <a:gd name="T6" fmla="*/ 227754 w 653"/>
                <a:gd name="T7" fmla="*/ 0 h 373"/>
                <a:gd name="T8" fmla="*/ 234590 w 653"/>
                <a:gd name="T9" fmla="*/ 13385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3"/>
                <a:gd name="T16" fmla="*/ 0 h 373"/>
                <a:gd name="T17" fmla="*/ 653 w 653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3" h="373">
                  <a:moveTo>
                    <a:pt x="652" y="37"/>
                  </a:moveTo>
                  <a:lnTo>
                    <a:pt x="18" y="372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5" name="Freeform 82"/>
            <p:cNvSpPr>
              <a:spLocks noChangeArrowheads="1"/>
            </p:cNvSpPr>
            <p:nvPr/>
          </p:nvSpPr>
          <p:spPr bwMode="auto">
            <a:xfrm>
              <a:off x="523875" y="301625"/>
              <a:ext cx="234950" cy="134937"/>
            </a:xfrm>
            <a:custGeom>
              <a:avLst/>
              <a:gdLst>
                <a:gd name="T0" fmla="*/ 234590 w 653"/>
                <a:gd name="T1" fmla="*/ 13385 h 373"/>
                <a:gd name="T2" fmla="*/ 6476 w 653"/>
                <a:gd name="T3" fmla="*/ 134575 h 373"/>
                <a:gd name="T4" fmla="*/ 0 w 653"/>
                <a:gd name="T5" fmla="*/ 121190 h 373"/>
                <a:gd name="T6" fmla="*/ 227754 w 653"/>
                <a:gd name="T7" fmla="*/ 0 h 373"/>
                <a:gd name="T8" fmla="*/ 234590 w 653"/>
                <a:gd name="T9" fmla="*/ 13385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3"/>
                <a:gd name="T16" fmla="*/ 0 h 373"/>
                <a:gd name="T17" fmla="*/ 653 w 653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3" h="373">
                  <a:moveTo>
                    <a:pt x="652" y="37"/>
                  </a:moveTo>
                  <a:lnTo>
                    <a:pt x="18" y="372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6" name="Freeform 83"/>
            <p:cNvSpPr>
              <a:spLocks noChangeArrowheads="1"/>
            </p:cNvSpPr>
            <p:nvPr/>
          </p:nvSpPr>
          <p:spPr bwMode="auto">
            <a:xfrm>
              <a:off x="403225" y="328612"/>
              <a:ext cx="376238" cy="207963"/>
            </a:xfrm>
            <a:custGeom>
              <a:avLst/>
              <a:gdLst>
                <a:gd name="T0" fmla="*/ 375878 w 1044"/>
                <a:gd name="T1" fmla="*/ 13649 h 579"/>
                <a:gd name="T2" fmla="*/ 6847 w 1044"/>
                <a:gd name="T3" fmla="*/ 207604 h 579"/>
                <a:gd name="T4" fmla="*/ 0 w 1044"/>
                <a:gd name="T5" fmla="*/ 193955 h 579"/>
                <a:gd name="T6" fmla="*/ 362183 w 1044"/>
                <a:gd name="T7" fmla="*/ 0 h 579"/>
                <a:gd name="T8" fmla="*/ 375878 w 1044"/>
                <a:gd name="T9" fmla="*/ 13649 h 5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79"/>
                <a:gd name="T17" fmla="*/ 1044 w 1044"/>
                <a:gd name="T18" fmla="*/ 579 h 5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79">
                  <a:moveTo>
                    <a:pt x="1043" y="38"/>
                  </a:moveTo>
                  <a:lnTo>
                    <a:pt x="19" y="578"/>
                  </a:lnTo>
                  <a:lnTo>
                    <a:pt x="0" y="540"/>
                  </a:lnTo>
                  <a:lnTo>
                    <a:pt x="1005" y="0"/>
                  </a:lnTo>
                  <a:lnTo>
                    <a:pt x="1043" y="38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7" name="Freeform 84"/>
            <p:cNvSpPr>
              <a:spLocks noChangeArrowheads="1"/>
            </p:cNvSpPr>
            <p:nvPr/>
          </p:nvSpPr>
          <p:spPr bwMode="auto">
            <a:xfrm>
              <a:off x="403225" y="328612"/>
              <a:ext cx="376238" cy="207963"/>
            </a:xfrm>
            <a:custGeom>
              <a:avLst/>
              <a:gdLst>
                <a:gd name="T0" fmla="*/ 375878 w 1044"/>
                <a:gd name="T1" fmla="*/ 13649 h 579"/>
                <a:gd name="T2" fmla="*/ 6847 w 1044"/>
                <a:gd name="T3" fmla="*/ 207604 h 579"/>
                <a:gd name="T4" fmla="*/ 0 w 1044"/>
                <a:gd name="T5" fmla="*/ 193955 h 579"/>
                <a:gd name="T6" fmla="*/ 362183 w 1044"/>
                <a:gd name="T7" fmla="*/ 0 h 579"/>
                <a:gd name="T8" fmla="*/ 375878 w 1044"/>
                <a:gd name="T9" fmla="*/ 13649 h 5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79"/>
                <a:gd name="T17" fmla="*/ 1044 w 1044"/>
                <a:gd name="T18" fmla="*/ 579 h 5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79">
                  <a:moveTo>
                    <a:pt x="1043" y="38"/>
                  </a:moveTo>
                  <a:lnTo>
                    <a:pt x="19" y="578"/>
                  </a:lnTo>
                  <a:lnTo>
                    <a:pt x="0" y="540"/>
                  </a:lnTo>
                  <a:lnTo>
                    <a:pt x="1005" y="0"/>
                  </a:lnTo>
                  <a:lnTo>
                    <a:pt x="1043" y="38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8" name="Freeform 85"/>
            <p:cNvSpPr>
              <a:spLocks noChangeArrowheads="1"/>
            </p:cNvSpPr>
            <p:nvPr/>
          </p:nvSpPr>
          <p:spPr bwMode="auto">
            <a:xfrm>
              <a:off x="430213" y="388937"/>
              <a:ext cx="376237" cy="207963"/>
            </a:xfrm>
            <a:custGeom>
              <a:avLst/>
              <a:gdLst>
                <a:gd name="T0" fmla="*/ 375876 w 1043"/>
                <a:gd name="T1" fmla="*/ 13313 h 578"/>
                <a:gd name="T2" fmla="*/ 13347 w 1043"/>
                <a:gd name="T3" fmla="*/ 207603 h 578"/>
                <a:gd name="T4" fmla="*/ 0 w 1043"/>
                <a:gd name="T5" fmla="*/ 194291 h 578"/>
                <a:gd name="T6" fmla="*/ 369022 w 1043"/>
                <a:gd name="T7" fmla="*/ 0 h 578"/>
                <a:gd name="T8" fmla="*/ 375876 w 1043"/>
                <a:gd name="T9" fmla="*/ 13313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3"/>
                <a:gd name="T16" fmla="*/ 0 h 578"/>
                <a:gd name="T17" fmla="*/ 1043 w 1043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3" h="578">
                  <a:moveTo>
                    <a:pt x="1042" y="37"/>
                  </a:moveTo>
                  <a:lnTo>
                    <a:pt x="37" y="577"/>
                  </a:lnTo>
                  <a:lnTo>
                    <a:pt x="0" y="540"/>
                  </a:lnTo>
                  <a:lnTo>
                    <a:pt x="1023" y="0"/>
                  </a:lnTo>
                  <a:lnTo>
                    <a:pt x="104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39" name="Freeform 86"/>
            <p:cNvSpPr>
              <a:spLocks noChangeArrowheads="1"/>
            </p:cNvSpPr>
            <p:nvPr/>
          </p:nvSpPr>
          <p:spPr bwMode="auto">
            <a:xfrm>
              <a:off x="430213" y="388937"/>
              <a:ext cx="376237" cy="207963"/>
            </a:xfrm>
            <a:custGeom>
              <a:avLst/>
              <a:gdLst>
                <a:gd name="T0" fmla="*/ 375876 w 1043"/>
                <a:gd name="T1" fmla="*/ 13313 h 578"/>
                <a:gd name="T2" fmla="*/ 13347 w 1043"/>
                <a:gd name="T3" fmla="*/ 207603 h 578"/>
                <a:gd name="T4" fmla="*/ 0 w 1043"/>
                <a:gd name="T5" fmla="*/ 194291 h 578"/>
                <a:gd name="T6" fmla="*/ 369022 w 1043"/>
                <a:gd name="T7" fmla="*/ 0 h 578"/>
                <a:gd name="T8" fmla="*/ 375876 w 1043"/>
                <a:gd name="T9" fmla="*/ 13313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3"/>
                <a:gd name="T16" fmla="*/ 0 h 578"/>
                <a:gd name="T17" fmla="*/ 1043 w 1043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3" h="578">
                  <a:moveTo>
                    <a:pt x="1042" y="37"/>
                  </a:moveTo>
                  <a:lnTo>
                    <a:pt x="37" y="577"/>
                  </a:lnTo>
                  <a:lnTo>
                    <a:pt x="0" y="540"/>
                  </a:lnTo>
                  <a:lnTo>
                    <a:pt x="1023" y="0"/>
                  </a:lnTo>
                  <a:lnTo>
                    <a:pt x="104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0" name="Freeform 87"/>
            <p:cNvSpPr>
              <a:spLocks noChangeArrowheads="1"/>
            </p:cNvSpPr>
            <p:nvPr/>
          </p:nvSpPr>
          <p:spPr bwMode="auto">
            <a:xfrm>
              <a:off x="449263" y="422275"/>
              <a:ext cx="376237" cy="207962"/>
            </a:xfrm>
            <a:custGeom>
              <a:avLst/>
              <a:gdLst>
                <a:gd name="T0" fmla="*/ 375877 w 1044"/>
                <a:gd name="T1" fmla="*/ 13312 h 578"/>
                <a:gd name="T2" fmla="*/ 6847 w 1044"/>
                <a:gd name="T3" fmla="*/ 207602 h 578"/>
                <a:gd name="T4" fmla="*/ 0 w 1044"/>
                <a:gd name="T5" fmla="*/ 194290 h 578"/>
                <a:gd name="T6" fmla="*/ 369029 w 1044"/>
                <a:gd name="T7" fmla="*/ 0 h 578"/>
                <a:gd name="T8" fmla="*/ 375877 w 1044"/>
                <a:gd name="T9" fmla="*/ 13312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78"/>
                <a:gd name="T17" fmla="*/ 1044 w 1044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78">
                  <a:moveTo>
                    <a:pt x="1043" y="37"/>
                  </a:moveTo>
                  <a:lnTo>
                    <a:pt x="19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1" name="Freeform 88"/>
            <p:cNvSpPr>
              <a:spLocks noChangeArrowheads="1"/>
            </p:cNvSpPr>
            <p:nvPr/>
          </p:nvSpPr>
          <p:spPr bwMode="auto">
            <a:xfrm>
              <a:off x="449263" y="422275"/>
              <a:ext cx="376237" cy="207962"/>
            </a:xfrm>
            <a:custGeom>
              <a:avLst/>
              <a:gdLst>
                <a:gd name="T0" fmla="*/ 375877 w 1044"/>
                <a:gd name="T1" fmla="*/ 13312 h 578"/>
                <a:gd name="T2" fmla="*/ 6847 w 1044"/>
                <a:gd name="T3" fmla="*/ 207602 h 578"/>
                <a:gd name="T4" fmla="*/ 0 w 1044"/>
                <a:gd name="T5" fmla="*/ 194290 h 578"/>
                <a:gd name="T6" fmla="*/ 369029 w 1044"/>
                <a:gd name="T7" fmla="*/ 0 h 578"/>
                <a:gd name="T8" fmla="*/ 375877 w 1044"/>
                <a:gd name="T9" fmla="*/ 13312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78"/>
                <a:gd name="T17" fmla="*/ 1044 w 1044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78">
                  <a:moveTo>
                    <a:pt x="1043" y="37"/>
                  </a:moveTo>
                  <a:lnTo>
                    <a:pt x="19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2" name="Freeform 89"/>
            <p:cNvSpPr>
              <a:spLocks noChangeArrowheads="1"/>
            </p:cNvSpPr>
            <p:nvPr/>
          </p:nvSpPr>
          <p:spPr bwMode="auto">
            <a:xfrm>
              <a:off x="463550" y="449262"/>
              <a:ext cx="376238" cy="214313"/>
            </a:xfrm>
            <a:custGeom>
              <a:avLst/>
              <a:gdLst>
                <a:gd name="T0" fmla="*/ 375877 w 1043"/>
                <a:gd name="T1" fmla="*/ 19744 h 597"/>
                <a:gd name="T2" fmla="*/ 6493 w 1043"/>
                <a:gd name="T3" fmla="*/ 213954 h 597"/>
                <a:gd name="T4" fmla="*/ 0 w 1043"/>
                <a:gd name="T5" fmla="*/ 193851 h 597"/>
                <a:gd name="T6" fmla="*/ 369384 w 1043"/>
                <a:gd name="T7" fmla="*/ 0 h 597"/>
                <a:gd name="T8" fmla="*/ 375877 w 1043"/>
                <a:gd name="T9" fmla="*/ 19744 h 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3"/>
                <a:gd name="T16" fmla="*/ 0 h 597"/>
                <a:gd name="T17" fmla="*/ 1043 w 1043"/>
                <a:gd name="T18" fmla="*/ 597 h 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3" h="597">
                  <a:moveTo>
                    <a:pt x="1042" y="55"/>
                  </a:moveTo>
                  <a:lnTo>
                    <a:pt x="18" y="596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2" y="55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3" name="Freeform 90"/>
            <p:cNvSpPr>
              <a:spLocks noChangeArrowheads="1"/>
            </p:cNvSpPr>
            <p:nvPr/>
          </p:nvSpPr>
          <p:spPr bwMode="auto">
            <a:xfrm>
              <a:off x="463550" y="449262"/>
              <a:ext cx="376238" cy="214313"/>
            </a:xfrm>
            <a:custGeom>
              <a:avLst/>
              <a:gdLst>
                <a:gd name="T0" fmla="*/ 375877 w 1043"/>
                <a:gd name="T1" fmla="*/ 19744 h 597"/>
                <a:gd name="T2" fmla="*/ 6493 w 1043"/>
                <a:gd name="T3" fmla="*/ 213954 h 597"/>
                <a:gd name="T4" fmla="*/ 0 w 1043"/>
                <a:gd name="T5" fmla="*/ 193851 h 597"/>
                <a:gd name="T6" fmla="*/ 369384 w 1043"/>
                <a:gd name="T7" fmla="*/ 0 h 597"/>
                <a:gd name="T8" fmla="*/ 375877 w 1043"/>
                <a:gd name="T9" fmla="*/ 19744 h 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3"/>
                <a:gd name="T16" fmla="*/ 0 h 597"/>
                <a:gd name="T17" fmla="*/ 1043 w 1043"/>
                <a:gd name="T18" fmla="*/ 597 h 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3" h="597">
                  <a:moveTo>
                    <a:pt x="1042" y="55"/>
                  </a:moveTo>
                  <a:lnTo>
                    <a:pt x="18" y="596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2" y="55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4" name="Freeform 91"/>
            <p:cNvSpPr>
              <a:spLocks noChangeArrowheads="1"/>
            </p:cNvSpPr>
            <p:nvPr/>
          </p:nvSpPr>
          <p:spPr bwMode="auto">
            <a:xfrm>
              <a:off x="484188" y="482600"/>
              <a:ext cx="376237" cy="207962"/>
            </a:xfrm>
            <a:custGeom>
              <a:avLst/>
              <a:gdLst>
                <a:gd name="T0" fmla="*/ 375876 w 1043"/>
                <a:gd name="T1" fmla="*/ 13312 h 578"/>
                <a:gd name="T2" fmla="*/ 6493 w 1043"/>
                <a:gd name="T3" fmla="*/ 207602 h 578"/>
                <a:gd name="T4" fmla="*/ 0 w 1043"/>
                <a:gd name="T5" fmla="*/ 193930 h 578"/>
                <a:gd name="T6" fmla="*/ 362529 w 1043"/>
                <a:gd name="T7" fmla="*/ 0 h 578"/>
                <a:gd name="T8" fmla="*/ 375876 w 1043"/>
                <a:gd name="T9" fmla="*/ 13312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3"/>
                <a:gd name="T16" fmla="*/ 0 h 578"/>
                <a:gd name="T17" fmla="*/ 1043 w 1043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3" h="578">
                  <a:moveTo>
                    <a:pt x="1042" y="37"/>
                  </a:moveTo>
                  <a:lnTo>
                    <a:pt x="18" y="577"/>
                  </a:lnTo>
                  <a:lnTo>
                    <a:pt x="0" y="539"/>
                  </a:lnTo>
                  <a:lnTo>
                    <a:pt x="1005" y="0"/>
                  </a:lnTo>
                  <a:lnTo>
                    <a:pt x="104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5" name="Freeform 92"/>
            <p:cNvSpPr>
              <a:spLocks noChangeArrowheads="1"/>
            </p:cNvSpPr>
            <p:nvPr/>
          </p:nvSpPr>
          <p:spPr bwMode="auto">
            <a:xfrm>
              <a:off x="484188" y="482600"/>
              <a:ext cx="376237" cy="207962"/>
            </a:xfrm>
            <a:custGeom>
              <a:avLst/>
              <a:gdLst>
                <a:gd name="T0" fmla="*/ 375876 w 1043"/>
                <a:gd name="T1" fmla="*/ 13312 h 578"/>
                <a:gd name="T2" fmla="*/ 6493 w 1043"/>
                <a:gd name="T3" fmla="*/ 207602 h 578"/>
                <a:gd name="T4" fmla="*/ 0 w 1043"/>
                <a:gd name="T5" fmla="*/ 193930 h 578"/>
                <a:gd name="T6" fmla="*/ 362529 w 1043"/>
                <a:gd name="T7" fmla="*/ 0 h 578"/>
                <a:gd name="T8" fmla="*/ 375876 w 1043"/>
                <a:gd name="T9" fmla="*/ 13312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3"/>
                <a:gd name="T16" fmla="*/ 0 h 578"/>
                <a:gd name="T17" fmla="*/ 1043 w 1043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3" h="578">
                  <a:moveTo>
                    <a:pt x="1042" y="37"/>
                  </a:moveTo>
                  <a:lnTo>
                    <a:pt x="18" y="577"/>
                  </a:lnTo>
                  <a:lnTo>
                    <a:pt x="0" y="539"/>
                  </a:lnTo>
                  <a:lnTo>
                    <a:pt x="1005" y="0"/>
                  </a:lnTo>
                  <a:lnTo>
                    <a:pt x="104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6" name="Freeform 93"/>
            <p:cNvSpPr>
              <a:spLocks noChangeArrowheads="1"/>
            </p:cNvSpPr>
            <p:nvPr/>
          </p:nvSpPr>
          <p:spPr bwMode="auto">
            <a:xfrm>
              <a:off x="496888" y="509587"/>
              <a:ext cx="376237" cy="214313"/>
            </a:xfrm>
            <a:custGeom>
              <a:avLst/>
              <a:gdLst>
                <a:gd name="T0" fmla="*/ 375876 w 1043"/>
                <a:gd name="T1" fmla="*/ 20103 h 597"/>
                <a:gd name="T2" fmla="*/ 6493 w 1043"/>
                <a:gd name="T3" fmla="*/ 213954 h 597"/>
                <a:gd name="T4" fmla="*/ 0 w 1043"/>
                <a:gd name="T5" fmla="*/ 193851 h 597"/>
                <a:gd name="T6" fmla="*/ 369383 w 1043"/>
                <a:gd name="T7" fmla="*/ 0 h 597"/>
                <a:gd name="T8" fmla="*/ 375876 w 1043"/>
                <a:gd name="T9" fmla="*/ 20103 h 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3"/>
                <a:gd name="T16" fmla="*/ 0 h 597"/>
                <a:gd name="T17" fmla="*/ 1043 w 1043"/>
                <a:gd name="T18" fmla="*/ 597 h 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3" h="597">
                  <a:moveTo>
                    <a:pt x="1042" y="56"/>
                  </a:moveTo>
                  <a:lnTo>
                    <a:pt x="18" y="596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2" y="56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7" name="Freeform 94"/>
            <p:cNvSpPr>
              <a:spLocks noChangeArrowheads="1"/>
            </p:cNvSpPr>
            <p:nvPr/>
          </p:nvSpPr>
          <p:spPr bwMode="auto">
            <a:xfrm>
              <a:off x="496888" y="509587"/>
              <a:ext cx="376237" cy="214313"/>
            </a:xfrm>
            <a:custGeom>
              <a:avLst/>
              <a:gdLst>
                <a:gd name="T0" fmla="*/ 375876 w 1043"/>
                <a:gd name="T1" fmla="*/ 20103 h 597"/>
                <a:gd name="T2" fmla="*/ 6493 w 1043"/>
                <a:gd name="T3" fmla="*/ 213954 h 597"/>
                <a:gd name="T4" fmla="*/ 0 w 1043"/>
                <a:gd name="T5" fmla="*/ 193851 h 597"/>
                <a:gd name="T6" fmla="*/ 369383 w 1043"/>
                <a:gd name="T7" fmla="*/ 0 h 597"/>
                <a:gd name="T8" fmla="*/ 375876 w 1043"/>
                <a:gd name="T9" fmla="*/ 20103 h 5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3"/>
                <a:gd name="T16" fmla="*/ 0 h 597"/>
                <a:gd name="T17" fmla="*/ 1043 w 1043"/>
                <a:gd name="T18" fmla="*/ 597 h 5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3" h="597">
                  <a:moveTo>
                    <a:pt x="1042" y="56"/>
                  </a:moveTo>
                  <a:lnTo>
                    <a:pt x="18" y="596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2" y="56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8" name="Freeform 95"/>
            <p:cNvSpPr>
              <a:spLocks noChangeArrowheads="1"/>
            </p:cNvSpPr>
            <p:nvPr/>
          </p:nvSpPr>
          <p:spPr bwMode="auto">
            <a:xfrm>
              <a:off x="509588" y="542925"/>
              <a:ext cx="376237" cy="207962"/>
            </a:xfrm>
            <a:custGeom>
              <a:avLst/>
              <a:gdLst>
                <a:gd name="T0" fmla="*/ 375877 w 1044"/>
                <a:gd name="T1" fmla="*/ 13672 h 578"/>
                <a:gd name="T2" fmla="*/ 13334 w 1044"/>
                <a:gd name="T3" fmla="*/ 207602 h 578"/>
                <a:gd name="T4" fmla="*/ 0 w 1044"/>
                <a:gd name="T5" fmla="*/ 194290 h 578"/>
                <a:gd name="T6" fmla="*/ 369029 w 1044"/>
                <a:gd name="T7" fmla="*/ 0 h 578"/>
                <a:gd name="T8" fmla="*/ 375877 w 1044"/>
                <a:gd name="T9" fmla="*/ 13672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78"/>
                <a:gd name="T17" fmla="*/ 1044 w 1044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78">
                  <a:moveTo>
                    <a:pt x="1043" y="38"/>
                  </a:moveTo>
                  <a:lnTo>
                    <a:pt x="37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8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49" name="Freeform 96"/>
            <p:cNvSpPr>
              <a:spLocks noChangeArrowheads="1"/>
            </p:cNvSpPr>
            <p:nvPr/>
          </p:nvSpPr>
          <p:spPr bwMode="auto">
            <a:xfrm>
              <a:off x="509588" y="542925"/>
              <a:ext cx="376237" cy="207962"/>
            </a:xfrm>
            <a:custGeom>
              <a:avLst/>
              <a:gdLst>
                <a:gd name="T0" fmla="*/ 375877 w 1044"/>
                <a:gd name="T1" fmla="*/ 13672 h 578"/>
                <a:gd name="T2" fmla="*/ 13334 w 1044"/>
                <a:gd name="T3" fmla="*/ 207602 h 578"/>
                <a:gd name="T4" fmla="*/ 0 w 1044"/>
                <a:gd name="T5" fmla="*/ 194290 h 578"/>
                <a:gd name="T6" fmla="*/ 369029 w 1044"/>
                <a:gd name="T7" fmla="*/ 0 h 578"/>
                <a:gd name="T8" fmla="*/ 375877 w 1044"/>
                <a:gd name="T9" fmla="*/ 13672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78"/>
                <a:gd name="T17" fmla="*/ 1044 w 1044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78">
                  <a:moveTo>
                    <a:pt x="1043" y="38"/>
                  </a:moveTo>
                  <a:lnTo>
                    <a:pt x="37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8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50" name="Freeform 97"/>
            <p:cNvSpPr>
              <a:spLocks noChangeArrowheads="1"/>
            </p:cNvSpPr>
            <p:nvPr/>
          </p:nvSpPr>
          <p:spPr bwMode="auto">
            <a:xfrm>
              <a:off x="530225" y="569912"/>
              <a:ext cx="376238" cy="214313"/>
            </a:xfrm>
            <a:custGeom>
              <a:avLst/>
              <a:gdLst>
                <a:gd name="T0" fmla="*/ 375878 w 1044"/>
                <a:gd name="T1" fmla="*/ 20137 h 596"/>
                <a:gd name="T2" fmla="*/ 7208 w 1044"/>
                <a:gd name="T3" fmla="*/ 213953 h 596"/>
                <a:gd name="T4" fmla="*/ 0 w 1044"/>
                <a:gd name="T5" fmla="*/ 193817 h 596"/>
                <a:gd name="T6" fmla="*/ 369391 w 1044"/>
                <a:gd name="T7" fmla="*/ 0 h 596"/>
                <a:gd name="T8" fmla="*/ 375878 w 1044"/>
                <a:gd name="T9" fmla="*/ 20137 h 5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96"/>
                <a:gd name="T17" fmla="*/ 1044 w 1044"/>
                <a:gd name="T18" fmla="*/ 596 h 5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96">
                  <a:moveTo>
                    <a:pt x="1043" y="56"/>
                  </a:moveTo>
                  <a:lnTo>
                    <a:pt x="20" y="595"/>
                  </a:lnTo>
                  <a:lnTo>
                    <a:pt x="0" y="539"/>
                  </a:lnTo>
                  <a:lnTo>
                    <a:pt x="1025" y="0"/>
                  </a:lnTo>
                  <a:lnTo>
                    <a:pt x="1043" y="56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51" name="Freeform 98"/>
            <p:cNvSpPr>
              <a:spLocks noChangeArrowheads="1"/>
            </p:cNvSpPr>
            <p:nvPr/>
          </p:nvSpPr>
          <p:spPr bwMode="auto">
            <a:xfrm>
              <a:off x="530225" y="569912"/>
              <a:ext cx="376238" cy="214313"/>
            </a:xfrm>
            <a:custGeom>
              <a:avLst/>
              <a:gdLst>
                <a:gd name="T0" fmla="*/ 375878 w 1044"/>
                <a:gd name="T1" fmla="*/ 20137 h 596"/>
                <a:gd name="T2" fmla="*/ 7208 w 1044"/>
                <a:gd name="T3" fmla="*/ 213953 h 596"/>
                <a:gd name="T4" fmla="*/ 0 w 1044"/>
                <a:gd name="T5" fmla="*/ 193817 h 596"/>
                <a:gd name="T6" fmla="*/ 369391 w 1044"/>
                <a:gd name="T7" fmla="*/ 0 h 596"/>
                <a:gd name="T8" fmla="*/ 375878 w 1044"/>
                <a:gd name="T9" fmla="*/ 20137 h 5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96"/>
                <a:gd name="T17" fmla="*/ 1044 w 1044"/>
                <a:gd name="T18" fmla="*/ 596 h 5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96">
                  <a:moveTo>
                    <a:pt x="1043" y="56"/>
                  </a:moveTo>
                  <a:lnTo>
                    <a:pt x="20" y="595"/>
                  </a:lnTo>
                  <a:lnTo>
                    <a:pt x="0" y="539"/>
                  </a:lnTo>
                  <a:lnTo>
                    <a:pt x="1025" y="0"/>
                  </a:lnTo>
                  <a:lnTo>
                    <a:pt x="1043" y="56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52" name="Freeform 99"/>
            <p:cNvSpPr>
              <a:spLocks noChangeArrowheads="1"/>
            </p:cNvSpPr>
            <p:nvPr/>
          </p:nvSpPr>
          <p:spPr bwMode="auto">
            <a:xfrm>
              <a:off x="542925" y="603250"/>
              <a:ext cx="376238" cy="207962"/>
            </a:xfrm>
            <a:custGeom>
              <a:avLst/>
              <a:gdLst>
                <a:gd name="T0" fmla="*/ 375878 w 1044"/>
                <a:gd name="T1" fmla="*/ 13312 h 578"/>
                <a:gd name="T2" fmla="*/ 6487 w 1044"/>
                <a:gd name="T3" fmla="*/ 207602 h 578"/>
                <a:gd name="T4" fmla="*/ 0 w 1044"/>
                <a:gd name="T5" fmla="*/ 194290 h 578"/>
                <a:gd name="T6" fmla="*/ 369030 w 1044"/>
                <a:gd name="T7" fmla="*/ 0 h 578"/>
                <a:gd name="T8" fmla="*/ 375878 w 1044"/>
                <a:gd name="T9" fmla="*/ 13312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78"/>
                <a:gd name="T17" fmla="*/ 1044 w 1044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78">
                  <a:moveTo>
                    <a:pt x="1043" y="37"/>
                  </a:moveTo>
                  <a:lnTo>
                    <a:pt x="18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53" name="Freeform 100"/>
            <p:cNvSpPr>
              <a:spLocks noChangeArrowheads="1"/>
            </p:cNvSpPr>
            <p:nvPr/>
          </p:nvSpPr>
          <p:spPr bwMode="auto">
            <a:xfrm>
              <a:off x="542925" y="603250"/>
              <a:ext cx="376238" cy="207962"/>
            </a:xfrm>
            <a:custGeom>
              <a:avLst/>
              <a:gdLst>
                <a:gd name="T0" fmla="*/ 375878 w 1044"/>
                <a:gd name="T1" fmla="*/ 13312 h 578"/>
                <a:gd name="T2" fmla="*/ 6487 w 1044"/>
                <a:gd name="T3" fmla="*/ 207602 h 578"/>
                <a:gd name="T4" fmla="*/ 0 w 1044"/>
                <a:gd name="T5" fmla="*/ 194290 h 578"/>
                <a:gd name="T6" fmla="*/ 369030 w 1044"/>
                <a:gd name="T7" fmla="*/ 0 h 578"/>
                <a:gd name="T8" fmla="*/ 375878 w 1044"/>
                <a:gd name="T9" fmla="*/ 13312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4"/>
                <a:gd name="T16" fmla="*/ 0 h 578"/>
                <a:gd name="T17" fmla="*/ 1044 w 1044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4" h="578">
                  <a:moveTo>
                    <a:pt x="1043" y="37"/>
                  </a:moveTo>
                  <a:lnTo>
                    <a:pt x="18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54" name="Freeform 101"/>
            <p:cNvSpPr>
              <a:spLocks noChangeArrowheads="1"/>
            </p:cNvSpPr>
            <p:nvPr/>
          </p:nvSpPr>
          <p:spPr bwMode="auto">
            <a:xfrm>
              <a:off x="817563" y="180975"/>
              <a:ext cx="536575" cy="247650"/>
            </a:xfrm>
            <a:custGeom>
              <a:avLst/>
              <a:gdLst>
                <a:gd name="T0" fmla="*/ 482594 w 1491"/>
                <a:gd name="T1" fmla="*/ 0 h 690"/>
                <a:gd name="T2" fmla="*/ 482594 w 1491"/>
                <a:gd name="T3" fmla="*/ 0 h 690"/>
                <a:gd name="T4" fmla="*/ 60459 w 1491"/>
                <a:gd name="T5" fmla="*/ 0 h 690"/>
                <a:gd name="T6" fmla="*/ 0 w 1491"/>
                <a:gd name="T7" fmla="*/ 53478 h 690"/>
                <a:gd name="T8" fmla="*/ 0 w 1491"/>
                <a:gd name="T9" fmla="*/ 213912 h 690"/>
                <a:gd name="T10" fmla="*/ 13675 w 1491"/>
                <a:gd name="T11" fmla="*/ 247291 h 690"/>
                <a:gd name="T12" fmla="*/ 13675 w 1491"/>
                <a:gd name="T13" fmla="*/ 120236 h 690"/>
                <a:gd name="T14" fmla="*/ 67297 w 1491"/>
                <a:gd name="T15" fmla="*/ 66758 h 690"/>
                <a:gd name="T16" fmla="*/ 476116 w 1491"/>
                <a:gd name="T17" fmla="*/ 66758 h 690"/>
                <a:gd name="T18" fmla="*/ 529737 w 1491"/>
                <a:gd name="T19" fmla="*/ 120236 h 690"/>
                <a:gd name="T20" fmla="*/ 529737 w 1491"/>
                <a:gd name="T21" fmla="*/ 247291 h 690"/>
                <a:gd name="T22" fmla="*/ 536215 w 1491"/>
                <a:gd name="T23" fmla="*/ 213912 h 690"/>
                <a:gd name="T24" fmla="*/ 536215 w 1491"/>
                <a:gd name="T25" fmla="*/ 53478 h 690"/>
                <a:gd name="T26" fmla="*/ 482594 w 1491"/>
                <a:gd name="T27" fmla="*/ 0 h 69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91"/>
                <a:gd name="T43" fmla="*/ 0 h 690"/>
                <a:gd name="T44" fmla="*/ 1491 w 1491"/>
                <a:gd name="T45" fmla="*/ 690 h 69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91" h="690">
                  <a:moveTo>
                    <a:pt x="1341" y="0"/>
                  </a:moveTo>
                  <a:lnTo>
                    <a:pt x="1341" y="0"/>
                  </a:lnTo>
                  <a:cubicBezTo>
                    <a:pt x="168" y="0"/>
                    <a:pt x="168" y="0"/>
                    <a:pt x="168" y="0"/>
                  </a:cubicBezTo>
                  <a:cubicBezTo>
                    <a:pt x="75" y="0"/>
                    <a:pt x="0" y="74"/>
                    <a:pt x="0" y="149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0" y="633"/>
                    <a:pt x="19" y="651"/>
                    <a:pt x="38" y="689"/>
                  </a:cubicBezTo>
                  <a:cubicBezTo>
                    <a:pt x="38" y="335"/>
                    <a:pt x="38" y="335"/>
                    <a:pt x="38" y="335"/>
                  </a:cubicBezTo>
                  <a:cubicBezTo>
                    <a:pt x="38" y="260"/>
                    <a:pt x="112" y="186"/>
                    <a:pt x="187" y="186"/>
                  </a:cubicBezTo>
                  <a:cubicBezTo>
                    <a:pt x="1323" y="186"/>
                    <a:pt x="1323" y="186"/>
                    <a:pt x="1323" y="186"/>
                  </a:cubicBezTo>
                  <a:cubicBezTo>
                    <a:pt x="1397" y="186"/>
                    <a:pt x="1472" y="260"/>
                    <a:pt x="1472" y="335"/>
                  </a:cubicBezTo>
                  <a:cubicBezTo>
                    <a:pt x="1472" y="689"/>
                    <a:pt x="1472" y="689"/>
                    <a:pt x="1472" y="689"/>
                  </a:cubicBezTo>
                  <a:cubicBezTo>
                    <a:pt x="1490" y="651"/>
                    <a:pt x="1490" y="633"/>
                    <a:pt x="1490" y="596"/>
                  </a:cubicBezTo>
                  <a:cubicBezTo>
                    <a:pt x="1490" y="149"/>
                    <a:pt x="1490" y="149"/>
                    <a:pt x="1490" y="149"/>
                  </a:cubicBezTo>
                  <a:cubicBezTo>
                    <a:pt x="1490" y="74"/>
                    <a:pt x="1434" y="0"/>
                    <a:pt x="1341" y="0"/>
                  </a:cubicBezTo>
                </a:path>
              </a:pathLst>
            </a:custGeom>
            <a:solidFill>
              <a:srgbClr val="2A3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55" name="Freeform 102"/>
            <p:cNvSpPr>
              <a:spLocks noChangeArrowheads="1"/>
            </p:cNvSpPr>
            <p:nvPr/>
          </p:nvSpPr>
          <p:spPr bwMode="auto">
            <a:xfrm>
              <a:off x="542925" y="322262"/>
              <a:ext cx="1092200" cy="750888"/>
            </a:xfrm>
            <a:custGeom>
              <a:avLst/>
              <a:gdLst>
                <a:gd name="T0" fmla="*/ 1091840 w 3036"/>
                <a:gd name="T1" fmla="*/ 697227 h 2085"/>
                <a:gd name="T2" fmla="*/ 1091840 w 3036"/>
                <a:gd name="T3" fmla="*/ 697227 h 2085"/>
                <a:gd name="T4" fmla="*/ 1038238 w 3036"/>
                <a:gd name="T5" fmla="*/ 750528 h 2085"/>
                <a:gd name="T6" fmla="*/ 60078 w 3036"/>
                <a:gd name="T7" fmla="*/ 750528 h 2085"/>
                <a:gd name="T8" fmla="*/ 0 w 3036"/>
                <a:gd name="T9" fmla="*/ 697227 h 2085"/>
                <a:gd name="T10" fmla="*/ 0 w 3036"/>
                <a:gd name="T11" fmla="*/ 53661 h 2085"/>
                <a:gd name="T12" fmla="*/ 60078 w 3036"/>
                <a:gd name="T13" fmla="*/ 0 h 2085"/>
                <a:gd name="T14" fmla="*/ 1038238 w 3036"/>
                <a:gd name="T15" fmla="*/ 0 h 2085"/>
                <a:gd name="T16" fmla="*/ 1091840 w 3036"/>
                <a:gd name="T17" fmla="*/ 53661 h 2085"/>
                <a:gd name="T18" fmla="*/ 1091840 w 3036"/>
                <a:gd name="T19" fmla="*/ 697227 h 20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36"/>
                <a:gd name="T31" fmla="*/ 0 h 2085"/>
                <a:gd name="T32" fmla="*/ 3036 w 3036"/>
                <a:gd name="T33" fmla="*/ 2085 h 208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36" h="2085">
                  <a:moveTo>
                    <a:pt x="3035" y="1936"/>
                  </a:moveTo>
                  <a:lnTo>
                    <a:pt x="3035" y="1936"/>
                  </a:lnTo>
                  <a:cubicBezTo>
                    <a:pt x="3035" y="2029"/>
                    <a:pt x="2979" y="2084"/>
                    <a:pt x="2886" y="2084"/>
                  </a:cubicBezTo>
                  <a:cubicBezTo>
                    <a:pt x="167" y="2084"/>
                    <a:pt x="167" y="2084"/>
                    <a:pt x="167" y="2084"/>
                  </a:cubicBezTo>
                  <a:cubicBezTo>
                    <a:pt x="74" y="2084"/>
                    <a:pt x="0" y="2029"/>
                    <a:pt x="0" y="1936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74"/>
                    <a:pt x="74" y="0"/>
                    <a:pt x="167" y="0"/>
                  </a:cubicBezTo>
                  <a:cubicBezTo>
                    <a:pt x="2886" y="0"/>
                    <a:pt x="2886" y="0"/>
                    <a:pt x="2886" y="0"/>
                  </a:cubicBezTo>
                  <a:cubicBezTo>
                    <a:pt x="2979" y="0"/>
                    <a:pt x="3035" y="74"/>
                    <a:pt x="3035" y="149"/>
                  </a:cubicBezTo>
                  <a:cubicBezTo>
                    <a:pt x="3035" y="1936"/>
                    <a:pt x="3035" y="1936"/>
                    <a:pt x="3035" y="1936"/>
                  </a:cubicBezTo>
                </a:path>
              </a:pathLst>
            </a:custGeom>
            <a:solidFill>
              <a:srgbClr val="384D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56" name="Freeform 103"/>
            <p:cNvSpPr>
              <a:spLocks noChangeArrowheads="1"/>
            </p:cNvSpPr>
            <p:nvPr/>
          </p:nvSpPr>
          <p:spPr bwMode="auto">
            <a:xfrm>
              <a:off x="542925" y="322262"/>
              <a:ext cx="1092200" cy="382588"/>
            </a:xfrm>
            <a:custGeom>
              <a:avLst/>
              <a:gdLst>
                <a:gd name="T0" fmla="*/ 1091840 w 3036"/>
                <a:gd name="T1" fmla="*/ 382228 h 1062"/>
                <a:gd name="T2" fmla="*/ 1091840 w 3036"/>
                <a:gd name="T3" fmla="*/ 382228 h 1062"/>
                <a:gd name="T4" fmla="*/ 1091840 w 3036"/>
                <a:gd name="T5" fmla="*/ 53678 h 1062"/>
                <a:gd name="T6" fmla="*/ 1038238 w 3036"/>
                <a:gd name="T7" fmla="*/ 0 h 1062"/>
                <a:gd name="T8" fmla="*/ 60078 w 3036"/>
                <a:gd name="T9" fmla="*/ 0 h 1062"/>
                <a:gd name="T10" fmla="*/ 0 w 3036"/>
                <a:gd name="T11" fmla="*/ 53678 h 1062"/>
                <a:gd name="T12" fmla="*/ 0 w 3036"/>
                <a:gd name="T13" fmla="*/ 382228 h 1062"/>
                <a:gd name="T14" fmla="*/ 1091840 w 3036"/>
                <a:gd name="T15" fmla="*/ 382228 h 106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36"/>
                <a:gd name="T25" fmla="*/ 0 h 1062"/>
                <a:gd name="T26" fmla="*/ 3036 w 3036"/>
                <a:gd name="T27" fmla="*/ 1062 h 106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36" h="1062">
                  <a:moveTo>
                    <a:pt x="3035" y="1061"/>
                  </a:moveTo>
                  <a:lnTo>
                    <a:pt x="3035" y="1061"/>
                  </a:lnTo>
                  <a:cubicBezTo>
                    <a:pt x="3035" y="149"/>
                    <a:pt x="3035" y="149"/>
                    <a:pt x="3035" y="149"/>
                  </a:cubicBezTo>
                  <a:cubicBezTo>
                    <a:pt x="3035" y="74"/>
                    <a:pt x="2979" y="0"/>
                    <a:pt x="2886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74" y="0"/>
                    <a:pt x="0" y="74"/>
                    <a:pt x="0" y="149"/>
                  </a:cubicBezTo>
                  <a:cubicBezTo>
                    <a:pt x="0" y="1061"/>
                    <a:pt x="0" y="1061"/>
                    <a:pt x="0" y="1061"/>
                  </a:cubicBezTo>
                  <a:cubicBezTo>
                    <a:pt x="3035" y="1061"/>
                    <a:pt x="3035" y="1061"/>
                    <a:pt x="3035" y="1061"/>
                  </a:cubicBezTo>
                </a:path>
              </a:pathLst>
            </a:custGeom>
            <a:solidFill>
              <a:srgbClr val="2A3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57" name="Freeform 104"/>
            <p:cNvSpPr>
              <a:spLocks noChangeArrowheads="1"/>
            </p:cNvSpPr>
            <p:nvPr/>
          </p:nvSpPr>
          <p:spPr bwMode="auto">
            <a:xfrm>
              <a:off x="542925" y="322262"/>
              <a:ext cx="1092200" cy="355600"/>
            </a:xfrm>
            <a:custGeom>
              <a:avLst/>
              <a:gdLst>
                <a:gd name="T0" fmla="*/ 1091840 w 3036"/>
                <a:gd name="T1" fmla="*/ 355240 h 987"/>
                <a:gd name="T2" fmla="*/ 1091840 w 3036"/>
                <a:gd name="T3" fmla="*/ 355240 h 987"/>
                <a:gd name="T4" fmla="*/ 1091840 w 3036"/>
                <a:gd name="T5" fmla="*/ 53682 h 987"/>
                <a:gd name="T6" fmla="*/ 1038238 w 3036"/>
                <a:gd name="T7" fmla="*/ 0 h 987"/>
                <a:gd name="T8" fmla="*/ 60078 w 3036"/>
                <a:gd name="T9" fmla="*/ 0 h 987"/>
                <a:gd name="T10" fmla="*/ 0 w 3036"/>
                <a:gd name="T11" fmla="*/ 53682 h 987"/>
                <a:gd name="T12" fmla="*/ 0 w 3036"/>
                <a:gd name="T13" fmla="*/ 355240 h 987"/>
                <a:gd name="T14" fmla="*/ 1091840 w 3036"/>
                <a:gd name="T15" fmla="*/ 355240 h 98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36"/>
                <a:gd name="T25" fmla="*/ 0 h 987"/>
                <a:gd name="T26" fmla="*/ 3036 w 3036"/>
                <a:gd name="T27" fmla="*/ 987 h 98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36" h="987">
                  <a:moveTo>
                    <a:pt x="3035" y="986"/>
                  </a:moveTo>
                  <a:lnTo>
                    <a:pt x="3035" y="986"/>
                  </a:lnTo>
                  <a:cubicBezTo>
                    <a:pt x="3035" y="149"/>
                    <a:pt x="3035" y="149"/>
                    <a:pt x="3035" y="149"/>
                  </a:cubicBezTo>
                  <a:cubicBezTo>
                    <a:pt x="3035" y="74"/>
                    <a:pt x="2979" y="0"/>
                    <a:pt x="2886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74" y="0"/>
                    <a:pt x="0" y="74"/>
                    <a:pt x="0" y="149"/>
                  </a:cubicBezTo>
                  <a:cubicBezTo>
                    <a:pt x="0" y="986"/>
                    <a:pt x="0" y="986"/>
                    <a:pt x="0" y="986"/>
                  </a:cubicBezTo>
                  <a:cubicBezTo>
                    <a:pt x="3035" y="986"/>
                    <a:pt x="3035" y="986"/>
                    <a:pt x="3035" y="986"/>
                  </a:cubicBezTo>
                </a:path>
              </a:pathLst>
            </a:custGeom>
            <a:solidFill>
              <a:srgbClr val="536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58" name="Freeform 105"/>
            <p:cNvSpPr>
              <a:spLocks noChangeArrowheads="1"/>
            </p:cNvSpPr>
            <p:nvPr/>
          </p:nvSpPr>
          <p:spPr bwMode="auto">
            <a:xfrm>
              <a:off x="958850" y="703262"/>
              <a:ext cx="247650" cy="128588"/>
            </a:xfrm>
            <a:custGeom>
              <a:avLst/>
              <a:gdLst>
                <a:gd name="T0" fmla="*/ 0 w 690"/>
                <a:gd name="T1" fmla="*/ 0 h 355"/>
                <a:gd name="T2" fmla="*/ 0 w 690"/>
                <a:gd name="T3" fmla="*/ 0 h 355"/>
                <a:gd name="T4" fmla="*/ 0 w 690"/>
                <a:gd name="T5" fmla="*/ 6520 h 355"/>
                <a:gd name="T6" fmla="*/ 127055 w 690"/>
                <a:gd name="T7" fmla="*/ 128226 h 355"/>
                <a:gd name="T8" fmla="*/ 247291 w 690"/>
                <a:gd name="T9" fmla="*/ 6520 h 355"/>
                <a:gd name="T10" fmla="*/ 247291 w 690"/>
                <a:gd name="T11" fmla="*/ 0 h 355"/>
                <a:gd name="T12" fmla="*/ 0 w 690"/>
                <a:gd name="T13" fmla="*/ 0 h 3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0"/>
                <a:gd name="T22" fmla="*/ 0 h 355"/>
                <a:gd name="T23" fmla="*/ 690 w 690"/>
                <a:gd name="T24" fmla="*/ 355 h 35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0" h="355"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cubicBezTo>
                    <a:pt x="0" y="205"/>
                    <a:pt x="168" y="354"/>
                    <a:pt x="354" y="354"/>
                  </a:cubicBezTo>
                  <a:cubicBezTo>
                    <a:pt x="541" y="354"/>
                    <a:pt x="689" y="205"/>
                    <a:pt x="689" y="18"/>
                  </a:cubicBezTo>
                  <a:lnTo>
                    <a:pt x="689" y="0"/>
                  </a:ln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BB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59" name="Freeform 106"/>
            <p:cNvSpPr>
              <a:spLocks noChangeArrowheads="1"/>
            </p:cNvSpPr>
            <p:nvPr/>
          </p:nvSpPr>
          <p:spPr bwMode="auto">
            <a:xfrm>
              <a:off x="946150" y="636587"/>
              <a:ext cx="274638" cy="87313"/>
            </a:xfrm>
            <a:custGeom>
              <a:avLst/>
              <a:gdLst>
                <a:gd name="T0" fmla="*/ 274279 w 765"/>
                <a:gd name="T1" fmla="*/ 86954 h 243"/>
                <a:gd name="T2" fmla="*/ 0 w 765"/>
                <a:gd name="T3" fmla="*/ 86954 h 243"/>
                <a:gd name="T4" fmla="*/ 0 w 765"/>
                <a:gd name="T5" fmla="*/ 0 h 243"/>
                <a:gd name="T6" fmla="*/ 274279 w 765"/>
                <a:gd name="T7" fmla="*/ 0 h 243"/>
                <a:gd name="T8" fmla="*/ 274279 w 765"/>
                <a:gd name="T9" fmla="*/ 86954 h 2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5"/>
                <a:gd name="T16" fmla="*/ 0 h 243"/>
                <a:gd name="T17" fmla="*/ 765 w 765"/>
                <a:gd name="T18" fmla="*/ 243 h 2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5" h="243">
                  <a:moveTo>
                    <a:pt x="764" y="242"/>
                  </a:moveTo>
                  <a:lnTo>
                    <a:pt x="0" y="242"/>
                  </a:lnTo>
                  <a:lnTo>
                    <a:pt x="0" y="0"/>
                  </a:lnTo>
                  <a:lnTo>
                    <a:pt x="764" y="0"/>
                  </a:lnTo>
                  <a:lnTo>
                    <a:pt x="764" y="242"/>
                  </a:lnTo>
                </a:path>
              </a:pathLst>
            </a:custGeom>
            <a:solidFill>
              <a:srgbClr val="FEC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60" name="Freeform 107"/>
            <p:cNvSpPr>
              <a:spLocks noChangeArrowheads="1"/>
            </p:cNvSpPr>
            <p:nvPr/>
          </p:nvSpPr>
          <p:spPr bwMode="auto">
            <a:xfrm>
              <a:off x="946150" y="636587"/>
              <a:ext cx="274638" cy="87313"/>
            </a:xfrm>
            <a:custGeom>
              <a:avLst/>
              <a:gdLst>
                <a:gd name="T0" fmla="*/ 274279 w 765"/>
                <a:gd name="T1" fmla="*/ 86954 h 243"/>
                <a:gd name="T2" fmla="*/ 0 w 765"/>
                <a:gd name="T3" fmla="*/ 86954 h 243"/>
                <a:gd name="T4" fmla="*/ 0 w 765"/>
                <a:gd name="T5" fmla="*/ 0 h 243"/>
                <a:gd name="T6" fmla="*/ 274279 w 765"/>
                <a:gd name="T7" fmla="*/ 0 h 243"/>
                <a:gd name="T8" fmla="*/ 274279 w 765"/>
                <a:gd name="T9" fmla="*/ 86954 h 2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5"/>
                <a:gd name="T16" fmla="*/ 0 h 243"/>
                <a:gd name="T17" fmla="*/ 765 w 765"/>
                <a:gd name="T18" fmla="*/ 243 h 2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5" h="243">
                  <a:moveTo>
                    <a:pt x="764" y="242"/>
                  </a:moveTo>
                  <a:lnTo>
                    <a:pt x="0" y="242"/>
                  </a:lnTo>
                  <a:lnTo>
                    <a:pt x="0" y="0"/>
                  </a:lnTo>
                  <a:lnTo>
                    <a:pt x="764" y="0"/>
                  </a:lnTo>
                  <a:lnTo>
                    <a:pt x="764" y="242"/>
                  </a:lnTo>
                </a:path>
              </a:pathLst>
            </a:custGeom>
            <a:solidFill>
              <a:srgbClr val="FEC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61" name="Freeform 108"/>
            <p:cNvSpPr>
              <a:spLocks noChangeArrowheads="1"/>
            </p:cNvSpPr>
            <p:nvPr/>
          </p:nvSpPr>
          <p:spPr bwMode="auto">
            <a:xfrm>
              <a:off x="542925" y="965200"/>
              <a:ext cx="114300" cy="107950"/>
            </a:xfrm>
            <a:custGeom>
              <a:avLst/>
              <a:gdLst>
                <a:gd name="T0" fmla="*/ 0 w 317"/>
                <a:gd name="T1" fmla="*/ 0 h 298"/>
                <a:gd name="T2" fmla="*/ 0 w 317"/>
                <a:gd name="T3" fmla="*/ 0 h 298"/>
                <a:gd name="T4" fmla="*/ 0 w 317"/>
                <a:gd name="T5" fmla="*/ 53975 h 298"/>
                <a:gd name="T6" fmla="*/ 60215 w 317"/>
                <a:gd name="T7" fmla="*/ 107588 h 298"/>
                <a:gd name="T8" fmla="*/ 113939 w 317"/>
                <a:gd name="T9" fmla="*/ 107588 h 298"/>
                <a:gd name="T10" fmla="*/ 0 w 317"/>
                <a:gd name="T11" fmla="*/ 0 h 2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7"/>
                <a:gd name="T19" fmla="*/ 0 h 298"/>
                <a:gd name="T20" fmla="*/ 317 w 317"/>
                <a:gd name="T21" fmla="*/ 298 h 29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7" h="298">
                  <a:moveTo>
                    <a:pt x="0" y="0"/>
                  </a:moveTo>
                  <a:lnTo>
                    <a:pt x="0" y="0"/>
                  </a:lnTo>
                  <a:cubicBezTo>
                    <a:pt x="0" y="149"/>
                    <a:pt x="0" y="149"/>
                    <a:pt x="0" y="149"/>
                  </a:cubicBezTo>
                  <a:cubicBezTo>
                    <a:pt x="0" y="242"/>
                    <a:pt x="74" y="297"/>
                    <a:pt x="167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223" y="205"/>
                    <a:pt x="111" y="93"/>
                    <a:pt x="0" y="0"/>
                  </a:cubicBezTo>
                </a:path>
              </a:pathLst>
            </a:custGeom>
            <a:solidFill>
              <a:srgbClr val="FBB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62" name="Freeform 109"/>
            <p:cNvSpPr>
              <a:spLocks noChangeArrowheads="1"/>
            </p:cNvSpPr>
            <p:nvPr/>
          </p:nvSpPr>
          <p:spPr bwMode="auto">
            <a:xfrm>
              <a:off x="1516063" y="952500"/>
              <a:ext cx="120650" cy="120650"/>
            </a:xfrm>
            <a:custGeom>
              <a:avLst/>
              <a:gdLst>
                <a:gd name="T0" fmla="*/ 0 w 336"/>
                <a:gd name="T1" fmla="*/ 120290 h 335"/>
                <a:gd name="T2" fmla="*/ 0 w 336"/>
                <a:gd name="T3" fmla="*/ 120290 h 335"/>
                <a:gd name="T4" fmla="*/ 66788 w 336"/>
                <a:gd name="T5" fmla="*/ 120290 h 335"/>
                <a:gd name="T6" fmla="*/ 120291 w 336"/>
                <a:gd name="T7" fmla="*/ 66988 h 335"/>
                <a:gd name="T8" fmla="*/ 120291 w 336"/>
                <a:gd name="T9" fmla="*/ 0 h 335"/>
                <a:gd name="T10" fmla="*/ 0 w 336"/>
                <a:gd name="T11" fmla="*/ 120290 h 3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6"/>
                <a:gd name="T19" fmla="*/ 0 h 335"/>
                <a:gd name="T20" fmla="*/ 336 w 336"/>
                <a:gd name="T21" fmla="*/ 335 h 3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6" h="335">
                  <a:moveTo>
                    <a:pt x="0" y="334"/>
                  </a:moveTo>
                  <a:lnTo>
                    <a:pt x="0" y="334"/>
                  </a:lnTo>
                  <a:cubicBezTo>
                    <a:pt x="186" y="334"/>
                    <a:pt x="186" y="334"/>
                    <a:pt x="186" y="334"/>
                  </a:cubicBezTo>
                  <a:cubicBezTo>
                    <a:pt x="279" y="334"/>
                    <a:pt x="335" y="279"/>
                    <a:pt x="335" y="186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0" y="334"/>
                    <a:pt x="0" y="334"/>
                    <a:pt x="0" y="334"/>
                  </a:cubicBezTo>
                </a:path>
              </a:pathLst>
            </a:custGeom>
            <a:solidFill>
              <a:srgbClr val="FBB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63" name="Freeform 110"/>
            <p:cNvSpPr>
              <a:spLocks noChangeArrowheads="1"/>
            </p:cNvSpPr>
            <p:nvPr/>
          </p:nvSpPr>
          <p:spPr bwMode="auto">
            <a:xfrm>
              <a:off x="0" y="0"/>
              <a:ext cx="817563" cy="1019175"/>
            </a:xfrm>
            <a:custGeom>
              <a:avLst/>
              <a:gdLst>
                <a:gd name="T0" fmla="*/ 0 w 2272"/>
                <a:gd name="T1" fmla="*/ 844572 h 2831"/>
                <a:gd name="T2" fmla="*/ 542643 w 2272"/>
                <a:gd name="T3" fmla="*/ 1018815 h 2831"/>
                <a:gd name="T4" fmla="*/ 542643 w 2272"/>
                <a:gd name="T5" fmla="*/ 1018815 h 2831"/>
                <a:gd name="T6" fmla="*/ 0 w 2272"/>
                <a:gd name="T7" fmla="*/ 844572 h 2831"/>
                <a:gd name="T8" fmla="*/ 234258 w 2272"/>
                <a:gd name="T9" fmla="*/ 348485 h 2831"/>
                <a:gd name="T10" fmla="*/ 247932 w 2272"/>
                <a:gd name="T11" fmla="*/ 368645 h 2831"/>
                <a:gd name="T12" fmla="*/ 247932 w 2272"/>
                <a:gd name="T13" fmla="*/ 368645 h 2831"/>
                <a:gd name="T14" fmla="*/ 234258 w 2272"/>
                <a:gd name="T15" fmla="*/ 348485 h 2831"/>
                <a:gd name="T16" fmla="*/ 656353 w 2272"/>
                <a:gd name="T17" fmla="*/ 0 h 2831"/>
                <a:gd name="T18" fmla="*/ 187478 w 2272"/>
                <a:gd name="T19" fmla="*/ 248044 h 2831"/>
                <a:gd name="T20" fmla="*/ 656353 w 2272"/>
                <a:gd name="T21" fmla="*/ 0 h 2831"/>
                <a:gd name="T22" fmla="*/ 817203 w 2272"/>
                <a:gd name="T23" fmla="*/ 315005 h 2831"/>
                <a:gd name="T24" fmla="*/ 817203 w 2272"/>
                <a:gd name="T25" fmla="*/ 315005 h 2831"/>
                <a:gd name="T26" fmla="*/ 656353 w 2272"/>
                <a:gd name="T27" fmla="*/ 0 h 28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272"/>
                <a:gd name="T43" fmla="*/ 0 h 2831"/>
                <a:gd name="T44" fmla="*/ 2272 w 2272"/>
                <a:gd name="T45" fmla="*/ 2831 h 28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272" h="2831">
                  <a:moveTo>
                    <a:pt x="0" y="2346"/>
                  </a:moveTo>
                  <a:lnTo>
                    <a:pt x="1508" y="2830"/>
                  </a:lnTo>
                  <a:lnTo>
                    <a:pt x="0" y="2346"/>
                  </a:lnTo>
                  <a:close/>
                  <a:moveTo>
                    <a:pt x="651" y="968"/>
                  </a:moveTo>
                  <a:lnTo>
                    <a:pt x="689" y="1024"/>
                  </a:lnTo>
                  <a:lnTo>
                    <a:pt x="651" y="968"/>
                  </a:lnTo>
                  <a:close/>
                  <a:moveTo>
                    <a:pt x="1824" y="0"/>
                  </a:moveTo>
                  <a:lnTo>
                    <a:pt x="521" y="689"/>
                  </a:lnTo>
                  <a:lnTo>
                    <a:pt x="1824" y="0"/>
                  </a:lnTo>
                  <a:lnTo>
                    <a:pt x="2271" y="875"/>
                  </a:lnTo>
                  <a:lnTo>
                    <a:pt x="1824" y="0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64" name="Freeform 111"/>
            <p:cNvSpPr>
              <a:spLocks noChangeArrowheads="1"/>
            </p:cNvSpPr>
            <p:nvPr/>
          </p:nvSpPr>
          <p:spPr bwMode="auto">
            <a:xfrm>
              <a:off x="0" y="844550"/>
              <a:ext cx="542925" cy="174625"/>
            </a:xfrm>
            <a:custGeom>
              <a:avLst/>
              <a:gdLst>
                <a:gd name="T0" fmla="*/ 0 w 1509"/>
                <a:gd name="T1" fmla="*/ 0 h 485"/>
                <a:gd name="T2" fmla="*/ 542565 w 1509"/>
                <a:gd name="T3" fmla="*/ 174265 h 485"/>
                <a:gd name="T4" fmla="*/ 542565 w 1509"/>
                <a:gd name="T5" fmla="*/ 174265 h 485"/>
                <a:gd name="T6" fmla="*/ 0 w 1509"/>
                <a:gd name="T7" fmla="*/ 0 h 48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09"/>
                <a:gd name="T13" fmla="*/ 0 h 485"/>
                <a:gd name="T14" fmla="*/ 1509 w 1509"/>
                <a:gd name="T15" fmla="*/ 485 h 48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09" h="485">
                  <a:moveTo>
                    <a:pt x="0" y="0"/>
                  </a:moveTo>
                  <a:lnTo>
                    <a:pt x="1508" y="484"/>
                  </a:lnTo>
                  <a:lnTo>
                    <a:pt x="0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65" name="Freeform 112"/>
            <p:cNvSpPr>
              <a:spLocks noChangeArrowheads="1"/>
            </p:cNvSpPr>
            <p:nvPr/>
          </p:nvSpPr>
          <p:spPr bwMode="auto">
            <a:xfrm>
              <a:off x="234950" y="349250"/>
              <a:ext cx="14288" cy="20637"/>
            </a:xfrm>
            <a:custGeom>
              <a:avLst/>
              <a:gdLst>
                <a:gd name="T0" fmla="*/ 0 w 39"/>
                <a:gd name="T1" fmla="*/ 0 h 57"/>
                <a:gd name="T2" fmla="*/ 13922 w 39"/>
                <a:gd name="T3" fmla="*/ 20275 h 57"/>
                <a:gd name="T4" fmla="*/ 13922 w 39"/>
                <a:gd name="T5" fmla="*/ 20275 h 57"/>
                <a:gd name="T6" fmla="*/ 0 w 39"/>
                <a:gd name="T7" fmla="*/ 0 h 5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"/>
                <a:gd name="T13" fmla="*/ 0 h 57"/>
                <a:gd name="T14" fmla="*/ 39 w 39"/>
                <a:gd name="T15" fmla="*/ 57 h 5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" h="57">
                  <a:moveTo>
                    <a:pt x="0" y="0"/>
                  </a:moveTo>
                  <a:lnTo>
                    <a:pt x="38" y="56"/>
                  </a:lnTo>
                  <a:lnTo>
                    <a:pt x="0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66" name="Freeform 113"/>
            <p:cNvSpPr>
              <a:spLocks noChangeArrowheads="1"/>
            </p:cNvSpPr>
            <p:nvPr/>
          </p:nvSpPr>
          <p:spPr bwMode="auto">
            <a:xfrm>
              <a:off x="188913" y="0"/>
              <a:ext cx="630237" cy="315912"/>
            </a:xfrm>
            <a:custGeom>
              <a:avLst/>
              <a:gdLst>
                <a:gd name="T0" fmla="*/ 468988 w 1751"/>
                <a:gd name="T1" fmla="*/ 0 h 876"/>
                <a:gd name="T2" fmla="*/ 0 w 1751"/>
                <a:gd name="T3" fmla="*/ 248474 h 876"/>
                <a:gd name="T4" fmla="*/ 468988 w 1751"/>
                <a:gd name="T5" fmla="*/ 0 h 876"/>
                <a:gd name="T6" fmla="*/ 629877 w 1751"/>
                <a:gd name="T7" fmla="*/ 315551 h 876"/>
                <a:gd name="T8" fmla="*/ 629877 w 1751"/>
                <a:gd name="T9" fmla="*/ 315551 h 876"/>
                <a:gd name="T10" fmla="*/ 468988 w 1751"/>
                <a:gd name="T11" fmla="*/ 0 h 8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51"/>
                <a:gd name="T19" fmla="*/ 0 h 876"/>
                <a:gd name="T20" fmla="*/ 1751 w 1751"/>
                <a:gd name="T21" fmla="*/ 876 h 8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51" h="876">
                  <a:moveTo>
                    <a:pt x="1303" y="0"/>
                  </a:moveTo>
                  <a:lnTo>
                    <a:pt x="0" y="689"/>
                  </a:lnTo>
                  <a:lnTo>
                    <a:pt x="1303" y="0"/>
                  </a:lnTo>
                  <a:lnTo>
                    <a:pt x="1750" y="875"/>
                  </a:lnTo>
                  <a:lnTo>
                    <a:pt x="1303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67" name="Freeform 114"/>
            <p:cNvSpPr>
              <a:spLocks noChangeArrowheads="1"/>
            </p:cNvSpPr>
            <p:nvPr/>
          </p:nvSpPr>
          <p:spPr bwMode="auto">
            <a:xfrm>
              <a:off x="0" y="342900"/>
              <a:ext cx="542925" cy="677862"/>
            </a:xfrm>
            <a:custGeom>
              <a:avLst/>
              <a:gdLst>
                <a:gd name="T0" fmla="*/ 328130 w 1509"/>
                <a:gd name="T1" fmla="*/ 549930 h 1881"/>
                <a:gd name="T2" fmla="*/ 220912 w 1509"/>
                <a:gd name="T3" fmla="*/ 375869 h 1881"/>
                <a:gd name="T4" fmla="*/ 328130 w 1509"/>
                <a:gd name="T5" fmla="*/ 549930 h 1881"/>
                <a:gd name="T6" fmla="*/ 153991 w 1509"/>
                <a:gd name="T7" fmla="*/ 436052 h 1881"/>
                <a:gd name="T8" fmla="*/ 207600 w 1509"/>
                <a:gd name="T9" fmla="*/ 127212 h 1881"/>
                <a:gd name="T10" fmla="*/ 153991 w 1509"/>
                <a:gd name="T11" fmla="*/ 436052 h 1881"/>
                <a:gd name="T12" fmla="*/ 160827 w 1509"/>
                <a:gd name="T13" fmla="*/ 0 h 1881"/>
                <a:gd name="T14" fmla="*/ 542565 w 1509"/>
                <a:gd name="T15" fmla="*/ 677502 h 1881"/>
                <a:gd name="T16" fmla="*/ 542565 w 1509"/>
                <a:gd name="T17" fmla="*/ 617319 h 1881"/>
                <a:gd name="T18" fmla="*/ 542565 w 1509"/>
                <a:gd name="T19" fmla="*/ 597138 h 1881"/>
                <a:gd name="T20" fmla="*/ 542565 w 1509"/>
                <a:gd name="T21" fmla="*/ 583444 h 1881"/>
                <a:gd name="T22" fmla="*/ 522417 w 1509"/>
                <a:gd name="T23" fmla="*/ 610472 h 1881"/>
                <a:gd name="T24" fmla="*/ 522417 w 1509"/>
                <a:gd name="T25" fmla="*/ 549930 h 1881"/>
                <a:gd name="T26" fmla="*/ 488956 w 1509"/>
                <a:gd name="T27" fmla="*/ 597138 h 1881"/>
                <a:gd name="T28" fmla="*/ 502269 w 1509"/>
                <a:gd name="T29" fmla="*/ 503081 h 1881"/>
                <a:gd name="T30" fmla="*/ 455496 w 1509"/>
                <a:gd name="T31" fmla="*/ 590291 h 1881"/>
                <a:gd name="T32" fmla="*/ 482480 w 1509"/>
                <a:gd name="T33" fmla="*/ 462719 h 1881"/>
                <a:gd name="T34" fmla="*/ 428871 w 1509"/>
                <a:gd name="T35" fmla="*/ 576958 h 1881"/>
                <a:gd name="T36" fmla="*/ 455496 w 1509"/>
                <a:gd name="T37" fmla="*/ 422357 h 1881"/>
                <a:gd name="T38" fmla="*/ 361590 w 1509"/>
                <a:gd name="T39" fmla="*/ 556777 h 1881"/>
                <a:gd name="T40" fmla="*/ 415199 w 1509"/>
                <a:gd name="T41" fmla="*/ 335147 h 1881"/>
                <a:gd name="T42" fmla="*/ 375262 w 1509"/>
                <a:gd name="T43" fmla="*/ 395690 h 1881"/>
                <a:gd name="T44" fmla="*/ 388575 w 1509"/>
                <a:gd name="T45" fmla="*/ 295146 h 1881"/>
                <a:gd name="T46" fmla="*/ 341442 w 1509"/>
                <a:gd name="T47" fmla="*/ 388843 h 1881"/>
                <a:gd name="T48" fmla="*/ 368426 w 1509"/>
                <a:gd name="T49" fmla="*/ 248297 h 1881"/>
                <a:gd name="T50" fmla="*/ 307981 w 1509"/>
                <a:gd name="T51" fmla="*/ 375869 h 1881"/>
                <a:gd name="T52" fmla="*/ 348278 w 1509"/>
                <a:gd name="T53" fmla="*/ 207935 h 1881"/>
                <a:gd name="T54" fmla="*/ 281357 w 1509"/>
                <a:gd name="T55" fmla="*/ 368662 h 1881"/>
                <a:gd name="T56" fmla="*/ 321653 w 1509"/>
                <a:gd name="T57" fmla="*/ 167574 h 1881"/>
                <a:gd name="T58" fmla="*/ 247896 w 1509"/>
                <a:gd name="T59" fmla="*/ 355328 h 1881"/>
                <a:gd name="T60" fmla="*/ 301505 w 1509"/>
                <a:gd name="T61" fmla="*/ 127212 h 1881"/>
                <a:gd name="T62" fmla="*/ 247896 w 1509"/>
                <a:gd name="T63" fmla="*/ 26668 h 1881"/>
                <a:gd name="T64" fmla="*/ 160827 w 1509"/>
                <a:gd name="T65" fmla="*/ 0 h 188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09"/>
                <a:gd name="T100" fmla="*/ 0 h 1881"/>
                <a:gd name="T101" fmla="*/ 1509 w 1509"/>
                <a:gd name="T102" fmla="*/ 1881 h 188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09" h="1881">
                  <a:moveTo>
                    <a:pt x="912" y="1526"/>
                  </a:moveTo>
                  <a:lnTo>
                    <a:pt x="912" y="1526"/>
                  </a:lnTo>
                  <a:cubicBezTo>
                    <a:pt x="502" y="1396"/>
                    <a:pt x="502" y="1396"/>
                    <a:pt x="502" y="1396"/>
                  </a:cubicBezTo>
                  <a:cubicBezTo>
                    <a:pt x="614" y="1043"/>
                    <a:pt x="614" y="1043"/>
                    <a:pt x="614" y="1043"/>
                  </a:cubicBezTo>
                  <a:cubicBezTo>
                    <a:pt x="1024" y="1172"/>
                    <a:pt x="1024" y="1172"/>
                    <a:pt x="1024" y="1172"/>
                  </a:cubicBezTo>
                  <a:cubicBezTo>
                    <a:pt x="912" y="1526"/>
                    <a:pt x="912" y="1526"/>
                    <a:pt x="912" y="1526"/>
                  </a:cubicBezTo>
                  <a:lnTo>
                    <a:pt x="428" y="1210"/>
                  </a:lnTo>
                  <a:cubicBezTo>
                    <a:pt x="316" y="1172"/>
                    <a:pt x="316" y="1172"/>
                    <a:pt x="316" y="1172"/>
                  </a:cubicBezTo>
                  <a:cubicBezTo>
                    <a:pt x="577" y="353"/>
                    <a:pt x="577" y="353"/>
                    <a:pt x="577" y="353"/>
                  </a:cubicBezTo>
                  <a:cubicBezTo>
                    <a:pt x="689" y="391"/>
                    <a:pt x="689" y="391"/>
                    <a:pt x="689" y="391"/>
                  </a:cubicBezTo>
                  <a:cubicBezTo>
                    <a:pt x="428" y="1210"/>
                    <a:pt x="428" y="1210"/>
                    <a:pt x="428" y="1210"/>
                  </a:cubicBezTo>
                  <a:lnTo>
                    <a:pt x="447" y="0"/>
                  </a:lnTo>
                  <a:cubicBezTo>
                    <a:pt x="0" y="1396"/>
                    <a:pt x="0" y="1396"/>
                    <a:pt x="0" y="1396"/>
                  </a:cubicBezTo>
                  <a:cubicBezTo>
                    <a:pt x="1508" y="1880"/>
                    <a:pt x="1508" y="1880"/>
                    <a:pt x="1508" y="1880"/>
                  </a:cubicBezTo>
                  <a:cubicBezTo>
                    <a:pt x="1508" y="1713"/>
                    <a:pt x="1508" y="1713"/>
                    <a:pt x="1508" y="1713"/>
                  </a:cubicBezTo>
                  <a:cubicBezTo>
                    <a:pt x="1508" y="1694"/>
                    <a:pt x="1508" y="1694"/>
                    <a:pt x="1508" y="1694"/>
                  </a:cubicBezTo>
                  <a:cubicBezTo>
                    <a:pt x="1508" y="1657"/>
                    <a:pt x="1508" y="1657"/>
                    <a:pt x="1508" y="1657"/>
                  </a:cubicBezTo>
                  <a:cubicBezTo>
                    <a:pt x="1508" y="1619"/>
                    <a:pt x="1508" y="1619"/>
                    <a:pt x="1508" y="1619"/>
                  </a:cubicBezTo>
                  <a:cubicBezTo>
                    <a:pt x="1490" y="1582"/>
                    <a:pt x="1490" y="1582"/>
                    <a:pt x="1490" y="1582"/>
                  </a:cubicBezTo>
                  <a:cubicBezTo>
                    <a:pt x="1452" y="1694"/>
                    <a:pt x="1452" y="1694"/>
                    <a:pt x="1452" y="1694"/>
                  </a:cubicBezTo>
                  <a:cubicBezTo>
                    <a:pt x="1415" y="1675"/>
                    <a:pt x="1415" y="1675"/>
                    <a:pt x="1415" y="1675"/>
                  </a:cubicBezTo>
                  <a:cubicBezTo>
                    <a:pt x="1452" y="1526"/>
                    <a:pt x="1452" y="1526"/>
                    <a:pt x="1452" y="1526"/>
                  </a:cubicBezTo>
                  <a:cubicBezTo>
                    <a:pt x="1434" y="1470"/>
                    <a:pt x="1434" y="1470"/>
                    <a:pt x="1434" y="1470"/>
                  </a:cubicBezTo>
                  <a:cubicBezTo>
                    <a:pt x="1359" y="1657"/>
                    <a:pt x="1359" y="1657"/>
                    <a:pt x="1359" y="1657"/>
                  </a:cubicBezTo>
                  <a:cubicBezTo>
                    <a:pt x="1322" y="1638"/>
                    <a:pt x="1322" y="1638"/>
                    <a:pt x="1322" y="1638"/>
                  </a:cubicBezTo>
                  <a:cubicBezTo>
                    <a:pt x="1396" y="1396"/>
                    <a:pt x="1396" y="1396"/>
                    <a:pt x="1396" y="1396"/>
                  </a:cubicBezTo>
                  <a:cubicBezTo>
                    <a:pt x="1359" y="1340"/>
                    <a:pt x="1359" y="1340"/>
                    <a:pt x="1359" y="1340"/>
                  </a:cubicBezTo>
                  <a:cubicBezTo>
                    <a:pt x="1266" y="1638"/>
                    <a:pt x="1266" y="1638"/>
                    <a:pt x="1266" y="1638"/>
                  </a:cubicBezTo>
                  <a:cubicBezTo>
                    <a:pt x="1229" y="1619"/>
                    <a:pt x="1229" y="1619"/>
                    <a:pt x="1229" y="1619"/>
                  </a:cubicBezTo>
                  <a:cubicBezTo>
                    <a:pt x="1341" y="1284"/>
                    <a:pt x="1341" y="1284"/>
                    <a:pt x="1341" y="1284"/>
                  </a:cubicBezTo>
                  <a:cubicBezTo>
                    <a:pt x="1303" y="1228"/>
                    <a:pt x="1303" y="1228"/>
                    <a:pt x="1303" y="1228"/>
                  </a:cubicBezTo>
                  <a:cubicBezTo>
                    <a:pt x="1192" y="1601"/>
                    <a:pt x="1192" y="1601"/>
                    <a:pt x="1192" y="1601"/>
                  </a:cubicBezTo>
                  <a:cubicBezTo>
                    <a:pt x="1136" y="1582"/>
                    <a:pt x="1136" y="1582"/>
                    <a:pt x="1136" y="1582"/>
                  </a:cubicBezTo>
                  <a:cubicBezTo>
                    <a:pt x="1266" y="1172"/>
                    <a:pt x="1266" y="1172"/>
                    <a:pt x="1266" y="1172"/>
                  </a:cubicBezTo>
                  <a:cubicBezTo>
                    <a:pt x="1173" y="986"/>
                    <a:pt x="1173" y="986"/>
                    <a:pt x="1173" y="986"/>
                  </a:cubicBezTo>
                  <a:cubicBezTo>
                    <a:pt x="1005" y="1545"/>
                    <a:pt x="1005" y="1545"/>
                    <a:pt x="1005" y="1545"/>
                  </a:cubicBezTo>
                  <a:cubicBezTo>
                    <a:pt x="949" y="1526"/>
                    <a:pt x="949" y="1526"/>
                    <a:pt x="949" y="1526"/>
                  </a:cubicBezTo>
                  <a:cubicBezTo>
                    <a:pt x="1154" y="930"/>
                    <a:pt x="1154" y="930"/>
                    <a:pt x="1154" y="930"/>
                  </a:cubicBezTo>
                  <a:cubicBezTo>
                    <a:pt x="1117" y="874"/>
                    <a:pt x="1117" y="874"/>
                    <a:pt x="1117" y="874"/>
                  </a:cubicBezTo>
                  <a:cubicBezTo>
                    <a:pt x="1043" y="1098"/>
                    <a:pt x="1043" y="1098"/>
                    <a:pt x="1043" y="1098"/>
                  </a:cubicBezTo>
                  <a:cubicBezTo>
                    <a:pt x="1005" y="1079"/>
                    <a:pt x="1005" y="1079"/>
                    <a:pt x="1005" y="1079"/>
                  </a:cubicBezTo>
                  <a:cubicBezTo>
                    <a:pt x="1080" y="819"/>
                    <a:pt x="1080" y="819"/>
                    <a:pt x="1080" y="819"/>
                  </a:cubicBezTo>
                  <a:cubicBezTo>
                    <a:pt x="1061" y="763"/>
                    <a:pt x="1061" y="763"/>
                    <a:pt x="1061" y="763"/>
                  </a:cubicBezTo>
                  <a:cubicBezTo>
                    <a:pt x="949" y="1079"/>
                    <a:pt x="949" y="1079"/>
                    <a:pt x="949" y="1079"/>
                  </a:cubicBezTo>
                  <a:cubicBezTo>
                    <a:pt x="912" y="1061"/>
                    <a:pt x="912" y="1061"/>
                    <a:pt x="912" y="1061"/>
                  </a:cubicBezTo>
                  <a:cubicBezTo>
                    <a:pt x="1024" y="689"/>
                    <a:pt x="1024" y="689"/>
                    <a:pt x="1024" y="689"/>
                  </a:cubicBezTo>
                  <a:cubicBezTo>
                    <a:pt x="987" y="633"/>
                    <a:pt x="987" y="633"/>
                    <a:pt x="987" y="633"/>
                  </a:cubicBezTo>
                  <a:cubicBezTo>
                    <a:pt x="856" y="1043"/>
                    <a:pt x="856" y="1043"/>
                    <a:pt x="856" y="1043"/>
                  </a:cubicBezTo>
                  <a:cubicBezTo>
                    <a:pt x="819" y="1023"/>
                    <a:pt x="819" y="1023"/>
                    <a:pt x="819" y="1023"/>
                  </a:cubicBezTo>
                  <a:cubicBezTo>
                    <a:pt x="968" y="577"/>
                    <a:pt x="968" y="577"/>
                    <a:pt x="968" y="577"/>
                  </a:cubicBezTo>
                  <a:cubicBezTo>
                    <a:pt x="931" y="521"/>
                    <a:pt x="931" y="521"/>
                    <a:pt x="931" y="521"/>
                  </a:cubicBezTo>
                  <a:cubicBezTo>
                    <a:pt x="782" y="1023"/>
                    <a:pt x="782" y="1023"/>
                    <a:pt x="782" y="1023"/>
                  </a:cubicBezTo>
                  <a:cubicBezTo>
                    <a:pt x="726" y="1005"/>
                    <a:pt x="726" y="1005"/>
                    <a:pt x="726" y="1005"/>
                  </a:cubicBezTo>
                  <a:cubicBezTo>
                    <a:pt x="894" y="465"/>
                    <a:pt x="894" y="465"/>
                    <a:pt x="894" y="465"/>
                  </a:cubicBezTo>
                  <a:cubicBezTo>
                    <a:pt x="875" y="409"/>
                    <a:pt x="875" y="409"/>
                    <a:pt x="875" y="409"/>
                  </a:cubicBezTo>
                  <a:cubicBezTo>
                    <a:pt x="689" y="986"/>
                    <a:pt x="689" y="986"/>
                    <a:pt x="689" y="986"/>
                  </a:cubicBezTo>
                  <a:cubicBezTo>
                    <a:pt x="633" y="968"/>
                    <a:pt x="633" y="968"/>
                    <a:pt x="633" y="968"/>
                  </a:cubicBezTo>
                  <a:cubicBezTo>
                    <a:pt x="838" y="353"/>
                    <a:pt x="838" y="353"/>
                    <a:pt x="838" y="353"/>
                  </a:cubicBezTo>
                  <a:cubicBezTo>
                    <a:pt x="689" y="74"/>
                    <a:pt x="689" y="74"/>
                    <a:pt x="689" y="74"/>
                  </a:cubicBezTo>
                  <a:cubicBezTo>
                    <a:pt x="447" y="0"/>
                    <a:pt x="447" y="0"/>
                    <a:pt x="447" y="0"/>
                  </a:cubicBezTo>
                  <a:lnTo>
                    <a:pt x="912" y="1526"/>
                  </a:lnTo>
                </a:path>
              </a:pathLst>
            </a:custGeom>
            <a:solidFill>
              <a:srgbClr val="D8DC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68" name="Freeform 115"/>
            <p:cNvSpPr>
              <a:spLocks noChangeArrowheads="1"/>
            </p:cNvSpPr>
            <p:nvPr/>
          </p:nvSpPr>
          <p:spPr bwMode="auto">
            <a:xfrm>
              <a:off x="114300" y="469900"/>
              <a:ext cx="134938" cy="309562"/>
            </a:xfrm>
            <a:custGeom>
              <a:avLst/>
              <a:gdLst>
                <a:gd name="T0" fmla="*/ 94168 w 374"/>
                <a:gd name="T1" fmla="*/ 0 h 858"/>
                <a:gd name="T2" fmla="*/ 0 w 374"/>
                <a:gd name="T3" fmla="*/ 295491 h 858"/>
                <a:gd name="T4" fmla="*/ 40409 w 374"/>
                <a:gd name="T5" fmla="*/ 309201 h 858"/>
                <a:gd name="T6" fmla="*/ 134577 w 374"/>
                <a:gd name="T7" fmla="*/ 13710 h 858"/>
                <a:gd name="T8" fmla="*/ 94168 w 374"/>
                <a:gd name="T9" fmla="*/ 0 h 8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4"/>
                <a:gd name="T16" fmla="*/ 0 h 858"/>
                <a:gd name="T17" fmla="*/ 374 w 374"/>
                <a:gd name="T18" fmla="*/ 858 h 8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4" h="858">
                  <a:moveTo>
                    <a:pt x="261" y="0"/>
                  </a:moveTo>
                  <a:lnTo>
                    <a:pt x="0" y="819"/>
                  </a:lnTo>
                  <a:lnTo>
                    <a:pt x="112" y="857"/>
                  </a:lnTo>
                  <a:lnTo>
                    <a:pt x="373" y="38"/>
                  </a:lnTo>
                  <a:lnTo>
                    <a:pt x="261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69" name="Freeform 116"/>
            <p:cNvSpPr>
              <a:spLocks noChangeArrowheads="1"/>
            </p:cNvSpPr>
            <p:nvPr/>
          </p:nvSpPr>
          <p:spPr bwMode="auto">
            <a:xfrm>
              <a:off x="114300" y="469900"/>
              <a:ext cx="134938" cy="309562"/>
            </a:xfrm>
            <a:custGeom>
              <a:avLst/>
              <a:gdLst>
                <a:gd name="T0" fmla="*/ 94168 w 374"/>
                <a:gd name="T1" fmla="*/ 0 h 858"/>
                <a:gd name="T2" fmla="*/ 0 w 374"/>
                <a:gd name="T3" fmla="*/ 295491 h 858"/>
                <a:gd name="T4" fmla="*/ 40409 w 374"/>
                <a:gd name="T5" fmla="*/ 309201 h 858"/>
                <a:gd name="T6" fmla="*/ 134577 w 374"/>
                <a:gd name="T7" fmla="*/ 13710 h 858"/>
                <a:gd name="T8" fmla="*/ 94168 w 374"/>
                <a:gd name="T9" fmla="*/ 0 h 8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4"/>
                <a:gd name="T16" fmla="*/ 0 h 858"/>
                <a:gd name="T17" fmla="*/ 374 w 374"/>
                <a:gd name="T18" fmla="*/ 858 h 8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4" h="858">
                  <a:moveTo>
                    <a:pt x="261" y="0"/>
                  </a:moveTo>
                  <a:lnTo>
                    <a:pt x="0" y="819"/>
                  </a:lnTo>
                  <a:lnTo>
                    <a:pt x="112" y="857"/>
                  </a:lnTo>
                  <a:lnTo>
                    <a:pt x="373" y="38"/>
                  </a:lnTo>
                  <a:lnTo>
                    <a:pt x="261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70" name="Freeform 117"/>
            <p:cNvSpPr>
              <a:spLocks noChangeArrowheads="1"/>
            </p:cNvSpPr>
            <p:nvPr/>
          </p:nvSpPr>
          <p:spPr bwMode="auto">
            <a:xfrm>
              <a:off x="228600" y="469900"/>
              <a:ext cx="87313" cy="228600"/>
            </a:xfrm>
            <a:custGeom>
              <a:avLst/>
              <a:gdLst>
                <a:gd name="T0" fmla="*/ 73659 w 243"/>
                <a:gd name="T1" fmla="*/ 0 h 634"/>
                <a:gd name="T2" fmla="*/ 0 w 243"/>
                <a:gd name="T3" fmla="*/ 221749 h 634"/>
                <a:gd name="T4" fmla="*/ 20122 w 243"/>
                <a:gd name="T5" fmla="*/ 228239 h 634"/>
                <a:gd name="T6" fmla="*/ 86954 w 243"/>
                <a:gd name="T7" fmla="*/ 20192 h 634"/>
                <a:gd name="T8" fmla="*/ 73659 w 243"/>
                <a:gd name="T9" fmla="*/ 0 h 6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3"/>
                <a:gd name="T16" fmla="*/ 0 h 634"/>
                <a:gd name="T17" fmla="*/ 243 w 243"/>
                <a:gd name="T18" fmla="*/ 634 h 6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3" h="634">
                  <a:moveTo>
                    <a:pt x="205" y="0"/>
                  </a:moveTo>
                  <a:lnTo>
                    <a:pt x="0" y="615"/>
                  </a:lnTo>
                  <a:lnTo>
                    <a:pt x="56" y="633"/>
                  </a:lnTo>
                  <a:lnTo>
                    <a:pt x="242" y="56"/>
                  </a:lnTo>
                  <a:lnTo>
                    <a:pt x="20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71" name="Freeform 118"/>
            <p:cNvSpPr>
              <a:spLocks noChangeArrowheads="1"/>
            </p:cNvSpPr>
            <p:nvPr/>
          </p:nvSpPr>
          <p:spPr bwMode="auto">
            <a:xfrm>
              <a:off x="228600" y="469900"/>
              <a:ext cx="87313" cy="228600"/>
            </a:xfrm>
            <a:custGeom>
              <a:avLst/>
              <a:gdLst>
                <a:gd name="T0" fmla="*/ 73659 w 243"/>
                <a:gd name="T1" fmla="*/ 0 h 634"/>
                <a:gd name="T2" fmla="*/ 0 w 243"/>
                <a:gd name="T3" fmla="*/ 221749 h 634"/>
                <a:gd name="T4" fmla="*/ 20122 w 243"/>
                <a:gd name="T5" fmla="*/ 228239 h 634"/>
                <a:gd name="T6" fmla="*/ 86954 w 243"/>
                <a:gd name="T7" fmla="*/ 20192 h 634"/>
                <a:gd name="T8" fmla="*/ 73659 w 243"/>
                <a:gd name="T9" fmla="*/ 0 h 6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3"/>
                <a:gd name="T16" fmla="*/ 0 h 634"/>
                <a:gd name="T17" fmla="*/ 243 w 243"/>
                <a:gd name="T18" fmla="*/ 634 h 6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3" h="634">
                  <a:moveTo>
                    <a:pt x="205" y="0"/>
                  </a:moveTo>
                  <a:lnTo>
                    <a:pt x="0" y="615"/>
                  </a:lnTo>
                  <a:lnTo>
                    <a:pt x="56" y="633"/>
                  </a:lnTo>
                  <a:lnTo>
                    <a:pt x="242" y="56"/>
                  </a:lnTo>
                  <a:lnTo>
                    <a:pt x="20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72" name="Freeform 119"/>
            <p:cNvSpPr>
              <a:spLocks noChangeArrowheads="1"/>
            </p:cNvSpPr>
            <p:nvPr/>
          </p:nvSpPr>
          <p:spPr bwMode="auto">
            <a:xfrm>
              <a:off x="180975" y="717550"/>
              <a:ext cx="188913" cy="174625"/>
            </a:xfrm>
            <a:custGeom>
              <a:avLst/>
              <a:gdLst>
                <a:gd name="T0" fmla="*/ 40456 w 523"/>
                <a:gd name="T1" fmla="*/ 0 h 484"/>
                <a:gd name="T2" fmla="*/ 0 w 523"/>
                <a:gd name="T3" fmla="*/ 127361 h 484"/>
                <a:gd name="T4" fmla="*/ 148096 w 523"/>
                <a:gd name="T5" fmla="*/ 174264 h 484"/>
                <a:gd name="T6" fmla="*/ 188552 w 523"/>
                <a:gd name="T7" fmla="*/ 46543 h 484"/>
                <a:gd name="T8" fmla="*/ 40456 w 523"/>
                <a:gd name="T9" fmla="*/ 0 h 4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3"/>
                <a:gd name="T16" fmla="*/ 0 h 484"/>
                <a:gd name="T17" fmla="*/ 523 w 523"/>
                <a:gd name="T18" fmla="*/ 484 h 4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3" h="484">
                  <a:moveTo>
                    <a:pt x="112" y="0"/>
                  </a:moveTo>
                  <a:lnTo>
                    <a:pt x="0" y="353"/>
                  </a:lnTo>
                  <a:lnTo>
                    <a:pt x="410" y="483"/>
                  </a:lnTo>
                  <a:lnTo>
                    <a:pt x="522" y="129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73" name="Freeform 120"/>
            <p:cNvSpPr>
              <a:spLocks noChangeArrowheads="1"/>
            </p:cNvSpPr>
            <p:nvPr/>
          </p:nvSpPr>
          <p:spPr bwMode="auto">
            <a:xfrm>
              <a:off x="180975" y="717550"/>
              <a:ext cx="188913" cy="174625"/>
            </a:xfrm>
            <a:custGeom>
              <a:avLst/>
              <a:gdLst>
                <a:gd name="T0" fmla="*/ 40456 w 523"/>
                <a:gd name="T1" fmla="*/ 0 h 484"/>
                <a:gd name="T2" fmla="*/ 0 w 523"/>
                <a:gd name="T3" fmla="*/ 127361 h 484"/>
                <a:gd name="T4" fmla="*/ 148096 w 523"/>
                <a:gd name="T5" fmla="*/ 174264 h 484"/>
                <a:gd name="T6" fmla="*/ 188552 w 523"/>
                <a:gd name="T7" fmla="*/ 46543 h 484"/>
                <a:gd name="T8" fmla="*/ 40456 w 523"/>
                <a:gd name="T9" fmla="*/ 0 h 4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3"/>
                <a:gd name="T16" fmla="*/ 0 h 484"/>
                <a:gd name="T17" fmla="*/ 523 w 523"/>
                <a:gd name="T18" fmla="*/ 484 h 4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3" h="484">
                  <a:moveTo>
                    <a:pt x="112" y="0"/>
                  </a:moveTo>
                  <a:lnTo>
                    <a:pt x="0" y="353"/>
                  </a:lnTo>
                  <a:lnTo>
                    <a:pt x="410" y="483"/>
                  </a:lnTo>
                  <a:lnTo>
                    <a:pt x="522" y="129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74" name="Freeform 121"/>
            <p:cNvSpPr>
              <a:spLocks noChangeArrowheads="1"/>
            </p:cNvSpPr>
            <p:nvPr/>
          </p:nvSpPr>
          <p:spPr bwMode="auto">
            <a:xfrm>
              <a:off x="261938" y="509587"/>
              <a:ext cx="74612" cy="201613"/>
            </a:xfrm>
            <a:custGeom>
              <a:avLst/>
              <a:gdLst>
                <a:gd name="T0" fmla="*/ 60849 w 206"/>
                <a:gd name="T1" fmla="*/ 0 h 559"/>
                <a:gd name="T2" fmla="*/ 0 w 206"/>
                <a:gd name="T3" fmla="*/ 194760 h 559"/>
                <a:gd name="T4" fmla="*/ 20283 w 206"/>
                <a:gd name="T5" fmla="*/ 201252 h 559"/>
                <a:gd name="T6" fmla="*/ 74250 w 206"/>
                <a:gd name="T7" fmla="*/ 20197 h 559"/>
                <a:gd name="T8" fmla="*/ 60849 w 206"/>
                <a:gd name="T9" fmla="*/ 0 h 5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6"/>
                <a:gd name="T16" fmla="*/ 0 h 559"/>
                <a:gd name="T17" fmla="*/ 206 w 206"/>
                <a:gd name="T18" fmla="*/ 559 h 5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6" h="559">
                  <a:moveTo>
                    <a:pt x="168" y="0"/>
                  </a:moveTo>
                  <a:lnTo>
                    <a:pt x="0" y="540"/>
                  </a:lnTo>
                  <a:lnTo>
                    <a:pt x="56" y="558"/>
                  </a:lnTo>
                  <a:lnTo>
                    <a:pt x="205" y="56"/>
                  </a:lnTo>
                  <a:lnTo>
                    <a:pt x="168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75" name="Freeform 122"/>
            <p:cNvSpPr>
              <a:spLocks noChangeArrowheads="1"/>
            </p:cNvSpPr>
            <p:nvPr/>
          </p:nvSpPr>
          <p:spPr bwMode="auto">
            <a:xfrm>
              <a:off x="261938" y="509587"/>
              <a:ext cx="74612" cy="201613"/>
            </a:xfrm>
            <a:custGeom>
              <a:avLst/>
              <a:gdLst>
                <a:gd name="T0" fmla="*/ 60849 w 206"/>
                <a:gd name="T1" fmla="*/ 0 h 559"/>
                <a:gd name="T2" fmla="*/ 0 w 206"/>
                <a:gd name="T3" fmla="*/ 194760 h 559"/>
                <a:gd name="T4" fmla="*/ 20283 w 206"/>
                <a:gd name="T5" fmla="*/ 201252 h 559"/>
                <a:gd name="T6" fmla="*/ 74250 w 206"/>
                <a:gd name="T7" fmla="*/ 20197 h 559"/>
                <a:gd name="T8" fmla="*/ 60849 w 206"/>
                <a:gd name="T9" fmla="*/ 0 h 5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6"/>
                <a:gd name="T16" fmla="*/ 0 h 559"/>
                <a:gd name="T17" fmla="*/ 206 w 206"/>
                <a:gd name="T18" fmla="*/ 559 h 5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6" h="559">
                  <a:moveTo>
                    <a:pt x="168" y="0"/>
                  </a:moveTo>
                  <a:lnTo>
                    <a:pt x="0" y="540"/>
                  </a:lnTo>
                  <a:lnTo>
                    <a:pt x="56" y="558"/>
                  </a:lnTo>
                  <a:lnTo>
                    <a:pt x="205" y="56"/>
                  </a:lnTo>
                  <a:lnTo>
                    <a:pt x="168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76" name="Freeform 123"/>
            <p:cNvSpPr>
              <a:spLocks noChangeArrowheads="1"/>
            </p:cNvSpPr>
            <p:nvPr/>
          </p:nvSpPr>
          <p:spPr bwMode="auto">
            <a:xfrm>
              <a:off x="295275" y="549275"/>
              <a:ext cx="60325" cy="168275"/>
            </a:xfrm>
            <a:custGeom>
              <a:avLst/>
              <a:gdLst>
                <a:gd name="T0" fmla="*/ 53186 w 169"/>
                <a:gd name="T1" fmla="*/ 0 h 467"/>
                <a:gd name="T2" fmla="*/ 0 w 169"/>
                <a:gd name="T3" fmla="*/ 160708 h 467"/>
                <a:gd name="T4" fmla="*/ 13207 w 169"/>
                <a:gd name="T5" fmla="*/ 167915 h 467"/>
                <a:gd name="T6" fmla="*/ 59968 w 169"/>
                <a:gd name="T7" fmla="*/ 20179 h 467"/>
                <a:gd name="T8" fmla="*/ 53186 w 169"/>
                <a:gd name="T9" fmla="*/ 0 h 4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9"/>
                <a:gd name="T16" fmla="*/ 0 h 467"/>
                <a:gd name="T17" fmla="*/ 169 w 169"/>
                <a:gd name="T18" fmla="*/ 467 h 4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9" h="467">
                  <a:moveTo>
                    <a:pt x="149" y="0"/>
                  </a:moveTo>
                  <a:lnTo>
                    <a:pt x="0" y="446"/>
                  </a:lnTo>
                  <a:lnTo>
                    <a:pt x="37" y="466"/>
                  </a:lnTo>
                  <a:lnTo>
                    <a:pt x="168" y="56"/>
                  </a:lnTo>
                  <a:lnTo>
                    <a:pt x="149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77" name="Freeform 124"/>
            <p:cNvSpPr>
              <a:spLocks noChangeArrowheads="1"/>
            </p:cNvSpPr>
            <p:nvPr/>
          </p:nvSpPr>
          <p:spPr bwMode="auto">
            <a:xfrm>
              <a:off x="295275" y="549275"/>
              <a:ext cx="60325" cy="168275"/>
            </a:xfrm>
            <a:custGeom>
              <a:avLst/>
              <a:gdLst>
                <a:gd name="T0" fmla="*/ 53186 w 169"/>
                <a:gd name="T1" fmla="*/ 0 h 467"/>
                <a:gd name="T2" fmla="*/ 0 w 169"/>
                <a:gd name="T3" fmla="*/ 160708 h 467"/>
                <a:gd name="T4" fmla="*/ 13207 w 169"/>
                <a:gd name="T5" fmla="*/ 167915 h 467"/>
                <a:gd name="T6" fmla="*/ 59968 w 169"/>
                <a:gd name="T7" fmla="*/ 20179 h 467"/>
                <a:gd name="T8" fmla="*/ 53186 w 169"/>
                <a:gd name="T9" fmla="*/ 0 h 4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9"/>
                <a:gd name="T16" fmla="*/ 0 h 467"/>
                <a:gd name="T17" fmla="*/ 169 w 169"/>
                <a:gd name="T18" fmla="*/ 467 h 4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9" h="467">
                  <a:moveTo>
                    <a:pt x="149" y="0"/>
                  </a:moveTo>
                  <a:lnTo>
                    <a:pt x="0" y="446"/>
                  </a:lnTo>
                  <a:lnTo>
                    <a:pt x="37" y="466"/>
                  </a:lnTo>
                  <a:lnTo>
                    <a:pt x="168" y="56"/>
                  </a:lnTo>
                  <a:lnTo>
                    <a:pt x="149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78" name="Freeform 125"/>
            <p:cNvSpPr>
              <a:spLocks noChangeArrowheads="1"/>
            </p:cNvSpPr>
            <p:nvPr/>
          </p:nvSpPr>
          <p:spPr bwMode="auto">
            <a:xfrm>
              <a:off x="328613" y="590550"/>
              <a:ext cx="53975" cy="141287"/>
            </a:xfrm>
            <a:custGeom>
              <a:avLst/>
              <a:gdLst>
                <a:gd name="T0" fmla="*/ 40301 w 150"/>
                <a:gd name="T1" fmla="*/ 0 h 391"/>
                <a:gd name="T2" fmla="*/ 0 w 150"/>
                <a:gd name="T3" fmla="*/ 134421 h 391"/>
                <a:gd name="T4" fmla="*/ 13314 w 150"/>
                <a:gd name="T5" fmla="*/ 140926 h 391"/>
                <a:gd name="T6" fmla="*/ 53615 w 150"/>
                <a:gd name="T7" fmla="*/ 26740 h 391"/>
                <a:gd name="T8" fmla="*/ 40301 w 150"/>
                <a:gd name="T9" fmla="*/ 0 h 3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0"/>
                <a:gd name="T16" fmla="*/ 0 h 391"/>
                <a:gd name="T17" fmla="*/ 150 w 150"/>
                <a:gd name="T18" fmla="*/ 391 h 3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0" h="391">
                  <a:moveTo>
                    <a:pt x="112" y="0"/>
                  </a:moveTo>
                  <a:lnTo>
                    <a:pt x="0" y="372"/>
                  </a:lnTo>
                  <a:lnTo>
                    <a:pt x="37" y="390"/>
                  </a:lnTo>
                  <a:lnTo>
                    <a:pt x="149" y="74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79" name="Freeform 126"/>
            <p:cNvSpPr>
              <a:spLocks noChangeArrowheads="1"/>
            </p:cNvSpPr>
            <p:nvPr/>
          </p:nvSpPr>
          <p:spPr bwMode="auto">
            <a:xfrm>
              <a:off x="328613" y="590550"/>
              <a:ext cx="53975" cy="141287"/>
            </a:xfrm>
            <a:custGeom>
              <a:avLst/>
              <a:gdLst>
                <a:gd name="T0" fmla="*/ 40301 w 150"/>
                <a:gd name="T1" fmla="*/ 0 h 391"/>
                <a:gd name="T2" fmla="*/ 0 w 150"/>
                <a:gd name="T3" fmla="*/ 134421 h 391"/>
                <a:gd name="T4" fmla="*/ 13314 w 150"/>
                <a:gd name="T5" fmla="*/ 140926 h 391"/>
                <a:gd name="T6" fmla="*/ 53615 w 150"/>
                <a:gd name="T7" fmla="*/ 26740 h 391"/>
                <a:gd name="T8" fmla="*/ 40301 w 150"/>
                <a:gd name="T9" fmla="*/ 0 h 3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0"/>
                <a:gd name="T16" fmla="*/ 0 h 391"/>
                <a:gd name="T17" fmla="*/ 150 w 150"/>
                <a:gd name="T18" fmla="*/ 391 h 3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0" h="391">
                  <a:moveTo>
                    <a:pt x="112" y="0"/>
                  </a:moveTo>
                  <a:lnTo>
                    <a:pt x="0" y="372"/>
                  </a:lnTo>
                  <a:lnTo>
                    <a:pt x="37" y="390"/>
                  </a:lnTo>
                  <a:lnTo>
                    <a:pt x="149" y="74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80" name="Freeform 127"/>
            <p:cNvSpPr>
              <a:spLocks noChangeArrowheads="1"/>
            </p:cNvSpPr>
            <p:nvPr/>
          </p:nvSpPr>
          <p:spPr bwMode="auto">
            <a:xfrm>
              <a:off x="361950" y="636587"/>
              <a:ext cx="41275" cy="100013"/>
            </a:xfrm>
            <a:custGeom>
              <a:avLst/>
              <a:gdLst>
                <a:gd name="T0" fmla="*/ 27395 w 113"/>
                <a:gd name="T1" fmla="*/ 0 h 280"/>
                <a:gd name="T2" fmla="*/ 0 w 113"/>
                <a:gd name="T3" fmla="*/ 92869 h 280"/>
                <a:gd name="T4" fmla="*/ 13880 w 113"/>
                <a:gd name="T5" fmla="*/ 99656 h 280"/>
                <a:gd name="T6" fmla="*/ 40910 w 113"/>
                <a:gd name="T7" fmla="*/ 19645 h 280"/>
                <a:gd name="T8" fmla="*/ 27395 w 113"/>
                <a:gd name="T9" fmla="*/ 0 h 2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"/>
                <a:gd name="T16" fmla="*/ 0 h 280"/>
                <a:gd name="T17" fmla="*/ 113 w 113"/>
                <a:gd name="T18" fmla="*/ 280 h 2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" h="280">
                  <a:moveTo>
                    <a:pt x="75" y="0"/>
                  </a:moveTo>
                  <a:lnTo>
                    <a:pt x="0" y="260"/>
                  </a:lnTo>
                  <a:lnTo>
                    <a:pt x="38" y="279"/>
                  </a:lnTo>
                  <a:lnTo>
                    <a:pt x="112" y="55"/>
                  </a:lnTo>
                  <a:lnTo>
                    <a:pt x="7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81" name="Freeform 128"/>
            <p:cNvSpPr>
              <a:spLocks noChangeArrowheads="1"/>
            </p:cNvSpPr>
            <p:nvPr/>
          </p:nvSpPr>
          <p:spPr bwMode="auto">
            <a:xfrm>
              <a:off x="361950" y="636587"/>
              <a:ext cx="41275" cy="100013"/>
            </a:xfrm>
            <a:custGeom>
              <a:avLst/>
              <a:gdLst>
                <a:gd name="T0" fmla="*/ 27395 w 113"/>
                <a:gd name="T1" fmla="*/ 0 h 280"/>
                <a:gd name="T2" fmla="*/ 0 w 113"/>
                <a:gd name="T3" fmla="*/ 92869 h 280"/>
                <a:gd name="T4" fmla="*/ 13880 w 113"/>
                <a:gd name="T5" fmla="*/ 99656 h 280"/>
                <a:gd name="T6" fmla="*/ 40910 w 113"/>
                <a:gd name="T7" fmla="*/ 19645 h 280"/>
                <a:gd name="T8" fmla="*/ 27395 w 113"/>
                <a:gd name="T9" fmla="*/ 0 h 2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"/>
                <a:gd name="T16" fmla="*/ 0 h 280"/>
                <a:gd name="T17" fmla="*/ 113 w 113"/>
                <a:gd name="T18" fmla="*/ 280 h 2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" h="280">
                  <a:moveTo>
                    <a:pt x="75" y="0"/>
                  </a:moveTo>
                  <a:lnTo>
                    <a:pt x="0" y="260"/>
                  </a:lnTo>
                  <a:lnTo>
                    <a:pt x="38" y="279"/>
                  </a:lnTo>
                  <a:lnTo>
                    <a:pt x="112" y="55"/>
                  </a:lnTo>
                  <a:lnTo>
                    <a:pt x="7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82" name="Freeform 129"/>
            <p:cNvSpPr>
              <a:spLocks noChangeArrowheads="1"/>
            </p:cNvSpPr>
            <p:nvPr/>
          </p:nvSpPr>
          <p:spPr bwMode="auto">
            <a:xfrm>
              <a:off x="342900" y="676275"/>
              <a:ext cx="80963" cy="222250"/>
            </a:xfrm>
            <a:custGeom>
              <a:avLst/>
              <a:gdLst>
                <a:gd name="T0" fmla="*/ 73766 w 225"/>
                <a:gd name="T1" fmla="*/ 0 h 616"/>
                <a:gd name="T2" fmla="*/ 0 w 225"/>
                <a:gd name="T3" fmla="*/ 215034 h 616"/>
                <a:gd name="T4" fmla="*/ 20151 w 225"/>
                <a:gd name="T5" fmla="*/ 221889 h 616"/>
                <a:gd name="T6" fmla="*/ 80603 w 225"/>
                <a:gd name="T7" fmla="*/ 20205 h 616"/>
                <a:gd name="T8" fmla="*/ 73766 w 225"/>
                <a:gd name="T9" fmla="*/ 0 h 6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5"/>
                <a:gd name="T16" fmla="*/ 0 h 616"/>
                <a:gd name="T17" fmla="*/ 225 w 225"/>
                <a:gd name="T18" fmla="*/ 616 h 6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5" h="616">
                  <a:moveTo>
                    <a:pt x="205" y="0"/>
                  </a:moveTo>
                  <a:lnTo>
                    <a:pt x="0" y="596"/>
                  </a:lnTo>
                  <a:lnTo>
                    <a:pt x="56" y="615"/>
                  </a:lnTo>
                  <a:lnTo>
                    <a:pt x="224" y="56"/>
                  </a:lnTo>
                  <a:lnTo>
                    <a:pt x="20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83" name="Freeform 130"/>
            <p:cNvSpPr>
              <a:spLocks noChangeArrowheads="1"/>
            </p:cNvSpPr>
            <p:nvPr/>
          </p:nvSpPr>
          <p:spPr bwMode="auto">
            <a:xfrm>
              <a:off x="342900" y="676275"/>
              <a:ext cx="80963" cy="222250"/>
            </a:xfrm>
            <a:custGeom>
              <a:avLst/>
              <a:gdLst>
                <a:gd name="T0" fmla="*/ 73766 w 225"/>
                <a:gd name="T1" fmla="*/ 0 h 616"/>
                <a:gd name="T2" fmla="*/ 0 w 225"/>
                <a:gd name="T3" fmla="*/ 215034 h 616"/>
                <a:gd name="T4" fmla="*/ 20151 w 225"/>
                <a:gd name="T5" fmla="*/ 221889 h 616"/>
                <a:gd name="T6" fmla="*/ 80603 w 225"/>
                <a:gd name="T7" fmla="*/ 20205 h 616"/>
                <a:gd name="T8" fmla="*/ 73766 w 225"/>
                <a:gd name="T9" fmla="*/ 0 h 6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5"/>
                <a:gd name="T16" fmla="*/ 0 h 616"/>
                <a:gd name="T17" fmla="*/ 225 w 225"/>
                <a:gd name="T18" fmla="*/ 616 h 6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5" h="616">
                  <a:moveTo>
                    <a:pt x="205" y="0"/>
                  </a:moveTo>
                  <a:lnTo>
                    <a:pt x="0" y="596"/>
                  </a:lnTo>
                  <a:lnTo>
                    <a:pt x="56" y="615"/>
                  </a:lnTo>
                  <a:lnTo>
                    <a:pt x="224" y="56"/>
                  </a:lnTo>
                  <a:lnTo>
                    <a:pt x="20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84" name="Freeform 131"/>
            <p:cNvSpPr>
              <a:spLocks noChangeArrowheads="1"/>
            </p:cNvSpPr>
            <p:nvPr/>
          </p:nvSpPr>
          <p:spPr bwMode="auto">
            <a:xfrm>
              <a:off x="409575" y="763587"/>
              <a:ext cx="60325" cy="155575"/>
            </a:xfrm>
            <a:custGeom>
              <a:avLst/>
              <a:gdLst>
                <a:gd name="T0" fmla="*/ 46680 w 168"/>
                <a:gd name="T1" fmla="*/ 0 h 430"/>
                <a:gd name="T2" fmla="*/ 0 w 168"/>
                <a:gd name="T3" fmla="*/ 148339 h 430"/>
                <a:gd name="T4" fmla="*/ 20108 w 168"/>
                <a:gd name="T5" fmla="*/ 155213 h 430"/>
                <a:gd name="T6" fmla="*/ 59966 w 168"/>
                <a:gd name="T7" fmla="*/ 20261 h 430"/>
                <a:gd name="T8" fmla="*/ 46680 w 168"/>
                <a:gd name="T9" fmla="*/ 0 h 4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430"/>
                <a:gd name="T17" fmla="*/ 168 w 168"/>
                <a:gd name="T18" fmla="*/ 430 h 4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430">
                  <a:moveTo>
                    <a:pt x="130" y="0"/>
                  </a:moveTo>
                  <a:lnTo>
                    <a:pt x="0" y="410"/>
                  </a:lnTo>
                  <a:lnTo>
                    <a:pt x="56" y="429"/>
                  </a:lnTo>
                  <a:lnTo>
                    <a:pt x="167" y="56"/>
                  </a:lnTo>
                  <a:lnTo>
                    <a:pt x="130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85" name="Freeform 132"/>
            <p:cNvSpPr>
              <a:spLocks noChangeArrowheads="1"/>
            </p:cNvSpPr>
            <p:nvPr/>
          </p:nvSpPr>
          <p:spPr bwMode="auto">
            <a:xfrm>
              <a:off x="409575" y="763587"/>
              <a:ext cx="60325" cy="155575"/>
            </a:xfrm>
            <a:custGeom>
              <a:avLst/>
              <a:gdLst>
                <a:gd name="T0" fmla="*/ 46680 w 168"/>
                <a:gd name="T1" fmla="*/ 0 h 430"/>
                <a:gd name="T2" fmla="*/ 0 w 168"/>
                <a:gd name="T3" fmla="*/ 148339 h 430"/>
                <a:gd name="T4" fmla="*/ 20108 w 168"/>
                <a:gd name="T5" fmla="*/ 155213 h 430"/>
                <a:gd name="T6" fmla="*/ 59966 w 168"/>
                <a:gd name="T7" fmla="*/ 20261 h 430"/>
                <a:gd name="T8" fmla="*/ 46680 w 168"/>
                <a:gd name="T9" fmla="*/ 0 h 4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430"/>
                <a:gd name="T17" fmla="*/ 168 w 168"/>
                <a:gd name="T18" fmla="*/ 430 h 4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430">
                  <a:moveTo>
                    <a:pt x="130" y="0"/>
                  </a:moveTo>
                  <a:lnTo>
                    <a:pt x="0" y="410"/>
                  </a:lnTo>
                  <a:lnTo>
                    <a:pt x="56" y="429"/>
                  </a:lnTo>
                  <a:lnTo>
                    <a:pt x="167" y="56"/>
                  </a:lnTo>
                  <a:lnTo>
                    <a:pt x="130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86" name="Freeform 133"/>
            <p:cNvSpPr>
              <a:spLocks noChangeArrowheads="1"/>
            </p:cNvSpPr>
            <p:nvPr/>
          </p:nvSpPr>
          <p:spPr bwMode="auto">
            <a:xfrm>
              <a:off x="442913" y="804862"/>
              <a:ext cx="47625" cy="128588"/>
            </a:xfrm>
            <a:custGeom>
              <a:avLst/>
              <a:gdLst>
                <a:gd name="T0" fmla="*/ 40718 w 131"/>
                <a:gd name="T1" fmla="*/ 0 h 355"/>
                <a:gd name="T2" fmla="*/ 0 w 131"/>
                <a:gd name="T3" fmla="*/ 121344 h 355"/>
                <a:gd name="T4" fmla="*/ 13451 w 131"/>
                <a:gd name="T5" fmla="*/ 128226 h 355"/>
                <a:gd name="T6" fmla="*/ 47261 w 131"/>
                <a:gd name="T7" fmla="*/ 20284 h 355"/>
                <a:gd name="T8" fmla="*/ 40718 w 131"/>
                <a:gd name="T9" fmla="*/ 0 h 3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1"/>
                <a:gd name="T16" fmla="*/ 0 h 355"/>
                <a:gd name="T17" fmla="*/ 131 w 131"/>
                <a:gd name="T18" fmla="*/ 355 h 3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1" h="355">
                  <a:moveTo>
                    <a:pt x="112" y="0"/>
                  </a:moveTo>
                  <a:lnTo>
                    <a:pt x="0" y="335"/>
                  </a:lnTo>
                  <a:lnTo>
                    <a:pt x="37" y="354"/>
                  </a:lnTo>
                  <a:lnTo>
                    <a:pt x="130" y="56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87" name="Freeform 134"/>
            <p:cNvSpPr>
              <a:spLocks noChangeArrowheads="1"/>
            </p:cNvSpPr>
            <p:nvPr/>
          </p:nvSpPr>
          <p:spPr bwMode="auto">
            <a:xfrm>
              <a:off x="442913" y="804862"/>
              <a:ext cx="47625" cy="128588"/>
            </a:xfrm>
            <a:custGeom>
              <a:avLst/>
              <a:gdLst>
                <a:gd name="T0" fmla="*/ 40718 w 131"/>
                <a:gd name="T1" fmla="*/ 0 h 355"/>
                <a:gd name="T2" fmla="*/ 0 w 131"/>
                <a:gd name="T3" fmla="*/ 121344 h 355"/>
                <a:gd name="T4" fmla="*/ 13451 w 131"/>
                <a:gd name="T5" fmla="*/ 128226 h 355"/>
                <a:gd name="T6" fmla="*/ 47261 w 131"/>
                <a:gd name="T7" fmla="*/ 20284 h 355"/>
                <a:gd name="T8" fmla="*/ 40718 w 131"/>
                <a:gd name="T9" fmla="*/ 0 h 3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1"/>
                <a:gd name="T16" fmla="*/ 0 h 355"/>
                <a:gd name="T17" fmla="*/ 131 w 131"/>
                <a:gd name="T18" fmla="*/ 355 h 3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1" h="355">
                  <a:moveTo>
                    <a:pt x="112" y="0"/>
                  </a:moveTo>
                  <a:lnTo>
                    <a:pt x="0" y="335"/>
                  </a:lnTo>
                  <a:lnTo>
                    <a:pt x="37" y="354"/>
                  </a:lnTo>
                  <a:lnTo>
                    <a:pt x="130" y="56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88" name="Freeform 135"/>
            <p:cNvSpPr>
              <a:spLocks noChangeArrowheads="1"/>
            </p:cNvSpPr>
            <p:nvPr/>
          </p:nvSpPr>
          <p:spPr bwMode="auto">
            <a:xfrm>
              <a:off x="476250" y="844550"/>
              <a:ext cx="41275" cy="93662"/>
            </a:xfrm>
            <a:custGeom>
              <a:avLst/>
              <a:gdLst>
                <a:gd name="T0" fmla="*/ 27030 w 113"/>
                <a:gd name="T1" fmla="*/ 0 h 262"/>
                <a:gd name="T2" fmla="*/ 0 w 113"/>
                <a:gd name="T3" fmla="*/ 86512 h 262"/>
                <a:gd name="T4" fmla="*/ 13515 w 113"/>
                <a:gd name="T5" fmla="*/ 93305 h 262"/>
                <a:gd name="T6" fmla="*/ 40910 w 113"/>
                <a:gd name="T7" fmla="*/ 26454 h 262"/>
                <a:gd name="T8" fmla="*/ 27030 w 113"/>
                <a:gd name="T9" fmla="*/ 0 h 2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"/>
                <a:gd name="T16" fmla="*/ 0 h 262"/>
                <a:gd name="T17" fmla="*/ 113 w 113"/>
                <a:gd name="T18" fmla="*/ 262 h 2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" h="262">
                  <a:moveTo>
                    <a:pt x="74" y="0"/>
                  </a:moveTo>
                  <a:lnTo>
                    <a:pt x="0" y="242"/>
                  </a:lnTo>
                  <a:lnTo>
                    <a:pt x="37" y="261"/>
                  </a:lnTo>
                  <a:lnTo>
                    <a:pt x="112" y="74"/>
                  </a:lnTo>
                  <a:lnTo>
                    <a:pt x="74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89" name="Freeform 136"/>
            <p:cNvSpPr>
              <a:spLocks noChangeArrowheads="1"/>
            </p:cNvSpPr>
            <p:nvPr/>
          </p:nvSpPr>
          <p:spPr bwMode="auto">
            <a:xfrm>
              <a:off x="476250" y="844550"/>
              <a:ext cx="41275" cy="93662"/>
            </a:xfrm>
            <a:custGeom>
              <a:avLst/>
              <a:gdLst>
                <a:gd name="T0" fmla="*/ 27030 w 113"/>
                <a:gd name="T1" fmla="*/ 0 h 262"/>
                <a:gd name="T2" fmla="*/ 0 w 113"/>
                <a:gd name="T3" fmla="*/ 86512 h 262"/>
                <a:gd name="T4" fmla="*/ 13515 w 113"/>
                <a:gd name="T5" fmla="*/ 93305 h 262"/>
                <a:gd name="T6" fmla="*/ 40910 w 113"/>
                <a:gd name="T7" fmla="*/ 26454 h 262"/>
                <a:gd name="T8" fmla="*/ 27030 w 113"/>
                <a:gd name="T9" fmla="*/ 0 h 2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"/>
                <a:gd name="T16" fmla="*/ 0 h 262"/>
                <a:gd name="T17" fmla="*/ 113 w 113"/>
                <a:gd name="T18" fmla="*/ 262 h 2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" h="262">
                  <a:moveTo>
                    <a:pt x="74" y="0"/>
                  </a:moveTo>
                  <a:lnTo>
                    <a:pt x="0" y="242"/>
                  </a:lnTo>
                  <a:lnTo>
                    <a:pt x="37" y="261"/>
                  </a:lnTo>
                  <a:lnTo>
                    <a:pt x="112" y="74"/>
                  </a:lnTo>
                  <a:lnTo>
                    <a:pt x="74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90" name="Freeform 137"/>
            <p:cNvSpPr>
              <a:spLocks noChangeArrowheads="1"/>
            </p:cNvSpPr>
            <p:nvPr/>
          </p:nvSpPr>
          <p:spPr bwMode="auto">
            <a:xfrm>
              <a:off x="509588" y="892175"/>
              <a:ext cx="26987" cy="60325"/>
            </a:xfrm>
            <a:custGeom>
              <a:avLst/>
              <a:gdLst>
                <a:gd name="T0" fmla="*/ 13138 w 76"/>
                <a:gd name="T1" fmla="*/ 0 h 169"/>
                <a:gd name="T2" fmla="*/ 0 w 76"/>
                <a:gd name="T3" fmla="*/ 53186 h 169"/>
                <a:gd name="T4" fmla="*/ 13138 w 76"/>
                <a:gd name="T5" fmla="*/ 59968 h 169"/>
                <a:gd name="T6" fmla="*/ 26632 w 76"/>
                <a:gd name="T7" fmla="*/ 19989 h 169"/>
                <a:gd name="T8" fmla="*/ 13138 w 76"/>
                <a:gd name="T9" fmla="*/ 0 h 1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"/>
                <a:gd name="T16" fmla="*/ 0 h 169"/>
                <a:gd name="T17" fmla="*/ 76 w 76"/>
                <a:gd name="T18" fmla="*/ 169 h 1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" h="169">
                  <a:moveTo>
                    <a:pt x="37" y="0"/>
                  </a:moveTo>
                  <a:lnTo>
                    <a:pt x="0" y="149"/>
                  </a:lnTo>
                  <a:lnTo>
                    <a:pt x="37" y="168"/>
                  </a:lnTo>
                  <a:lnTo>
                    <a:pt x="75" y="56"/>
                  </a:lnTo>
                  <a:lnTo>
                    <a:pt x="37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91" name="Freeform 138"/>
            <p:cNvSpPr>
              <a:spLocks noChangeArrowheads="1"/>
            </p:cNvSpPr>
            <p:nvPr/>
          </p:nvSpPr>
          <p:spPr bwMode="auto">
            <a:xfrm>
              <a:off x="509588" y="892175"/>
              <a:ext cx="26987" cy="60325"/>
            </a:xfrm>
            <a:custGeom>
              <a:avLst/>
              <a:gdLst>
                <a:gd name="T0" fmla="*/ 13138 w 76"/>
                <a:gd name="T1" fmla="*/ 0 h 169"/>
                <a:gd name="T2" fmla="*/ 0 w 76"/>
                <a:gd name="T3" fmla="*/ 53186 h 169"/>
                <a:gd name="T4" fmla="*/ 13138 w 76"/>
                <a:gd name="T5" fmla="*/ 59968 h 169"/>
                <a:gd name="T6" fmla="*/ 26632 w 76"/>
                <a:gd name="T7" fmla="*/ 19989 h 169"/>
                <a:gd name="T8" fmla="*/ 13138 w 76"/>
                <a:gd name="T9" fmla="*/ 0 h 1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"/>
                <a:gd name="T16" fmla="*/ 0 h 169"/>
                <a:gd name="T17" fmla="*/ 76 w 76"/>
                <a:gd name="T18" fmla="*/ 169 h 1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" h="169">
                  <a:moveTo>
                    <a:pt x="37" y="0"/>
                  </a:moveTo>
                  <a:lnTo>
                    <a:pt x="0" y="149"/>
                  </a:lnTo>
                  <a:lnTo>
                    <a:pt x="37" y="168"/>
                  </a:lnTo>
                  <a:lnTo>
                    <a:pt x="75" y="56"/>
                  </a:lnTo>
                  <a:lnTo>
                    <a:pt x="37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92" name="Freeform 139"/>
            <p:cNvSpPr>
              <a:spLocks noChangeArrowheads="1"/>
            </p:cNvSpPr>
            <p:nvPr/>
          </p:nvSpPr>
          <p:spPr bwMode="auto">
            <a:xfrm>
              <a:off x="542925" y="938212"/>
              <a:ext cx="1588" cy="20638"/>
            </a:xfrm>
            <a:custGeom>
              <a:avLst/>
              <a:gdLst>
                <a:gd name="T0" fmla="*/ 0 w 1"/>
                <a:gd name="T1" fmla="*/ 0 h 57"/>
                <a:gd name="T2" fmla="*/ 0 w 1"/>
                <a:gd name="T3" fmla="*/ 13397 h 57"/>
                <a:gd name="T4" fmla="*/ 0 w 1"/>
                <a:gd name="T5" fmla="*/ 20276 h 57"/>
                <a:gd name="T6" fmla="*/ 0 w 1"/>
                <a:gd name="T7" fmla="*/ 0 h 5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57"/>
                <a:gd name="T14" fmla="*/ 1 w 1"/>
                <a:gd name="T15" fmla="*/ 57 h 5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57">
                  <a:moveTo>
                    <a:pt x="0" y="0"/>
                  </a:moveTo>
                  <a:lnTo>
                    <a:pt x="0" y="37"/>
                  </a:lnTo>
                  <a:lnTo>
                    <a:pt x="0" y="56"/>
                  </a:lnTo>
                  <a:lnTo>
                    <a:pt x="0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93" name="Freeform 140"/>
            <p:cNvSpPr>
              <a:spLocks noChangeArrowheads="1"/>
            </p:cNvSpPr>
            <p:nvPr/>
          </p:nvSpPr>
          <p:spPr bwMode="auto">
            <a:xfrm>
              <a:off x="542925" y="938212"/>
              <a:ext cx="1588" cy="20638"/>
            </a:xfrm>
            <a:custGeom>
              <a:avLst/>
              <a:gdLst>
                <a:gd name="T0" fmla="*/ 0 w 1"/>
                <a:gd name="T1" fmla="*/ 0 h 57"/>
                <a:gd name="T2" fmla="*/ 0 w 1"/>
                <a:gd name="T3" fmla="*/ 13397 h 57"/>
                <a:gd name="T4" fmla="*/ 0 w 1"/>
                <a:gd name="T5" fmla="*/ 20276 h 57"/>
                <a:gd name="T6" fmla="*/ 0 w 1"/>
                <a:gd name="T7" fmla="*/ 0 h 5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57"/>
                <a:gd name="T14" fmla="*/ 1 w 1"/>
                <a:gd name="T15" fmla="*/ 57 h 5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57">
                  <a:moveTo>
                    <a:pt x="0" y="0"/>
                  </a:moveTo>
                  <a:lnTo>
                    <a:pt x="0" y="37"/>
                  </a:lnTo>
                  <a:lnTo>
                    <a:pt x="0" y="56"/>
                  </a:lnTo>
                  <a:lnTo>
                    <a:pt x="0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94" name="Freeform 141"/>
            <p:cNvSpPr>
              <a:spLocks noChangeArrowheads="1"/>
            </p:cNvSpPr>
            <p:nvPr/>
          </p:nvSpPr>
          <p:spPr bwMode="auto">
            <a:xfrm>
              <a:off x="188913" y="0"/>
              <a:ext cx="630237" cy="925512"/>
            </a:xfrm>
            <a:custGeom>
              <a:avLst/>
              <a:gdLst>
                <a:gd name="T0" fmla="*/ 201201 w 1751"/>
                <a:gd name="T1" fmla="*/ 516414 h 2570"/>
                <a:gd name="T2" fmla="*/ 247992 w 1751"/>
                <a:gd name="T3" fmla="*/ 308264 h 2570"/>
                <a:gd name="T4" fmla="*/ 201201 w 1751"/>
                <a:gd name="T5" fmla="*/ 516414 h 2570"/>
                <a:gd name="T6" fmla="*/ 295142 w 1751"/>
                <a:gd name="T7" fmla="*/ 348598 h 2570"/>
                <a:gd name="T8" fmla="*/ 516139 w 1751"/>
                <a:gd name="T9" fmla="*/ 207790 h 2570"/>
                <a:gd name="T10" fmla="*/ 295142 w 1751"/>
                <a:gd name="T11" fmla="*/ 348598 h 2570"/>
                <a:gd name="T12" fmla="*/ 281465 w 1751"/>
                <a:gd name="T13" fmla="*/ 315106 h 2570"/>
                <a:gd name="T14" fmla="*/ 502462 w 1751"/>
                <a:gd name="T15" fmla="*/ 181141 h 2570"/>
                <a:gd name="T16" fmla="*/ 281465 w 1751"/>
                <a:gd name="T17" fmla="*/ 315106 h 2570"/>
                <a:gd name="T18" fmla="*/ 154050 w 1751"/>
                <a:gd name="T19" fmla="*/ 308264 h 2570"/>
                <a:gd name="T20" fmla="*/ 415359 w 1751"/>
                <a:gd name="T21" fmla="*/ 127483 h 2570"/>
                <a:gd name="T22" fmla="*/ 154050 w 1751"/>
                <a:gd name="T23" fmla="*/ 308264 h 2570"/>
                <a:gd name="T24" fmla="*/ 468988 w 1751"/>
                <a:gd name="T25" fmla="*/ 0 h 2570"/>
                <a:gd name="T26" fmla="*/ 46791 w 1751"/>
                <a:gd name="T27" fmla="*/ 348598 h 2570"/>
                <a:gd name="T28" fmla="*/ 114098 w 1751"/>
                <a:gd name="T29" fmla="*/ 469238 h 2570"/>
                <a:gd name="T30" fmla="*/ 134254 w 1751"/>
                <a:gd name="T31" fmla="*/ 509572 h 2570"/>
                <a:gd name="T32" fmla="*/ 160889 w 1751"/>
                <a:gd name="T33" fmla="*/ 549905 h 2570"/>
                <a:gd name="T34" fmla="*/ 181045 w 1751"/>
                <a:gd name="T35" fmla="*/ 590239 h 2570"/>
                <a:gd name="T36" fmla="*/ 201201 w 1751"/>
                <a:gd name="T37" fmla="*/ 637055 h 2570"/>
                <a:gd name="T38" fmla="*/ 227836 w 1751"/>
                <a:gd name="T39" fmla="*/ 677028 h 2570"/>
                <a:gd name="T40" fmla="*/ 268148 w 1751"/>
                <a:gd name="T41" fmla="*/ 764178 h 2570"/>
                <a:gd name="T42" fmla="*/ 295142 w 1751"/>
                <a:gd name="T43" fmla="*/ 804511 h 2570"/>
                <a:gd name="T44" fmla="*/ 314939 w 1751"/>
                <a:gd name="T45" fmla="*/ 844845 h 2570"/>
                <a:gd name="T46" fmla="*/ 335095 w 1751"/>
                <a:gd name="T47" fmla="*/ 891661 h 2570"/>
                <a:gd name="T48" fmla="*/ 355251 w 1751"/>
                <a:gd name="T49" fmla="*/ 925152 h 2570"/>
                <a:gd name="T50" fmla="*/ 355251 w 1751"/>
                <a:gd name="T51" fmla="*/ 798029 h 2570"/>
                <a:gd name="T52" fmla="*/ 355251 w 1751"/>
                <a:gd name="T53" fmla="*/ 798029 h 2570"/>
                <a:gd name="T54" fmla="*/ 348772 w 1751"/>
                <a:gd name="T55" fmla="*/ 784344 h 2570"/>
                <a:gd name="T56" fmla="*/ 355251 w 1751"/>
                <a:gd name="T57" fmla="*/ 757695 h 2570"/>
                <a:gd name="T58" fmla="*/ 335095 w 1751"/>
                <a:gd name="T59" fmla="*/ 750853 h 2570"/>
                <a:gd name="T60" fmla="*/ 355251 w 1751"/>
                <a:gd name="T61" fmla="*/ 717722 h 2570"/>
                <a:gd name="T62" fmla="*/ 314939 w 1751"/>
                <a:gd name="T63" fmla="*/ 724204 h 2570"/>
                <a:gd name="T64" fmla="*/ 355251 w 1751"/>
                <a:gd name="T65" fmla="*/ 677028 h 2570"/>
                <a:gd name="T66" fmla="*/ 301621 w 1751"/>
                <a:gd name="T67" fmla="*/ 690713 h 2570"/>
                <a:gd name="T68" fmla="*/ 355251 w 1751"/>
                <a:gd name="T69" fmla="*/ 643897 h 2570"/>
                <a:gd name="T70" fmla="*/ 281465 w 1751"/>
                <a:gd name="T71" fmla="*/ 664064 h 2570"/>
                <a:gd name="T72" fmla="*/ 355251 w 1751"/>
                <a:gd name="T73" fmla="*/ 603563 h 2570"/>
                <a:gd name="T74" fmla="*/ 268148 w 1751"/>
                <a:gd name="T75" fmla="*/ 630212 h 2570"/>
                <a:gd name="T76" fmla="*/ 355251 w 1751"/>
                <a:gd name="T77" fmla="*/ 563230 h 2570"/>
                <a:gd name="T78" fmla="*/ 254830 w 1751"/>
                <a:gd name="T79" fmla="*/ 596721 h 2570"/>
                <a:gd name="T80" fmla="*/ 355251 w 1751"/>
                <a:gd name="T81" fmla="*/ 522896 h 2570"/>
                <a:gd name="T82" fmla="*/ 221357 w 1751"/>
                <a:gd name="T83" fmla="*/ 536581 h 2570"/>
                <a:gd name="T84" fmla="*/ 355251 w 1751"/>
                <a:gd name="T85" fmla="*/ 449432 h 2570"/>
                <a:gd name="T86" fmla="*/ 341573 w 1751"/>
                <a:gd name="T87" fmla="*/ 435747 h 2570"/>
                <a:gd name="T88" fmla="*/ 355251 w 1751"/>
                <a:gd name="T89" fmla="*/ 409098 h 2570"/>
                <a:gd name="T90" fmla="*/ 328616 w 1751"/>
                <a:gd name="T91" fmla="*/ 409098 h 2570"/>
                <a:gd name="T92" fmla="*/ 355251 w 1751"/>
                <a:gd name="T93" fmla="*/ 368764 h 2570"/>
                <a:gd name="T94" fmla="*/ 308460 w 1751"/>
                <a:gd name="T95" fmla="*/ 375607 h 2570"/>
                <a:gd name="T96" fmla="*/ 529457 w 1751"/>
                <a:gd name="T97" fmla="*/ 241281 h 2570"/>
                <a:gd name="T98" fmla="*/ 415359 w 1751"/>
                <a:gd name="T99" fmla="*/ 321949 h 2570"/>
                <a:gd name="T100" fmla="*/ 549613 w 1751"/>
                <a:gd name="T101" fmla="*/ 268290 h 2570"/>
                <a:gd name="T102" fmla="*/ 489145 w 1751"/>
                <a:gd name="T103" fmla="*/ 321949 h 2570"/>
                <a:gd name="T104" fmla="*/ 562930 w 1751"/>
                <a:gd name="T105" fmla="*/ 301782 h 2570"/>
                <a:gd name="T106" fmla="*/ 562930 w 1751"/>
                <a:gd name="T107" fmla="*/ 321949 h 2570"/>
                <a:gd name="T108" fmla="*/ 629877 w 1751"/>
                <a:gd name="T109" fmla="*/ 315106 h 2570"/>
                <a:gd name="T110" fmla="*/ 201201 w 1751"/>
                <a:gd name="T111" fmla="*/ 516414 h 257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751"/>
                <a:gd name="T169" fmla="*/ 0 h 2570"/>
                <a:gd name="T170" fmla="*/ 1751 w 1751"/>
                <a:gd name="T171" fmla="*/ 2570 h 257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751" h="2570">
                  <a:moveTo>
                    <a:pt x="559" y="1434"/>
                  </a:moveTo>
                  <a:lnTo>
                    <a:pt x="559" y="1434"/>
                  </a:lnTo>
                  <a:cubicBezTo>
                    <a:pt x="354" y="1043"/>
                    <a:pt x="354" y="1043"/>
                    <a:pt x="354" y="1043"/>
                  </a:cubicBezTo>
                  <a:cubicBezTo>
                    <a:pt x="689" y="856"/>
                    <a:pt x="689" y="856"/>
                    <a:pt x="689" y="856"/>
                  </a:cubicBezTo>
                  <a:cubicBezTo>
                    <a:pt x="894" y="1248"/>
                    <a:pt x="894" y="1248"/>
                    <a:pt x="894" y="1248"/>
                  </a:cubicBezTo>
                  <a:cubicBezTo>
                    <a:pt x="559" y="1434"/>
                    <a:pt x="559" y="1434"/>
                    <a:pt x="559" y="1434"/>
                  </a:cubicBezTo>
                  <a:lnTo>
                    <a:pt x="820" y="968"/>
                  </a:lnTo>
                  <a:cubicBezTo>
                    <a:pt x="801" y="912"/>
                    <a:pt x="801" y="912"/>
                    <a:pt x="801" y="912"/>
                  </a:cubicBezTo>
                  <a:cubicBezTo>
                    <a:pt x="1434" y="577"/>
                    <a:pt x="1434" y="577"/>
                    <a:pt x="1434" y="577"/>
                  </a:cubicBezTo>
                  <a:cubicBezTo>
                    <a:pt x="1452" y="614"/>
                    <a:pt x="1452" y="614"/>
                    <a:pt x="1452" y="614"/>
                  </a:cubicBezTo>
                  <a:cubicBezTo>
                    <a:pt x="820" y="968"/>
                    <a:pt x="820" y="968"/>
                    <a:pt x="820" y="968"/>
                  </a:cubicBezTo>
                  <a:lnTo>
                    <a:pt x="782" y="875"/>
                  </a:lnTo>
                  <a:cubicBezTo>
                    <a:pt x="745" y="838"/>
                    <a:pt x="745" y="838"/>
                    <a:pt x="745" y="838"/>
                  </a:cubicBezTo>
                  <a:cubicBezTo>
                    <a:pt x="1396" y="503"/>
                    <a:pt x="1396" y="503"/>
                    <a:pt x="1396" y="503"/>
                  </a:cubicBezTo>
                  <a:cubicBezTo>
                    <a:pt x="1415" y="540"/>
                    <a:pt x="1415" y="540"/>
                    <a:pt x="1415" y="540"/>
                  </a:cubicBezTo>
                  <a:cubicBezTo>
                    <a:pt x="782" y="875"/>
                    <a:pt x="782" y="875"/>
                    <a:pt x="782" y="875"/>
                  </a:cubicBezTo>
                  <a:lnTo>
                    <a:pt x="428" y="856"/>
                  </a:lnTo>
                  <a:cubicBezTo>
                    <a:pt x="391" y="763"/>
                    <a:pt x="391" y="763"/>
                    <a:pt x="391" y="763"/>
                  </a:cubicBezTo>
                  <a:cubicBezTo>
                    <a:pt x="1154" y="354"/>
                    <a:pt x="1154" y="354"/>
                    <a:pt x="1154" y="354"/>
                  </a:cubicBezTo>
                  <a:cubicBezTo>
                    <a:pt x="1210" y="447"/>
                    <a:pt x="1210" y="447"/>
                    <a:pt x="1210" y="447"/>
                  </a:cubicBezTo>
                  <a:cubicBezTo>
                    <a:pt x="428" y="856"/>
                    <a:pt x="428" y="856"/>
                    <a:pt x="428" y="856"/>
                  </a:cubicBezTo>
                  <a:lnTo>
                    <a:pt x="1303" y="0"/>
                  </a:lnTo>
                  <a:cubicBezTo>
                    <a:pt x="0" y="689"/>
                    <a:pt x="0" y="689"/>
                    <a:pt x="0" y="689"/>
                  </a:cubicBezTo>
                  <a:cubicBezTo>
                    <a:pt x="130" y="968"/>
                    <a:pt x="130" y="968"/>
                    <a:pt x="130" y="968"/>
                  </a:cubicBezTo>
                  <a:cubicBezTo>
                    <a:pt x="168" y="1024"/>
                    <a:pt x="168" y="1024"/>
                    <a:pt x="168" y="1024"/>
                  </a:cubicBezTo>
                  <a:cubicBezTo>
                    <a:pt x="317" y="1303"/>
                    <a:pt x="317" y="1303"/>
                    <a:pt x="317" y="1303"/>
                  </a:cubicBezTo>
                  <a:cubicBezTo>
                    <a:pt x="354" y="1359"/>
                    <a:pt x="354" y="1359"/>
                    <a:pt x="354" y="1359"/>
                  </a:cubicBezTo>
                  <a:cubicBezTo>
                    <a:pt x="373" y="1415"/>
                    <a:pt x="373" y="1415"/>
                    <a:pt x="373" y="1415"/>
                  </a:cubicBezTo>
                  <a:cubicBezTo>
                    <a:pt x="410" y="1471"/>
                    <a:pt x="410" y="1471"/>
                    <a:pt x="410" y="1471"/>
                  </a:cubicBezTo>
                  <a:cubicBezTo>
                    <a:pt x="447" y="1527"/>
                    <a:pt x="447" y="1527"/>
                    <a:pt x="447" y="1527"/>
                  </a:cubicBezTo>
                  <a:cubicBezTo>
                    <a:pt x="466" y="1583"/>
                    <a:pt x="466" y="1583"/>
                    <a:pt x="466" y="1583"/>
                  </a:cubicBezTo>
                  <a:cubicBezTo>
                    <a:pt x="503" y="1639"/>
                    <a:pt x="503" y="1639"/>
                    <a:pt x="503" y="1639"/>
                  </a:cubicBezTo>
                  <a:cubicBezTo>
                    <a:pt x="540" y="1713"/>
                    <a:pt x="540" y="1713"/>
                    <a:pt x="540" y="1713"/>
                  </a:cubicBezTo>
                  <a:cubicBezTo>
                    <a:pt x="559" y="1769"/>
                    <a:pt x="559" y="1769"/>
                    <a:pt x="559" y="1769"/>
                  </a:cubicBezTo>
                  <a:cubicBezTo>
                    <a:pt x="596" y="1824"/>
                    <a:pt x="596" y="1824"/>
                    <a:pt x="596" y="1824"/>
                  </a:cubicBezTo>
                  <a:cubicBezTo>
                    <a:pt x="633" y="1880"/>
                    <a:pt x="633" y="1880"/>
                    <a:pt x="633" y="1880"/>
                  </a:cubicBezTo>
                  <a:cubicBezTo>
                    <a:pt x="652" y="1936"/>
                    <a:pt x="652" y="1936"/>
                    <a:pt x="652" y="1936"/>
                  </a:cubicBezTo>
                  <a:cubicBezTo>
                    <a:pt x="745" y="2122"/>
                    <a:pt x="745" y="2122"/>
                    <a:pt x="745" y="2122"/>
                  </a:cubicBezTo>
                  <a:cubicBezTo>
                    <a:pt x="782" y="2178"/>
                    <a:pt x="782" y="2178"/>
                    <a:pt x="782" y="2178"/>
                  </a:cubicBezTo>
                  <a:cubicBezTo>
                    <a:pt x="820" y="2234"/>
                    <a:pt x="820" y="2234"/>
                    <a:pt x="820" y="2234"/>
                  </a:cubicBezTo>
                  <a:cubicBezTo>
                    <a:pt x="838" y="2290"/>
                    <a:pt x="838" y="2290"/>
                    <a:pt x="838" y="2290"/>
                  </a:cubicBezTo>
                  <a:cubicBezTo>
                    <a:pt x="875" y="2346"/>
                    <a:pt x="875" y="2346"/>
                    <a:pt x="875" y="2346"/>
                  </a:cubicBezTo>
                  <a:cubicBezTo>
                    <a:pt x="913" y="2420"/>
                    <a:pt x="913" y="2420"/>
                    <a:pt x="913" y="2420"/>
                  </a:cubicBezTo>
                  <a:cubicBezTo>
                    <a:pt x="931" y="2476"/>
                    <a:pt x="931" y="2476"/>
                    <a:pt x="931" y="2476"/>
                  </a:cubicBezTo>
                  <a:cubicBezTo>
                    <a:pt x="969" y="2532"/>
                    <a:pt x="969" y="2532"/>
                    <a:pt x="969" y="2532"/>
                  </a:cubicBezTo>
                  <a:cubicBezTo>
                    <a:pt x="987" y="2569"/>
                    <a:pt x="987" y="2569"/>
                    <a:pt x="987" y="2569"/>
                  </a:cubicBezTo>
                  <a:cubicBezTo>
                    <a:pt x="987" y="2216"/>
                    <a:pt x="987" y="2216"/>
                    <a:pt x="987" y="2216"/>
                  </a:cubicBezTo>
                  <a:cubicBezTo>
                    <a:pt x="987" y="2160"/>
                    <a:pt x="987" y="2160"/>
                    <a:pt x="987" y="2160"/>
                  </a:cubicBezTo>
                  <a:cubicBezTo>
                    <a:pt x="969" y="2178"/>
                    <a:pt x="969" y="2178"/>
                    <a:pt x="969" y="2178"/>
                  </a:cubicBezTo>
                  <a:cubicBezTo>
                    <a:pt x="949" y="2122"/>
                    <a:pt x="949" y="2122"/>
                    <a:pt x="949" y="2122"/>
                  </a:cubicBezTo>
                  <a:cubicBezTo>
                    <a:pt x="987" y="2104"/>
                    <a:pt x="987" y="2104"/>
                    <a:pt x="987" y="2104"/>
                  </a:cubicBezTo>
                  <a:cubicBezTo>
                    <a:pt x="987" y="2048"/>
                    <a:pt x="987" y="2048"/>
                    <a:pt x="987" y="2048"/>
                  </a:cubicBezTo>
                  <a:cubicBezTo>
                    <a:pt x="931" y="2085"/>
                    <a:pt x="931" y="2085"/>
                    <a:pt x="931" y="2085"/>
                  </a:cubicBezTo>
                  <a:cubicBezTo>
                    <a:pt x="894" y="2048"/>
                    <a:pt x="894" y="2048"/>
                    <a:pt x="894" y="2048"/>
                  </a:cubicBezTo>
                  <a:cubicBezTo>
                    <a:pt x="987" y="1993"/>
                    <a:pt x="987" y="1993"/>
                    <a:pt x="987" y="1993"/>
                  </a:cubicBezTo>
                  <a:cubicBezTo>
                    <a:pt x="987" y="1936"/>
                    <a:pt x="987" y="1936"/>
                    <a:pt x="987" y="1936"/>
                  </a:cubicBezTo>
                  <a:cubicBezTo>
                    <a:pt x="875" y="2011"/>
                    <a:pt x="875" y="2011"/>
                    <a:pt x="875" y="2011"/>
                  </a:cubicBezTo>
                  <a:cubicBezTo>
                    <a:pt x="857" y="1955"/>
                    <a:pt x="857" y="1955"/>
                    <a:pt x="857" y="1955"/>
                  </a:cubicBezTo>
                  <a:cubicBezTo>
                    <a:pt x="987" y="1880"/>
                    <a:pt x="987" y="1880"/>
                    <a:pt x="987" y="1880"/>
                  </a:cubicBezTo>
                  <a:cubicBezTo>
                    <a:pt x="987" y="1824"/>
                    <a:pt x="987" y="1824"/>
                    <a:pt x="987" y="1824"/>
                  </a:cubicBezTo>
                  <a:cubicBezTo>
                    <a:pt x="838" y="1918"/>
                    <a:pt x="838" y="1918"/>
                    <a:pt x="838" y="1918"/>
                  </a:cubicBezTo>
                  <a:cubicBezTo>
                    <a:pt x="820" y="1880"/>
                    <a:pt x="820" y="1880"/>
                    <a:pt x="820" y="1880"/>
                  </a:cubicBezTo>
                  <a:cubicBezTo>
                    <a:pt x="987" y="1788"/>
                    <a:pt x="987" y="1788"/>
                    <a:pt x="987" y="1788"/>
                  </a:cubicBezTo>
                  <a:cubicBezTo>
                    <a:pt x="987" y="1732"/>
                    <a:pt x="987" y="1732"/>
                    <a:pt x="987" y="1732"/>
                  </a:cubicBezTo>
                  <a:cubicBezTo>
                    <a:pt x="782" y="1844"/>
                    <a:pt x="782" y="1844"/>
                    <a:pt x="782" y="1844"/>
                  </a:cubicBezTo>
                  <a:cubicBezTo>
                    <a:pt x="764" y="1788"/>
                    <a:pt x="764" y="1788"/>
                    <a:pt x="764" y="1788"/>
                  </a:cubicBezTo>
                  <a:cubicBezTo>
                    <a:pt x="987" y="1676"/>
                    <a:pt x="987" y="1676"/>
                    <a:pt x="987" y="1676"/>
                  </a:cubicBezTo>
                  <a:cubicBezTo>
                    <a:pt x="987" y="1620"/>
                    <a:pt x="987" y="1620"/>
                    <a:pt x="987" y="1620"/>
                  </a:cubicBezTo>
                  <a:cubicBezTo>
                    <a:pt x="745" y="1750"/>
                    <a:pt x="745" y="1750"/>
                    <a:pt x="745" y="1750"/>
                  </a:cubicBezTo>
                  <a:cubicBezTo>
                    <a:pt x="726" y="1713"/>
                    <a:pt x="726" y="1713"/>
                    <a:pt x="726" y="1713"/>
                  </a:cubicBezTo>
                  <a:cubicBezTo>
                    <a:pt x="987" y="1564"/>
                    <a:pt x="987" y="1564"/>
                    <a:pt x="987" y="1564"/>
                  </a:cubicBezTo>
                  <a:cubicBezTo>
                    <a:pt x="987" y="1508"/>
                    <a:pt x="987" y="1508"/>
                    <a:pt x="987" y="1508"/>
                  </a:cubicBezTo>
                  <a:cubicBezTo>
                    <a:pt x="708" y="1657"/>
                    <a:pt x="708" y="1657"/>
                    <a:pt x="708" y="1657"/>
                  </a:cubicBezTo>
                  <a:cubicBezTo>
                    <a:pt x="671" y="1620"/>
                    <a:pt x="671" y="1620"/>
                    <a:pt x="671" y="1620"/>
                  </a:cubicBezTo>
                  <a:cubicBezTo>
                    <a:pt x="987" y="1452"/>
                    <a:pt x="987" y="1452"/>
                    <a:pt x="987" y="1452"/>
                  </a:cubicBezTo>
                  <a:cubicBezTo>
                    <a:pt x="987" y="1303"/>
                    <a:pt x="987" y="1303"/>
                    <a:pt x="987" y="1303"/>
                  </a:cubicBezTo>
                  <a:cubicBezTo>
                    <a:pt x="615" y="1490"/>
                    <a:pt x="615" y="1490"/>
                    <a:pt x="615" y="1490"/>
                  </a:cubicBezTo>
                  <a:cubicBezTo>
                    <a:pt x="596" y="1452"/>
                    <a:pt x="596" y="1452"/>
                    <a:pt x="596" y="1452"/>
                  </a:cubicBezTo>
                  <a:cubicBezTo>
                    <a:pt x="987" y="1248"/>
                    <a:pt x="987" y="1248"/>
                    <a:pt x="987" y="1248"/>
                  </a:cubicBezTo>
                  <a:cubicBezTo>
                    <a:pt x="987" y="1192"/>
                    <a:pt x="987" y="1192"/>
                    <a:pt x="987" y="1192"/>
                  </a:cubicBezTo>
                  <a:cubicBezTo>
                    <a:pt x="949" y="1210"/>
                    <a:pt x="949" y="1210"/>
                    <a:pt x="949" y="1210"/>
                  </a:cubicBezTo>
                  <a:cubicBezTo>
                    <a:pt x="931" y="1173"/>
                    <a:pt x="931" y="1173"/>
                    <a:pt x="931" y="1173"/>
                  </a:cubicBezTo>
                  <a:cubicBezTo>
                    <a:pt x="987" y="1136"/>
                    <a:pt x="987" y="1136"/>
                    <a:pt x="987" y="1136"/>
                  </a:cubicBezTo>
                  <a:cubicBezTo>
                    <a:pt x="987" y="1080"/>
                    <a:pt x="987" y="1080"/>
                    <a:pt x="987" y="1080"/>
                  </a:cubicBezTo>
                  <a:cubicBezTo>
                    <a:pt x="913" y="1136"/>
                    <a:pt x="913" y="1136"/>
                    <a:pt x="913" y="1136"/>
                  </a:cubicBezTo>
                  <a:cubicBezTo>
                    <a:pt x="894" y="1080"/>
                    <a:pt x="894" y="1080"/>
                    <a:pt x="894" y="1080"/>
                  </a:cubicBezTo>
                  <a:cubicBezTo>
                    <a:pt x="987" y="1024"/>
                    <a:pt x="987" y="1024"/>
                    <a:pt x="987" y="1024"/>
                  </a:cubicBezTo>
                  <a:cubicBezTo>
                    <a:pt x="1005" y="1005"/>
                    <a:pt x="1005" y="987"/>
                    <a:pt x="1024" y="968"/>
                  </a:cubicBezTo>
                  <a:cubicBezTo>
                    <a:pt x="857" y="1043"/>
                    <a:pt x="857" y="1043"/>
                    <a:pt x="857" y="1043"/>
                  </a:cubicBezTo>
                  <a:cubicBezTo>
                    <a:pt x="838" y="1005"/>
                    <a:pt x="838" y="1005"/>
                    <a:pt x="838" y="1005"/>
                  </a:cubicBezTo>
                  <a:cubicBezTo>
                    <a:pt x="1471" y="670"/>
                    <a:pt x="1471" y="670"/>
                    <a:pt x="1471" y="670"/>
                  </a:cubicBezTo>
                  <a:cubicBezTo>
                    <a:pt x="1490" y="707"/>
                    <a:pt x="1490" y="707"/>
                    <a:pt x="1490" y="707"/>
                  </a:cubicBezTo>
                  <a:cubicBezTo>
                    <a:pt x="1154" y="894"/>
                    <a:pt x="1154" y="894"/>
                    <a:pt x="1154" y="894"/>
                  </a:cubicBezTo>
                  <a:cubicBezTo>
                    <a:pt x="1247" y="894"/>
                    <a:pt x="1247" y="894"/>
                    <a:pt x="1247" y="894"/>
                  </a:cubicBezTo>
                  <a:cubicBezTo>
                    <a:pt x="1527" y="745"/>
                    <a:pt x="1527" y="745"/>
                    <a:pt x="1527" y="745"/>
                  </a:cubicBezTo>
                  <a:cubicBezTo>
                    <a:pt x="1545" y="782"/>
                    <a:pt x="1545" y="782"/>
                    <a:pt x="1545" y="782"/>
                  </a:cubicBezTo>
                  <a:cubicBezTo>
                    <a:pt x="1359" y="894"/>
                    <a:pt x="1359" y="894"/>
                    <a:pt x="1359" y="894"/>
                  </a:cubicBezTo>
                  <a:cubicBezTo>
                    <a:pt x="1452" y="894"/>
                    <a:pt x="1452" y="894"/>
                    <a:pt x="1452" y="894"/>
                  </a:cubicBezTo>
                  <a:cubicBezTo>
                    <a:pt x="1564" y="838"/>
                    <a:pt x="1564" y="838"/>
                    <a:pt x="1564" y="838"/>
                  </a:cubicBezTo>
                  <a:cubicBezTo>
                    <a:pt x="1583" y="875"/>
                    <a:pt x="1583" y="875"/>
                    <a:pt x="1583" y="875"/>
                  </a:cubicBezTo>
                  <a:cubicBezTo>
                    <a:pt x="1564" y="894"/>
                    <a:pt x="1564" y="894"/>
                    <a:pt x="1564" y="894"/>
                  </a:cubicBezTo>
                  <a:cubicBezTo>
                    <a:pt x="1750" y="894"/>
                    <a:pt x="1750" y="894"/>
                    <a:pt x="1750" y="894"/>
                  </a:cubicBezTo>
                  <a:cubicBezTo>
                    <a:pt x="1750" y="875"/>
                    <a:pt x="1750" y="875"/>
                    <a:pt x="1750" y="875"/>
                  </a:cubicBezTo>
                  <a:cubicBezTo>
                    <a:pt x="1303" y="0"/>
                    <a:pt x="1303" y="0"/>
                    <a:pt x="1303" y="0"/>
                  </a:cubicBezTo>
                  <a:lnTo>
                    <a:pt x="559" y="1434"/>
                  </a:lnTo>
                </a:path>
              </a:pathLst>
            </a:custGeom>
            <a:solidFill>
              <a:srgbClr val="E1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95" name="Freeform 142"/>
            <p:cNvSpPr>
              <a:spLocks noChangeArrowheads="1"/>
            </p:cNvSpPr>
            <p:nvPr/>
          </p:nvSpPr>
          <p:spPr bwMode="auto">
            <a:xfrm>
              <a:off x="328613" y="127000"/>
              <a:ext cx="295275" cy="180975"/>
            </a:xfrm>
            <a:custGeom>
              <a:avLst/>
              <a:gdLst>
                <a:gd name="T0" fmla="*/ 274750 w 820"/>
                <a:gd name="T1" fmla="*/ 0 h 503"/>
                <a:gd name="T2" fmla="*/ 0 w 820"/>
                <a:gd name="T3" fmla="*/ 147155 h 503"/>
                <a:gd name="T4" fmla="*/ 13323 w 820"/>
                <a:gd name="T5" fmla="*/ 180615 h 503"/>
                <a:gd name="T6" fmla="*/ 294915 w 820"/>
                <a:gd name="T7" fmla="*/ 33461 h 503"/>
                <a:gd name="T8" fmla="*/ 274750 w 820"/>
                <a:gd name="T9" fmla="*/ 0 h 5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0"/>
                <a:gd name="T16" fmla="*/ 0 h 503"/>
                <a:gd name="T17" fmla="*/ 820 w 820"/>
                <a:gd name="T18" fmla="*/ 503 h 5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0" h="503">
                  <a:moveTo>
                    <a:pt x="763" y="0"/>
                  </a:moveTo>
                  <a:lnTo>
                    <a:pt x="0" y="409"/>
                  </a:lnTo>
                  <a:lnTo>
                    <a:pt x="37" y="502"/>
                  </a:lnTo>
                  <a:lnTo>
                    <a:pt x="819" y="93"/>
                  </a:lnTo>
                  <a:lnTo>
                    <a:pt x="76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96" name="Freeform 143"/>
            <p:cNvSpPr>
              <a:spLocks noChangeArrowheads="1"/>
            </p:cNvSpPr>
            <p:nvPr/>
          </p:nvSpPr>
          <p:spPr bwMode="auto">
            <a:xfrm>
              <a:off x="328613" y="127000"/>
              <a:ext cx="295275" cy="180975"/>
            </a:xfrm>
            <a:custGeom>
              <a:avLst/>
              <a:gdLst>
                <a:gd name="T0" fmla="*/ 274750 w 820"/>
                <a:gd name="T1" fmla="*/ 0 h 503"/>
                <a:gd name="T2" fmla="*/ 0 w 820"/>
                <a:gd name="T3" fmla="*/ 147155 h 503"/>
                <a:gd name="T4" fmla="*/ 13323 w 820"/>
                <a:gd name="T5" fmla="*/ 180615 h 503"/>
                <a:gd name="T6" fmla="*/ 294915 w 820"/>
                <a:gd name="T7" fmla="*/ 33461 h 503"/>
                <a:gd name="T8" fmla="*/ 274750 w 820"/>
                <a:gd name="T9" fmla="*/ 0 h 5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0"/>
                <a:gd name="T16" fmla="*/ 0 h 503"/>
                <a:gd name="T17" fmla="*/ 820 w 820"/>
                <a:gd name="T18" fmla="*/ 503 h 5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0" h="503">
                  <a:moveTo>
                    <a:pt x="763" y="0"/>
                  </a:moveTo>
                  <a:lnTo>
                    <a:pt x="0" y="409"/>
                  </a:lnTo>
                  <a:lnTo>
                    <a:pt x="37" y="502"/>
                  </a:lnTo>
                  <a:lnTo>
                    <a:pt x="819" y="93"/>
                  </a:lnTo>
                  <a:lnTo>
                    <a:pt x="76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97" name="Freeform 144"/>
            <p:cNvSpPr>
              <a:spLocks noChangeArrowheads="1"/>
            </p:cNvSpPr>
            <p:nvPr/>
          </p:nvSpPr>
          <p:spPr bwMode="auto">
            <a:xfrm>
              <a:off x="457200" y="180975"/>
              <a:ext cx="241300" cy="134937"/>
            </a:xfrm>
            <a:custGeom>
              <a:avLst/>
              <a:gdLst>
                <a:gd name="T0" fmla="*/ 234108 w 671"/>
                <a:gd name="T1" fmla="*/ 0 h 373"/>
                <a:gd name="T2" fmla="*/ 0 w 671"/>
                <a:gd name="T3" fmla="*/ 121190 h 373"/>
                <a:gd name="T4" fmla="*/ 13306 w 671"/>
                <a:gd name="T5" fmla="*/ 134575 h 373"/>
                <a:gd name="T6" fmla="*/ 240940 w 671"/>
                <a:gd name="T7" fmla="*/ 13385 h 373"/>
                <a:gd name="T8" fmla="*/ 234108 w 671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1"/>
                <a:gd name="T16" fmla="*/ 0 h 373"/>
                <a:gd name="T17" fmla="*/ 671 w 671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1" h="373">
                  <a:moveTo>
                    <a:pt x="651" y="0"/>
                  </a:moveTo>
                  <a:lnTo>
                    <a:pt x="0" y="335"/>
                  </a:lnTo>
                  <a:lnTo>
                    <a:pt x="37" y="372"/>
                  </a:lnTo>
                  <a:lnTo>
                    <a:pt x="670" y="37"/>
                  </a:lnTo>
                  <a:lnTo>
                    <a:pt x="65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98" name="Freeform 145"/>
            <p:cNvSpPr>
              <a:spLocks noChangeArrowheads="1"/>
            </p:cNvSpPr>
            <p:nvPr/>
          </p:nvSpPr>
          <p:spPr bwMode="auto">
            <a:xfrm>
              <a:off x="457200" y="180975"/>
              <a:ext cx="241300" cy="134937"/>
            </a:xfrm>
            <a:custGeom>
              <a:avLst/>
              <a:gdLst>
                <a:gd name="T0" fmla="*/ 234108 w 671"/>
                <a:gd name="T1" fmla="*/ 0 h 373"/>
                <a:gd name="T2" fmla="*/ 0 w 671"/>
                <a:gd name="T3" fmla="*/ 121190 h 373"/>
                <a:gd name="T4" fmla="*/ 13306 w 671"/>
                <a:gd name="T5" fmla="*/ 134575 h 373"/>
                <a:gd name="T6" fmla="*/ 240940 w 671"/>
                <a:gd name="T7" fmla="*/ 13385 h 373"/>
                <a:gd name="T8" fmla="*/ 234108 w 671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1"/>
                <a:gd name="T16" fmla="*/ 0 h 373"/>
                <a:gd name="T17" fmla="*/ 671 w 671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1" h="373">
                  <a:moveTo>
                    <a:pt x="651" y="0"/>
                  </a:moveTo>
                  <a:lnTo>
                    <a:pt x="0" y="335"/>
                  </a:lnTo>
                  <a:lnTo>
                    <a:pt x="37" y="372"/>
                  </a:lnTo>
                  <a:lnTo>
                    <a:pt x="670" y="37"/>
                  </a:lnTo>
                  <a:lnTo>
                    <a:pt x="65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99" name="Freeform 146"/>
            <p:cNvSpPr>
              <a:spLocks noChangeArrowheads="1"/>
            </p:cNvSpPr>
            <p:nvPr/>
          </p:nvSpPr>
          <p:spPr bwMode="auto">
            <a:xfrm>
              <a:off x="315913" y="307975"/>
              <a:ext cx="195262" cy="207962"/>
            </a:xfrm>
            <a:custGeom>
              <a:avLst/>
              <a:gdLst>
                <a:gd name="T0" fmla="*/ 120911 w 541"/>
                <a:gd name="T1" fmla="*/ 0 h 579"/>
                <a:gd name="T2" fmla="*/ 0 w 541"/>
                <a:gd name="T3" fmla="*/ 67166 h 579"/>
                <a:gd name="T4" fmla="*/ 73990 w 541"/>
                <a:gd name="T5" fmla="*/ 207603 h 579"/>
                <a:gd name="T6" fmla="*/ 194901 w 541"/>
                <a:gd name="T7" fmla="*/ 140796 h 579"/>
                <a:gd name="T8" fmla="*/ 120911 w 541"/>
                <a:gd name="T9" fmla="*/ 0 h 5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1"/>
                <a:gd name="T16" fmla="*/ 0 h 579"/>
                <a:gd name="T17" fmla="*/ 541 w 541"/>
                <a:gd name="T18" fmla="*/ 579 h 5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1" h="579">
                  <a:moveTo>
                    <a:pt x="335" y="0"/>
                  </a:moveTo>
                  <a:lnTo>
                    <a:pt x="0" y="187"/>
                  </a:lnTo>
                  <a:lnTo>
                    <a:pt x="205" y="578"/>
                  </a:lnTo>
                  <a:lnTo>
                    <a:pt x="540" y="392"/>
                  </a:lnTo>
                  <a:lnTo>
                    <a:pt x="335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00" name="Freeform 147"/>
            <p:cNvSpPr>
              <a:spLocks noChangeArrowheads="1"/>
            </p:cNvSpPr>
            <p:nvPr/>
          </p:nvSpPr>
          <p:spPr bwMode="auto">
            <a:xfrm>
              <a:off x="315913" y="307975"/>
              <a:ext cx="195262" cy="207962"/>
            </a:xfrm>
            <a:custGeom>
              <a:avLst/>
              <a:gdLst>
                <a:gd name="T0" fmla="*/ 120911 w 541"/>
                <a:gd name="T1" fmla="*/ 0 h 579"/>
                <a:gd name="T2" fmla="*/ 0 w 541"/>
                <a:gd name="T3" fmla="*/ 67166 h 579"/>
                <a:gd name="T4" fmla="*/ 73990 w 541"/>
                <a:gd name="T5" fmla="*/ 207603 h 579"/>
                <a:gd name="T6" fmla="*/ 194901 w 541"/>
                <a:gd name="T7" fmla="*/ 140796 h 579"/>
                <a:gd name="T8" fmla="*/ 120911 w 541"/>
                <a:gd name="T9" fmla="*/ 0 h 5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1"/>
                <a:gd name="T16" fmla="*/ 0 h 579"/>
                <a:gd name="T17" fmla="*/ 541 w 541"/>
                <a:gd name="T18" fmla="*/ 579 h 5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1" h="579">
                  <a:moveTo>
                    <a:pt x="335" y="0"/>
                  </a:moveTo>
                  <a:lnTo>
                    <a:pt x="0" y="187"/>
                  </a:lnTo>
                  <a:lnTo>
                    <a:pt x="205" y="578"/>
                  </a:lnTo>
                  <a:lnTo>
                    <a:pt x="540" y="392"/>
                  </a:lnTo>
                  <a:lnTo>
                    <a:pt x="335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01" name="Freeform 148"/>
            <p:cNvSpPr>
              <a:spLocks noChangeArrowheads="1"/>
            </p:cNvSpPr>
            <p:nvPr/>
          </p:nvSpPr>
          <p:spPr bwMode="auto">
            <a:xfrm>
              <a:off x="476250" y="207962"/>
              <a:ext cx="234950" cy="141288"/>
            </a:xfrm>
            <a:custGeom>
              <a:avLst/>
              <a:gdLst>
                <a:gd name="T0" fmla="*/ 228103 w 652"/>
                <a:gd name="T1" fmla="*/ 0 h 392"/>
                <a:gd name="T2" fmla="*/ 0 w 652"/>
                <a:gd name="T3" fmla="*/ 120744 h 392"/>
                <a:gd name="T4" fmla="*/ 6847 w 652"/>
                <a:gd name="T5" fmla="*/ 140928 h 392"/>
                <a:gd name="T6" fmla="*/ 234590 w 652"/>
                <a:gd name="T7" fmla="*/ 13336 h 392"/>
                <a:gd name="T8" fmla="*/ 228103 w 652"/>
                <a:gd name="T9" fmla="*/ 0 h 3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2"/>
                <a:gd name="T16" fmla="*/ 0 h 392"/>
                <a:gd name="T17" fmla="*/ 652 w 652"/>
                <a:gd name="T18" fmla="*/ 392 h 3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2" h="392">
                  <a:moveTo>
                    <a:pt x="633" y="0"/>
                  </a:moveTo>
                  <a:lnTo>
                    <a:pt x="0" y="335"/>
                  </a:lnTo>
                  <a:lnTo>
                    <a:pt x="19" y="391"/>
                  </a:lnTo>
                  <a:lnTo>
                    <a:pt x="651" y="37"/>
                  </a:lnTo>
                  <a:lnTo>
                    <a:pt x="63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02" name="Freeform 149"/>
            <p:cNvSpPr>
              <a:spLocks noChangeArrowheads="1"/>
            </p:cNvSpPr>
            <p:nvPr/>
          </p:nvSpPr>
          <p:spPr bwMode="auto">
            <a:xfrm>
              <a:off x="476250" y="207962"/>
              <a:ext cx="234950" cy="141288"/>
            </a:xfrm>
            <a:custGeom>
              <a:avLst/>
              <a:gdLst>
                <a:gd name="T0" fmla="*/ 228103 w 652"/>
                <a:gd name="T1" fmla="*/ 0 h 392"/>
                <a:gd name="T2" fmla="*/ 0 w 652"/>
                <a:gd name="T3" fmla="*/ 120744 h 392"/>
                <a:gd name="T4" fmla="*/ 6847 w 652"/>
                <a:gd name="T5" fmla="*/ 140928 h 392"/>
                <a:gd name="T6" fmla="*/ 234590 w 652"/>
                <a:gd name="T7" fmla="*/ 13336 h 392"/>
                <a:gd name="T8" fmla="*/ 228103 w 652"/>
                <a:gd name="T9" fmla="*/ 0 h 3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2"/>
                <a:gd name="T16" fmla="*/ 0 h 392"/>
                <a:gd name="T17" fmla="*/ 652 w 652"/>
                <a:gd name="T18" fmla="*/ 392 h 3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2" h="392">
                  <a:moveTo>
                    <a:pt x="633" y="0"/>
                  </a:moveTo>
                  <a:lnTo>
                    <a:pt x="0" y="335"/>
                  </a:lnTo>
                  <a:lnTo>
                    <a:pt x="19" y="391"/>
                  </a:lnTo>
                  <a:lnTo>
                    <a:pt x="651" y="37"/>
                  </a:lnTo>
                  <a:lnTo>
                    <a:pt x="63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03" name="Freeform 150"/>
            <p:cNvSpPr>
              <a:spLocks noChangeArrowheads="1"/>
            </p:cNvSpPr>
            <p:nvPr/>
          </p:nvSpPr>
          <p:spPr bwMode="auto">
            <a:xfrm>
              <a:off x="490538" y="241300"/>
              <a:ext cx="234950" cy="134937"/>
            </a:xfrm>
            <a:custGeom>
              <a:avLst/>
              <a:gdLst>
                <a:gd name="T0" fmla="*/ 227754 w 653"/>
                <a:gd name="T1" fmla="*/ 0 h 374"/>
                <a:gd name="T2" fmla="*/ 227754 w 653"/>
                <a:gd name="T3" fmla="*/ 0 h 374"/>
                <a:gd name="T4" fmla="*/ 0 w 653"/>
                <a:gd name="T5" fmla="*/ 120866 h 374"/>
                <a:gd name="T6" fmla="*/ 6836 w 653"/>
                <a:gd name="T7" fmla="*/ 134576 h 374"/>
                <a:gd name="T8" fmla="*/ 66923 w 653"/>
                <a:gd name="T9" fmla="*/ 107517 h 374"/>
                <a:gd name="T10" fmla="*/ 113697 w 653"/>
                <a:gd name="T11" fmla="*/ 80818 h 374"/>
                <a:gd name="T12" fmla="*/ 113697 w 653"/>
                <a:gd name="T13" fmla="*/ 80818 h 374"/>
                <a:gd name="T14" fmla="*/ 234590 w 653"/>
                <a:gd name="T15" fmla="*/ 13349 h 374"/>
                <a:gd name="T16" fmla="*/ 227754 w 653"/>
                <a:gd name="T17" fmla="*/ 0 h 3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53"/>
                <a:gd name="T28" fmla="*/ 0 h 374"/>
                <a:gd name="T29" fmla="*/ 653 w 653"/>
                <a:gd name="T30" fmla="*/ 374 h 37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53" h="374">
                  <a:moveTo>
                    <a:pt x="633" y="0"/>
                  </a:moveTo>
                  <a:lnTo>
                    <a:pt x="633" y="0"/>
                  </a:lnTo>
                  <a:cubicBezTo>
                    <a:pt x="0" y="335"/>
                    <a:pt x="0" y="335"/>
                    <a:pt x="0" y="335"/>
                  </a:cubicBezTo>
                  <a:cubicBezTo>
                    <a:pt x="19" y="373"/>
                    <a:pt x="19" y="373"/>
                    <a:pt x="19" y="373"/>
                  </a:cubicBezTo>
                  <a:cubicBezTo>
                    <a:pt x="186" y="298"/>
                    <a:pt x="186" y="298"/>
                    <a:pt x="186" y="298"/>
                  </a:cubicBezTo>
                  <a:cubicBezTo>
                    <a:pt x="205" y="242"/>
                    <a:pt x="260" y="224"/>
                    <a:pt x="316" y="224"/>
                  </a:cubicBezTo>
                  <a:cubicBezTo>
                    <a:pt x="652" y="37"/>
                    <a:pt x="652" y="37"/>
                    <a:pt x="652" y="37"/>
                  </a:cubicBezTo>
                  <a:cubicBezTo>
                    <a:pt x="633" y="0"/>
                    <a:pt x="633" y="0"/>
                    <a:pt x="633" y="0"/>
                  </a:cubicBez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04" name="Freeform 151"/>
            <p:cNvSpPr>
              <a:spLocks noChangeArrowheads="1"/>
            </p:cNvSpPr>
            <p:nvPr/>
          </p:nvSpPr>
          <p:spPr bwMode="auto">
            <a:xfrm>
              <a:off x="509588" y="268287"/>
              <a:ext cx="234950" cy="141288"/>
            </a:xfrm>
            <a:custGeom>
              <a:avLst/>
              <a:gdLst>
                <a:gd name="T0" fmla="*/ 33513 w 652"/>
                <a:gd name="T1" fmla="*/ 100560 h 392"/>
                <a:gd name="T2" fmla="*/ 33513 w 652"/>
                <a:gd name="T3" fmla="*/ 100560 h 392"/>
                <a:gd name="T4" fmla="*/ 0 w 652"/>
                <a:gd name="T5" fmla="*/ 120744 h 392"/>
                <a:gd name="T6" fmla="*/ 6847 w 652"/>
                <a:gd name="T7" fmla="*/ 140928 h 392"/>
                <a:gd name="T8" fmla="*/ 33513 w 652"/>
                <a:gd name="T9" fmla="*/ 120744 h 392"/>
                <a:gd name="T10" fmla="*/ 33513 w 652"/>
                <a:gd name="T11" fmla="*/ 107408 h 392"/>
                <a:gd name="T12" fmla="*/ 33513 w 652"/>
                <a:gd name="T13" fmla="*/ 107408 h 392"/>
                <a:gd name="T14" fmla="*/ 33513 w 652"/>
                <a:gd name="T15" fmla="*/ 107408 h 392"/>
                <a:gd name="T16" fmla="*/ 33513 w 652"/>
                <a:gd name="T17" fmla="*/ 100560 h 392"/>
                <a:gd name="T18" fmla="*/ 228103 w 652"/>
                <a:gd name="T19" fmla="*/ 0 h 392"/>
                <a:gd name="T20" fmla="*/ 228103 w 652"/>
                <a:gd name="T21" fmla="*/ 0 h 392"/>
                <a:gd name="T22" fmla="*/ 127205 w 652"/>
                <a:gd name="T23" fmla="*/ 53704 h 392"/>
                <a:gd name="T24" fmla="*/ 167564 w 652"/>
                <a:gd name="T25" fmla="*/ 53704 h 392"/>
                <a:gd name="T26" fmla="*/ 234590 w 652"/>
                <a:gd name="T27" fmla="*/ 13336 h 392"/>
                <a:gd name="T28" fmla="*/ 228103 w 652"/>
                <a:gd name="T29" fmla="*/ 0 h 392"/>
                <a:gd name="T30" fmla="*/ 33513 w 652"/>
                <a:gd name="T31" fmla="*/ 100560 h 39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52"/>
                <a:gd name="T49" fmla="*/ 0 h 392"/>
                <a:gd name="T50" fmla="*/ 652 w 652"/>
                <a:gd name="T51" fmla="*/ 392 h 39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52" h="392">
                  <a:moveTo>
                    <a:pt x="93" y="279"/>
                  </a:moveTo>
                  <a:lnTo>
                    <a:pt x="93" y="279"/>
                  </a:lnTo>
                  <a:cubicBezTo>
                    <a:pt x="0" y="335"/>
                    <a:pt x="0" y="335"/>
                    <a:pt x="0" y="335"/>
                  </a:cubicBezTo>
                  <a:cubicBezTo>
                    <a:pt x="19" y="391"/>
                    <a:pt x="19" y="391"/>
                    <a:pt x="19" y="391"/>
                  </a:cubicBezTo>
                  <a:cubicBezTo>
                    <a:pt x="93" y="335"/>
                    <a:pt x="93" y="335"/>
                    <a:pt x="93" y="335"/>
                  </a:cubicBezTo>
                  <a:cubicBezTo>
                    <a:pt x="93" y="298"/>
                    <a:pt x="93" y="298"/>
                    <a:pt x="93" y="298"/>
                  </a:cubicBezTo>
                  <a:cubicBezTo>
                    <a:pt x="93" y="298"/>
                    <a:pt x="93" y="298"/>
                    <a:pt x="93" y="279"/>
                  </a:cubicBezTo>
                  <a:lnTo>
                    <a:pt x="633" y="0"/>
                  </a:lnTo>
                  <a:cubicBezTo>
                    <a:pt x="353" y="149"/>
                    <a:pt x="353" y="149"/>
                    <a:pt x="353" y="149"/>
                  </a:cubicBezTo>
                  <a:cubicBezTo>
                    <a:pt x="465" y="149"/>
                    <a:pt x="465" y="149"/>
                    <a:pt x="465" y="149"/>
                  </a:cubicBezTo>
                  <a:cubicBezTo>
                    <a:pt x="651" y="37"/>
                    <a:pt x="651" y="37"/>
                    <a:pt x="651" y="37"/>
                  </a:cubicBezTo>
                  <a:cubicBezTo>
                    <a:pt x="633" y="0"/>
                    <a:pt x="633" y="0"/>
                    <a:pt x="633" y="0"/>
                  </a:cubicBezTo>
                  <a:lnTo>
                    <a:pt x="93" y="279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05" name="Freeform 152"/>
            <p:cNvSpPr>
              <a:spLocks noChangeArrowheads="1"/>
            </p:cNvSpPr>
            <p:nvPr/>
          </p:nvSpPr>
          <p:spPr bwMode="auto">
            <a:xfrm>
              <a:off x="523875" y="301625"/>
              <a:ext cx="234950" cy="134937"/>
            </a:xfrm>
            <a:custGeom>
              <a:avLst/>
              <a:gdLst>
                <a:gd name="T0" fmla="*/ 20149 w 653"/>
                <a:gd name="T1" fmla="*/ 107805 h 373"/>
                <a:gd name="T2" fmla="*/ 0 w 653"/>
                <a:gd name="T3" fmla="*/ 121190 h 373"/>
                <a:gd name="T4" fmla="*/ 6476 w 653"/>
                <a:gd name="T5" fmla="*/ 134575 h 373"/>
                <a:gd name="T6" fmla="*/ 20149 w 653"/>
                <a:gd name="T7" fmla="*/ 128064 h 373"/>
                <a:gd name="T8" fmla="*/ 20149 w 653"/>
                <a:gd name="T9" fmla="*/ 107805 h 373"/>
                <a:gd name="T10" fmla="*/ 227754 w 653"/>
                <a:gd name="T11" fmla="*/ 0 h 373"/>
                <a:gd name="T12" fmla="*/ 187456 w 653"/>
                <a:gd name="T13" fmla="*/ 20259 h 373"/>
                <a:gd name="T14" fmla="*/ 227754 w 653"/>
                <a:gd name="T15" fmla="*/ 20259 h 373"/>
                <a:gd name="T16" fmla="*/ 234590 w 653"/>
                <a:gd name="T17" fmla="*/ 13385 h 373"/>
                <a:gd name="T18" fmla="*/ 227754 w 653"/>
                <a:gd name="T19" fmla="*/ 0 h 37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53"/>
                <a:gd name="T31" fmla="*/ 0 h 373"/>
                <a:gd name="T32" fmla="*/ 653 w 653"/>
                <a:gd name="T33" fmla="*/ 373 h 37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53" h="373">
                  <a:moveTo>
                    <a:pt x="56" y="298"/>
                  </a:moveTo>
                  <a:lnTo>
                    <a:pt x="0" y="335"/>
                  </a:lnTo>
                  <a:lnTo>
                    <a:pt x="18" y="372"/>
                  </a:lnTo>
                  <a:lnTo>
                    <a:pt x="56" y="354"/>
                  </a:lnTo>
                  <a:lnTo>
                    <a:pt x="56" y="298"/>
                  </a:lnTo>
                  <a:close/>
                  <a:moveTo>
                    <a:pt x="633" y="0"/>
                  </a:moveTo>
                  <a:lnTo>
                    <a:pt x="521" y="56"/>
                  </a:lnTo>
                  <a:lnTo>
                    <a:pt x="633" y="56"/>
                  </a:lnTo>
                  <a:lnTo>
                    <a:pt x="652" y="37"/>
                  </a:lnTo>
                  <a:lnTo>
                    <a:pt x="633" y="0"/>
                  </a:lnTo>
                  <a:close/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06" name="Freeform 153"/>
            <p:cNvSpPr>
              <a:spLocks noChangeArrowheads="1"/>
            </p:cNvSpPr>
            <p:nvPr/>
          </p:nvSpPr>
          <p:spPr bwMode="auto">
            <a:xfrm>
              <a:off x="523875" y="409575"/>
              <a:ext cx="20638" cy="26987"/>
            </a:xfrm>
            <a:custGeom>
              <a:avLst/>
              <a:gdLst>
                <a:gd name="T0" fmla="*/ 20276 w 57"/>
                <a:gd name="T1" fmla="*/ 0 h 75"/>
                <a:gd name="T2" fmla="*/ 0 w 57"/>
                <a:gd name="T3" fmla="*/ 13314 h 75"/>
                <a:gd name="T4" fmla="*/ 6517 w 57"/>
                <a:gd name="T5" fmla="*/ 26627 h 75"/>
                <a:gd name="T6" fmla="*/ 20276 w 57"/>
                <a:gd name="T7" fmla="*/ 20150 h 75"/>
                <a:gd name="T8" fmla="*/ 20276 w 57"/>
                <a:gd name="T9" fmla="*/ 0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75"/>
                <a:gd name="T17" fmla="*/ 57 w 57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75">
                  <a:moveTo>
                    <a:pt x="56" y="0"/>
                  </a:moveTo>
                  <a:lnTo>
                    <a:pt x="0" y="37"/>
                  </a:lnTo>
                  <a:lnTo>
                    <a:pt x="18" y="74"/>
                  </a:lnTo>
                  <a:lnTo>
                    <a:pt x="56" y="56"/>
                  </a:lnTo>
                  <a:lnTo>
                    <a:pt x="56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07" name="Freeform 154"/>
            <p:cNvSpPr>
              <a:spLocks noChangeArrowheads="1"/>
            </p:cNvSpPr>
            <p:nvPr/>
          </p:nvSpPr>
          <p:spPr bwMode="auto">
            <a:xfrm>
              <a:off x="711200" y="301625"/>
              <a:ext cx="47625" cy="20637"/>
            </a:xfrm>
            <a:custGeom>
              <a:avLst/>
              <a:gdLst>
                <a:gd name="T0" fmla="*/ 40409 w 132"/>
                <a:gd name="T1" fmla="*/ 0 h 57"/>
                <a:gd name="T2" fmla="*/ 0 w 132"/>
                <a:gd name="T3" fmla="*/ 20275 h 57"/>
                <a:gd name="T4" fmla="*/ 40409 w 132"/>
                <a:gd name="T5" fmla="*/ 20275 h 57"/>
                <a:gd name="T6" fmla="*/ 47264 w 132"/>
                <a:gd name="T7" fmla="*/ 13396 h 57"/>
                <a:gd name="T8" fmla="*/ 40409 w 132"/>
                <a:gd name="T9" fmla="*/ 0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2"/>
                <a:gd name="T16" fmla="*/ 0 h 57"/>
                <a:gd name="T17" fmla="*/ 132 w 132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2" h="57">
                  <a:moveTo>
                    <a:pt x="112" y="0"/>
                  </a:moveTo>
                  <a:lnTo>
                    <a:pt x="0" y="56"/>
                  </a:lnTo>
                  <a:lnTo>
                    <a:pt x="112" y="56"/>
                  </a:lnTo>
                  <a:lnTo>
                    <a:pt x="131" y="37"/>
                  </a:lnTo>
                  <a:lnTo>
                    <a:pt x="112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08" name="Freeform 155"/>
            <p:cNvSpPr>
              <a:spLocks noChangeArrowheads="1"/>
            </p:cNvSpPr>
            <p:nvPr/>
          </p:nvSpPr>
          <p:spPr bwMode="auto">
            <a:xfrm>
              <a:off x="403225" y="449262"/>
              <a:ext cx="141288" cy="87313"/>
            </a:xfrm>
            <a:custGeom>
              <a:avLst/>
              <a:gdLst>
                <a:gd name="T0" fmla="*/ 140928 w 392"/>
                <a:gd name="T1" fmla="*/ 0 h 243"/>
                <a:gd name="T2" fmla="*/ 0 w 392"/>
                <a:gd name="T3" fmla="*/ 73300 h 243"/>
                <a:gd name="T4" fmla="*/ 6848 w 392"/>
                <a:gd name="T5" fmla="*/ 86954 h 243"/>
                <a:gd name="T6" fmla="*/ 140928 w 392"/>
                <a:gd name="T7" fmla="*/ 19762 h 243"/>
                <a:gd name="T8" fmla="*/ 140928 w 392"/>
                <a:gd name="T9" fmla="*/ 0 h 2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243"/>
                <a:gd name="T17" fmla="*/ 392 w 392"/>
                <a:gd name="T18" fmla="*/ 243 h 2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243">
                  <a:moveTo>
                    <a:pt x="391" y="0"/>
                  </a:moveTo>
                  <a:lnTo>
                    <a:pt x="0" y="204"/>
                  </a:lnTo>
                  <a:lnTo>
                    <a:pt x="19" y="242"/>
                  </a:lnTo>
                  <a:lnTo>
                    <a:pt x="391" y="55"/>
                  </a:lnTo>
                  <a:lnTo>
                    <a:pt x="39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09" name="Freeform 156"/>
            <p:cNvSpPr>
              <a:spLocks noChangeArrowheads="1"/>
            </p:cNvSpPr>
            <p:nvPr/>
          </p:nvSpPr>
          <p:spPr bwMode="auto">
            <a:xfrm>
              <a:off x="403225" y="449262"/>
              <a:ext cx="141288" cy="87313"/>
            </a:xfrm>
            <a:custGeom>
              <a:avLst/>
              <a:gdLst>
                <a:gd name="T0" fmla="*/ 140928 w 392"/>
                <a:gd name="T1" fmla="*/ 0 h 243"/>
                <a:gd name="T2" fmla="*/ 0 w 392"/>
                <a:gd name="T3" fmla="*/ 73300 h 243"/>
                <a:gd name="T4" fmla="*/ 6848 w 392"/>
                <a:gd name="T5" fmla="*/ 86954 h 243"/>
                <a:gd name="T6" fmla="*/ 140928 w 392"/>
                <a:gd name="T7" fmla="*/ 19762 h 243"/>
                <a:gd name="T8" fmla="*/ 140928 w 392"/>
                <a:gd name="T9" fmla="*/ 0 h 2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2"/>
                <a:gd name="T16" fmla="*/ 0 h 243"/>
                <a:gd name="T17" fmla="*/ 392 w 392"/>
                <a:gd name="T18" fmla="*/ 243 h 2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2" h="243">
                  <a:moveTo>
                    <a:pt x="391" y="0"/>
                  </a:moveTo>
                  <a:lnTo>
                    <a:pt x="0" y="204"/>
                  </a:lnTo>
                  <a:lnTo>
                    <a:pt x="19" y="242"/>
                  </a:lnTo>
                  <a:lnTo>
                    <a:pt x="391" y="55"/>
                  </a:lnTo>
                  <a:lnTo>
                    <a:pt x="39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10" name="Freeform 157"/>
            <p:cNvSpPr>
              <a:spLocks noChangeArrowheads="1"/>
            </p:cNvSpPr>
            <p:nvPr/>
          </p:nvSpPr>
          <p:spPr bwMode="auto">
            <a:xfrm>
              <a:off x="430213" y="522287"/>
              <a:ext cx="114300" cy="74613"/>
            </a:xfrm>
            <a:custGeom>
              <a:avLst/>
              <a:gdLst>
                <a:gd name="T0" fmla="*/ 113939 w 317"/>
                <a:gd name="T1" fmla="*/ 0 h 206"/>
                <a:gd name="T2" fmla="*/ 0 w 317"/>
                <a:gd name="T3" fmla="*/ 60849 h 206"/>
                <a:gd name="T4" fmla="*/ 13341 w 317"/>
                <a:gd name="T5" fmla="*/ 74251 h 206"/>
                <a:gd name="T6" fmla="*/ 113939 w 317"/>
                <a:gd name="T7" fmla="*/ 20283 h 206"/>
                <a:gd name="T8" fmla="*/ 113939 w 317"/>
                <a:gd name="T9" fmla="*/ 0 h 2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7"/>
                <a:gd name="T16" fmla="*/ 0 h 206"/>
                <a:gd name="T17" fmla="*/ 317 w 317"/>
                <a:gd name="T18" fmla="*/ 206 h 2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7" h="206">
                  <a:moveTo>
                    <a:pt x="316" y="0"/>
                  </a:moveTo>
                  <a:lnTo>
                    <a:pt x="0" y="168"/>
                  </a:lnTo>
                  <a:lnTo>
                    <a:pt x="37" y="205"/>
                  </a:lnTo>
                  <a:lnTo>
                    <a:pt x="316" y="56"/>
                  </a:lnTo>
                  <a:lnTo>
                    <a:pt x="316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11" name="Freeform 158"/>
            <p:cNvSpPr>
              <a:spLocks noChangeArrowheads="1"/>
            </p:cNvSpPr>
            <p:nvPr/>
          </p:nvSpPr>
          <p:spPr bwMode="auto">
            <a:xfrm>
              <a:off x="430213" y="522287"/>
              <a:ext cx="114300" cy="74613"/>
            </a:xfrm>
            <a:custGeom>
              <a:avLst/>
              <a:gdLst>
                <a:gd name="T0" fmla="*/ 113939 w 317"/>
                <a:gd name="T1" fmla="*/ 0 h 206"/>
                <a:gd name="T2" fmla="*/ 0 w 317"/>
                <a:gd name="T3" fmla="*/ 60849 h 206"/>
                <a:gd name="T4" fmla="*/ 13341 w 317"/>
                <a:gd name="T5" fmla="*/ 74251 h 206"/>
                <a:gd name="T6" fmla="*/ 113939 w 317"/>
                <a:gd name="T7" fmla="*/ 20283 h 206"/>
                <a:gd name="T8" fmla="*/ 113939 w 317"/>
                <a:gd name="T9" fmla="*/ 0 h 2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7"/>
                <a:gd name="T16" fmla="*/ 0 h 206"/>
                <a:gd name="T17" fmla="*/ 317 w 317"/>
                <a:gd name="T18" fmla="*/ 206 h 2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7" h="206">
                  <a:moveTo>
                    <a:pt x="316" y="0"/>
                  </a:moveTo>
                  <a:lnTo>
                    <a:pt x="0" y="168"/>
                  </a:lnTo>
                  <a:lnTo>
                    <a:pt x="37" y="205"/>
                  </a:lnTo>
                  <a:lnTo>
                    <a:pt x="316" y="56"/>
                  </a:lnTo>
                  <a:lnTo>
                    <a:pt x="316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12" name="Freeform 159"/>
            <p:cNvSpPr>
              <a:spLocks noChangeArrowheads="1"/>
            </p:cNvSpPr>
            <p:nvPr/>
          </p:nvSpPr>
          <p:spPr bwMode="auto">
            <a:xfrm>
              <a:off x="449263" y="563562"/>
              <a:ext cx="93662" cy="66675"/>
            </a:xfrm>
            <a:custGeom>
              <a:avLst/>
              <a:gdLst>
                <a:gd name="T0" fmla="*/ 93305 w 262"/>
                <a:gd name="T1" fmla="*/ 0 h 187"/>
                <a:gd name="T2" fmla="*/ 0 w 262"/>
                <a:gd name="T3" fmla="*/ 53126 h 187"/>
                <a:gd name="T4" fmla="*/ 6792 w 262"/>
                <a:gd name="T5" fmla="*/ 66318 h 187"/>
                <a:gd name="T6" fmla="*/ 93305 w 262"/>
                <a:gd name="T7" fmla="*/ 19967 h 187"/>
                <a:gd name="T8" fmla="*/ 93305 w 262"/>
                <a:gd name="T9" fmla="*/ 0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187"/>
                <a:gd name="T17" fmla="*/ 262 w 262"/>
                <a:gd name="T18" fmla="*/ 187 h 1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187">
                  <a:moveTo>
                    <a:pt x="261" y="0"/>
                  </a:moveTo>
                  <a:lnTo>
                    <a:pt x="0" y="149"/>
                  </a:lnTo>
                  <a:lnTo>
                    <a:pt x="19" y="186"/>
                  </a:lnTo>
                  <a:lnTo>
                    <a:pt x="261" y="56"/>
                  </a:lnTo>
                  <a:lnTo>
                    <a:pt x="26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13" name="Freeform 160"/>
            <p:cNvSpPr>
              <a:spLocks noChangeArrowheads="1"/>
            </p:cNvSpPr>
            <p:nvPr/>
          </p:nvSpPr>
          <p:spPr bwMode="auto">
            <a:xfrm>
              <a:off x="449263" y="563562"/>
              <a:ext cx="93662" cy="66675"/>
            </a:xfrm>
            <a:custGeom>
              <a:avLst/>
              <a:gdLst>
                <a:gd name="T0" fmla="*/ 93305 w 262"/>
                <a:gd name="T1" fmla="*/ 0 h 187"/>
                <a:gd name="T2" fmla="*/ 0 w 262"/>
                <a:gd name="T3" fmla="*/ 53126 h 187"/>
                <a:gd name="T4" fmla="*/ 6792 w 262"/>
                <a:gd name="T5" fmla="*/ 66318 h 187"/>
                <a:gd name="T6" fmla="*/ 93305 w 262"/>
                <a:gd name="T7" fmla="*/ 19967 h 187"/>
                <a:gd name="T8" fmla="*/ 93305 w 262"/>
                <a:gd name="T9" fmla="*/ 0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187"/>
                <a:gd name="T17" fmla="*/ 262 w 262"/>
                <a:gd name="T18" fmla="*/ 187 h 1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187">
                  <a:moveTo>
                    <a:pt x="261" y="0"/>
                  </a:moveTo>
                  <a:lnTo>
                    <a:pt x="0" y="149"/>
                  </a:lnTo>
                  <a:lnTo>
                    <a:pt x="19" y="186"/>
                  </a:lnTo>
                  <a:lnTo>
                    <a:pt x="261" y="56"/>
                  </a:lnTo>
                  <a:lnTo>
                    <a:pt x="26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14" name="Freeform 161"/>
            <p:cNvSpPr>
              <a:spLocks noChangeArrowheads="1"/>
            </p:cNvSpPr>
            <p:nvPr/>
          </p:nvSpPr>
          <p:spPr bwMode="auto">
            <a:xfrm>
              <a:off x="463550" y="603250"/>
              <a:ext cx="80963" cy="60325"/>
            </a:xfrm>
            <a:custGeom>
              <a:avLst/>
              <a:gdLst>
                <a:gd name="T0" fmla="*/ 80602 w 224"/>
                <a:gd name="T1" fmla="*/ 0 h 169"/>
                <a:gd name="T2" fmla="*/ 0 w 224"/>
                <a:gd name="T3" fmla="*/ 39979 h 169"/>
                <a:gd name="T4" fmla="*/ 6506 w 224"/>
                <a:gd name="T5" fmla="*/ 59968 h 169"/>
                <a:gd name="T6" fmla="*/ 80602 w 224"/>
                <a:gd name="T7" fmla="*/ 19989 h 169"/>
                <a:gd name="T8" fmla="*/ 80602 w 224"/>
                <a:gd name="T9" fmla="*/ 0 h 1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169"/>
                <a:gd name="T17" fmla="*/ 224 w 224"/>
                <a:gd name="T18" fmla="*/ 169 h 1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169">
                  <a:moveTo>
                    <a:pt x="223" y="0"/>
                  </a:moveTo>
                  <a:lnTo>
                    <a:pt x="0" y="112"/>
                  </a:lnTo>
                  <a:lnTo>
                    <a:pt x="18" y="168"/>
                  </a:lnTo>
                  <a:lnTo>
                    <a:pt x="223" y="56"/>
                  </a:lnTo>
                  <a:lnTo>
                    <a:pt x="22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15" name="Freeform 162"/>
            <p:cNvSpPr>
              <a:spLocks noChangeArrowheads="1"/>
            </p:cNvSpPr>
            <p:nvPr/>
          </p:nvSpPr>
          <p:spPr bwMode="auto">
            <a:xfrm>
              <a:off x="463550" y="603250"/>
              <a:ext cx="80963" cy="60325"/>
            </a:xfrm>
            <a:custGeom>
              <a:avLst/>
              <a:gdLst>
                <a:gd name="T0" fmla="*/ 80602 w 224"/>
                <a:gd name="T1" fmla="*/ 0 h 169"/>
                <a:gd name="T2" fmla="*/ 0 w 224"/>
                <a:gd name="T3" fmla="*/ 39979 h 169"/>
                <a:gd name="T4" fmla="*/ 6506 w 224"/>
                <a:gd name="T5" fmla="*/ 59968 h 169"/>
                <a:gd name="T6" fmla="*/ 80602 w 224"/>
                <a:gd name="T7" fmla="*/ 19989 h 169"/>
                <a:gd name="T8" fmla="*/ 80602 w 224"/>
                <a:gd name="T9" fmla="*/ 0 h 1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169"/>
                <a:gd name="T17" fmla="*/ 224 w 224"/>
                <a:gd name="T18" fmla="*/ 169 h 1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169">
                  <a:moveTo>
                    <a:pt x="223" y="0"/>
                  </a:moveTo>
                  <a:lnTo>
                    <a:pt x="0" y="112"/>
                  </a:lnTo>
                  <a:lnTo>
                    <a:pt x="18" y="168"/>
                  </a:lnTo>
                  <a:lnTo>
                    <a:pt x="223" y="56"/>
                  </a:lnTo>
                  <a:lnTo>
                    <a:pt x="22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16" name="Freeform 163"/>
            <p:cNvSpPr>
              <a:spLocks noChangeArrowheads="1"/>
            </p:cNvSpPr>
            <p:nvPr/>
          </p:nvSpPr>
          <p:spPr bwMode="auto">
            <a:xfrm>
              <a:off x="484188" y="644525"/>
              <a:ext cx="60325" cy="47625"/>
            </a:xfrm>
            <a:custGeom>
              <a:avLst/>
              <a:gdLst>
                <a:gd name="T0" fmla="*/ 59966 w 168"/>
                <a:gd name="T1" fmla="*/ 0 h 131"/>
                <a:gd name="T2" fmla="*/ 0 w 168"/>
                <a:gd name="T3" fmla="*/ 33447 h 131"/>
                <a:gd name="T4" fmla="*/ 6463 w 168"/>
                <a:gd name="T5" fmla="*/ 47261 h 131"/>
                <a:gd name="T6" fmla="*/ 59966 w 168"/>
                <a:gd name="T7" fmla="*/ 13088 h 131"/>
                <a:gd name="T8" fmla="*/ 59966 w 168"/>
                <a:gd name="T9" fmla="*/ 0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131"/>
                <a:gd name="T17" fmla="*/ 168 w 168"/>
                <a:gd name="T18" fmla="*/ 131 h 1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131">
                  <a:moveTo>
                    <a:pt x="167" y="0"/>
                  </a:moveTo>
                  <a:lnTo>
                    <a:pt x="0" y="92"/>
                  </a:lnTo>
                  <a:lnTo>
                    <a:pt x="18" y="130"/>
                  </a:lnTo>
                  <a:lnTo>
                    <a:pt x="167" y="36"/>
                  </a:lnTo>
                  <a:lnTo>
                    <a:pt x="167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17" name="Freeform 164"/>
            <p:cNvSpPr>
              <a:spLocks noChangeArrowheads="1"/>
            </p:cNvSpPr>
            <p:nvPr/>
          </p:nvSpPr>
          <p:spPr bwMode="auto">
            <a:xfrm>
              <a:off x="484188" y="644525"/>
              <a:ext cx="60325" cy="47625"/>
            </a:xfrm>
            <a:custGeom>
              <a:avLst/>
              <a:gdLst>
                <a:gd name="T0" fmla="*/ 59966 w 168"/>
                <a:gd name="T1" fmla="*/ 0 h 131"/>
                <a:gd name="T2" fmla="*/ 0 w 168"/>
                <a:gd name="T3" fmla="*/ 33447 h 131"/>
                <a:gd name="T4" fmla="*/ 6463 w 168"/>
                <a:gd name="T5" fmla="*/ 47261 h 131"/>
                <a:gd name="T6" fmla="*/ 59966 w 168"/>
                <a:gd name="T7" fmla="*/ 13088 h 131"/>
                <a:gd name="T8" fmla="*/ 59966 w 168"/>
                <a:gd name="T9" fmla="*/ 0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131"/>
                <a:gd name="T17" fmla="*/ 168 w 168"/>
                <a:gd name="T18" fmla="*/ 131 h 1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131">
                  <a:moveTo>
                    <a:pt x="167" y="0"/>
                  </a:moveTo>
                  <a:lnTo>
                    <a:pt x="0" y="92"/>
                  </a:lnTo>
                  <a:lnTo>
                    <a:pt x="18" y="130"/>
                  </a:lnTo>
                  <a:lnTo>
                    <a:pt x="167" y="36"/>
                  </a:lnTo>
                  <a:lnTo>
                    <a:pt x="167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18" name="Freeform 165"/>
            <p:cNvSpPr>
              <a:spLocks noChangeArrowheads="1"/>
            </p:cNvSpPr>
            <p:nvPr/>
          </p:nvSpPr>
          <p:spPr bwMode="auto">
            <a:xfrm>
              <a:off x="496888" y="676275"/>
              <a:ext cx="47625" cy="47625"/>
            </a:xfrm>
            <a:custGeom>
              <a:avLst/>
              <a:gdLst>
                <a:gd name="T0" fmla="*/ 47261 w 131"/>
                <a:gd name="T1" fmla="*/ 0 h 132"/>
                <a:gd name="T2" fmla="*/ 0 w 131"/>
                <a:gd name="T3" fmla="*/ 27060 h 132"/>
                <a:gd name="T4" fmla="*/ 6544 w 131"/>
                <a:gd name="T5" fmla="*/ 47264 h 132"/>
                <a:gd name="T6" fmla="*/ 47261 w 131"/>
                <a:gd name="T7" fmla="*/ 20205 h 132"/>
                <a:gd name="T8" fmla="*/ 47261 w 131"/>
                <a:gd name="T9" fmla="*/ 0 h 1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1"/>
                <a:gd name="T16" fmla="*/ 0 h 132"/>
                <a:gd name="T17" fmla="*/ 131 w 131"/>
                <a:gd name="T18" fmla="*/ 132 h 1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1" h="132">
                  <a:moveTo>
                    <a:pt x="130" y="0"/>
                  </a:moveTo>
                  <a:lnTo>
                    <a:pt x="0" y="75"/>
                  </a:lnTo>
                  <a:lnTo>
                    <a:pt x="18" y="131"/>
                  </a:lnTo>
                  <a:lnTo>
                    <a:pt x="130" y="56"/>
                  </a:lnTo>
                  <a:lnTo>
                    <a:pt x="130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19" name="Freeform 166"/>
            <p:cNvSpPr>
              <a:spLocks noChangeArrowheads="1"/>
            </p:cNvSpPr>
            <p:nvPr/>
          </p:nvSpPr>
          <p:spPr bwMode="auto">
            <a:xfrm>
              <a:off x="496888" y="676275"/>
              <a:ext cx="47625" cy="47625"/>
            </a:xfrm>
            <a:custGeom>
              <a:avLst/>
              <a:gdLst>
                <a:gd name="T0" fmla="*/ 47261 w 131"/>
                <a:gd name="T1" fmla="*/ 0 h 132"/>
                <a:gd name="T2" fmla="*/ 0 w 131"/>
                <a:gd name="T3" fmla="*/ 27060 h 132"/>
                <a:gd name="T4" fmla="*/ 6544 w 131"/>
                <a:gd name="T5" fmla="*/ 47264 h 132"/>
                <a:gd name="T6" fmla="*/ 47261 w 131"/>
                <a:gd name="T7" fmla="*/ 20205 h 132"/>
                <a:gd name="T8" fmla="*/ 47261 w 131"/>
                <a:gd name="T9" fmla="*/ 0 h 1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1"/>
                <a:gd name="T16" fmla="*/ 0 h 132"/>
                <a:gd name="T17" fmla="*/ 131 w 131"/>
                <a:gd name="T18" fmla="*/ 132 h 1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1" h="132">
                  <a:moveTo>
                    <a:pt x="130" y="0"/>
                  </a:moveTo>
                  <a:lnTo>
                    <a:pt x="0" y="75"/>
                  </a:lnTo>
                  <a:lnTo>
                    <a:pt x="18" y="131"/>
                  </a:lnTo>
                  <a:lnTo>
                    <a:pt x="130" y="56"/>
                  </a:lnTo>
                  <a:lnTo>
                    <a:pt x="130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20" name="Freeform 167"/>
            <p:cNvSpPr>
              <a:spLocks noChangeArrowheads="1"/>
            </p:cNvSpPr>
            <p:nvPr/>
          </p:nvSpPr>
          <p:spPr bwMode="auto">
            <a:xfrm>
              <a:off x="509588" y="717550"/>
              <a:ext cx="33337" cy="33337"/>
            </a:xfrm>
            <a:custGeom>
              <a:avLst/>
              <a:gdLst>
                <a:gd name="T0" fmla="*/ 32982 w 94"/>
                <a:gd name="T1" fmla="*/ 0 h 93"/>
                <a:gd name="T2" fmla="*/ 0 w 94"/>
                <a:gd name="T3" fmla="*/ 19715 h 93"/>
                <a:gd name="T4" fmla="*/ 13122 w 94"/>
                <a:gd name="T5" fmla="*/ 32979 h 93"/>
                <a:gd name="T6" fmla="*/ 32982 w 94"/>
                <a:gd name="T7" fmla="*/ 19715 h 93"/>
                <a:gd name="T8" fmla="*/ 32982 w 94"/>
                <a:gd name="T9" fmla="*/ 0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4"/>
                <a:gd name="T16" fmla="*/ 0 h 93"/>
                <a:gd name="T17" fmla="*/ 94 w 94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4" h="93">
                  <a:moveTo>
                    <a:pt x="93" y="0"/>
                  </a:moveTo>
                  <a:lnTo>
                    <a:pt x="0" y="55"/>
                  </a:lnTo>
                  <a:lnTo>
                    <a:pt x="37" y="92"/>
                  </a:lnTo>
                  <a:lnTo>
                    <a:pt x="93" y="55"/>
                  </a:lnTo>
                  <a:lnTo>
                    <a:pt x="9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21" name="Freeform 168"/>
            <p:cNvSpPr>
              <a:spLocks noChangeArrowheads="1"/>
            </p:cNvSpPr>
            <p:nvPr/>
          </p:nvSpPr>
          <p:spPr bwMode="auto">
            <a:xfrm>
              <a:off x="509588" y="717550"/>
              <a:ext cx="33337" cy="33337"/>
            </a:xfrm>
            <a:custGeom>
              <a:avLst/>
              <a:gdLst>
                <a:gd name="T0" fmla="*/ 32982 w 94"/>
                <a:gd name="T1" fmla="*/ 0 h 93"/>
                <a:gd name="T2" fmla="*/ 0 w 94"/>
                <a:gd name="T3" fmla="*/ 19715 h 93"/>
                <a:gd name="T4" fmla="*/ 13122 w 94"/>
                <a:gd name="T5" fmla="*/ 32979 h 93"/>
                <a:gd name="T6" fmla="*/ 32982 w 94"/>
                <a:gd name="T7" fmla="*/ 19715 h 93"/>
                <a:gd name="T8" fmla="*/ 32982 w 94"/>
                <a:gd name="T9" fmla="*/ 0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4"/>
                <a:gd name="T16" fmla="*/ 0 h 93"/>
                <a:gd name="T17" fmla="*/ 94 w 94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4" h="93">
                  <a:moveTo>
                    <a:pt x="93" y="0"/>
                  </a:moveTo>
                  <a:lnTo>
                    <a:pt x="0" y="55"/>
                  </a:lnTo>
                  <a:lnTo>
                    <a:pt x="37" y="92"/>
                  </a:lnTo>
                  <a:lnTo>
                    <a:pt x="93" y="55"/>
                  </a:lnTo>
                  <a:lnTo>
                    <a:pt x="9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22" name="Freeform 169"/>
            <p:cNvSpPr>
              <a:spLocks noChangeArrowheads="1"/>
            </p:cNvSpPr>
            <p:nvPr/>
          </p:nvSpPr>
          <p:spPr bwMode="auto">
            <a:xfrm>
              <a:off x="717550" y="1071562"/>
              <a:ext cx="14288" cy="7938"/>
            </a:xfrm>
            <a:custGeom>
              <a:avLst/>
              <a:gdLst>
                <a:gd name="T0" fmla="*/ 0 w 38"/>
                <a:gd name="T1" fmla="*/ 0 h 20"/>
                <a:gd name="T2" fmla="*/ 0 w 38"/>
                <a:gd name="T3" fmla="*/ 0 h 20"/>
                <a:gd name="T4" fmla="*/ 13912 w 38"/>
                <a:gd name="T5" fmla="*/ 7541 h 20"/>
                <a:gd name="T6" fmla="*/ 0 w 38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20"/>
                <a:gd name="T14" fmla="*/ 38 w 38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20">
                  <a:moveTo>
                    <a:pt x="0" y="0"/>
                  </a:moveTo>
                  <a:lnTo>
                    <a:pt x="0" y="0"/>
                  </a:lnTo>
                  <a:lnTo>
                    <a:pt x="37" y="19"/>
                  </a:lnTo>
                  <a:lnTo>
                    <a:pt x="0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23" name="Freeform 170"/>
            <p:cNvSpPr>
              <a:spLocks noChangeArrowheads="1"/>
            </p:cNvSpPr>
            <p:nvPr/>
          </p:nvSpPr>
          <p:spPr bwMode="auto">
            <a:xfrm>
              <a:off x="717550" y="1071562"/>
              <a:ext cx="14288" cy="7938"/>
            </a:xfrm>
            <a:custGeom>
              <a:avLst/>
              <a:gdLst>
                <a:gd name="T0" fmla="*/ 0 w 38"/>
                <a:gd name="T1" fmla="*/ 0 h 20"/>
                <a:gd name="T2" fmla="*/ 0 w 38"/>
                <a:gd name="T3" fmla="*/ 0 h 20"/>
                <a:gd name="T4" fmla="*/ 13912 w 38"/>
                <a:gd name="T5" fmla="*/ 7541 h 20"/>
                <a:gd name="T6" fmla="*/ 0 w 38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20"/>
                <a:gd name="T14" fmla="*/ 38 w 38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20">
                  <a:moveTo>
                    <a:pt x="0" y="0"/>
                  </a:moveTo>
                  <a:lnTo>
                    <a:pt x="0" y="0"/>
                  </a:lnTo>
                  <a:lnTo>
                    <a:pt x="37" y="19"/>
                  </a:lnTo>
                  <a:lnTo>
                    <a:pt x="0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24" name="Freeform 171"/>
            <p:cNvSpPr>
              <a:spLocks noChangeArrowheads="1"/>
            </p:cNvSpPr>
            <p:nvPr/>
          </p:nvSpPr>
          <p:spPr bwMode="auto">
            <a:xfrm>
              <a:off x="717550" y="1071562"/>
              <a:ext cx="14288" cy="7938"/>
            </a:xfrm>
            <a:custGeom>
              <a:avLst/>
              <a:gdLst>
                <a:gd name="T0" fmla="*/ 13912 w 38"/>
                <a:gd name="T1" fmla="*/ 0 h 20"/>
                <a:gd name="T2" fmla="*/ 0 w 38"/>
                <a:gd name="T3" fmla="*/ 0 h 20"/>
                <a:gd name="T4" fmla="*/ 13912 w 38"/>
                <a:gd name="T5" fmla="*/ 7541 h 20"/>
                <a:gd name="T6" fmla="*/ 13912 w 38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20"/>
                <a:gd name="T14" fmla="*/ 38 w 38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20">
                  <a:moveTo>
                    <a:pt x="37" y="0"/>
                  </a:moveTo>
                  <a:lnTo>
                    <a:pt x="0" y="0"/>
                  </a:lnTo>
                  <a:lnTo>
                    <a:pt x="37" y="19"/>
                  </a:lnTo>
                  <a:lnTo>
                    <a:pt x="37" y="0"/>
                  </a:lnTo>
                </a:path>
              </a:pathLst>
            </a:custGeom>
            <a:solidFill>
              <a:srgbClr val="D8DC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25" name="Freeform 172"/>
            <p:cNvSpPr>
              <a:spLocks noChangeArrowheads="1"/>
            </p:cNvSpPr>
            <p:nvPr/>
          </p:nvSpPr>
          <p:spPr bwMode="auto">
            <a:xfrm>
              <a:off x="717550" y="1071562"/>
              <a:ext cx="14288" cy="7938"/>
            </a:xfrm>
            <a:custGeom>
              <a:avLst/>
              <a:gdLst>
                <a:gd name="T0" fmla="*/ 13912 w 38"/>
                <a:gd name="T1" fmla="*/ 0 h 20"/>
                <a:gd name="T2" fmla="*/ 0 w 38"/>
                <a:gd name="T3" fmla="*/ 0 h 20"/>
                <a:gd name="T4" fmla="*/ 13912 w 38"/>
                <a:gd name="T5" fmla="*/ 7541 h 20"/>
                <a:gd name="T6" fmla="*/ 13912 w 38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20"/>
                <a:gd name="T14" fmla="*/ 38 w 38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20">
                  <a:moveTo>
                    <a:pt x="37" y="0"/>
                  </a:moveTo>
                  <a:lnTo>
                    <a:pt x="0" y="0"/>
                  </a:lnTo>
                  <a:lnTo>
                    <a:pt x="37" y="19"/>
                  </a:lnTo>
                  <a:lnTo>
                    <a:pt x="37" y="0"/>
                  </a:lnTo>
                </a:path>
              </a:pathLst>
            </a:custGeom>
            <a:solidFill>
              <a:srgbClr val="D8DC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26" name="Freeform 173"/>
            <p:cNvSpPr>
              <a:spLocks noChangeArrowheads="1"/>
            </p:cNvSpPr>
            <p:nvPr/>
          </p:nvSpPr>
          <p:spPr bwMode="auto">
            <a:xfrm>
              <a:off x="530225" y="757237"/>
              <a:ext cx="14288" cy="26988"/>
            </a:xfrm>
            <a:custGeom>
              <a:avLst/>
              <a:gdLst>
                <a:gd name="T0" fmla="*/ 13922 w 39"/>
                <a:gd name="T1" fmla="*/ 0 h 75"/>
                <a:gd name="T2" fmla="*/ 0 w 39"/>
                <a:gd name="T3" fmla="*/ 6477 h 75"/>
                <a:gd name="T4" fmla="*/ 7327 w 39"/>
                <a:gd name="T5" fmla="*/ 26628 h 75"/>
                <a:gd name="T6" fmla="*/ 13922 w 39"/>
                <a:gd name="T7" fmla="*/ 20151 h 75"/>
                <a:gd name="T8" fmla="*/ 13922 w 39"/>
                <a:gd name="T9" fmla="*/ 0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75"/>
                <a:gd name="T17" fmla="*/ 39 w 39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75">
                  <a:moveTo>
                    <a:pt x="38" y="0"/>
                  </a:moveTo>
                  <a:lnTo>
                    <a:pt x="0" y="18"/>
                  </a:lnTo>
                  <a:lnTo>
                    <a:pt x="20" y="74"/>
                  </a:lnTo>
                  <a:lnTo>
                    <a:pt x="38" y="56"/>
                  </a:lnTo>
                  <a:lnTo>
                    <a:pt x="38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27" name="Freeform 174"/>
            <p:cNvSpPr>
              <a:spLocks noChangeArrowheads="1"/>
            </p:cNvSpPr>
            <p:nvPr/>
          </p:nvSpPr>
          <p:spPr bwMode="auto">
            <a:xfrm>
              <a:off x="530225" y="757237"/>
              <a:ext cx="14288" cy="26988"/>
            </a:xfrm>
            <a:custGeom>
              <a:avLst/>
              <a:gdLst>
                <a:gd name="T0" fmla="*/ 13922 w 39"/>
                <a:gd name="T1" fmla="*/ 0 h 75"/>
                <a:gd name="T2" fmla="*/ 0 w 39"/>
                <a:gd name="T3" fmla="*/ 6477 h 75"/>
                <a:gd name="T4" fmla="*/ 7327 w 39"/>
                <a:gd name="T5" fmla="*/ 26628 h 75"/>
                <a:gd name="T6" fmla="*/ 13922 w 39"/>
                <a:gd name="T7" fmla="*/ 20151 h 75"/>
                <a:gd name="T8" fmla="*/ 13922 w 39"/>
                <a:gd name="T9" fmla="*/ 0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75"/>
                <a:gd name="T17" fmla="*/ 39 w 39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75">
                  <a:moveTo>
                    <a:pt x="38" y="0"/>
                  </a:moveTo>
                  <a:lnTo>
                    <a:pt x="0" y="18"/>
                  </a:lnTo>
                  <a:lnTo>
                    <a:pt x="20" y="74"/>
                  </a:lnTo>
                  <a:lnTo>
                    <a:pt x="38" y="56"/>
                  </a:lnTo>
                  <a:lnTo>
                    <a:pt x="38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28" name="Freeform 175"/>
            <p:cNvSpPr>
              <a:spLocks noChangeArrowheads="1"/>
            </p:cNvSpPr>
            <p:nvPr/>
          </p:nvSpPr>
          <p:spPr bwMode="auto">
            <a:xfrm>
              <a:off x="542925" y="798512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29" name="Freeform 176"/>
            <p:cNvSpPr>
              <a:spLocks noChangeArrowheads="1"/>
            </p:cNvSpPr>
            <p:nvPr/>
          </p:nvSpPr>
          <p:spPr bwMode="auto">
            <a:xfrm>
              <a:off x="542925" y="798512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60000 65536"/>
                <a:gd name="T5" fmla="*/ 0 60000 65536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30" name="Freeform 177"/>
            <p:cNvSpPr>
              <a:spLocks noChangeArrowheads="1"/>
            </p:cNvSpPr>
            <p:nvPr/>
          </p:nvSpPr>
          <p:spPr bwMode="auto">
            <a:xfrm>
              <a:off x="817563" y="180975"/>
              <a:ext cx="536575" cy="141287"/>
            </a:xfrm>
            <a:custGeom>
              <a:avLst/>
              <a:gdLst>
                <a:gd name="T0" fmla="*/ 482594 w 1491"/>
                <a:gd name="T1" fmla="*/ 0 h 392"/>
                <a:gd name="T2" fmla="*/ 482594 w 1491"/>
                <a:gd name="T3" fmla="*/ 0 h 392"/>
                <a:gd name="T4" fmla="*/ 60459 w 1491"/>
                <a:gd name="T5" fmla="*/ 0 h 392"/>
                <a:gd name="T6" fmla="*/ 0 w 1491"/>
                <a:gd name="T7" fmla="*/ 53703 h 392"/>
                <a:gd name="T8" fmla="*/ 0 w 1491"/>
                <a:gd name="T9" fmla="*/ 134078 h 392"/>
                <a:gd name="T10" fmla="*/ 0 w 1491"/>
                <a:gd name="T11" fmla="*/ 134078 h 392"/>
                <a:gd name="T12" fmla="*/ 0 w 1491"/>
                <a:gd name="T13" fmla="*/ 140927 h 392"/>
                <a:gd name="T14" fmla="*/ 13675 w 1491"/>
                <a:gd name="T15" fmla="*/ 140927 h 392"/>
                <a:gd name="T16" fmla="*/ 13675 w 1491"/>
                <a:gd name="T17" fmla="*/ 120743 h 392"/>
                <a:gd name="T18" fmla="*/ 13675 w 1491"/>
                <a:gd name="T19" fmla="*/ 120743 h 392"/>
                <a:gd name="T20" fmla="*/ 67297 w 1491"/>
                <a:gd name="T21" fmla="*/ 67039 h 392"/>
                <a:gd name="T22" fmla="*/ 476116 w 1491"/>
                <a:gd name="T23" fmla="*/ 67039 h 392"/>
                <a:gd name="T24" fmla="*/ 529737 w 1491"/>
                <a:gd name="T25" fmla="*/ 120743 h 392"/>
                <a:gd name="T26" fmla="*/ 529737 w 1491"/>
                <a:gd name="T27" fmla="*/ 140927 h 392"/>
                <a:gd name="T28" fmla="*/ 536215 w 1491"/>
                <a:gd name="T29" fmla="*/ 140927 h 392"/>
                <a:gd name="T30" fmla="*/ 536215 w 1491"/>
                <a:gd name="T31" fmla="*/ 53703 h 392"/>
                <a:gd name="T32" fmla="*/ 482594 w 1491"/>
                <a:gd name="T33" fmla="*/ 0 h 39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91"/>
                <a:gd name="T52" fmla="*/ 0 h 392"/>
                <a:gd name="T53" fmla="*/ 1491 w 1491"/>
                <a:gd name="T54" fmla="*/ 392 h 39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91" h="392">
                  <a:moveTo>
                    <a:pt x="1341" y="0"/>
                  </a:moveTo>
                  <a:lnTo>
                    <a:pt x="1341" y="0"/>
                  </a:lnTo>
                  <a:cubicBezTo>
                    <a:pt x="168" y="0"/>
                    <a:pt x="168" y="0"/>
                    <a:pt x="168" y="0"/>
                  </a:cubicBezTo>
                  <a:cubicBezTo>
                    <a:pt x="75" y="0"/>
                    <a:pt x="0" y="74"/>
                    <a:pt x="0" y="149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391"/>
                    <a:pt x="0" y="391"/>
                    <a:pt x="0" y="391"/>
                  </a:cubicBezTo>
                  <a:cubicBezTo>
                    <a:pt x="38" y="391"/>
                    <a:pt x="38" y="391"/>
                    <a:pt x="38" y="391"/>
                  </a:cubicBezTo>
                  <a:cubicBezTo>
                    <a:pt x="38" y="335"/>
                    <a:pt x="38" y="335"/>
                    <a:pt x="38" y="335"/>
                  </a:cubicBezTo>
                  <a:cubicBezTo>
                    <a:pt x="38" y="260"/>
                    <a:pt x="112" y="186"/>
                    <a:pt x="187" y="186"/>
                  </a:cubicBezTo>
                  <a:cubicBezTo>
                    <a:pt x="1323" y="186"/>
                    <a:pt x="1323" y="186"/>
                    <a:pt x="1323" y="186"/>
                  </a:cubicBezTo>
                  <a:cubicBezTo>
                    <a:pt x="1397" y="186"/>
                    <a:pt x="1472" y="260"/>
                    <a:pt x="1472" y="335"/>
                  </a:cubicBezTo>
                  <a:cubicBezTo>
                    <a:pt x="1472" y="391"/>
                    <a:pt x="1472" y="391"/>
                    <a:pt x="1472" y="391"/>
                  </a:cubicBezTo>
                  <a:cubicBezTo>
                    <a:pt x="1490" y="391"/>
                    <a:pt x="1490" y="391"/>
                    <a:pt x="1490" y="391"/>
                  </a:cubicBezTo>
                  <a:cubicBezTo>
                    <a:pt x="1490" y="149"/>
                    <a:pt x="1490" y="149"/>
                    <a:pt x="1490" y="149"/>
                  </a:cubicBezTo>
                  <a:cubicBezTo>
                    <a:pt x="1490" y="74"/>
                    <a:pt x="1434" y="0"/>
                    <a:pt x="1341" y="0"/>
                  </a:cubicBezTo>
                </a:path>
              </a:pathLst>
            </a:custGeom>
            <a:solidFill>
              <a:srgbClr val="52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31" name="Freeform 178"/>
            <p:cNvSpPr>
              <a:spLocks noChangeArrowheads="1"/>
            </p:cNvSpPr>
            <p:nvPr/>
          </p:nvSpPr>
          <p:spPr bwMode="auto">
            <a:xfrm>
              <a:off x="542925" y="376237"/>
              <a:ext cx="1092200" cy="696913"/>
            </a:xfrm>
            <a:custGeom>
              <a:avLst/>
              <a:gdLst>
                <a:gd name="T0" fmla="*/ 0 w 3036"/>
                <a:gd name="T1" fmla="*/ 0 h 1936"/>
                <a:gd name="T2" fmla="*/ 0 w 3036"/>
                <a:gd name="T3" fmla="*/ 0 h 1936"/>
                <a:gd name="T4" fmla="*/ 0 w 3036"/>
                <a:gd name="T5" fmla="*/ 0 h 1936"/>
                <a:gd name="T6" fmla="*/ 0 w 3036"/>
                <a:gd name="T7" fmla="*/ 13319 h 1936"/>
                <a:gd name="T8" fmla="*/ 0 w 3036"/>
                <a:gd name="T9" fmla="*/ 33478 h 1936"/>
                <a:gd name="T10" fmla="*/ 0 w 3036"/>
                <a:gd name="T11" fmla="*/ 53636 h 1936"/>
                <a:gd name="T12" fmla="*/ 0 w 3036"/>
                <a:gd name="T13" fmla="*/ 73795 h 1936"/>
                <a:gd name="T14" fmla="*/ 0 w 3036"/>
                <a:gd name="T15" fmla="*/ 93594 h 1936"/>
                <a:gd name="T16" fmla="*/ 0 w 3036"/>
                <a:gd name="T17" fmla="*/ 147230 h 1936"/>
                <a:gd name="T18" fmla="*/ 0 w 3036"/>
                <a:gd name="T19" fmla="*/ 167389 h 1936"/>
                <a:gd name="T20" fmla="*/ 0 w 3036"/>
                <a:gd name="T21" fmla="*/ 187547 h 1936"/>
                <a:gd name="T22" fmla="*/ 0 w 3036"/>
                <a:gd name="T23" fmla="*/ 207706 h 1936"/>
                <a:gd name="T24" fmla="*/ 0 w 3036"/>
                <a:gd name="T25" fmla="*/ 227865 h 1936"/>
                <a:gd name="T26" fmla="*/ 0 w 3036"/>
                <a:gd name="T27" fmla="*/ 248023 h 1936"/>
                <a:gd name="T28" fmla="*/ 0 w 3036"/>
                <a:gd name="T29" fmla="*/ 268182 h 1936"/>
                <a:gd name="T30" fmla="*/ 0 w 3036"/>
                <a:gd name="T31" fmla="*/ 281141 h 1936"/>
                <a:gd name="T32" fmla="*/ 0 w 3036"/>
                <a:gd name="T33" fmla="*/ 301300 h 1936"/>
                <a:gd name="T34" fmla="*/ 0 w 3036"/>
                <a:gd name="T35" fmla="*/ 321458 h 1936"/>
                <a:gd name="T36" fmla="*/ 0 w 3036"/>
                <a:gd name="T37" fmla="*/ 341977 h 1936"/>
                <a:gd name="T38" fmla="*/ 0 w 3036"/>
                <a:gd name="T39" fmla="*/ 361776 h 1936"/>
                <a:gd name="T40" fmla="*/ 0 w 3036"/>
                <a:gd name="T41" fmla="*/ 381934 h 1936"/>
                <a:gd name="T42" fmla="*/ 0 w 3036"/>
                <a:gd name="T43" fmla="*/ 402093 h 1936"/>
                <a:gd name="T44" fmla="*/ 0 w 3036"/>
                <a:gd name="T45" fmla="*/ 422252 h 1936"/>
                <a:gd name="T46" fmla="*/ 0 w 3036"/>
                <a:gd name="T47" fmla="*/ 422252 h 1936"/>
                <a:gd name="T48" fmla="*/ 0 w 3036"/>
                <a:gd name="T49" fmla="*/ 549323 h 1936"/>
                <a:gd name="T50" fmla="*/ 0 w 3036"/>
                <a:gd name="T51" fmla="*/ 563002 h 1936"/>
                <a:gd name="T52" fmla="*/ 0 w 3036"/>
                <a:gd name="T53" fmla="*/ 583161 h 1936"/>
                <a:gd name="T54" fmla="*/ 0 w 3036"/>
                <a:gd name="T55" fmla="*/ 643277 h 1936"/>
                <a:gd name="T56" fmla="*/ 0 w 3036"/>
                <a:gd name="T57" fmla="*/ 643277 h 1936"/>
                <a:gd name="T58" fmla="*/ 0 w 3036"/>
                <a:gd name="T59" fmla="*/ 643277 h 1936"/>
                <a:gd name="T60" fmla="*/ 0 w 3036"/>
                <a:gd name="T61" fmla="*/ 643277 h 1936"/>
                <a:gd name="T62" fmla="*/ 0 w 3036"/>
                <a:gd name="T63" fmla="*/ 589640 h 1936"/>
                <a:gd name="T64" fmla="*/ 113681 w 3036"/>
                <a:gd name="T65" fmla="*/ 696553 h 1936"/>
                <a:gd name="T66" fmla="*/ 174119 w 3036"/>
                <a:gd name="T67" fmla="*/ 696553 h 1936"/>
                <a:gd name="T68" fmla="*/ 174119 w 3036"/>
                <a:gd name="T69" fmla="*/ 696553 h 1936"/>
                <a:gd name="T70" fmla="*/ 187430 w 3036"/>
                <a:gd name="T71" fmla="*/ 696553 h 1936"/>
                <a:gd name="T72" fmla="*/ 971324 w 3036"/>
                <a:gd name="T73" fmla="*/ 696553 h 1936"/>
                <a:gd name="T74" fmla="*/ 1091840 w 3036"/>
                <a:gd name="T75" fmla="*/ 576321 h 1936"/>
                <a:gd name="T76" fmla="*/ 1091840 w 3036"/>
                <a:gd name="T77" fmla="*/ 328298 h 1936"/>
                <a:gd name="T78" fmla="*/ 676689 w 3036"/>
                <a:gd name="T79" fmla="*/ 328298 h 1936"/>
                <a:gd name="T80" fmla="*/ 676689 w 3036"/>
                <a:gd name="T81" fmla="*/ 348457 h 1936"/>
                <a:gd name="T82" fmla="*/ 663019 w 3036"/>
                <a:gd name="T83" fmla="*/ 348457 h 1936"/>
                <a:gd name="T84" fmla="*/ 542503 w 3036"/>
                <a:gd name="T85" fmla="*/ 455729 h 1936"/>
                <a:gd name="T86" fmla="*/ 415151 w 3036"/>
                <a:gd name="T87" fmla="*/ 348457 h 1936"/>
                <a:gd name="T88" fmla="*/ 401840 w 3036"/>
                <a:gd name="T89" fmla="*/ 348457 h 1936"/>
                <a:gd name="T90" fmla="*/ 401840 w 3036"/>
                <a:gd name="T91" fmla="*/ 328298 h 1936"/>
                <a:gd name="T92" fmla="*/ 0 w 3036"/>
                <a:gd name="T93" fmla="*/ 328298 h 1936"/>
                <a:gd name="T94" fmla="*/ 0 w 3036"/>
                <a:gd name="T95" fmla="*/ 0 h 19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036"/>
                <a:gd name="T145" fmla="*/ 0 h 1936"/>
                <a:gd name="T146" fmla="*/ 3036 w 3036"/>
                <a:gd name="T147" fmla="*/ 1936 h 19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036" h="1936">
                  <a:moveTo>
                    <a:pt x="0" y="0"/>
                  </a:moveTo>
                  <a:lnTo>
                    <a:pt x="0" y="0"/>
                  </a:lnTo>
                  <a:cubicBezTo>
                    <a:pt x="0" y="37"/>
                    <a:pt x="0" y="37"/>
                    <a:pt x="0" y="37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0" y="409"/>
                    <a:pt x="0" y="409"/>
                    <a:pt x="0" y="409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0" y="633"/>
                    <a:pt x="0" y="633"/>
                    <a:pt x="0" y="633"/>
                  </a:cubicBezTo>
                  <a:cubicBezTo>
                    <a:pt x="0" y="689"/>
                    <a:pt x="0" y="689"/>
                    <a:pt x="0" y="689"/>
                  </a:cubicBezTo>
                  <a:cubicBezTo>
                    <a:pt x="0" y="745"/>
                    <a:pt x="0" y="745"/>
                    <a:pt x="0" y="745"/>
                  </a:cubicBezTo>
                  <a:cubicBezTo>
                    <a:pt x="0" y="781"/>
                    <a:pt x="0" y="781"/>
                    <a:pt x="0" y="781"/>
                  </a:cubicBezTo>
                  <a:cubicBezTo>
                    <a:pt x="0" y="837"/>
                    <a:pt x="0" y="837"/>
                    <a:pt x="0" y="837"/>
                  </a:cubicBezTo>
                  <a:cubicBezTo>
                    <a:pt x="0" y="893"/>
                    <a:pt x="0" y="893"/>
                    <a:pt x="0" y="893"/>
                  </a:cubicBezTo>
                  <a:cubicBezTo>
                    <a:pt x="0" y="950"/>
                    <a:pt x="0" y="950"/>
                    <a:pt x="0" y="950"/>
                  </a:cubicBezTo>
                  <a:cubicBezTo>
                    <a:pt x="0" y="1005"/>
                    <a:pt x="0" y="1005"/>
                    <a:pt x="0" y="1005"/>
                  </a:cubicBezTo>
                  <a:cubicBezTo>
                    <a:pt x="0" y="1061"/>
                    <a:pt x="0" y="1061"/>
                    <a:pt x="0" y="1061"/>
                  </a:cubicBezTo>
                  <a:cubicBezTo>
                    <a:pt x="0" y="1117"/>
                    <a:pt x="0" y="1117"/>
                    <a:pt x="0" y="1117"/>
                  </a:cubicBezTo>
                  <a:cubicBezTo>
                    <a:pt x="0" y="1173"/>
                    <a:pt x="0" y="1173"/>
                    <a:pt x="0" y="1173"/>
                  </a:cubicBezTo>
                  <a:cubicBezTo>
                    <a:pt x="0" y="1526"/>
                    <a:pt x="0" y="1526"/>
                    <a:pt x="0" y="1526"/>
                  </a:cubicBezTo>
                  <a:cubicBezTo>
                    <a:pt x="0" y="1564"/>
                    <a:pt x="0" y="1564"/>
                    <a:pt x="0" y="1564"/>
                  </a:cubicBezTo>
                  <a:cubicBezTo>
                    <a:pt x="0" y="1620"/>
                    <a:pt x="0" y="1620"/>
                    <a:pt x="0" y="1620"/>
                  </a:cubicBezTo>
                  <a:cubicBezTo>
                    <a:pt x="0" y="1787"/>
                    <a:pt x="0" y="1787"/>
                    <a:pt x="0" y="1787"/>
                  </a:cubicBezTo>
                  <a:cubicBezTo>
                    <a:pt x="0" y="1638"/>
                    <a:pt x="0" y="1638"/>
                    <a:pt x="0" y="1638"/>
                  </a:cubicBezTo>
                  <a:cubicBezTo>
                    <a:pt x="111" y="1731"/>
                    <a:pt x="223" y="1843"/>
                    <a:pt x="316" y="1935"/>
                  </a:cubicBezTo>
                  <a:cubicBezTo>
                    <a:pt x="484" y="1935"/>
                    <a:pt x="484" y="1935"/>
                    <a:pt x="484" y="1935"/>
                  </a:cubicBezTo>
                  <a:cubicBezTo>
                    <a:pt x="521" y="1935"/>
                    <a:pt x="521" y="1935"/>
                    <a:pt x="521" y="1935"/>
                  </a:cubicBezTo>
                  <a:cubicBezTo>
                    <a:pt x="2700" y="1935"/>
                    <a:pt x="2700" y="1935"/>
                    <a:pt x="2700" y="1935"/>
                  </a:cubicBezTo>
                  <a:cubicBezTo>
                    <a:pt x="3035" y="1601"/>
                    <a:pt x="3035" y="1601"/>
                    <a:pt x="3035" y="1601"/>
                  </a:cubicBezTo>
                  <a:cubicBezTo>
                    <a:pt x="3035" y="912"/>
                    <a:pt x="3035" y="912"/>
                    <a:pt x="3035" y="912"/>
                  </a:cubicBezTo>
                  <a:cubicBezTo>
                    <a:pt x="1881" y="912"/>
                    <a:pt x="1881" y="912"/>
                    <a:pt x="1881" y="912"/>
                  </a:cubicBezTo>
                  <a:cubicBezTo>
                    <a:pt x="1881" y="968"/>
                    <a:pt x="1881" y="968"/>
                    <a:pt x="1881" y="968"/>
                  </a:cubicBezTo>
                  <a:cubicBezTo>
                    <a:pt x="1843" y="968"/>
                    <a:pt x="1843" y="968"/>
                    <a:pt x="1843" y="968"/>
                  </a:cubicBezTo>
                  <a:cubicBezTo>
                    <a:pt x="1825" y="1135"/>
                    <a:pt x="1676" y="1266"/>
                    <a:pt x="1508" y="1266"/>
                  </a:cubicBezTo>
                  <a:cubicBezTo>
                    <a:pt x="1322" y="1266"/>
                    <a:pt x="1173" y="1135"/>
                    <a:pt x="1154" y="968"/>
                  </a:cubicBezTo>
                  <a:cubicBezTo>
                    <a:pt x="1117" y="968"/>
                    <a:pt x="1117" y="968"/>
                    <a:pt x="1117" y="968"/>
                  </a:cubicBezTo>
                  <a:cubicBezTo>
                    <a:pt x="1117" y="912"/>
                    <a:pt x="1117" y="912"/>
                    <a:pt x="1117" y="912"/>
                  </a:cubicBezTo>
                  <a:cubicBezTo>
                    <a:pt x="0" y="912"/>
                    <a:pt x="0" y="912"/>
                    <a:pt x="0" y="91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7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32" name="Freeform 179"/>
            <p:cNvSpPr>
              <a:spLocks noChangeArrowheads="1"/>
            </p:cNvSpPr>
            <p:nvPr/>
          </p:nvSpPr>
          <p:spPr bwMode="auto">
            <a:xfrm>
              <a:off x="542925" y="376237"/>
              <a:ext cx="1092200" cy="328613"/>
            </a:xfrm>
            <a:custGeom>
              <a:avLst/>
              <a:gdLst>
                <a:gd name="T0" fmla="*/ 1091840 w 3036"/>
                <a:gd name="T1" fmla="*/ 301259 h 913"/>
                <a:gd name="T2" fmla="*/ 676689 w 3036"/>
                <a:gd name="T3" fmla="*/ 301259 h 913"/>
                <a:gd name="T4" fmla="*/ 676689 w 3036"/>
                <a:gd name="T5" fmla="*/ 328253 h 913"/>
                <a:gd name="T6" fmla="*/ 1091840 w 3036"/>
                <a:gd name="T7" fmla="*/ 328253 h 913"/>
                <a:gd name="T8" fmla="*/ 1091840 w 3036"/>
                <a:gd name="T9" fmla="*/ 301259 h 913"/>
                <a:gd name="T10" fmla="*/ 0 w 3036"/>
                <a:gd name="T11" fmla="*/ 0 h 913"/>
                <a:gd name="T12" fmla="*/ 0 w 3036"/>
                <a:gd name="T13" fmla="*/ 0 h 913"/>
                <a:gd name="T14" fmla="*/ 0 w 3036"/>
                <a:gd name="T15" fmla="*/ 328253 h 913"/>
                <a:gd name="T16" fmla="*/ 401840 w 3036"/>
                <a:gd name="T17" fmla="*/ 328253 h 913"/>
                <a:gd name="T18" fmla="*/ 401840 w 3036"/>
                <a:gd name="T19" fmla="*/ 301259 h 913"/>
                <a:gd name="T20" fmla="*/ 0 w 3036"/>
                <a:gd name="T21" fmla="*/ 301259 h 913"/>
                <a:gd name="T22" fmla="*/ 0 w 3036"/>
                <a:gd name="T23" fmla="*/ 0 h 9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036"/>
                <a:gd name="T37" fmla="*/ 0 h 913"/>
                <a:gd name="T38" fmla="*/ 3036 w 3036"/>
                <a:gd name="T39" fmla="*/ 913 h 91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036" h="913">
                  <a:moveTo>
                    <a:pt x="3035" y="837"/>
                  </a:moveTo>
                  <a:lnTo>
                    <a:pt x="1881" y="837"/>
                  </a:lnTo>
                  <a:lnTo>
                    <a:pt x="1881" y="912"/>
                  </a:lnTo>
                  <a:lnTo>
                    <a:pt x="3035" y="912"/>
                  </a:lnTo>
                  <a:lnTo>
                    <a:pt x="3035" y="837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912"/>
                  </a:lnTo>
                  <a:lnTo>
                    <a:pt x="1117" y="912"/>
                  </a:lnTo>
                  <a:lnTo>
                    <a:pt x="1117" y="837"/>
                  </a:lnTo>
                  <a:lnTo>
                    <a:pt x="0" y="8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3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33" name="Freeform 180"/>
            <p:cNvSpPr>
              <a:spLocks noChangeArrowheads="1"/>
            </p:cNvSpPr>
            <p:nvPr/>
          </p:nvSpPr>
          <p:spPr bwMode="auto">
            <a:xfrm>
              <a:off x="1220788" y="676275"/>
              <a:ext cx="415925" cy="26987"/>
            </a:xfrm>
            <a:custGeom>
              <a:avLst/>
              <a:gdLst>
                <a:gd name="T0" fmla="*/ 415565 w 1155"/>
                <a:gd name="T1" fmla="*/ 0 h 76"/>
                <a:gd name="T2" fmla="*/ 0 w 1155"/>
                <a:gd name="T3" fmla="*/ 0 h 76"/>
                <a:gd name="T4" fmla="*/ 0 w 1155"/>
                <a:gd name="T5" fmla="*/ 26632 h 76"/>
                <a:gd name="T6" fmla="*/ 415565 w 1155"/>
                <a:gd name="T7" fmla="*/ 26632 h 76"/>
                <a:gd name="T8" fmla="*/ 415565 w 1155"/>
                <a:gd name="T9" fmla="*/ 0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55"/>
                <a:gd name="T16" fmla="*/ 0 h 76"/>
                <a:gd name="T17" fmla="*/ 1155 w 1155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55" h="76">
                  <a:moveTo>
                    <a:pt x="1154" y="0"/>
                  </a:moveTo>
                  <a:lnTo>
                    <a:pt x="0" y="0"/>
                  </a:lnTo>
                  <a:lnTo>
                    <a:pt x="0" y="75"/>
                  </a:lnTo>
                  <a:lnTo>
                    <a:pt x="1154" y="75"/>
                  </a:lnTo>
                  <a:lnTo>
                    <a:pt x="1154" y="0"/>
                  </a:lnTo>
                </a:path>
              </a:pathLst>
            </a:custGeom>
            <a:solidFill>
              <a:srgbClr val="283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34" name="Freeform 181"/>
            <p:cNvSpPr>
              <a:spLocks noChangeArrowheads="1"/>
            </p:cNvSpPr>
            <p:nvPr/>
          </p:nvSpPr>
          <p:spPr bwMode="auto">
            <a:xfrm>
              <a:off x="542925" y="376237"/>
              <a:ext cx="403225" cy="328613"/>
            </a:xfrm>
            <a:custGeom>
              <a:avLst/>
              <a:gdLst>
                <a:gd name="T0" fmla="*/ 0 w 1118"/>
                <a:gd name="T1" fmla="*/ 0 h 913"/>
                <a:gd name="T2" fmla="*/ 0 w 1118"/>
                <a:gd name="T3" fmla="*/ 0 h 913"/>
                <a:gd name="T4" fmla="*/ 0 w 1118"/>
                <a:gd name="T5" fmla="*/ 328253 h 913"/>
                <a:gd name="T6" fmla="*/ 402864 w 1118"/>
                <a:gd name="T7" fmla="*/ 328253 h 913"/>
                <a:gd name="T8" fmla="*/ 402864 w 1118"/>
                <a:gd name="T9" fmla="*/ 301259 h 913"/>
                <a:gd name="T10" fmla="*/ 0 w 1118"/>
                <a:gd name="T11" fmla="*/ 301259 h 913"/>
                <a:gd name="T12" fmla="*/ 0 w 1118"/>
                <a:gd name="T13" fmla="*/ 0 h 9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18"/>
                <a:gd name="T22" fmla="*/ 0 h 913"/>
                <a:gd name="T23" fmla="*/ 1118 w 1118"/>
                <a:gd name="T24" fmla="*/ 913 h 9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18" h="913">
                  <a:moveTo>
                    <a:pt x="0" y="0"/>
                  </a:moveTo>
                  <a:lnTo>
                    <a:pt x="0" y="0"/>
                  </a:lnTo>
                  <a:lnTo>
                    <a:pt x="0" y="912"/>
                  </a:lnTo>
                  <a:lnTo>
                    <a:pt x="1117" y="912"/>
                  </a:lnTo>
                  <a:lnTo>
                    <a:pt x="1117" y="837"/>
                  </a:lnTo>
                  <a:lnTo>
                    <a:pt x="0" y="837"/>
                  </a:lnTo>
                  <a:lnTo>
                    <a:pt x="0" y="0"/>
                  </a:lnTo>
                </a:path>
              </a:pathLst>
            </a:custGeom>
            <a:solidFill>
              <a:srgbClr val="283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35" name="Freeform 182"/>
            <p:cNvSpPr>
              <a:spLocks noChangeArrowheads="1"/>
            </p:cNvSpPr>
            <p:nvPr/>
          </p:nvSpPr>
          <p:spPr bwMode="auto">
            <a:xfrm>
              <a:off x="542925" y="322262"/>
              <a:ext cx="1092200" cy="355600"/>
            </a:xfrm>
            <a:custGeom>
              <a:avLst/>
              <a:gdLst>
                <a:gd name="T0" fmla="*/ 1038238 w 3036"/>
                <a:gd name="T1" fmla="*/ 0 h 987"/>
                <a:gd name="T2" fmla="*/ 1038238 w 3036"/>
                <a:gd name="T3" fmla="*/ 0 h 987"/>
                <a:gd name="T4" fmla="*/ 810516 w 3036"/>
                <a:gd name="T5" fmla="*/ 0 h 987"/>
                <a:gd name="T6" fmla="*/ 804041 w 3036"/>
                <a:gd name="T7" fmla="*/ 0 h 987"/>
                <a:gd name="T8" fmla="*/ 288159 w 3036"/>
                <a:gd name="T9" fmla="*/ 0 h 987"/>
                <a:gd name="T10" fmla="*/ 274489 w 3036"/>
                <a:gd name="T11" fmla="*/ 0 h 987"/>
                <a:gd name="T12" fmla="*/ 207576 w 3036"/>
                <a:gd name="T13" fmla="*/ 0 h 987"/>
                <a:gd name="T14" fmla="*/ 167284 w 3036"/>
                <a:gd name="T15" fmla="*/ 0 h 987"/>
                <a:gd name="T16" fmla="*/ 133827 w 3036"/>
                <a:gd name="T17" fmla="*/ 0 h 987"/>
                <a:gd name="T18" fmla="*/ 93535 w 3036"/>
                <a:gd name="T19" fmla="*/ 0 h 987"/>
                <a:gd name="T20" fmla="*/ 60078 w 3036"/>
                <a:gd name="T21" fmla="*/ 0 h 987"/>
                <a:gd name="T22" fmla="*/ 60078 w 3036"/>
                <a:gd name="T23" fmla="*/ 0 h 987"/>
                <a:gd name="T24" fmla="*/ 13311 w 3036"/>
                <a:gd name="T25" fmla="*/ 26661 h 987"/>
                <a:gd name="T26" fmla="*/ 0 w 3036"/>
                <a:gd name="T27" fmla="*/ 46837 h 987"/>
                <a:gd name="T28" fmla="*/ 0 w 3036"/>
                <a:gd name="T29" fmla="*/ 53682 h 987"/>
                <a:gd name="T30" fmla="*/ 0 w 3036"/>
                <a:gd name="T31" fmla="*/ 53682 h 987"/>
                <a:gd name="T32" fmla="*/ 0 w 3036"/>
                <a:gd name="T33" fmla="*/ 355240 h 987"/>
                <a:gd name="T34" fmla="*/ 401840 w 3036"/>
                <a:gd name="T35" fmla="*/ 355240 h 987"/>
                <a:gd name="T36" fmla="*/ 401840 w 3036"/>
                <a:gd name="T37" fmla="*/ 315248 h 987"/>
                <a:gd name="T38" fmla="*/ 676689 w 3036"/>
                <a:gd name="T39" fmla="*/ 315248 h 987"/>
                <a:gd name="T40" fmla="*/ 676689 w 3036"/>
                <a:gd name="T41" fmla="*/ 355240 h 987"/>
                <a:gd name="T42" fmla="*/ 1091840 w 3036"/>
                <a:gd name="T43" fmla="*/ 355240 h 987"/>
                <a:gd name="T44" fmla="*/ 1091840 w 3036"/>
                <a:gd name="T45" fmla="*/ 53682 h 987"/>
                <a:gd name="T46" fmla="*/ 1038238 w 3036"/>
                <a:gd name="T47" fmla="*/ 0 h 98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036"/>
                <a:gd name="T73" fmla="*/ 0 h 987"/>
                <a:gd name="T74" fmla="*/ 3036 w 3036"/>
                <a:gd name="T75" fmla="*/ 987 h 98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036" h="987">
                  <a:moveTo>
                    <a:pt x="2886" y="0"/>
                  </a:moveTo>
                  <a:lnTo>
                    <a:pt x="2886" y="0"/>
                  </a:lnTo>
                  <a:cubicBezTo>
                    <a:pt x="2253" y="0"/>
                    <a:pt x="2253" y="0"/>
                    <a:pt x="2253" y="0"/>
                  </a:cubicBezTo>
                  <a:cubicBezTo>
                    <a:pt x="2235" y="0"/>
                    <a:pt x="2235" y="0"/>
                    <a:pt x="2235" y="0"/>
                  </a:cubicBezTo>
                  <a:cubicBezTo>
                    <a:pt x="801" y="0"/>
                    <a:pt x="801" y="0"/>
                    <a:pt x="801" y="0"/>
                  </a:cubicBezTo>
                  <a:cubicBezTo>
                    <a:pt x="763" y="0"/>
                    <a:pt x="763" y="0"/>
                    <a:pt x="763" y="0"/>
                  </a:cubicBezTo>
                  <a:cubicBezTo>
                    <a:pt x="577" y="0"/>
                    <a:pt x="577" y="0"/>
                    <a:pt x="577" y="0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372" y="0"/>
                    <a:pt x="372" y="0"/>
                    <a:pt x="372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11" y="0"/>
                    <a:pt x="56" y="18"/>
                    <a:pt x="37" y="74"/>
                  </a:cubicBezTo>
                  <a:cubicBezTo>
                    <a:pt x="18" y="93"/>
                    <a:pt x="18" y="111"/>
                    <a:pt x="0" y="13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986"/>
                    <a:pt x="0" y="986"/>
                    <a:pt x="0" y="986"/>
                  </a:cubicBezTo>
                  <a:cubicBezTo>
                    <a:pt x="1117" y="986"/>
                    <a:pt x="1117" y="986"/>
                    <a:pt x="1117" y="986"/>
                  </a:cubicBezTo>
                  <a:cubicBezTo>
                    <a:pt x="1117" y="875"/>
                    <a:pt x="1117" y="875"/>
                    <a:pt x="1117" y="875"/>
                  </a:cubicBezTo>
                  <a:cubicBezTo>
                    <a:pt x="1881" y="875"/>
                    <a:pt x="1881" y="875"/>
                    <a:pt x="1881" y="875"/>
                  </a:cubicBezTo>
                  <a:cubicBezTo>
                    <a:pt x="1881" y="986"/>
                    <a:pt x="1881" y="986"/>
                    <a:pt x="1881" y="986"/>
                  </a:cubicBezTo>
                  <a:cubicBezTo>
                    <a:pt x="3035" y="986"/>
                    <a:pt x="3035" y="986"/>
                    <a:pt x="3035" y="986"/>
                  </a:cubicBezTo>
                  <a:cubicBezTo>
                    <a:pt x="3035" y="149"/>
                    <a:pt x="3035" y="149"/>
                    <a:pt x="3035" y="149"/>
                  </a:cubicBezTo>
                  <a:cubicBezTo>
                    <a:pt x="3035" y="74"/>
                    <a:pt x="2979" y="0"/>
                    <a:pt x="2886" y="0"/>
                  </a:cubicBezTo>
                </a:path>
              </a:pathLst>
            </a:cu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36" name="Freeform 183"/>
            <p:cNvSpPr>
              <a:spLocks noChangeArrowheads="1"/>
            </p:cNvSpPr>
            <p:nvPr/>
          </p:nvSpPr>
          <p:spPr bwMode="auto">
            <a:xfrm>
              <a:off x="958850" y="723900"/>
              <a:ext cx="247650" cy="107950"/>
            </a:xfrm>
            <a:custGeom>
              <a:avLst/>
              <a:gdLst>
                <a:gd name="T0" fmla="*/ 247291 w 690"/>
                <a:gd name="T1" fmla="*/ 0 h 299"/>
                <a:gd name="T2" fmla="*/ 247291 w 690"/>
                <a:gd name="T3" fmla="*/ 0 h 299"/>
                <a:gd name="T4" fmla="*/ 0 w 690"/>
                <a:gd name="T5" fmla="*/ 0 h 299"/>
                <a:gd name="T6" fmla="*/ 127055 w 690"/>
                <a:gd name="T7" fmla="*/ 107589 h 299"/>
                <a:gd name="T8" fmla="*/ 247291 w 690"/>
                <a:gd name="T9" fmla="*/ 0 h 2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0"/>
                <a:gd name="T16" fmla="*/ 0 h 299"/>
                <a:gd name="T17" fmla="*/ 690 w 690"/>
                <a:gd name="T18" fmla="*/ 299 h 2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0" h="299">
                  <a:moveTo>
                    <a:pt x="689" y="0"/>
                  </a:moveTo>
                  <a:lnTo>
                    <a:pt x="689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19" y="167"/>
                    <a:pt x="168" y="298"/>
                    <a:pt x="354" y="298"/>
                  </a:cubicBezTo>
                  <a:cubicBezTo>
                    <a:pt x="522" y="298"/>
                    <a:pt x="671" y="167"/>
                    <a:pt x="689" y="0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37" name="Freeform 184"/>
            <p:cNvSpPr>
              <a:spLocks noChangeArrowheads="1"/>
            </p:cNvSpPr>
            <p:nvPr/>
          </p:nvSpPr>
          <p:spPr bwMode="auto">
            <a:xfrm>
              <a:off x="596900" y="1071562"/>
              <a:ext cx="6350" cy="1588"/>
            </a:xfrm>
            <a:custGeom>
              <a:avLst/>
              <a:gdLst>
                <a:gd name="T0" fmla="*/ 6016 w 19"/>
                <a:gd name="T1" fmla="*/ 0 h 1"/>
                <a:gd name="T2" fmla="*/ 6016 w 19"/>
                <a:gd name="T3" fmla="*/ 0 h 1"/>
                <a:gd name="T4" fmla="*/ 6016 w 19"/>
                <a:gd name="T5" fmla="*/ 0 h 1"/>
                <a:gd name="T6" fmla="*/ 6016 w 19"/>
                <a:gd name="T7" fmla="*/ 0 h 1"/>
                <a:gd name="T8" fmla="*/ 6016 w 19"/>
                <a:gd name="T9" fmla="*/ 0 h 1"/>
                <a:gd name="T10" fmla="*/ 6016 w 19"/>
                <a:gd name="T11" fmla="*/ 0 h 1"/>
                <a:gd name="T12" fmla="*/ 0 w 19"/>
                <a:gd name="T13" fmla="*/ 0 h 1"/>
                <a:gd name="T14" fmla="*/ 0 w 19"/>
                <a:gd name="T15" fmla="*/ 0 h 1"/>
                <a:gd name="T16" fmla="*/ 0 w 19"/>
                <a:gd name="T17" fmla="*/ 0 h 1"/>
                <a:gd name="T18" fmla="*/ 0 w 19"/>
                <a:gd name="T19" fmla="*/ 0 h 1"/>
                <a:gd name="T20" fmla="*/ 0 w 19"/>
                <a:gd name="T21" fmla="*/ 0 h 1"/>
                <a:gd name="T22" fmla="*/ 0 w 19"/>
                <a:gd name="T23" fmla="*/ 0 h 1"/>
                <a:gd name="T24" fmla="*/ 0 w 19"/>
                <a:gd name="T25" fmla="*/ 0 h 1"/>
                <a:gd name="T26" fmla="*/ 0 w 19"/>
                <a:gd name="T27" fmla="*/ 0 h 1"/>
                <a:gd name="T28" fmla="*/ 0 w 19"/>
                <a:gd name="T29" fmla="*/ 0 h 1"/>
                <a:gd name="T30" fmla="*/ 0 w 19"/>
                <a:gd name="T31" fmla="*/ 0 h 1"/>
                <a:gd name="T32" fmla="*/ 0 w 19"/>
                <a:gd name="T33" fmla="*/ 0 h 1"/>
                <a:gd name="T34" fmla="*/ 0 w 19"/>
                <a:gd name="T35" fmla="*/ 0 h 1"/>
                <a:gd name="T36" fmla="*/ 0 w 19"/>
                <a:gd name="T37" fmla="*/ 0 h 1"/>
                <a:gd name="T38" fmla="*/ 0 w 19"/>
                <a:gd name="T39" fmla="*/ 0 h 1"/>
                <a:gd name="T40" fmla="*/ 0 w 19"/>
                <a:gd name="T41" fmla="*/ 0 h 1"/>
                <a:gd name="T42" fmla="*/ 0 w 19"/>
                <a:gd name="T43" fmla="*/ 0 h 1"/>
                <a:gd name="T44" fmla="*/ 0 w 19"/>
                <a:gd name="T45" fmla="*/ 0 h 1"/>
                <a:gd name="T46" fmla="*/ 0 w 19"/>
                <a:gd name="T47" fmla="*/ 0 h 1"/>
                <a:gd name="T48" fmla="*/ 0 w 19"/>
                <a:gd name="T49" fmla="*/ 0 h 1"/>
                <a:gd name="T50" fmla="*/ 0 w 19"/>
                <a:gd name="T51" fmla="*/ 0 h 1"/>
                <a:gd name="T52" fmla="*/ 0 w 19"/>
                <a:gd name="T53" fmla="*/ 0 h 1"/>
                <a:gd name="T54" fmla="*/ 0 w 19"/>
                <a:gd name="T55" fmla="*/ 0 h 1"/>
                <a:gd name="T56" fmla="*/ 0 w 19"/>
                <a:gd name="T57" fmla="*/ 0 h 1"/>
                <a:gd name="T58" fmla="*/ 0 w 19"/>
                <a:gd name="T59" fmla="*/ 0 h 1"/>
                <a:gd name="T60" fmla="*/ 0 w 19"/>
                <a:gd name="T61" fmla="*/ 0 h 1"/>
                <a:gd name="T62" fmla="*/ 0 w 19"/>
                <a:gd name="T63" fmla="*/ 0 h 1"/>
                <a:gd name="T64" fmla="*/ 0 w 19"/>
                <a:gd name="T65" fmla="*/ 0 h 1"/>
                <a:gd name="T66" fmla="*/ 0 w 19"/>
                <a:gd name="T67" fmla="*/ 0 h 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9"/>
                <a:gd name="T103" fmla="*/ 0 h 1"/>
                <a:gd name="T104" fmla="*/ 19 w 19"/>
                <a:gd name="T105" fmla="*/ 1 h 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9" h="1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38" name="Freeform 185"/>
            <p:cNvSpPr>
              <a:spLocks noChangeArrowheads="1"/>
            </p:cNvSpPr>
            <p:nvPr/>
          </p:nvSpPr>
          <p:spPr bwMode="auto">
            <a:xfrm>
              <a:off x="946150" y="636587"/>
              <a:ext cx="274638" cy="87313"/>
            </a:xfrm>
            <a:custGeom>
              <a:avLst/>
              <a:gdLst>
                <a:gd name="T0" fmla="*/ 274279 w 765"/>
                <a:gd name="T1" fmla="*/ 0 h 243"/>
                <a:gd name="T2" fmla="*/ 0 w 765"/>
                <a:gd name="T3" fmla="*/ 0 h 243"/>
                <a:gd name="T4" fmla="*/ 0 w 765"/>
                <a:gd name="T5" fmla="*/ 39884 h 243"/>
                <a:gd name="T6" fmla="*/ 0 w 765"/>
                <a:gd name="T7" fmla="*/ 66832 h 243"/>
                <a:gd name="T8" fmla="*/ 0 w 765"/>
                <a:gd name="T9" fmla="*/ 86954 h 243"/>
                <a:gd name="T10" fmla="*/ 13283 w 765"/>
                <a:gd name="T11" fmla="*/ 86954 h 243"/>
                <a:gd name="T12" fmla="*/ 260637 w 765"/>
                <a:gd name="T13" fmla="*/ 86954 h 243"/>
                <a:gd name="T14" fmla="*/ 274279 w 765"/>
                <a:gd name="T15" fmla="*/ 86954 h 243"/>
                <a:gd name="T16" fmla="*/ 274279 w 765"/>
                <a:gd name="T17" fmla="*/ 66832 h 243"/>
                <a:gd name="T18" fmla="*/ 274279 w 765"/>
                <a:gd name="T19" fmla="*/ 39884 h 243"/>
                <a:gd name="T20" fmla="*/ 274279 w 765"/>
                <a:gd name="T21" fmla="*/ 0 h 2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65"/>
                <a:gd name="T34" fmla="*/ 0 h 243"/>
                <a:gd name="T35" fmla="*/ 765 w 765"/>
                <a:gd name="T36" fmla="*/ 243 h 24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65" h="243">
                  <a:moveTo>
                    <a:pt x="764" y="0"/>
                  </a:moveTo>
                  <a:lnTo>
                    <a:pt x="0" y="0"/>
                  </a:lnTo>
                  <a:lnTo>
                    <a:pt x="0" y="111"/>
                  </a:lnTo>
                  <a:lnTo>
                    <a:pt x="0" y="186"/>
                  </a:lnTo>
                  <a:lnTo>
                    <a:pt x="0" y="242"/>
                  </a:lnTo>
                  <a:lnTo>
                    <a:pt x="37" y="242"/>
                  </a:lnTo>
                  <a:lnTo>
                    <a:pt x="726" y="242"/>
                  </a:lnTo>
                  <a:lnTo>
                    <a:pt x="764" y="242"/>
                  </a:lnTo>
                  <a:lnTo>
                    <a:pt x="764" y="186"/>
                  </a:lnTo>
                  <a:lnTo>
                    <a:pt x="764" y="111"/>
                  </a:lnTo>
                  <a:lnTo>
                    <a:pt x="764" y="0"/>
                  </a:lnTo>
                </a:path>
              </a:pathLst>
            </a:custGeom>
            <a:solidFill>
              <a:srgbClr val="E8BF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39" name="Freeform 186"/>
            <p:cNvSpPr>
              <a:spLocks noChangeArrowheads="1"/>
            </p:cNvSpPr>
            <p:nvPr/>
          </p:nvSpPr>
          <p:spPr bwMode="auto">
            <a:xfrm>
              <a:off x="946150" y="636587"/>
              <a:ext cx="274638" cy="87313"/>
            </a:xfrm>
            <a:custGeom>
              <a:avLst/>
              <a:gdLst>
                <a:gd name="T0" fmla="*/ 274279 w 765"/>
                <a:gd name="T1" fmla="*/ 0 h 243"/>
                <a:gd name="T2" fmla="*/ 0 w 765"/>
                <a:gd name="T3" fmla="*/ 0 h 243"/>
                <a:gd name="T4" fmla="*/ 0 w 765"/>
                <a:gd name="T5" fmla="*/ 39884 h 243"/>
                <a:gd name="T6" fmla="*/ 0 w 765"/>
                <a:gd name="T7" fmla="*/ 66832 h 243"/>
                <a:gd name="T8" fmla="*/ 0 w 765"/>
                <a:gd name="T9" fmla="*/ 86954 h 243"/>
                <a:gd name="T10" fmla="*/ 13283 w 765"/>
                <a:gd name="T11" fmla="*/ 86954 h 243"/>
                <a:gd name="T12" fmla="*/ 260637 w 765"/>
                <a:gd name="T13" fmla="*/ 86954 h 243"/>
                <a:gd name="T14" fmla="*/ 274279 w 765"/>
                <a:gd name="T15" fmla="*/ 86954 h 243"/>
                <a:gd name="T16" fmla="*/ 274279 w 765"/>
                <a:gd name="T17" fmla="*/ 66832 h 243"/>
                <a:gd name="T18" fmla="*/ 274279 w 765"/>
                <a:gd name="T19" fmla="*/ 39884 h 243"/>
                <a:gd name="T20" fmla="*/ 274279 w 765"/>
                <a:gd name="T21" fmla="*/ 0 h 24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65"/>
                <a:gd name="T34" fmla="*/ 0 h 243"/>
                <a:gd name="T35" fmla="*/ 765 w 765"/>
                <a:gd name="T36" fmla="*/ 243 h 24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65" h="243">
                  <a:moveTo>
                    <a:pt x="764" y="0"/>
                  </a:moveTo>
                  <a:lnTo>
                    <a:pt x="0" y="0"/>
                  </a:lnTo>
                  <a:lnTo>
                    <a:pt x="0" y="111"/>
                  </a:lnTo>
                  <a:lnTo>
                    <a:pt x="0" y="186"/>
                  </a:lnTo>
                  <a:lnTo>
                    <a:pt x="0" y="242"/>
                  </a:lnTo>
                  <a:lnTo>
                    <a:pt x="37" y="242"/>
                  </a:lnTo>
                  <a:lnTo>
                    <a:pt x="726" y="242"/>
                  </a:lnTo>
                  <a:lnTo>
                    <a:pt x="764" y="242"/>
                  </a:lnTo>
                  <a:lnTo>
                    <a:pt x="764" y="186"/>
                  </a:lnTo>
                  <a:lnTo>
                    <a:pt x="764" y="111"/>
                  </a:lnTo>
                  <a:lnTo>
                    <a:pt x="764" y="0"/>
                  </a:lnTo>
                </a:path>
              </a:pathLst>
            </a:cu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40" name="Freeform 187"/>
            <p:cNvSpPr>
              <a:spLocks noChangeArrowheads="1"/>
            </p:cNvSpPr>
            <p:nvPr/>
          </p:nvSpPr>
          <p:spPr bwMode="auto">
            <a:xfrm>
              <a:off x="542925" y="965200"/>
              <a:ext cx="114300" cy="107950"/>
            </a:xfrm>
            <a:custGeom>
              <a:avLst/>
              <a:gdLst>
                <a:gd name="T0" fmla="*/ 0 w 317"/>
                <a:gd name="T1" fmla="*/ 0 h 298"/>
                <a:gd name="T2" fmla="*/ 0 w 317"/>
                <a:gd name="T3" fmla="*/ 0 h 298"/>
                <a:gd name="T4" fmla="*/ 0 w 317"/>
                <a:gd name="T5" fmla="*/ 53975 h 298"/>
                <a:gd name="T6" fmla="*/ 0 w 317"/>
                <a:gd name="T7" fmla="*/ 53975 h 298"/>
                <a:gd name="T8" fmla="*/ 0 w 317"/>
                <a:gd name="T9" fmla="*/ 53975 h 298"/>
                <a:gd name="T10" fmla="*/ 53725 w 317"/>
                <a:gd name="T11" fmla="*/ 107588 h 298"/>
                <a:gd name="T12" fmla="*/ 53725 w 317"/>
                <a:gd name="T13" fmla="*/ 107588 h 298"/>
                <a:gd name="T14" fmla="*/ 53725 w 317"/>
                <a:gd name="T15" fmla="*/ 107588 h 298"/>
                <a:gd name="T16" fmla="*/ 53725 w 317"/>
                <a:gd name="T17" fmla="*/ 107588 h 298"/>
                <a:gd name="T18" fmla="*/ 53725 w 317"/>
                <a:gd name="T19" fmla="*/ 107588 h 298"/>
                <a:gd name="T20" fmla="*/ 53725 w 317"/>
                <a:gd name="T21" fmla="*/ 107588 h 298"/>
                <a:gd name="T22" fmla="*/ 53725 w 317"/>
                <a:gd name="T23" fmla="*/ 107588 h 298"/>
                <a:gd name="T24" fmla="*/ 53725 w 317"/>
                <a:gd name="T25" fmla="*/ 107588 h 298"/>
                <a:gd name="T26" fmla="*/ 53725 w 317"/>
                <a:gd name="T27" fmla="*/ 107588 h 298"/>
                <a:gd name="T28" fmla="*/ 53725 w 317"/>
                <a:gd name="T29" fmla="*/ 107588 h 298"/>
                <a:gd name="T30" fmla="*/ 53725 w 317"/>
                <a:gd name="T31" fmla="*/ 107588 h 298"/>
                <a:gd name="T32" fmla="*/ 53725 w 317"/>
                <a:gd name="T33" fmla="*/ 107588 h 298"/>
                <a:gd name="T34" fmla="*/ 53725 w 317"/>
                <a:gd name="T35" fmla="*/ 107588 h 298"/>
                <a:gd name="T36" fmla="*/ 53725 w 317"/>
                <a:gd name="T37" fmla="*/ 107588 h 298"/>
                <a:gd name="T38" fmla="*/ 53725 w 317"/>
                <a:gd name="T39" fmla="*/ 107588 h 298"/>
                <a:gd name="T40" fmla="*/ 53725 w 317"/>
                <a:gd name="T41" fmla="*/ 107588 h 298"/>
                <a:gd name="T42" fmla="*/ 53725 w 317"/>
                <a:gd name="T43" fmla="*/ 107588 h 298"/>
                <a:gd name="T44" fmla="*/ 53725 w 317"/>
                <a:gd name="T45" fmla="*/ 107588 h 298"/>
                <a:gd name="T46" fmla="*/ 53725 w 317"/>
                <a:gd name="T47" fmla="*/ 107588 h 298"/>
                <a:gd name="T48" fmla="*/ 53725 w 317"/>
                <a:gd name="T49" fmla="*/ 107588 h 298"/>
                <a:gd name="T50" fmla="*/ 53725 w 317"/>
                <a:gd name="T51" fmla="*/ 107588 h 298"/>
                <a:gd name="T52" fmla="*/ 53725 w 317"/>
                <a:gd name="T53" fmla="*/ 107588 h 298"/>
                <a:gd name="T54" fmla="*/ 53725 w 317"/>
                <a:gd name="T55" fmla="*/ 107588 h 298"/>
                <a:gd name="T56" fmla="*/ 53725 w 317"/>
                <a:gd name="T57" fmla="*/ 107588 h 298"/>
                <a:gd name="T58" fmla="*/ 53725 w 317"/>
                <a:gd name="T59" fmla="*/ 107588 h 298"/>
                <a:gd name="T60" fmla="*/ 53725 w 317"/>
                <a:gd name="T61" fmla="*/ 107588 h 298"/>
                <a:gd name="T62" fmla="*/ 53725 w 317"/>
                <a:gd name="T63" fmla="*/ 107588 h 298"/>
                <a:gd name="T64" fmla="*/ 53725 w 317"/>
                <a:gd name="T65" fmla="*/ 107588 h 298"/>
                <a:gd name="T66" fmla="*/ 60215 w 317"/>
                <a:gd name="T67" fmla="*/ 107588 h 298"/>
                <a:gd name="T68" fmla="*/ 60215 w 317"/>
                <a:gd name="T69" fmla="*/ 107588 h 298"/>
                <a:gd name="T70" fmla="*/ 60215 w 317"/>
                <a:gd name="T71" fmla="*/ 107588 h 298"/>
                <a:gd name="T72" fmla="*/ 60215 w 317"/>
                <a:gd name="T73" fmla="*/ 107588 h 298"/>
                <a:gd name="T74" fmla="*/ 60215 w 317"/>
                <a:gd name="T75" fmla="*/ 107588 h 298"/>
                <a:gd name="T76" fmla="*/ 60215 w 317"/>
                <a:gd name="T77" fmla="*/ 107588 h 298"/>
                <a:gd name="T78" fmla="*/ 60215 w 317"/>
                <a:gd name="T79" fmla="*/ 107588 h 298"/>
                <a:gd name="T80" fmla="*/ 113939 w 317"/>
                <a:gd name="T81" fmla="*/ 107588 h 298"/>
                <a:gd name="T82" fmla="*/ 113939 w 317"/>
                <a:gd name="T83" fmla="*/ 107588 h 298"/>
                <a:gd name="T84" fmla="*/ 0 w 317"/>
                <a:gd name="T85" fmla="*/ 0 h 2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17"/>
                <a:gd name="T130" fmla="*/ 0 h 298"/>
                <a:gd name="T131" fmla="*/ 317 w 317"/>
                <a:gd name="T132" fmla="*/ 298 h 29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17" h="298">
                  <a:moveTo>
                    <a:pt x="0" y="0"/>
                  </a:moveTo>
                  <a:lnTo>
                    <a:pt x="0" y="0"/>
                  </a:lnTo>
                  <a:cubicBezTo>
                    <a:pt x="0" y="149"/>
                    <a:pt x="0" y="149"/>
                    <a:pt x="0" y="149"/>
                  </a:cubicBezTo>
                  <a:cubicBezTo>
                    <a:pt x="0" y="224"/>
                    <a:pt x="74" y="297"/>
                    <a:pt x="149" y="297"/>
                  </a:cubicBezTo>
                  <a:cubicBezTo>
                    <a:pt x="167" y="297"/>
                    <a:pt x="167" y="297"/>
                    <a:pt x="167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223" y="205"/>
                    <a:pt x="111" y="93"/>
                    <a:pt x="0" y="0"/>
                  </a:cubicBezTo>
                </a:path>
              </a:pathLst>
            </a:custGeom>
            <a:solidFill>
              <a:srgbClr val="BF9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41" name="Freeform 188"/>
            <p:cNvSpPr>
              <a:spLocks noChangeArrowheads="1"/>
            </p:cNvSpPr>
            <p:nvPr/>
          </p:nvSpPr>
          <p:spPr bwMode="auto">
            <a:xfrm>
              <a:off x="1516063" y="952500"/>
              <a:ext cx="120650" cy="120650"/>
            </a:xfrm>
            <a:custGeom>
              <a:avLst/>
              <a:gdLst>
                <a:gd name="T0" fmla="*/ 120291 w 336"/>
                <a:gd name="T1" fmla="*/ 0 h 335"/>
                <a:gd name="T2" fmla="*/ 120291 w 336"/>
                <a:gd name="T3" fmla="*/ 0 h 335"/>
                <a:gd name="T4" fmla="*/ 120291 w 336"/>
                <a:gd name="T5" fmla="*/ 0 h 335"/>
                <a:gd name="T6" fmla="*/ 0 w 336"/>
                <a:gd name="T7" fmla="*/ 120290 h 335"/>
                <a:gd name="T8" fmla="*/ 66788 w 336"/>
                <a:gd name="T9" fmla="*/ 120290 h 335"/>
                <a:gd name="T10" fmla="*/ 120291 w 336"/>
                <a:gd name="T11" fmla="*/ 66988 h 335"/>
                <a:gd name="T12" fmla="*/ 120291 w 336"/>
                <a:gd name="T13" fmla="*/ 0 h 3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6"/>
                <a:gd name="T22" fmla="*/ 0 h 335"/>
                <a:gd name="T23" fmla="*/ 336 w 336"/>
                <a:gd name="T24" fmla="*/ 335 h 33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6" h="335">
                  <a:moveTo>
                    <a:pt x="335" y="0"/>
                  </a:moveTo>
                  <a:lnTo>
                    <a:pt x="335" y="0"/>
                  </a:lnTo>
                  <a:cubicBezTo>
                    <a:pt x="0" y="334"/>
                    <a:pt x="0" y="334"/>
                    <a:pt x="0" y="334"/>
                  </a:cubicBezTo>
                  <a:cubicBezTo>
                    <a:pt x="186" y="334"/>
                    <a:pt x="186" y="334"/>
                    <a:pt x="186" y="334"/>
                  </a:cubicBezTo>
                  <a:cubicBezTo>
                    <a:pt x="279" y="334"/>
                    <a:pt x="335" y="279"/>
                    <a:pt x="335" y="186"/>
                  </a:cubicBezTo>
                  <a:cubicBezTo>
                    <a:pt x="335" y="0"/>
                    <a:pt x="335" y="0"/>
                    <a:pt x="335" y="0"/>
                  </a:cubicBezTo>
                </a:path>
              </a:pathLst>
            </a:custGeom>
            <a:solidFill>
              <a:srgbClr val="BF9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5365" name="Group 1"/>
          <p:cNvGrpSpPr>
            <a:grpSpLocks/>
          </p:cNvGrpSpPr>
          <p:nvPr/>
        </p:nvGrpSpPr>
        <p:grpSpPr bwMode="auto">
          <a:xfrm>
            <a:off x="1944688" y="2071688"/>
            <a:ext cx="1724025" cy="2243137"/>
            <a:chOff x="0" y="0"/>
            <a:chExt cx="3447200" cy="4488502"/>
          </a:xfrm>
        </p:grpSpPr>
        <p:sp>
          <p:nvSpPr>
            <p:cNvPr id="15372" name="Freeform 2"/>
            <p:cNvSpPr>
              <a:spLocks noChangeArrowheads="1"/>
            </p:cNvSpPr>
            <p:nvPr/>
          </p:nvSpPr>
          <p:spPr bwMode="auto">
            <a:xfrm rot="1809314">
              <a:off x="350735" y="2954375"/>
              <a:ext cx="1233004" cy="1531658"/>
            </a:xfrm>
            <a:custGeom>
              <a:avLst/>
              <a:gdLst>
                <a:gd name="T0" fmla="*/ 68183 w 4756"/>
                <a:gd name="T1" fmla="*/ 0 h 5914"/>
                <a:gd name="T2" fmla="*/ 0 w 4756"/>
                <a:gd name="T3" fmla="*/ 913711 h 5914"/>
                <a:gd name="T4" fmla="*/ 251475 w 4756"/>
                <a:gd name="T5" fmla="*/ 735786 h 5914"/>
                <a:gd name="T6" fmla="*/ 624798 w 4756"/>
                <a:gd name="T7" fmla="*/ 1531399 h 5914"/>
                <a:gd name="T8" fmla="*/ 981270 w 4756"/>
                <a:gd name="T9" fmla="*/ 733973 h 5914"/>
                <a:gd name="T10" fmla="*/ 1232745 w 4756"/>
                <a:gd name="T11" fmla="*/ 913711 h 5914"/>
                <a:gd name="T12" fmla="*/ 1171302 w 4756"/>
                <a:gd name="T13" fmla="*/ 0 h 5914"/>
                <a:gd name="T14" fmla="*/ 68183 w 4756"/>
                <a:gd name="T15" fmla="*/ 0 h 59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756"/>
                <a:gd name="T25" fmla="*/ 0 h 5914"/>
                <a:gd name="T26" fmla="*/ 4756 w 4756"/>
                <a:gd name="T27" fmla="*/ 5914 h 59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756" h="5914">
                  <a:moveTo>
                    <a:pt x="263" y="0"/>
                  </a:moveTo>
                  <a:lnTo>
                    <a:pt x="0" y="3528"/>
                  </a:lnTo>
                  <a:lnTo>
                    <a:pt x="970" y="2841"/>
                  </a:lnTo>
                  <a:lnTo>
                    <a:pt x="2410" y="5913"/>
                  </a:lnTo>
                  <a:lnTo>
                    <a:pt x="3785" y="2834"/>
                  </a:lnTo>
                  <a:lnTo>
                    <a:pt x="4755" y="3528"/>
                  </a:lnTo>
                  <a:lnTo>
                    <a:pt x="4518" y="0"/>
                  </a:lnTo>
                  <a:lnTo>
                    <a:pt x="263" y="0"/>
                  </a:lnTo>
                </a:path>
              </a:pathLst>
            </a:custGeom>
            <a:solidFill>
              <a:srgbClr val="FFD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3" name="Freeform 3"/>
            <p:cNvSpPr>
              <a:spLocks noChangeArrowheads="1"/>
            </p:cNvSpPr>
            <p:nvPr/>
          </p:nvSpPr>
          <p:spPr bwMode="auto">
            <a:xfrm rot="1809314">
              <a:off x="613151" y="2995489"/>
              <a:ext cx="999671" cy="975003"/>
            </a:xfrm>
            <a:custGeom>
              <a:avLst/>
              <a:gdLst>
                <a:gd name="T0" fmla="*/ 937742 w 3858"/>
                <a:gd name="T1" fmla="*/ 0 h 3767"/>
                <a:gd name="T2" fmla="*/ 45086 w 3858"/>
                <a:gd name="T3" fmla="*/ 0 h 3767"/>
                <a:gd name="T4" fmla="*/ 63224 w 3858"/>
                <a:gd name="T5" fmla="*/ 39859 h 3767"/>
                <a:gd name="T6" fmla="*/ 0 w 3858"/>
                <a:gd name="T7" fmla="*/ 632057 h 3767"/>
                <a:gd name="T8" fmla="*/ 244865 w 3858"/>
                <a:gd name="T9" fmla="*/ 425771 h 3767"/>
                <a:gd name="T10" fmla="*/ 501390 w 3858"/>
                <a:gd name="T11" fmla="*/ 974744 h 3767"/>
                <a:gd name="T12" fmla="*/ 749365 w 3858"/>
                <a:gd name="T13" fmla="*/ 420853 h 3767"/>
                <a:gd name="T14" fmla="*/ 999412 w 3858"/>
                <a:gd name="T15" fmla="*/ 632057 h 3767"/>
                <a:gd name="T16" fmla="*/ 932560 w 3858"/>
                <a:gd name="T17" fmla="*/ 11647 h 3767"/>
                <a:gd name="T18" fmla="*/ 937742 w 3858"/>
                <a:gd name="T19" fmla="*/ 0 h 37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58"/>
                <a:gd name="T31" fmla="*/ 0 h 3767"/>
                <a:gd name="T32" fmla="*/ 3858 w 3858"/>
                <a:gd name="T33" fmla="*/ 3767 h 37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58" h="3767">
                  <a:moveTo>
                    <a:pt x="3619" y="0"/>
                  </a:moveTo>
                  <a:lnTo>
                    <a:pt x="174" y="0"/>
                  </a:lnTo>
                  <a:lnTo>
                    <a:pt x="244" y="154"/>
                  </a:lnTo>
                  <a:lnTo>
                    <a:pt x="0" y="2442"/>
                  </a:lnTo>
                  <a:lnTo>
                    <a:pt x="945" y="1645"/>
                  </a:lnTo>
                  <a:lnTo>
                    <a:pt x="1935" y="3766"/>
                  </a:lnTo>
                  <a:lnTo>
                    <a:pt x="2892" y="1626"/>
                  </a:lnTo>
                  <a:lnTo>
                    <a:pt x="3857" y="2442"/>
                  </a:lnTo>
                  <a:lnTo>
                    <a:pt x="3599" y="45"/>
                  </a:lnTo>
                  <a:lnTo>
                    <a:pt x="3619" y="0"/>
                  </a:lnTo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4" name="Freeform 4"/>
            <p:cNvSpPr>
              <a:spLocks noChangeArrowheads="1"/>
            </p:cNvSpPr>
            <p:nvPr/>
          </p:nvSpPr>
          <p:spPr bwMode="auto">
            <a:xfrm rot="1809314">
              <a:off x="0" y="1179208"/>
              <a:ext cx="733169" cy="1979725"/>
            </a:xfrm>
            <a:custGeom>
              <a:avLst/>
              <a:gdLst>
                <a:gd name="T0" fmla="*/ 649719 w 2829"/>
                <a:gd name="T1" fmla="*/ 0 h 7642"/>
                <a:gd name="T2" fmla="*/ 85005 w 2829"/>
                <a:gd name="T3" fmla="*/ 537805 h 7642"/>
                <a:gd name="T4" fmla="*/ 0 w 2829"/>
                <a:gd name="T5" fmla="*/ 1979466 h 7642"/>
                <a:gd name="T6" fmla="*/ 171824 w 2829"/>
                <a:gd name="T7" fmla="*/ 1979466 h 7642"/>
                <a:gd name="T8" fmla="*/ 388225 w 2829"/>
                <a:gd name="T9" fmla="*/ 1170426 h 7642"/>
                <a:gd name="T10" fmla="*/ 732910 w 2829"/>
                <a:gd name="T11" fmla="*/ 1018877 h 7642"/>
                <a:gd name="T12" fmla="*/ 649719 w 2829"/>
                <a:gd name="T13" fmla="*/ 0 h 76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29"/>
                <a:gd name="T22" fmla="*/ 0 h 7642"/>
                <a:gd name="T23" fmla="*/ 2829 w 2829"/>
                <a:gd name="T24" fmla="*/ 7642 h 76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29" h="7642">
                  <a:moveTo>
                    <a:pt x="2507" y="0"/>
                  </a:moveTo>
                  <a:lnTo>
                    <a:pt x="328" y="2076"/>
                  </a:lnTo>
                  <a:lnTo>
                    <a:pt x="0" y="7641"/>
                  </a:lnTo>
                  <a:lnTo>
                    <a:pt x="663" y="7641"/>
                  </a:lnTo>
                  <a:lnTo>
                    <a:pt x="1498" y="4518"/>
                  </a:lnTo>
                  <a:lnTo>
                    <a:pt x="2828" y="3933"/>
                  </a:lnTo>
                  <a:lnTo>
                    <a:pt x="2507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5" name="Freeform 7"/>
            <p:cNvSpPr>
              <a:spLocks noChangeArrowheads="1"/>
            </p:cNvSpPr>
            <p:nvPr/>
          </p:nvSpPr>
          <p:spPr bwMode="auto">
            <a:xfrm rot="1809314">
              <a:off x="2288539" y="2508777"/>
              <a:ext cx="733169" cy="1979725"/>
            </a:xfrm>
            <a:custGeom>
              <a:avLst/>
              <a:gdLst>
                <a:gd name="T0" fmla="*/ 83191 w 2829"/>
                <a:gd name="T1" fmla="*/ 0 h 7642"/>
                <a:gd name="T2" fmla="*/ 647905 w 2829"/>
                <a:gd name="T3" fmla="*/ 537805 h 7642"/>
                <a:gd name="T4" fmla="*/ 732910 w 2829"/>
                <a:gd name="T5" fmla="*/ 1979466 h 7642"/>
                <a:gd name="T6" fmla="*/ 559531 w 2829"/>
                <a:gd name="T7" fmla="*/ 1979466 h 7642"/>
                <a:gd name="T8" fmla="*/ 344685 w 2829"/>
                <a:gd name="T9" fmla="*/ 1170426 h 7642"/>
                <a:gd name="T10" fmla="*/ 0 w 2829"/>
                <a:gd name="T11" fmla="*/ 1018877 h 7642"/>
                <a:gd name="T12" fmla="*/ 83191 w 2829"/>
                <a:gd name="T13" fmla="*/ 0 h 76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29"/>
                <a:gd name="T22" fmla="*/ 0 h 7642"/>
                <a:gd name="T23" fmla="*/ 2829 w 2829"/>
                <a:gd name="T24" fmla="*/ 7642 h 76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29" h="7642">
                  <a:moveTo>
                    <a:pt x="321" y="0"/>
                  </a:moveTo>
                  <a:lnTo>
                    <a:pt x="2500" y="2076"/>
                  </a:lnTo>
                  <a:lnTo>
                    <a:pt x="2828" y="7641"/>
                  </a:lnTo>
                  <a:lnTo>
                    <a:pt x="2159" y="7641"/>
                  </a:lnTo>
                  <a:lnTo>
                    <a:pt x="1330" y="4518"/>
                  </a:lnTo>
                  <a:lnTo>
                    <a:pt x="0" y="3933"/>
                  </a:lnTo>
                  <a:lnTo>
                    <a:pt x="321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6" name="Freeform 8"/>
            <p:cNvSpPr>
              <a:spLocks noChangeArrowheads="1"/>
            </p:cNvSpPr>
            <p:nvPr/>
          </p:nvSpPr>
          <p:spPr bwMode="auto">
            <a:xfrm rot="1809314">
              <a:off x="1121100" y="0"/>
              <a:ext cx="2099995" cy="3397080"/>
            </a:xfrm>
            <a:custGeom>
              <a:avLst/>
              <a:gdLst>
                <a:gd name="T0" fmla="*/ 1902934 w 8099"/>
                <a:gd name="T1" fmla="*/ 3396821 h 13111"/>
                <a:gd name="T2" fmla="*/ 1902934 w 8099"/>
                <a:gd name="T3" fmla="*/ 3396821 h 13111"/>
                <a:gd name="T4" fmla="*/ 2099736 w 8099"/>
                <a:gd name="T5" fmla="*/ 2262993 h 13111"/>
                <a:gd name="T6" fmla="*/ 1049868 w 8099"/>
                <a:gd name="T7" fmla="*/ 0 h 13111"/>
                <a:gd name="T8" fmla="*/ 0 w 8099"/>
                <a:gd name="T9" fmla="*/ 2262993 h 13111"/>
                <a:gd name="T10" fmla="*/ 196802 w 8099"/>
                <a:gd name="T11" fmla="*/ 3396821 h 13111"/>
                <a:gd name="T12" fmla="*/ 1902934 w 8099"/>
                <a:gd name="T13" fmla="*/ 3396821 h 131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99"/>
                <a:gd name="T22" fmla="*/ 0 h 13111"/>
                <a:gd name="T23" fmla="*/ 8099 w 8099"/>
                <a:gd name="T24" fmla="*/ 13111 h 131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99" h="13111">
                  <a:moveTo>
                    <a:pt x="7339" y="13110"/>
                  </a:moveTo>
                  <a:lnTo>
                    <a:pt x="7339" y="13110"/>
                  </a:lnTo>
                  <a:cubicBezTo>
                    <a:pt x="7821" y="11799"/>
                    <a:pt x="8098" y="10309"/>
                    <a:pt x="8098" y="8734"/>
                  </a:cubicBezTo>
                  <a:cubicBezTo>
                    <a:pt x="8098" y="4846"/>
                    <a:pt x="6440" y="1504"/>
                    <a:pt x="4049" y="0"/>
                  </a:cubicBezTo>
                  <a:cubicBezTo>
                    <a:pt x="1665" y="1504"/>
                    <a:pt x="0" y="4846"/>
                    <a:pt x="0" y="8734"/>
                  </a:cubicBezTo>
                  <a:cubicBezTo>
                    <a:pt x="0" y="10309"/>
                    <a:pt x="277" y="11799"/>
                    <a:pt x="759" y="13110"/>
                  </a:cubicBezTo>
                  <a:lnTo>
                    <a:pt x="7339" y="13110"/>
                  </a:ln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7" name="Freeform 9"/>
            <p:cNvSpPr>
              <a:spLocks noChangeArrowheads="1"/>
            </p:cNvSpPr>
            <p:nvPr/>
          </p:nvSpPr>
          <p:spPr bwMode="auto">
            <a:xfrm rot="1809314">
              <a:off x="2322856" y="192488"/>
              <a:ext cx="1124344" cy="556655"/>
            </a:xfrm>
            <a:custGeom>
              <a:avLst/>
              <a:gdLst>
                <a:gd name="T0" fmla="*/ 1124085 w 4338"/>
                <a:gd name="T1" fmla="*/ 556397 h 2154"/>
                <a:gd name="T2" fmla="*/ 1124085 w 4338"/>
                <a:gd name="T3" fmla="*/ 556397 h 2154"/>
                <a:gd name="T4" fmla="*/ 561135 w 4338"/>
                <a:gd name="T5" fmla="*/ 0 h 2154"/>
                <a:gd name="T6" fmla="*/ 0 w 4338"/>
                <a:gd name="T7" fmla="*/ 556397 h 2154"/>
                <a:gd name="T8" fmla="*/ 1124085 w 4338"/>
                <a:gd name="T9" fmla="*/ 556397 h 2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38"/>
                <a:gd name="T16" fmla="*/ 0 h 2154"/>
                <a:gd name="T17" fmla="*/ 4338 w 4338"/>
                <a:gd name="T18" fmla="*/ 2154 h 2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38" h="2154">
                  <a:moveTo>
                    <a:pt x="4337" y="2153"/>
                  </a:moveTo>
                  <a:lnTo>
                    <a:pt x="4337" y="2153"/>
                  </a:lnTo>
                  <a:cubicBezTo>
                    <a:pt x="3721" y="1253"/>
                    <a:pt x="2988" y="514"/>
                    <a:pt x="2165" y="0"/>
                  </a:cubicBezTo>
                  <a:cubicBezTo>
                    <a:pt x="1343" y="514"/>
                    <a:pt x="610" y="1253"/>
                    <a:pt x="0" y="2153"/>
                  </a:cubicBezTo>
                  <a:lnTo>
                    <a:pt x="4337" y="2153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8" name="Freeform 10"/>
            <p:cNvSpPr>
              <a:spLocks noChangeArrowheads="1"/>
            </p:cNvSpPr>
            <p:nvPr/>
          </p:nvSpPr>
          <p:spPr bwMode="auto">
            <a:xfrm rot="1809314">
              <a:off x="1142362" y="1673833"/>
              <a:ext cx="2029081" cy="93728"/>
            </a:xfrm>
            <a:custGeom>
              <a:avLst/>
              <a:gdLst>
                <a:gd name="T0" fmla="*/ 15032 w 7829"/>
                <a:gd name="T1" fmla="*/ 0 h 367"/>
                <a:gd name="T2" fmla="*/ 15032 w 7829"/>
                <a:gd name="T3" fmla="*/ 0 h 367"/>
                <a:gd name="T4" fmla="*/ 0 w 7829"/>
                <a:gd name="T5" fmla="*/ 93473 h 367"/>
                <a:gd name="T6" fmla="*/ 2028822 w 7829"/>
                <a:gd name="T7" fmla="*/ 93473 h 367"/>
                <a:gd name="T8" fmla="*/ 2013790 w 7829"/>
                <a:gd name="T9" fmla="*/ 0 h 367"/>
                <a:gd name="T10" fmla="*/ 15032 w 7829"/>
                <a:gd name="T11" fmla="*/ 0 h 3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829"/>
                <a:gd name="T19" fmla="*/ 0 h 367"/>
                <a:gd name="T20" fmla="*/ 7829 w 7829"/>
                <a:gd name="T21" fmla="*/ 367 h 36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829" h="367">
                  <a:moveTo>
                    <a:pt x="58" y="0"/>
                  </a:moveTo>
                  <a:lnTo>
                    <a:pt x="58" y="0"/>
                  </a:lnTo>
                  <a:cubicBezTo>
                    <a:pt x="39" y="122"/>
                    <a:pt x="20" y="244"/>
                    <a:pt x="0" y="366"/>
                  </a:cubicBezTo>
                  <a:cubicBezTo>
                    <a:pt x="7828" y="366"/>
                    <a:pt x="7828" y="366"/>
                    <a:pt x="7828" y="366"/>
                  </a:cubicBezTo>
                  <a:cubicBezTo>
                    <a:pt x="7808" y="244"/>
                    <a:pt x="7789" y="122"/>
                    <a:pt x="7770" y="0"/>
                  </a:cubicBezTo>
                  <a:lnTo>
                    <a:pt x="58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79" name="Freeform 11"/>
            <p:cNvSpPr>
              <a:spLocks noChangeArrowheads="1"/>
            </p:cNvSpPr>
            <p:nvPr/>
          </p:nvSpPr>
          <p:spPr bwMode="auto">
            <a:xfrm rot="1809314">
              <a:off x="1030527" y="1828180"/>
              <a:ext cx="2071401" cy="104016"/>
            </a:xfrm>
            <a:custGeom>
              <a:avLst/>
              <a:gdLst>
                <a:gd name="T0" fmla="*/ 2071142 w 7989"/>
                <a:gd name="T1" fmla="*/ 103760 h 406"/>
                <a:gd name="T2" fmla="*/ 2071142 w 7989"/>
                <a:gd name="T3" fmla="*/ 103760 h 406"/>
                <a:gd name="T4" fmla="*/ 2061289 w 7989"/>
                <a:gd name="T5" fmla="*/ 0 h 406"/>
                <a:gd name="T6" fmla="*/ 8556 w 7989"/>
                <a:gd name="T7" fmla="*/ 0 h 406"/>
                <a:gd name="T8" fmla="*/ 0 w 7989"/>
                <a:gd name="T9" fmla="*/ 103760 h 406"/>
                <a:gd name="T10" fmla="*/ 2071142 w 7989"/>
                <a:gd name="T11" fmla="*/ 103760 h 4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989"/>
                <a:gd name="T19" fmla="*/ 0 h 406"/>
                <a:gd name="T20" fmla="*/ 7989 w 7989"/>
                <a:gd name="T21" fmla="*/ 406 h 4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989" h="406">
                  <a:moveTo>
                    <a:pt x="7988" y="405"/>
                  </a:moveTo>
                  <a:lnTo>
                    <a:pt x="7988" y="405"/>
                  </a:lnTo>
                  <a:cubicBezTo>
                    <a:pt x="7975" y="263"/>
                    <a:pt x="7962" y="122"/>
                    <a:pt x="795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0" y="122"/>
                    <a:pt x="7" y="263"/>
                    <a:pt x="0" y="405"/>
                  </a:cubicBezTo>
                  <a:lnTo>
                    <a:pt x="7988" y="40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0" name="Freeform 12"/>
            <p:cNvSpPr>
              <a:spLocks noChangeArrowheads="1"/>
            </p:cNvSpPr>
            <p:nvPr/>
          </p:nvSpPr>
          <p:spPr bwMode="auto">
            <a:xfrm rot="1809314">
              <a:off x="470612" y="3040152"/>
              <a:ext cx="1668788" cy="296045"/>
            </a:xfrm>
            <a:custGeom>
              <a:avLst/>
              <a:gdLst>
                <a:gd name="T0" fmla="*/ 1578352 w 6440"/>
                <a:gd name="T1" fmla="*/ 295786 h 1145"/>
                <a:gd name="T2" fmla="*/ 1578352 w 6440"/>
                <a:gd name="T3" fmla="*/ 295786 h 1145"/>
                <a:gd name="T4" fmla="*/ 1668529 w 6440"/>
                <a:gd name="T5" fmla="*/ 0 h 1145"/>
                <a:gd name="T6" fmla="*/ 0 w 6440"/>
                <a:gd name="T7" fmla="*/ 0 h 1145"/>
                <a:gd name="T8" fmla="*/ 89918 w 6440"/>
                <a:gd name="T9" fmla="*/ 295786 h 1145"/>
                <a:gd name="T10" fmla="*/ 1578352 w 6440"/>
                <a:gd name="T11" fmla="*/ 295786 h 11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440"/>
                <a:gd name="T19" fmla="*/ 0 h 1145"/>
                <a:gd name="T20" fmla="*/ 6440 w 6440"/>
                <a:gd name="T21" fmla="*/ 1145 h 11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440" h="1145">
                  <a:moveTo>
                    <a:pt x="6091" y="1144"/>
                  </a:moveTo>
                  <a:lnTo>
                    <a:pt x="6091" y="1144"/>
                  </a:lnTo>
                  <a:cubicBezTo>
                    <a:pt x="6227" y="778"/>
                    <a:pt x="6342" y="399"/>
                    <a:pt x="64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6" y="399"/>
                    <a:pt x="212" y="778"/>
                    <a:pt x="347" y="1144"/>
                  </a:cubicBezTo>
                  <a:lnTo>
                    <a:pt x="6091" y="1144"/>
                  </a:lnTo>
                </a:path>
              </a:pathLst>
            </a:custGeom>
            <a:solidFill>
              <a:srgbClr val="1E4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1" name="Freeform 13"/>
            <p:cNvSpPr>
              <a:spLocks noChangeArrowheads="1"/>
            </p:cNvSpPr>
            <p:nvPr/>
          </p:nvSpPr>
          <p:spPr bwMode="auto">
            <a:xfrm rot="1809314">
              <a:off x="1408097" y="3124499"/>
              <a:ext cx="853266" cy="296045"/>
            </a:xfrm>
            <a:custGeom>
              <a:avLst/>
              <a:gdLst>
                <a:gd name="T0" fmla="*/ 853007 w 3292"/>
                <a:gd name="T1" fmla="*/ 0 h 1145"/>
                <a:gd name="T2" fmla="*/ 853007 w 3292"/>
                <a:gd name="T3" fmla="*/ 0 h 1145"/>
                <a:gd name="T4" fmla="*/ 0 w 3292"/>
                <a:gd name="T5" fmla="*/ 0 h 1145"/>
                <a:gd name="T6" fmla="*/ 0 w 3292"/>
                <a:gd name="T7" fmla="*/ 295786 h 1145"/>
                <a:gd name="T8" fmla="*/ 763067 w 3292"/>
                <a:gd name="T9" fmla="*/ 295786 h 1145"/>
                <a:gd name="T10" fmla="*/ 853007 w 3292"/>
                <a:gd name="T11" fmla="*/ 0 h 11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92"/>
                <a:gd name="T19" fmla="*/ 0 h 1145"/>
                <a:gd name="T20" fmla="*/ 3292 w 3292"/>
                <a:gd name="T21" fmla="*/ 1145 h 11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92" h="1145">
                  <a:moveTo>
                    <a:pt x="3291" y="0"/>
                  </a:moveTo>
                  <a:lnTo>
                    <a:pt x="3291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2944" y="1144"/>
                    <a:pt x="2944" y="1144"/>
                    <a:pt x="2944" y="1144"/>
                  </a:cubicBezTo>
                  <a:cubicBezTo>
                    <a:pt x="3079" y="778"/>
                    <a:pt x="3194" y="392"/>
                    <a:pt x="3291" y="0"/>
                  </a:cubicBezTo>
                </a:path>
              </a:pathLst>
            </a:custGeom>
            <a:solidFill>
              <a:srgbClr val="B6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2" name="Freeform 14"/>
            <p:cNvSpPr>
              <a:spLocks noChangeArrowheads="1"/>
            </p:cNvSpPr>
            <p:nvPr/>
          </p:nvSpPr>
          <p:spPr bwMode="auto">
            <a:xfrm rot="1809314">
              <a:off x="445343" y="2852261"/>
              <a:ext cx="1912414" cy="337194"/>
            </a:xfrm>
            <a:custGeom>
              <a:avLst/>
              <a:gdLst>
                <a:gd name="T0" fmla="*/ 1808746 w 7379"/>
                <a:gd name="T1" fmla="*/ 336936 h 1306"/>
                <a:gd name="T2" fmla="*/ 1808746 w 7379"/>
                <a:gd name="T3" fmla="*/ 336936 h 1306"/>
                <a:gd name="T4" fmla="*/ 1912155 w 7379"/>
                <a:gd name="T5" fmla="*/ 0 h 1306"/>
                <a:gd name="T6" fmla="*/ 0 w 7379"/>
                <a:gd name="T7" fmla="*/ 0 h 1306"/>
                <a:gd name="T8" fmla="*/ 103409 w 7379"/>
                <a:gd name="T9" fmla="*/ 336936 h 1306"/>
                <a:gd name="T10" fmla="*/ 1808746 w 7379"/>
                <a:gd name="T11" fmla="*/ 336936 h 13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79"/>
                <a:gd name="T19" fmla="*/ 0 h 1306"/>
                <a:gd name="T20" fmla="*/ 7379 w 7379"/>
                <a:gd name="T21" fmla="*/ 1306 h 13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79" h="1306">
                  <a:moveTo>
                    <a:pt x="6979" y="1305"/>
                  </a:moveTo>
                  <a:lnTo>
                    <a:pt x="6979" y="1305"/>
                  </a:lnTo>
                  <a:cubicBezTo>
                    <a:pt x="7134" y="887"/>
                    <a:pt x="7268" y="450"/>
                    <a:pt x="737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0" y="450"/>
                    <a:pt x="245" y="887"/>
                    <a:pt x="399" y="1305"/>
                  </a:cubicBezTo>
                  <a:lnTo>
                    <a:pt x="6979" y="130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3" name="Freeform 15"/>
            <p:cNvSpPr>
              <a:spLocks noChangeArrowheads="1"/>
            </p:cNvSpPr>
            <p:nvPr/>
          </p:nvSpPr>
          <p:spPr bwMode="auto">
            <a:xfrm rot="1809314">
              <a:off x="1401659" y="1832264"/>
              <a:ext cx="220752" cy="1990012"/>
            </a:xfrm>
            <a:custGeom>
              <a:avLst/>
              <a:gdLst>
                <a:gd name="T0" fmla="*/ 159303 w 855"/>
                <a:gd name="T1" fmla="*/ 1989753 h 7681"/>
                <a:gd name="T2" fmla="*/ 61191 w 855"/>
                <a:gd name="T3" fmla="*/ 1989753 h 7681"/>
                <a:gd name="T4" fmla="*/ 0 w 855"/>
                <a:gd name="T5" fmla="*/ 0 h 7681"/>
                <a:gd name="T6" fmla="*/ 220494 w 855"/>
                <a:gd name="T7" fmla="*/ 0 h 7681"/>
                <a:gd name="T8" fmla="*/ 159303 w 855"/>
                <a:gd name="T9" fmla="*/ 1989753 h 76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5"/>
                <a:gd name="T16" fmla="*/ 0 h 7681"/>
                <a:gd name="T17" fmla="*/ 855 w 855"/>
                <a:gd name="T18" fmla="*/ 7681 h 76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5" h="7681">
                  <a:moveTo>
                    <a:pt x="617" y="7680"/>
                  </a:moveTo>
                  <a:lnTo>
                    <a:pt x="237" y="7680"/>
                  </a:lnTo>
                  <a:lnTo>
                    <a:pt x="0" y="0"/>
                  </a:lnTo>
                  <a:lnTo>
                    <a:pt x="854" y="0"/>
                  </a:lnTo>
                  <a:lnTo>
                    <a:pt x="617" y="768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4" name="Freeform 18"/>
            <p:cNvSpPr>
              <a:spLocks noChangeArrowheads="1"/>
            </p:cNvSpPr>
            <p:nvPr/>
          </p:nvSpPr>
          <p:spPr bwMode="auto">
            <a:xfrm rot="1809314">
              <a:off x="1974727" y="725269"/>
              <a:ext cx="953920" cy="953285"/>
            </a:xfrm>
            <a:custGeom>
              <a:avLst/>
              <a:gdLst>
                <a:gd name="T0" fmla="*/ 953661 w 3682"/>
                <a:gd name="T1" fmla="*/ 477419 h 3684"/>
                <a:gd name="T2" fmla="*/ 953661 w 3682"/>
                <a:gd name="T3" fmla="*/ 477419 h 3684"/>
                <a:gd name="T4" fmla="*/ 476183 w 3682"/>
                <a:gd name="T5" fmla="*/ 953026 h 3684"/>
                <a:gd name="T6" fmla="*/ 0 w 3682"/>
                <a:gd name="T7" fmla="*/ 477419 h 3684"/>
                <a:gd name="T8" fmla="*/ 476183 w 3682"/>
                <a:gd name="T9" fmla="*/ 0 h 3684"/>
                <a:gd name="T10" fmla="*/ 953661 w 3682"/>
                <a:gd name="T11" fmla="*/ 477419 h 36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82"/>
                <a:gd name="T19" fmla="*/ 0 h 3684"/>
                <a:gd name="T20" fmla="*/ 3682 w 3682"/>
                <a:gd name="T21" fmla="*/ 3684 h 36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82" h="3684">
                  <a:moveTo>
                    <a:pt x="3681" y="1845"/>
                  </a:moveTo>
                  <a:lnTo>
                    <a:pt x="3681" y="1845"/>
                  </a:lnTo>
                  <a:cubicBezTo>
                    <a:pt x="3681" y="2860"/>
                    <a:pt x="2853" y="3683"/>
                    <a:pt x="1838" y="3683"/>
                  </a:cubicBezTo>
                  <a:cubicBezTo>
                    <a:pt x="822" y="3683"/>
                    <a:pt x="0" y="2860"/>
                    <a:pt x="0" y="1845"/>
                  </a:cubicBezTo>
                  <a:cubicBezTo>
                    <a:pt x="0" y="829"/>
                    <a:pt x="822" y="0"/>
                    <a:pt x="1838" y="0"/>
                  </a:cubicBezTo>
                  <a:cubicBezTo>
                    <a:pt x="2853" y="0"/>
                    <a:pt x="3681" y="829"/>
                    <a:pt x="3681" y="184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85" name="Freeform 19"/>
            <p:cNvSpPr>
              <a:spLocks noChangeArrowheads="1"/>
            </p:cNvSpPr>
            <p:nvPr/>
          </p:nvSpPr>
          <p:spPr bwMode="auto">
            <a:xfrm rot="1809314">
              <a:off x="2071374" y="823414"/>
              <a:ext cx="759475" cy="758971"/>
            </a:xfrm>
            <a:custGeom>
              <a:avLst/>
              <a:gdLst>
                <a:gd name="T0" fmla="*/ 759216 w 2932"/>
                <a:gd name="T1" fmla="*/ 379486 h 2932"/>
                <a:gd name="T2" fmla="*/ 759216 w 2932"/>
                <a:gd name="T3" fmla="*/ 379486 h 2932"/>
                <a:gd name="T4" fmla="*/ 379738 w 2932"/>
                <a:gd name="T5" fmla="*/ 758712 h 2932"/>
                <a:gd name="T6" fmla="*/ 0 w 2932"/>
                <a:gd name="T7" fmla="*/ 379486 h 2932"/>
                <a:gd name="T8" fmla="*/ 379738 w 2932"/>
                <a:gd name="T9" fmla="*/ 0 h 2932"/>
                <a:gd name="T10" fmla="*/ 759216 w 2932"/>
                <a:gd name="T11" fmla="*/ 379486 h 29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32"/>
                <a:gd name="T19" fmla="*/ 0 h 2932"/>
                <a:gd name="T20" fmla="*/ 2932 w 2932"/>
                <a:gd name="T21" fmla="*/ 2932 h 29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32" h="2932">
                  <a:moveTo>
                    <a:pt x="2931" y="1466"/>
                  </a:moveTo>
                  <a:lnTo>
                    <a:pt x="2931" y="1466"/>
                  </a:lnTo>
                  <a:cubicBezTo>
                    <a:pt x="2931" y="2275"/>
                    <a:pt x="2276" y="2931"/>
                    <a:pt x="1466" y="2931"/>
                  </a:cubicBezTo>
                  <a:cubicBezTo>
                    <a:pt x="656" y="2931"/>
                    <a:pt x="0" y="2275"/>
                    <a:pt x="0" y="1466"/>
                  </a:cubicBezTo>
                  <a:cubicBezTo>
                    <a:pt x="0" y="656"/>
                    <a:pt x="656" y="0"/>
                    <a:pt x="1466" y="0"/>
                  </a:cubicBezTo>
                  <a:cubicBezTo>
                    <a:pt x="2276" y="0"/>
                    <a:pt x="2931" y="656"/>
                    <a:pt x="2931" y="1466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5366" name="文本框 204"/>
          <p:cNvSpPr>
            <a:spLocks noChangeArrowheads="1"/>
          </p:cNvSpPr>
          <p:nvPr/>
        </p:nvSpPr>
        <p:spPr bwMode="auto">
          <a:xfrm>
            <a:off x="1304925" y="5110163"/>
            <a:ext cx="2835275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  <p:sp>
        <p:nvSpPr>
          <p:cNvPr id="15367" name="文本框 205"/>
          <p:cNvSpPr>
            <a:spLocks noChangeArrowheads="1"/>
          </p:cNvSpPr>
          <p:nvPr/>
        </p:nvSpPr>
        <p:spPr bwMode="auto">
          <a:xfrm>
            <a:off x="2049463" y="4643438"/>
            <a:ext cx="11572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5368" name="文本框 206"/>
          <p:cNvSpPr>
            <a:spLocks noChangeArrowheads="1"/>
          </p:cNvSpPr>
          <p:nvPr/>
        </p:nvSpPr>
        <p:spPr bwMode="auto">
          <a:xfrm>
            <a:off x="4743450" y="5110163"/>
            <a:ext cx="2835275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  <p:sp>
        <p:nvSpPr>
          <p:cNvPr id="15369" name="文本框 207"/>
          <p:cNvSpPr>
            <a:spLocks noChangeArrowheads="1"/>
          </p:cNvSpPr>
          <p:nvPr/>
        </p:nvSpPr>
        <p:spPr bwMode="auto">
          <a:xfrm>
            <a:off x="5487988" y="4643438"/>
            <a:ext cx="11572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5370" name="文本框 208"/>
          <p:cNvSpPr>
            <a:spLocks noChangeArrowheads="1"/>
          </p:cNvSpPr>
          <p:nvPr/>
        </p:nvSpPr>
        <p:spPr bwMode="auto">
          <a:xfrm>
            <a:off x="8213725" y="5110163"/>
            <a:ext cx="2833688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  <p:sp>
        <p:nvSpPr>
          <p:cNvPr id="15371" name="文本框 209"/>
          <p:cNvSpPr>
            <a:spLocks noChangeArrowheads="1"/>
          </p:cNvSpPr>
          <p:nvPr/>
        </p:nvSpPr>
        <p:spPr bwMode="auto">
          <a:xfrm>
            <a:off x="8958263" y="4643438"/>
            <a:ext cx="11572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</p:spTree>
  </p:cSld>
  <p:clrMapOvr>
    <a:masterClrMapping/>
  </p:clrMapOvr>
  <p:transition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6402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03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/>
            </a:p>
          </p:txBody>
        </p:sp>
      </p:grp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0" t="29398" r="17921" b="13718"/>
          <a:stretch>
            <a:fillRect/>
          </a:stretch>
        </p:blipFill>
        <p:spPr bwMode="auto">
          <a:xfrm>
            <a:off x="628650" y="1660525"/>
            <a:ext cx="35369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0" t="29398" r="17921" b="13718"/>
          <a:stretch>
            <a:fillRect/>
          </a:stretch>
        </p:blipFill>
        <p:spPr bwMode="auto">
          <a:xfrm>
            <a:off x="4387850" y="1660525"/>
            <a:ext cx="35369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0" t="29398" r="17921" b="13718"/>
          <a:stretch>
            <a:fillRect/>
          </a:stretch>
        </p:blipFill>
        <p:spPr bwMode="auto">
          <a:xfrm>
            <a:off x="8232775" y="1660525"/>
            <a:ext cx="35369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Rectangle 18"/>
          <p:cNvSpPr>
            <a:spLocks noChangeArrowheads="1"/>
          </p:cNvSpPr>
          <p:nvPr/>
        </p:nvSpPr>
        <p:spPr bwMode="auto">
          <a:xfrm>
            <a:off x="4921250" y="1920875"/>
            <a:ext cx="2451100" cy="152400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6391" name="Rectangle 19"/>
          <p:cNvSpPr>
            <a:spLocks noChangeArrowheads="1"/>
          </p:cNvSpPr>
          <p:nvPr/>
        </p:nvSpPr>
        <p:spPr bwMode="auto">
          <a:xfrm>
            <a:off x="1171575" y="1920875"/>
            <a:ext cx="2451100" cy="152400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6392" name="Rectangle 20"/>
          <p:cNvSpPr>
            <a:spLocks noChangeArrowheads="1"/>
          </p:cNvSpPr>
          <p:nvPr/>
        </p:nvSpPr>
        <p:spPr bwMode="auto">
          <a:xfrm>
            <a:off x="8737600" y="1920875"/>
            <a:ext cx="2451100" cy="152400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6393" name="文本框 13"/>
          <p:cNvSpPr>
            <a:spLocks noChangeArrowheads="1"/>
          </p:cNvSpPr>
          <p:nvPr/>
        </p:nvSpPr>
        <p:spPr bwMode="auto">
          <a:xfrm>
            <a:off x="979488" y="4832350"/>
            <a:ext cx="2835275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  <p:sp>
        <p:nvSpPr>
          <p:cNvPr id="16394" name="文本框 14"/>
          <p:cNvSpPr>
            <a:spLocks noChangeArrowheads="1"/>
          </p:cNvSpPr>
          <p:nvPr/>
        </p:nvSpPr>
        <p:spPr bwMode="auto">
          <a:xfrm>
            <a:off x="1584325" y="4094163"/>
            <a:ext cx="1625600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6395" name="文本框 15"/>
          <p:cNvSpPr>
            <a:spLocks noChangeArrowheads="1"/>
          </p:cNvSpPr>
          <p:nvPr/>
        </p:nvSpPr>
        <p:spPr bwMode="auto">
          <a:xfrm>
            <a:off x="5464175" y="4094163"/>
            <a:ext cx="1625600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6396" name="文本框 16"/>
          <p:cNvSpPr>
            <a:spLocks noChangeArrowheads="1"/>
          </p:cNvSpPr>
          <p:nvPr/>
        </p:nvSpPr>
        <p:spPr bwMode="auto">
          <a:xfrm>
            <a:off x="9342438" y="4094163"/>
            <a:ext cx="1625600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6397" name="文本框 17"/>
          <p:cNvSpPr>
            <a:spLocks noChangeArrowheads="1"/>
          </p:cNvSpPr>
          <p:nvPr/>
        </p:nvSpPr>
        <p:spPr bwMode="auto">
          <a:xfrm>
            <a:off x="4781550" y="4832350"/>
            <a:ext cx="2835275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  <p:sp>
        <p:nvSpPr>
          <p:cNvPr id="16398" name="文本框 18"/>
          <p:cNvSpPr>
            <a:spLocks noChangeArrowheads="1"/>
          </p:cNvSpPr>
          <p:nvPr/>
        </p:nvSpPr>
        <p:spPr bwMode="auto">
          <a:xfrm>
            <a:off x="8585200" y="4832350"/>
            <a:ext cx="2833688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  <p:pic>
        <p:nvPicPr>
          <p:cNvPr id="16399" name="图片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350" y="1920875"/>
            <a:ext cx="2473325" cy="153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0" name="图片 2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250" y="1938338"/>
            <a:ext cx="2451100" cy="150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1" name="图片 2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113" y="1938338"/>
            <a:ext cx="2414587" cy="150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7466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67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/>
            </a:p>
          </p:txBody>
        </p:sp>
      </p:grpSp>
      <p:sp>
        <p:nvSpPr>
          <p:cNvPr id="17411" name="Rectangle 2"/>
          <p:cNvSpPr>
            <a:spLocks noChangeArrowheads="1"/>
          </p:cNvSpPr>
          <p:nvPr/>
        </p:nvSpPr>
        <p:spPr bwMode="auto">
          <a:xfrm>
            <a:off x="5738813" y="1609725"/>
            <a:ext cx="5588000" cy="233680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7412" name="Rectangle 3"/>
          <p:cNvSpPr>
            <a:spLocks noChangeArrowheads="1"/>
          </p:cNvSpPr>
          <p:nvPr/>
        </p:nvSpPr>
        <p:spPr bwMode="auto">
          <a:xfrm>
            <a:off x="557213" y="1609725"/>
            <a:ext cx="5181600" cy="2336800"/>
          </a:xfrm>
          <a:prstGeom prst="rect">
            <a:avLst/>
          </a:prstGeom>
          <a:solidFill>
            <a:srgbClr val="4BAC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7413" name="Oval 4"/>
          <p:cNvSpPr>
            <a:spLocks noChangeArrowheads="1"/>
          </p:cNvSpPr>
          <p:nvPr/>
        </p:nvSpPr>
        <p:spPr bwMode="auto">
          <a:xfrm>
            <a:off x="1298575" y="4121150"/>
            <a:ext cx="955675" cy="962025"/>
          </a:xfrm>
          <a:prstGeom prst="ellipse">
            <a:avLst/>
          </a:prstGeom>
          <a:solidFill>
            <a:srgbClr val="4BAC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170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7414" name="Oval 12"/>
          <p:cNvSpPr>
            <a:spLocks noChangeArrowheads="1"/>
          </p:cNvSpPr>
          <p:nvPr/>
        </p:nvSpPr>
        <p:spPr bwMode="auto">
          <a:xfrm>
            <a:off x="4041775" y="4121150"/>
            <a:ext cx="955675" cy="962025"/>
          </a:xfrm>
          <a:prstGeom prst="ellipse">
            <a:avLst/>
          </a:prstGeom>
          <a:solidFill>
            <a:srgbClr val="4BAC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170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7415" name="Oval 14"/>
          <p:cNvSpPr>
            <a:spLocks noChangeArrowheads="1"/>
          </p:cNvSpPr>
          <p:nvPr/>
        </p:nvSpPr>
        <p:spPr bwMode="auto">
          <a:xfrm>
            <a:off x="6907213" y="4121150"/>
            <a:ext cx="954087" cy="962025"/>
          </a:xfrm>
          <a:prstGeom prst="ellipse">
            <a:avLst/>
          </a:prstGeom>
          <a:solidFill>
            <a:srgbClr val="4BAC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170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7416" name="Oval 16"/>
          <p:cNvSpPr>
            <a:spLocks noChangeArrowheads="1"/>
          </p:cNvSpPr>
          <p:nvPr/>
        </p:nvSpPr>
        <p:spPr bwMode="auto">
          <a:xfrm>
            <a:off x="9650413" y="4121150"/>
            <a:ext cx="954087" cy="962025"/>
          </a:xfrm>
          <a:prstGeom prst="ellipse">
            <a:avLst/>
          </a:prstGeom>
          <a:solidFill>
            <a:srgbClr val="4BAC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170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grpSp>
        <p:nvGrpSpPr>
          <p:cNvPr id="17417" name="Group 20"/>
          <p:cNvGrpSpPr>
            <a:grpSpLocks/>
          </p:cNvGrpSpPr>
          <p:nvPr/>
        </p:nvGrpSpPr>
        <p:grpSpPr bwMode="auto">
          <a:xfrm>
            <a:off x="1508125" y="4329113"/>
            <a:ext cx="536575" cy="539750"/>
            <a:chOff x="0" y="0"/>
            <a:chExt cx="401822" cy="404317"/>
          </a:xfrm>
        </p:grpSpPr>
        <p:sp>
          <p:nvSpPr>
            <p:cNvPr id="17464" name="Freeform 4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1822" cy="404317"/>
            </a:xfrm>
            <a:custGeom>
              <a:avLst/>
              <a:gdLst>
                <a:gd name="T0" fmla="*/ 199251 w 121"/>
                <a:gd name="T1" fmla="*/ 0 h 121"/>
                <a:gd name="T2" fmla="*/ 0 w 121"/>
                <a:gd name="T3" fmla="*/ 203829 h 121"/>
                <a:gd name="T4" fmla="*/ 199251 w 121"/>
                <a:gd name="T5" fmla="*/ 404317 h 121"/>
                <a:gd name="T6" fmla="*/ 401822 w 121"/>
                <a:gd name="T7" fmla="*/ 203829 h 121"/>
                <a:gd name="T8" fmla="*/ 199251 w 121"/>
                <a:gd name="T9" fmla="*/ 0 h 121"/>
                <a:gd name="T10" fmla="*/ 199251 w 121"/>
                <a:gd name="T11" fmla="*/ 370902 h 121"/>
                <a:gd name="T12" fmla="*/ 33208 w 121"/>
                <a:gd name="T13" fmla="*/ 203829 h 121"/>
                <a:gd name="T14" fmla="*/ 199251 w 121"/>
                <a:gd name="T15" fmla="*/ 33415 h 121"/>
                <a:gd name="T16" fmla="*/ 368614 w 121"/>
                <a:gd name="T17" fmla="*/ 203829 h 121"/>
                <a:gd name="T18" fmla="*/ 199251 w 121"/>
                <a:gd name="T19" fmla="*/ 370902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65" name="Freeform 43"/>
            <p:cNvSpPr>
              <a:spLocks noChangeArrowheads="1"/>
            </p:cNvSpPr>
            <p:nvPr/>
          </p:nvSpPr>
          <p:spPr bwMode="auto">
            <a:xfrm>
              <a:off x="107320" y="97336"/>
              <a:ext cx="139764" cy="199662"/>
            </a:xfrm>
            <a:custGeom>
              <a:avLst/>
              <a:gdLst>
                <a:gd name="T0" fmla="*/ 139764 w 42"/>
                <a:gd name="T1" fmla="*/ 199662 h 60"/>
                <a:gd name="T2" fmla="*/ 139764 w 42"/>
                <a:gd name="T3" fmla="*/ 0 h 60"/>
                <a:gd name="T4" fmla="*/ 0 w 42"/>
                <a:gd name="T5" fmla="*/ 139763 h 60"/>
                <a:gd name="T6" fmla="*/ 139764 w 42"/>
                <a:gd name="T7" fmla="*/ 199662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17418" name="Group 23"/>
          <p:cNvGrpSpPr>
            <a:grpSpLocks/>
          </p:cNvGrpSpPr>
          <p:nvPr/>
        </p:nvGrpSpPr>
        <p:grpSpPr bwMode="auto">
          <a:xfrm>
            <a:off x="4316413" y="4387850"/>
            <a:ext cx="519112" cy="452438"/>
            <a:chOff x="0" y="0"/>
            <a:chExt cx="389342" cy="339426"/>
          </a:xfrm>
        </p:grpSpPr>
        <p:sp>
          <p:nvSpPr>
            <p:cNvPr id="17453" name="Freeform 110"/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97336 h 41"/>
                <a:gd name="T2" fmla="*/ 7487 w 41"/>
                <a:gd name="T3" fmla="*/ 102328 h 41"/>
                <a:gd name="T4" fmla="*/ 102328 w 41"/>
                <a:gd name="T5" fmla="*/ 7487 h 41"/>
                <a:gd name="T6" fmla="*/ 97336 w 41"/>
                <a:gd name="T7" fmla="*/ 0 h 41"/>
                <a:gd name="T8" fmla="*/ 0 w 41"/>
                <a:gd name="T9" fmla="*/ 97336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54" name="Freeform 111"/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92344 w 44"/>
                <a:gd name="T1" fmla="*/ 0 h 46"/>
                <a:gd name="T2" fmla="*/ 0 w 44"/>
                <a:gd name="T3" fmla="*/ 97336 h 46"/>
                <a:gd name="T4" fmla="*/ 14975 w 44"/>
                <a:gd name="T5" fmla="*/ 114806 h 46"/>
                <a:gd name="T6" fmla="*/ 109814 w 44"/>
                <a:gd name="T7" fmla="*/ 19966 h 46"/>
                <a:gd name="T8" fmla="*/ 92344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55" name="Freeform 112"/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94840 h 42"/>
                <a:gd name="T2" fmla="*/ 9983 w 42"/>
                <a:gd name="T3" fmla="*/ 104823 h 42"/>
                <a:gd name="T4" fmla="*/ 104823 w 42"/>
                <a:gd name="T5" fmla="*/ 9983 h 42"/>
                <a:gd name="T6" fmla="*/ 94840 w 42"/>
                <a:gd name="T7" fmla="*/ 0 h 42"/>
                <a:gd name="T8" fmla="*/ 0 w 42"/>
                <a:gd name="T9" fmla="*/ 9484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56" name="Freeform 113"/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69882 w 28"/>
                <a:gd name="T1" fmla="*/ 49916 h 28"/>
                <a:gd name="T2" fmla="*/ 19966 w 28"/>
                <a:gd name="T3" fmla="*/ 0 h 28"/>
                <a:gd name="T4" fmla="*/ 0 w 28"/>
                <a:gd name="T5" fmla="*/ 49916 h 28"/>
                <a:gd name="T6" fmla="*/ 22462 w 28"/>
                <a:gd name="T7" fmla="*/ 69882 h 28"/>
                <a:gd name="T8" fmla="*/ 69882 w 28"/>
                <a:gd name="T9" fmla="*/ 4991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57" name="Freeform 114"/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32446 h 13"/>
                <a:gd name="T2" fmla="*/ 34941 w 14"/>
                <a:gd name="T3" fmla="*/ 14975 h 13"/>
                <a:gd name="T4" fmla="*/ 14975 w 14"/>
                <a:gd name="T5" fmla="*/ 0 h 13"/>
                <a:gd name="T6" fmla="*/ 0 w 14"/>
                <a:gd name="T7" fmla="*/ 32446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58" name="Freeform 115"/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17471 w 28"/>
                <a:gd name="T1" fmla="*/ 0 h 28"/>
                <a:gd name="T2" fmla="*/ 0 w 28"/>
                <a:gd name="T3" fmla="*/ 19966 h 28"/>
                <a:gd name="T4" fmla="*/ 49916 w 28"/>
                <a:gd name="T5" fmla="*/ 69882 h 28"/>
                <a:gd name="T6" fmla="*/ 69882 w 28"/>
                <a:gd name="T7" fmla="*/ 49916 h 28"/>
                <a:gd name="T8" fmla="*/ 17471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59" name="Freeform 116"/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259561 w 112"/>
                <a:gd name="T1" fmla="*/ 252074 h 136"/>
                <a:gd name="T2" fmla="*/ 207149 w 112"/>
                <a:gd name="T3" fmla="*/ 252074 h 136"/>
                <a:gd name="T4" fmla="*/ 207149 w 112"/>
                <a:gd name="T5" fmla="*/ 321956 h 136"/>
                <a:gd name="T6" fmla="*/ 17470 w 112"/>
                <a:gd name="T7" fmla="*/ 321956 h 136"/>
                <a:gd name="T8" fmla="*/ 17470 w 112"/>
                <a:gd name="T9" fmla="*/ 79865 h 136"/>
                <a:gd name="T10" fmla="*/ 259561 w 112"/>
                <a:gd name="T11" fmla="*/ 79865 h 136"/>
                <a:gd name="T12" fmla="*/ 259561 w 112"/>
                <a:gd name="T13" fmla="*/ 99831 h 136"/>
                <a:gd name="T14" fmla="*/ 279527 w 112"/>
                <a:gd name="T15" fmla="*/ 79865 h 136"/>
                <a:gd name="T16" fmla="*/ 279527 w 112"/>
                <a:gd name="T17" fmla="*/ 14975 h 136"/>
                <a:gd name="T18" fmla="*/ 242090 w 112"/>
                <a:gd name="T19" fmla="*/ 14975 h 136"/>
                <a:gd name="T20" fmla="*/ 242090 w 112"/>
                <a:gd name="T21" fmla="*/ 49916 h 136"/>
                <a:gd name="T22" fmla="*/ 237099 w 112"/>
                <a:gd name="T23" fmla="*/ 49916 h 136"/>
                <a:gd name="T24" fmla="*/ 237099 w 112"/>
                <a:gd name="T25" fmla="*/ 0 h 136"/>
                <a:gd name="T26" fmla="*/ 222124 w 112"/>
                <a:gd name="T27" fmla="*/ 0 h 136"/>
                <a:gd name="T28" fmla="*/ 222124 w 112"/>
                <a:gd name="T29" fmla="*/ 49916 h 136"/>
                <a:gd name="T30" fmla="*/ 217133 w 112"/>
                <a:gd name="T31" fmla="*/ 49916 h 136"/>
                <a:gd name="T32" fmla="*/ 217133 w 112"/>
                <a:gd name="T33" fmla="*/ 14975 h 136"/>
                <a:gd name="T34" fmla="*/ 197166 w 112"/>
                <a:gd name="T35" fmla="*/ 14975 h 136"/>
                <a:gd name="T36" fmla="*/ 197166 w 112"/>
                <a:gd name="T37" fmla="*/ 49916 h 136"/>
                <a:gd name="T38" fmla="*/ 189679 w 112"/>
                <a:gd name="T39" fmla="*/ 49916 h 136"/>
                <a:gd name="T40" fmla="*/ 189679 w 112"/>
                <a:gd name="T41" fmla="*/ 0 h 136"/>
                <a:gd name="T42" fmla="*/ 179696 w 112"/>
                <a:gd name="T43" fmla="*/ 0 h 136"/>
                <a:gd name="T44" fmla="*/ 179696 w 112"/>
                <a:gd name="T45" fmla="*/ 49916 h 136"/>
                <a:gd name="T46" fmla="*/ 169713 w 112"/>
                <a:gd name="T47" fmla="*/ 49916 h 136"/>
                <a:gd name="T48" fmla="*/ 169713 w 112"/>
                <a:gd name="T49" fmla="*/ 14975 h 136"/>
                <a:gd name="T50" fmla="*/ 149747 w 112"/>
                <a:gd name="T51" fmla="*/ 14975 h 136"/>
                <a:gd name="T52" fmla="*/ 149747 w 112"/>
                <a:gd name="T53" fmla="*/ 49916 h 136"/>
                <a:gd name="T54" fmla="*/ 142259 w 112"/>
                <a:gd name="T55" fmla="*/ 49916 h 136"/>
                <a:gd name="T56" fmla="*/ 142259 w 112"/>
                <a:gd name="T57" fmla="*/ 0 h 136"/>
                <a:gd name="T58" fmla="*/ 132276 w 112"/>
                <a:gd name="T59" fmla="*/ 0 h 136"/>
                <a:gd name="T60" fmla="*/ 132276 w 112"/>
                <a:gd name="T61" fmla="*/ 49916 h 136"/>
                <a:gd name="T62" fmla="*/ 127285 w 112"/>
                <a:gd name="T63" fmla="*/ 49916 h 136"/>
                <a:gd name="T64" fmla="*/ 127285 w 112"/>
                <a:gd name="T65" fmla="*/ 14975 h 136"/>
                <a:gd name="T66" fmla="*/ 107318 w 112"/>
                <a:gd name="T67" fmla="*/ 14975 h 136"/>
                <a:gd name="T68" fmla="*/ 107318 w 112"/>
                <a:gd name="T69" fmla="*/ 49916 h 136"/>
                <a:gd name="T70" fmla="*/ 99831 w 112"/>
                <a:gd name="T71" fmla="*/ 49916 h 136"/>
                <a:gd name="T72" fmla="*/ 99831 w 112"/>
                <a:gd name="T73" fmla="*/ 0 h 136"/>
                <a:gd name="T74" fmla="*/ 87352 w 112"/>
                <a:gd name="T75" fmla="*/ 0 h 136"/>
                <a:gd name="T76" fmla="*/ 87352 w 112"/>
                <a:gd name="T77" fmla="*/ 49916 h 136"/>
                <a:gd name="T78" fmla="*/ 79865 w 112"/>
                <a:gd name="T79" fmla="*/ 49916 h 136"/>
                <a:gd name="T80" fmla="*/ 79865 w 112"/>
                <a:gd name="T81" fmla="*/ 14975 h 136"/>
                <a:gd name="T82" fmla="*/ 62394 w 112"/>
                <a:gd name="T83" fmla="*/ 14975 h 136"/>
                <a:gd name="T84" fmla="*/ 62394 w 112"/>
                <a:gd name="T85" fmla="*/ 49916 h 136"/>
                <a:gd name="T86" fmla="*/ 57403 w 112"/>
                <a:gd name="T87" fmla="*/ 49916 h 136"/>
                <a:gd name="T88" fmla="*/ 57403 w 112"/>
                <a:gd name="T89" fmla="*/ 0 h 136"/>
                <a:gd name="T90" fmla="*/ 42428 w 112"/>
                <a:gd name="T91" fmla="*/ 0 h 136"/>
                <a:gd name="T92" fmla="*/ 42428 w 112"/>
                <a:gd name="T93" fmla="*/ 49916 h 136"/>
                <a:gd name="T94" fmla="*/ 37437 w 112"/>
                <a:gd name="T95" fmla="*/ 49916 h 136"/>
                <a:gd name="T96" fmla="*/ 37437 w 112"/>
                <a:gd name="T97" fmla="*/ 14975 h 136"/>
                <a:gd name="T98" fmla="*/ 0 w 112"/>
                <a:gd name="T99" fmla="*/ 14975 h 136"/>
                <a:gd name="T100" fmla="*/ 0 w 112"/>
                <a:gd name="T101" fmla="*/ 59899 h 136"/>
                <a:gd name="T102" fmla="*/ 0 w 112"/>
                <a:gd name="T103" fmla="*/ 69882 h 136"/>
                <a:gd name="T104" fmla="*/ 0 w 112"/>
                <a:gd name="T105" fmla="*/ 339426 h 136"/>
                <a:gd name="T106" fmla="*/ 222124 w 112"/>
                <a:gd name="T107" fmla="*/ 339426 h 136"/>
                <a:gd name="T108" fmla="*/ 279527 w 112"/>
                <a:gd name="T109" fmla="*/ 274536 h 136"/>
                <a:gd name="T110" fmla="*/ 279527 w 112"/>
                <a:gd name="T111" fmla="*/ 209645 h 136"/>
                <a:gd name="T112" fmla="*/ 259561 w 112"/>
                <a:gd name="T113" fmla="*/ 229612 h 136"/>
                <a:gd name="T114" fmla="*/ 259561 w 112"/>
                <a:gd name="T115" fmla="*/ 252074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60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7461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7462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7463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17419" name="Group 35"/>
          <p:cNvGrpSpPr>
            <a:grpSpLocks/>
          </p:cNvGrpSpPr>
          <p:nvPr/>
        </p:nvGrpSpPr>
        <p:grpSpPr bwMode="auto">
          <a:xfrm>
            <a:off x="9875838" y="4357688"/>
            <a:ext cx="506412" cy="501650"/>
            <a:chOff x="0" y="0"/>
            <a:chExt cx="379359" cy="376864"/>
          </a:xfrm>
        </p:grpSpPr>
        <p:sp>
          <p:nvSpPr>
            <p:cNvPr id="17435" name="Freeform 150"/>
            <p:cNvSpPr>
              <a:spLocks noEditPoints="1" noChangeArrowheads="1"/>
            </p:cNvSpPr>
            <p:nvPr/>
          </p:nvSpPr>
          <p:spPr bwMode="auto">
            <a:xfrm>
              <a:off x="0" y="0"/>
              <a:ext cx="379359" cy="376864"/>
            </a:xfrm>
            <a:custGeom>
              <a:avLst/>
              <a:gdLst>
                <a:gd name="T0" fmla="*/ 189680 w 114"/>
                <a:gd name="T1" fmla="*/ 0 h 114"/>
                <a:gd name="T2" fmla="*/ 0 w 114"/>
                <a:gd name="T3" fmla="*/ 188432 h 114"/>
                <a:gd name="T4" fmla="*/ 189680 w 114"/>
                <a:gd name="T5" fmla="*/ 376864 h 114"/>
                <a:gd name="T6" fmla="*/ 379359 w 114"/>
                <a:gd name="T7" fmla="*/ 188432 h 114"/>
                <a:gd name="T8" fmla="*/ 189680 w 114"/>
                <a:gd name="T9" fmla="*/ 0 h 114"/>
                <a:gd name="T10" fmla="*/ 189680 w 114"/>
                <a:gd name="T11" fmla="*/ 357029 h 114"/>
                <a:gd name="T12" fmla="*/ 19966 w 114"/>
                <a:gd name="T13" fmla="*/ 188432 h 114"/>
                <a:gd name="T14" fmla="*/ 189680 w 114"/>
                <a:gd name="T15" fmla="*/ 19835 h 114"/>
                <a:gd name="T16" fmla="*/ 359393 w 114"/>
                <a:gd name="T17" fmla="*/ 188432 h 114"/>
                <a:gd name="T18" fmla="*/ 189680 w 114"/>
                <a:gd name="T19" fmla="*/ 357029 h 1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4"/>
                <a:gd name="T31" fmla="*/ 0 h 114"/>
                <a:gd name="T32" fmla="*/ 114 w 114"/>
                <a:gd name="T33" fmla="*/ 114 h 1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36" name="Rectangle 151"/>
            <p:cNvSpPr>
              <a:spLocks noChangeArrowheads="1"/>
            </p:cNvSpPr>
            <p:nvPr/>
          </p:nvSpPr>
          <p:spPr bwMode="auto">
            <a:xfrm>
              <a:off x="144756" y="272040"/>
              <a:ext cx="22463" cy="42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7437" name="Rectangle 152"/>
            <p:cNvSpPr>
              <a:spLocks noChangeArrowheads="1"/>
            </p:cNvSpPr>
            <p:nvPr/>
          </p:nvSpPr>
          <p:spPr bwMode="auto">
            <a:xfrm>
              <a:off x="179697" y="272040"/>
              <a:ext cx="19966" cy="42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7438" name="Rectangle 153"/>
            <p:cNvSpPr>
              <a:spLocks noChangeArrowheads="1"/>
            </p:cNvSpPr>
            <p:nvPr/>
          </p:nvSpPr>
          <p:spPr bwMode="auto">
            <a:xfrm>
              <a:off x="214638" y="272040"/>
              <a:ext cx="19966" cy="42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7439" name="Freeform 154"/>
            <p:cNvSpPr>
              <a:spLocks noChangeArrowheads="1"/>
            </p:cNvSpPr>
            <p:nvPr/>
          </p:nvSpPr>
          <p:spPr bwMode="auto">
            <a:xfrm>
              <a:off x="117303" y="107318"/>
              <a:ext cx="82362" cy="84857"/>
            </a:xfrm>
            <a:custGeom>
              <a:avLst/>
              <a:gdLst>
                <a:gd name="T0" fmla="*/ 62595 w 25"/>
                <a:gd name="T1" fmla="*/ 74674 h 25"/>
                <a:gd name="T2" fmla="*/ 72479 w 25"/>
                <a:gd name="T3" fmla="*/ 84857 h 25"/>
                <a:gd name="T4" fmla="*/ 82362 w 25"/>
                <a:gd name="T5" fmla="*/ 74674 h 25"/>
                <a:gd name="T6" fmla="*/ 72479 w 25"/>
                <a:gd name="T7" fmla="*/ 64491 h 25"/>
                <a:gd name="T8" fmla="*/ 69184 w 25"/>
                <a:gd name="T9" fmla="*/ 64491 h 25"/>
                <a:gd name="T10" fmla="*/ 0 w 25"/>
                <a:gd name="T11" fmla="*/ 0 h 25"/>
                <a:gd name="T12" fmla="*/ 62595 w 25"/>
                <a:gd name="T13" fmla="*/ 74674 h 25"/>
                <a:gd name="T14" fmla="*/ 62595 w 25"/>
                <a:gd name="T15" fmla="*/ 74674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25"/>
                <a:gd name="T26" fmla="*/ 25 w 25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40" name="Freeform 155"/>
            <p:cNvSpPr>
              <a:spLocks noChangeArrowheads="1"/>
            </p:cNvSpPr>
            <p:nvPr/>
          </p:nvSpPr>
          <p:spPr bwMode="auto">
            <a:xfrm>
              <a:off x="67387" y="272040"/>
              <a:ext cx="22463" cy="19966"/>
            </a:xfrm>
            <a:custGeom>
              <a:avLst/>
              <a:gdLst>
                <a:gd name="T0" fmla="*/ 0 w 9"/>
                <a:gd name="T1" fmla="*/ 14975 h 8"/>
                <a:gd name="T2" fmla="*/ 7488 w 9"/>
                <a:gd name="T3" fmla="*/ 19966 h 8"/>
                <a:gd name="T4" fmla="*/ 22463 w 9"/>
                <a:gd name="T5" fmla="*/ 2496 h 8"/>
                <a:gd name="T6" fmla="*/ 17471 w 9"/>
                <a:gd name="T7" fmla="*/ 0 h 8"/>
                <a:gd name="T8" fmla="*/ 0 w 9"/>
                <a:gd name="T9" fmla="*/ 14975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41" name="Freeform 156"/>
            <p:cNvSpPr>
              <a:spLocks noChangeArrowheads="1"/>
            </p:cNvSpPr>
            <p:nvPr/>
          </p:nvSpPr>
          <p:spPr bwMode="auto">
            <a:xfrm>
              <a:off x="47421" y="227116"/>
              <a:ext cx="27454" cy="14975"/>
            </a:xfrm>
            <a:custGeom>
              <a:avLst/>
              <a:gdLst>
                <a:gd name="T0" fmla="*/ 22462 w 11"/>
                <a:gd name="T1" fmla="*/ 0 h 6"/>
                <a:gd name="T2" fmla="*/ 0 w 11"/>
                <a:gd name="T3" fmla="*/ 7488 h 6"/>
                <a:gd name="T4" fmla="*/ 2496 w 11"/>
                <a:gd name="T5" fmla="*/ 14975 h 6"/>
                <a:gd name="T6" fmla="*/ 27454 w 11"/>
                <a:gd name="T7" fmla="*/ 7488 h 6"/>
                <a:gd name="T8" fmla="*/ 22462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42" name="Freeform 157"/>
            <p:cNvSpPr>
              <a:spLocks noChangeArrowheads="1"/>
            </p:cNvSpPr>
            <p:nvPr/>
          </p:nvSpPr>
          <p:spPr bwMode="auto">
            <a:xfrm>
              <a:off x="79865" y="74874"/>
              <a:ext cx="19966" cy="22463"/>
            </a:xfrm>
            <a:custGeom>
              <a:avLst/>
              <a:gdLst>
                <a:gd name="T0" fmla="*/ 0 w 8"/>
                <a:gd name="T1" fmla="*/ 7488 h 9"/>
                <a:gd name="T2" fmla="*/ 17470 w 8"/>
                <a:gd name="T3" fmla="*/ 22463 h 9"/>
                <a:gd name="T4" fmla="*/ 19966 w 8"/>
                <a:gd name="T5" fmla="*/ 17471 h 9"/>
                <a:gd name="T6" fmla="*/ 4992 w 8"/>
                <a:gd name="T7" fmla="*/ 0 h 9"/>
                <a:gd name="T8" fmla="*/ 0 w 8"/>
                <a:gd name="T9" fmla="*/ 748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9"/>
                <a:gd name="T17" fmla="*/ 8 w 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43" name="Freeform 158"/>
            <p:cNvSpPr>
              <a:spLocks noChangeArrowheads="1"/>
            </p:cNvSpPr>
            <p:nvPr/>
          </p:nvSpPr>
          <p:spPr bwMode="auto">
            <a:xfrm>
              <a:off x="49916" y="124789"/>
              <a:ext cx="27454" cy="12480"/>
            </a:xfrm>
            <a:custGeom>
              <a:avLst/>
              <a:gdLst>
                <a:gd name="T0" fmla="*/ 27454 w 11"/>
                <a:gd name="T1" fmla="*/ 7488 h 5"/>
                <a:gd name="T2" fmla="*/ 4992 w 11"/>
                <a:gd name="T3" fmla="*/ 0 h 5"/>
                <a:gd name="T4" fmla="*/ 0 w 11"/>
                <a:gd name="T5" fmla="*/ 7488 h 5"/>
                <a:gd name="T6" fmla="*/ 24958 w 11"/>
                <a:gd name="T7" fmla="*/ 12480 h 5"/>
                <a:gd name="T8" fmla="*/ 27454 w 11"/>
                <a:gd name="T9" fmla="*/ 748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44" name="Rectangle 159"/>
            <p:cNvSpPr>
              <a:spLocks noChangeArrowheads="1"/>
            </p:cNvSpPr>
            <p:nvPr/>
          </p:nvSpPr>
          <p:spPr bwMode="auto">
            <a:xfrm>
              <a:off x="187185" y="34941"/>
              <a:ext cx="7488" cy="224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7445" name="Freeform 160"/>
            <p:cNvSpPr>
              <a:spLocks noChangeArrowheads="1"/>
            </p:cNvSpPr>
            <p:nvPr/>
          </p:nvSpPr>
          <p:spPr bwMode="auto">
            <a:xfrm>
              <a:off x="119798" y="44924"/>
              <a:ext cx="17471" cy="22463"/>
            </a:xfrm>
            <a:custGeom>
              <a:avLst/>
              <a:gdLst>
                <a:gd name="T0" fmla="*/ 17471 w 7"/>
                <a:gd name="T1" fmla="*/ 19967 h 9"/>
                <a:gd name="T2" fmla="*/ 7488 w 7"/>
                <a:gd name="T3" fmla="*/ 0 h 9"/>
                <a:gd name="T4" fmla="*/ 0 w 7"/>
                <a:gd name="T5" fmla="*/ 4992 h 9"/>
                <a:gd name="T6" fmla="*/ 9983 w 7"/>
                <a:gd name="T7" fmla="*/ 22463 h 9"/>
                <a:gd name="T8" fmla="*/ 17471 w 7"/>
                <a:gd name="T9" fmla="*/ 1996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9"/>
                <a:gd name="T17" fmla="*/ 7 w 7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46" name="Freeform 161"/>
            <p:cNvSpPr>
              <a:spLocks noChangeArrowheads="1"/>
            </p:cNvSpPr>
            <p:nvPr/>
          </p:nvSpPr>
          <p:spPr bwMode="auto">
            <a:xfrm>
              <a:off x="234604" y="44924"/>
              <a:ext cx="12480" cy="27454"/>
            </a:xfrm>
            <a:custGeom>
              <a:avLst/>
              <a:gdLst>
                <a:gd name="T0" fmla="*/ 0 w 5"/>
                <a:gd name="T1" fmla="*/ 22462 h 11"/>
                <a:gd name="T2" fmla="*/ 4992 w 5"/>
                <a:gd name="T3" fmla="*/ 27454 h 11"/>
                <a:gd name="T4" fmla="*/ 12480 w 5"/>
                <a:gd name="T5" fmla="*/ 4992 h 11"/>
                <a:gd name="T6" fmla="*/ 4992 w 5"/>
                <a:gd name="T7" fmla="*/ 0 h 11"/>
                <a:gd name="T8" fmla="*/ 0 w 5"/>
                <a:gd name="T9" fmla="*/ 2246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1"/>
                <a:gd name="T17" fmla="*/ 5 w 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47" name="Freeform 162"/>
            <p:cNvSpPr>
              <a:spLocks noChangeArrowheads="1"/>
            </p:cNvSpPr>
            <p:nvPr/>
          </p:nvSpPr>
          <p:spPr bwMode="auto">
            <a:xfrm>
              <a:off x="277033" y="272040"/>
              <a:ext cx="22463" cy="19966"/>
            </a:xfrm>
            <a:custGeom>
              <a:avLst/>
              <a:gdLst>
                <a:gd name="T0" fmla="*/ 0 w 9"/>
                <a:gd name="T1" fmla="*/ 2496 h 8"/>
                <a:gd name="T2" fmla="*/ 19967 w 9"/>
                <a:gd name="T3" fmla="*/ 19966 h 8"/>
                <a:gd name="T4" fmla="*/ 22463 w 9"/>
                <a:gd name="T5" fmla="*/ 14975 h 8"/>
                <a:gd name="T6" fmla="*/ 7488 w 9"/>
                <a:gd name="T7" fmla="*/ 0 h 8"/>
                <a:gd name="T8" fmla="*/ 0 w 9"/>
                <a:gd name="T9" fmla="*/ 249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48" name="Freeform 163"/>
            <p:cNvSpPr>
              <a:spLocks noChangeArrowheads="1"/>
            </p:cNvSpPr>
            <p:nvPr/>
          </p:nvSpPr>
          <p:spPr bwMode="auto">
            <a:xfrm>
              <a:off x="304486" y="227116"/>
              <a:ext cx="24958" cy="14975"/>
            </a:xfrm>
            <a:custGeom>
              <a:avLst/>
              <a:gdLst>
                <a:gd name="T0" fmla="*/ 0 w 10"/>
                <a:gd name="T1" fmla="*/ 7488 h 6"/>
                <a:gd name="T2" fmla="*/ 22462 w 10"/>
                <a:gd name="T3" fmla="*/ 14975 h 6"/>
                <a:gd name="T4" fmla="*/ 24958 w 10"/>
                <a:gd name="T5" fmla="*/ 7488 h 6"/>
                <a:gd name="T6" fmla="*/ 2496 w 10"/>
                <a:gd name="T7" fmla="*/ 0 h 6"/>
                <a:gd name="T8" fmla="*/ 0 w 10"/>
                <a:gd name="T9" fmla="*/ 7488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6"/>
                <a:gd name="T17" fmla="*/ 10 w 10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49" name="Freeform 164"/>
            <p:cNvSpPr>
              <a:spLocks noChangeArrowheads="1"/>
            </p:cNvSpPr>
            <p:nvPr/>
          </p:nvSpPr>
          <p:spPr bwMode="auto">
            <a:xfrm>
              <a:off x="274536" y="74874"/>
              <a:ext cx="22463" cy="22463"/>
            </a:xfrm>
            <a:custGeom>
              <a:avLst/>
              <a:gdLst>
                <a:gd name="T0" fmla="*/ 22463 w 9"/>
                <a:gd name="T1" fmla="*/ 7488 h 9"/>
                <a:gd name="T2" fmla="*/ 19967 w 9"/>
                <a:gd name="T3" fmla="*/ 0 h 9"/>
                <a:gd name="T4" fmla="*/ 0 w 9"/>
                <a:gd name="T5" fmla="*/ 17471 h 9"/>
                <a:gd name="T6" fmla="*/ 4992 w 9"/>
                <a:gd name="T7" fmla="*/ 22463 h 9"/>
                <a:gd name="T8" fmla="*/ 22463 w 9"/>
                <a:gd name="T9" fmla="*/ 748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50" name="Freeform 165"/>
            <p:cNvSpPr>
              <a:spLocks noChangeArrowheads="1"/>
            </p:cNvSpPr>
            <p:nvPr/>
          </p:nvSpPr>
          <p:spPr bwMode="auto">
            <a:xfrm>
              <a:off x="299494" y="124789"/>
              <a:ext cx="27454" cy="12480"/>
            </a:xfrm>
            <a:custGeom>
              <a:avLst/>
              <a:gdLst>
                <a:gd name="T0" fmla="*/ 24958 w 11"/>
                <a:gd name="T1" fmla="*/ 0 h 5"/>
                <a:gd name="T2" fmla="*/ 0 w 11"/>
                <a:gd name="T3" fmla="*/ 7488 h 5"/>
                <a:gd name="T4" fmla="*/ 4992 w 11"/>
                <a:gd name="T5" fmla="*/ 12480 h 5"/>
                <a:gd name="T6" fmla="*/ 27454 w 11"/>
                <a:gd name="T7" fmla="*/ 7488 h 5"/>
                <a:gd name="T8" fmla="*/ 24958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51" name="Rectangle 166"/>
            <p:cNvSpPr>
              <a:spLocks noChangeArrowheads="1"/>
            </p:cNvSpPr>
            <p:nvPr/>
          </p:nvSpPr>
          <p:spPr bwMode="auto">
            <a:xfrm>
              <a:off x="39933" y="174705"/>
              <a:ext cx="24958" cy="74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7452" name="Rectangle 167"/>
            <p:cNvSpPr>
              <a:spLocks noChangeArrowheads="1"/>
            </p:cNvSpPr>
            <p:nvPr/>
          </p:nvSpPr>
          <p:spPr bwMode="auto">
            <a:xfrm>
              <a:off x="316965" y="177200"/>
              <a:ext cx="27454" cy="74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17420" name="Group 54"/>
          <p:cNvGrpSpPr>
            <a:grpSpLocks/>
          </p:cNvGrpSpPr>
          <p:nvPr/>
        </p:nvGrpSpPr>
        <p:grpSpPr bwMode="auto">
          <a:xfrm>
            <a:off x="7185025" y="4389438"/>
            <a:ext cx="398463" cy="519112"/>
            <a:chOff x="0" y="0"/>
            <a:chExt cx="299494" cy="389342"/>
          </a:xfrm>
        </p:grpSpPr>
        <p:sp>
          <p:nvSpPr>
            <p:cNvPr id="17433" name="Freeform 170"/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149747 w 90"/>
                <a:gd name="T1" fmla="*/ 277032 h 83"/>
                <a:gd name="T2" fmla="*/ 299494 w 90"/>
                <a:gd name="T3" fmla="*/ 0 h 83"/>
                <a:gd name="T4" fmla="*/ 0 w 90"/>
                <a:gd name="T5" fmla="*/ 0 h 83"/>
                <a:gd name="T6" fmla="*/ 149747 w 90"/>
                <a:gd name="T7" fmla="*/ 277032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7434" name="Freeform 171"/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279528 w 90"/>
                <a:gd name="T1" fmla="*/ 0 h 29"/>
                <a:gd name="T2" fmla="*/ 226284 w 90"/>
                <a:gd name="T3" fmla="*/ 52326 h 29"/>
                <a:gd name="T4" fmla="*/ 173041 w 90"/>
                <a:gd name="T5" fmla="*/ 0 h 29"/>
                <a:gd name="T6" fmla="*/ 129781 w 90"/>
                <a:gd name="T7" fmla="*/ 0 h 29"/>
                <a:gd name="T8" fmla="*/ 76537 w 90"/>
                <a:gd name="T9" fmla="*/ 52326 h 29"/>
                <a:gd name="T10" fmla="*/ 23294 w 90"/>
                <a:gd name="T11" fmla="*/ 0 h 29"/>
                <a:gd name="T12" fmla="*/ 0 w 90"/>
                <a:gd name="T13" fmla="*/ 0 h 29"/>
                <a:gd name="T14" fmla="*/ 0 w 90"/>
                <a:gd name="T15" fmla="*/ 94840 h 29"/>
                <a:gd name="T16" fmla="*/ 299494 w 90"/>
                <a:gd name="T17" fmla="*/ 94840 h 29"/>
                <a:gd name="T18" fmla="*/ 299494 w 90"/>
                <a:gd name="T19" fmla="*/ 0 h 29"/>
                <a:gd name="T20" fmla="*/ 279528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17421" name="文本框 48"/>
          <p:cNvSpPr>
            <a:spLocks noChangeArrowheads="1"/>
          </p:cNvSpPr>
          <p:nvPr/>
        </p:nvSpPr>
        <p:spPr bwMode="auto">
          <a:xfrm>
            <a:off x="1222375" y="5200650"/>
            <a:ext cx="13144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7422" name="文本框 49"/>
          <p:cNvSpPr>
            <a:spLocks noChangeArrowheads="1"/>
          </p:cNvSpPr>
          <p:nvPr/>
        </p:nvSpPr>
        <p:spPr bwMode="auto">
          <a:xfrm>
            <a:off x="588963" y="5673725"/>
            <a:ext cx="26971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模板，年轻的团队给您最有影响力的作品。搜索：少先大队长</a:t>
            </a:r>
            <a:endParaRPr lang="zh-CN" altLang="en-US"/>
          </a:p>
        </p:txBody>
      </p:sp>
      <p:sp>
        <p:nvSpPr>
          <p:cNvPr id="17423" name="文本框 50"/>
          <p:cNvSpPr>
            <a:spLocks noChangeArrowheads="1"/>
          </p:cNvSpPr>
          <p:nvPr/>
        </p:nvSpPr>
        <p:spPr bwMode="auto">
          <a:xfrm>
            <a:off x="4003675" y="5200650"/>
            <a:ext cx="13144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7424" name="文本框 51"/>
          <p:cNvSpPr>
            <a:spLocks noChangeArrowheads="1"/>
          </p:cNvSpPr>
          <p:nvPr/>
        </p:nvSpPr>
        <p:spPr bwMode="auto">
          <a:xfrm>
            <a:off x="3370263" y="5673725"/>
            <a:ext cx="26971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模板，年轻的团队给您最有影响力的作品。搜索：少先大队长</a:t>
            </a:r>
            <a:endParaRPr lang="zh-CN" altLang="en-US"/>
          </a:p>
        </p:txBody>
      </p:sp>
      <p:sp>
        <p:nvSpPr>
          <p:cNvPr id="17425" name="文本框 52"/>
          <p:cNvSpPr>
            <a:spLocks noChangeArrowheads="1"/>
          </p:cNvSpPr>
          <p:nvPr/>
        </p:nvSpPr>
        <p:spPr bwMode="auto">
          <a:xfrm>
            <a:off x="6784975" y="5200650"/>
            <a:ext cx="131445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7426" name="文本框 53"/>
          <p:cNvSpPr>
            <a:spLocks noChangeArrowheads="1"/>
          </p:cNvSpPr>
          <p:nvPr/>
        </p:nvSpPr>
        <p:spPr bwMode="auto">
          <a:xfrm>
            <a:off x="6153150" y="5673725"/>
            <a:ext cx="26971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模板，年轻的团队给您最有影响力的作品。搜索：少先大队长</a:t>
            </a:r>
            <a:endParaRPr lang="zh-CN" altLang="en-US"/>
          </a:p>
        </p:txBody>
      </p:sp>
      <p:sp>
        <p:nvSpPr>
          <p:cNvPr id="17427" name="文本框 54"/>
          <p:cNvSpPr>
            <a:spLocks noChangeArrowheads="1"/>
          </p:cNvSpPr>
          <p:nvPr/>
        </p:nvSpPr>
        <p:spPr bwMode="auto">
          <a:xfrm>
            <a:off x="9566275" y="5200650"/>
            <a:ext cx="1316038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17428" name="文本框 55"/>
          <p:cNvSpPr>
            <a:spLocks noChangeArrowheads="1"/>
          </p:cNvSpPr>
          <p:nvPr/>
        </p:nvSpPr>
        <p:spPr bwMode="auto">
          <a:xfrm>
            <a:off x="8934450" y="5673725"/>
            <a:ext cx="26971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模板，年轻的团队给您最有影响力的作品。搜索：少先大队长</a:t>
            </a:r>
            <a:endParaRPr lang="zh-CN" altLang="en-US"/>
          </a:p>
        </p:txBody>
      </p:sp>
      <p:sp>
        <p:nvSpPr>
          <p:cNvPr id="17429" name="文本框 56"/>
          <p:cNvSpPr>
            <a:spLocks noChangeArrowheads="1"/>
          </p:cNvSpPr>
          <p:nvPr/>
        </p:nvSpPr>
        <p:spPr bwMode="auto">
          <a:xfrm>
            <a:off x="3656013" y="1914525"/>
            <a:ext cx="1749425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单击添加标题</a:t>
            </a:r>
            <a:endParaRPr lang="zh-CN" altLang="en-US"/>
          </a:p>
        </p:txBody>
      </p:sp>
      <p:sp>
        <p:nvSpPr>
          <p:cNvPr id="17430" name="文本框 57"/>
          <p:cNvSpPr>
            <a:spLocks noChangeArrowheads="1"/>
          </p:cNvSpPr>
          <p:nvPr/>
        </p:nvSpPr>
        <p:spPr bwMode="auto">
          <a:xfrm>
            <a:off x="1065213" y="2324100"/>
            <a:ext cx="43402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模板，年轻的团队给您最有影响力的作品。专业的团队拥有最专业的技术。严谨的逻辑带给您百分百的满意。搜索：少先大队长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431" name="文本框 58"/>
          <p:cNvSpPr>
            <a:spLocks noChangeArrowheads="1"/>
          </p:cNvSpPr>
          <p:nvPr/>
        </p:nvSpPr>
        <p:spPr bwMode="auto">
          <a:xfrm>
            <a:off x="1065213" y="3008313"/>
            <a:ext cx="43402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模板，年轻的团队给您最有影响力的作品。专业的团队拥有最专业的技术。严谨的逻辑带给您百分百的满意。搜索：少先大队长</a:t>
            </a:r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17432" name="图片 5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050" y="1609725"/>
            <a:ext cx="5591175" cy="234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8444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5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/>
            </a:p>
          </p:txBody>
        </p:sp>
      </p:grpSp>
      <p:pic>
        <p:nvPicPr>
          <p:cNvPr id="18435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38" y="1328738"/>
            <a:ext cx="2393950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任意多边形 5"/>
          <p:cNvSpPr>
            <a:spLocks noChangeArrowheads="1"/>
          </p:cNvSpPr>
          <p:nvPr/>
        </p:nvSpPr>
        <p:spPr bwMode="auto">
          <a:xfrm>
            <a:off x="3181350" y="1089025"/>
            <a:ext cx="1622425" cy="1622425"/>
          </a:xfrm>
          <a:custGeom>
            <a:avLst/>
            <a:gdLst>
              <a:gd name="T0" fmla="*/ 805841 w 1944710"/>
              <a:gd name="T1" fmla="*/ 171913 h 1944710"/>
              <a:gd name="T2" fmla="*/ 171914 w 1944710"/>
              <a:gd name="T3" fmla="*/ 805840 h 1944710"/>
              <a:gd name="T4" fmla="*/ 805841 w 1944710"/>
              <a:gd name="T5" fmla="*/ 1439767 h 1944710"/>
              <a:gd name="T6" fmla="*/ 1439769 w 1944710"/>
              <a:gd name="T7" fmla="*/ 805840 h 1944710"/>
              <a:gd name="T8" fmla="*/ 805841 w 1944710"/>
              <a:gd name="T9" fmla="*/ 171913 h 1944710"/>
              <a:gd name="T10" fmla="*/ 811213 w 1944710"/>
              <a:gd name="T11" fmla="*/ 0 h 1944710"/>
              <a:gd name="T12" fmla="*/ 1622425 w 1944710"/>
              <a:gd name="T13" fmla="*/ 811213 h 1944710"/>
              <a:gd name="T14" fmla="*/ 811213 w 1944710"/>
              <a:gd name="T15" fmla="*/ 1622425 h 1944710"/>
              <a:gd name="T16" fmla="*/ 0 w 1944710"/>
              <a:gd name="T17" fmla="*/ 811213 h 1944710"/>
              <a:gd name="T18" fmla="*/ 811213 w 1944710"/>
              <a:gd name="T19" fmla="*/ 0 h 194471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944710"/>
              <a:gd name="T31" fmla="*/ 0 h 1944710"/>
              <a:gd name="T32" fmla="*/ 1944710 w 1944710"/>
              <a:gd name="T33" fmla="*/ 1944710 h 194471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944710" h="1944710">
                <a:moveTo>
                  <a:pt x="965917" y="206062"/>
                </a:moveTo>
                <a:cubicBezTo>
                  <a:pt x="546262" y="206062"/>
                  <a:pt x="206064" y="546260"/>
                  <a:pt x="206064" y="965915"/>
                </a:cubicBezTo>
                <a:cubicBezTo>
                  <a:pt x="206064" y="1385570"/>
                  <a:pt x="546262" y="1725768"/>
                  <a:pt x="965917" y="1725768"/>
                </a:cubicBezTo>
                <a:cubicBezTo>
                  <a:pt x="1385572" y="1725768"/>
                  <a:pt x="1725770" y="1385570"/>
                  <a:pt x="1725770" y="965915"/>
                </a:cubicBezTo>
                <a:cubicBezTo>
                  <a:pt x="1725770" y="546260"/>
                  <a:pt x="1385572" y="206062"/>
                  <a:pt x="965917" y="206062"/>
                </a:cubicBezTo>
                <a:close/>
                <a:moveTo>
                  <a:pt x="972355" y="0"/>
                </a:moveTo>
                <a:cubicBezTo>
                  <a:pt x="1509372" y="0"/>
                  <a:pt x="1944710" y="435338"/>
                  <a:pt x="1944710" y="972355"/>
                </a:cubicBezTo>
                <a:cubicBezTo>
                  <a:pt x="1944710" y="1509372"/>
                  <a:pt x="1509372" y="1944710"/>
                  <a:pt x="972355" y="1944710"/>
                </a:cubicBezTo>
                <a:cubicBezTo>
                  <a:pt x="435338" y="1944710"/>
                  <a:pt x="0" y="1509372"/>
                  <a:pt x="0" y="972355"/>
                </a:cubicBezTo>
                <a:cubicBezTo>
                  <a:pt x="0" y="435338"/>
                  <a:pt x="435338" y="0"/>
                  <a:pt x="972355" y="0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7" name="椭圆 6"/>
          <p:cNvSpPr>
            <a:spLocks noChangeArrowheads="1"/>
          </p:cNvSpPr>
          <p:nvPr/>
        </p:nvSpPr>
        <p:spPr bwMode="auto">
          <a:xfrm>
            <a:off x="4270375" y="2884488"/>
            <a:ext cx="754063" cy="754062"/>
          </a:xfrm>
          <a:prstGeom prst="ellipse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38" name="椭圆 7"/>
          <p:cNvSpPr>
            <a:spLocks noChangeArrowheads="1"/>
          </p:cNvSpPr>
          <p:nvPr/>
        </p:nvSpPr>
        <p:spPr bwMode="auto">
          <a:xfrm>
            <a:off x="4929188" y="3863975"/>
            <a:ext cx="754062" cy="75247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39" name="文本框 8"/>
          <p:cNvSpPr>
            <a:spLocks noChangeArrowheads="1"/>
          </p:cNvSpPr>
          <p:nvPr/>
        </p:nvSpPr>
        <p:spPr bwMode="auto">
          <a:xfrm>
            <a:off x="5191125" y="1160463"/>
            <a:ext cx="6438900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满意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100%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。我们致力于提供最专业的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年轻的团队给您最有影响力的作品。专业的团队拥有最专业的技术，最资深的经验和最丰富的创意。完善的售后，热情的服务、严谨的逻辑带给您百分百的满意。工作室的作品新颖有特色、风格多样、题材丰富。带来最有创意、最新颖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模板，让您在使用的过程中大放异彩，收获成功的喜悦。</a:t>
            </a:r>
          </a:p>
        </p:txBody>
      </p:sp>
      <p:sp>
        <p:nvSpPr>
          <p:cNvPr id="18440" name="文本框 9"/>
          <p:cNvSpPr>
            <a:spLocks noChangeArrowheads="1"/>
          </p:cNvSpPr>
          <p:nvPr/>
        </p:nvSpPr>
        <p:spPr bwMode="auto">
          <a:xfrm>
            <a:off x="5410200" y="2789238"/>
            <a:ext cx="64404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完善的售后，热情的服务、严谨的逻辑带给您百分百的满意。工作室的作品新颖有特色、风格多样、题材丰富。带来最有创意、最新颖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模板，让您在使用的过程中大放异彩，收获成功的喜悦。</a:t>
            </a:r>
            <a:endParaRPr lang="zh-CN" altLang="en-US"/>
          </a:p>
        </p:txBody>
      </p:sp>
      <p:sp>
        <p:nvSpPr>
          <p:cNvPr id="18441" name="文本框 10"/>
          <p:cNvSpPr>
            <a:spLocks noChangeArrowheads="1"/>
          </p:cNvSpPr>
          <p:nvPr/>
        </p:nvSpPr>
        <p:spPr bwMode="auto">
          <a:xfrm>
            <a:off x="6069013" y="3895725"/>
            <a:ext cx="59293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模板，年轻的团队给您最有影响力的作品。专业的团队拥有最专业的技术，最资深的经验和最丰富的创意。完善的售后，热情的服务、严谨的逻辑带给您百分百的满意。带来最有创意、最新颖的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模板，让您在使用的过程中大放异彩，收获成功的喜悦。</a:t>
            </a:r>
            <a:endParaRPr lang="zh-CN" altLang="en-US"/>
          </a:p>
        </p:txBody>
      </p:sp>
      <p:sp>
        <p:nvSpPr>
          <p:cNvPr id="18442" name="文本框 12"/>
          <p:cNvSpPr>
            <a:spLocks noChangeArrowheads="1"/>
          </p:cNvSpPr>
          <p:nvPr/>
        </p:nvSpPr>
        <p:spPr bwMode="auto">
          <a:xfrm>
            <a:off x="773113" y="5349875"/>
            <a:ext cx="10960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模板，年轻的团队给您最有影响力的作品。专业的团队拥有最专业的技术，最资深的经验和最丰富的创意。完善的售后，热情的服务、严谨的逻辑带给您百分百的满意。带来最有创意、最新颖的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模板，让您在使用的过程中大放异彩，收获成功的喜悦。</a:t>
            </a:r>
            <a:endParaRPr lang="zh-CN" altLang="en-US"/>
          </a:p>
        </p:txBody>
      </p:sp>
      <p:sp>
        <p:nvSpPr>
          <p:cNvPr id="18443" name="文本框 13"/>
          <p:cNvSpPr>
            <a:spLocks noChangeArrowheads="1"/>
          </p:cNvSpPr>
          <p:nvPr/>
        </p:nvSpPr>
        <p:spPr bwMode="auto">
          <a:xfrm>
            <a:off x="773113" y="5980113"/>
            <a:ext cx="10960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模板，年轻的团队给您最有影响力的作品。专业的团队拥有最专业的技术，最资深的经验和最丰富的创意。完善的售后，热情的服务、严谨的逻辑带给您百分百的满意。带来最有创意、最新颖的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模板，让您在使用的过程中大放异彩，收获成功的喜悦。</a:t>
            </a:r>
            <a:endParaRPr lang="zh-CN" altLang="en-US"/>
          </a:p>
        </p:txBody>
      </p:sp>
    </p:spTree>
  </p:cSld>
  <p:clrMapOvr>
    <a:masterClrMapping/>
  </p:clrMapOvr>
  <p:transition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9490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91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/>
            </a:p>
          </p:txBody>
        </p:sp>
      </p:grpSp>
      <p:grpSp>
        <p:nvGrpSpPr>
          <p:cNvPr id="19459" name="组合 4"/>
          <p:cNvGrpSpPr>
            <a:grpSpLocks/>
          </p:cNvGrpSpPr>
          <p:nvPr/>
        </p:nvGrpSpPr>
        <p:grpSpPr bwMode="auto">
          <a:xfrm>
            <a:off x="1412875" y="3335338"/>
            <a:ext cx="9269413" cy="963612"/>
            <a:chOff x="0" y="0"/>
            <a:chExt cx="9269983" cy="963299"/>
          </a:xfrm>
        </p:grpSpPr>
        <p:grpSp>
          <p:nvGrpSpPr>
            <p:cNvPr id="19475" name="组合 5"/>
            <p:cNvGrpSpPr>
              <a:grpSpLocks/>
            </p:cNvGrpSpPr>
            <p:nvPr/>
          </p:nvGrpSpPr>
          <p:grpSpPr bwMode="auto">
            <a:xfrm>
              <a:off x="3702140" y="0"/>
              <a:ext cx="1856096" cy="723330"/>
              <a:chOff x="0" y="0"/>
              <a:chExt cx="1569492" cy="723330"/>
            </a:xfrm>
          </p:grpSpPr>
          <p:sp>
            <p:nvSpPr>
              <p:cNvPr id="19488" name="矩形 19"/>
              <p:cNvSpPr>
                <a:spLocks noChangeArrowheads="1"/>
              </p:cNvSpPr>
              <p:nvPr/>
            </p:nvSpPr>
            <p:spPr bwMode="auto">
              <a:xfrm>
                <a:off x="0" y="232011"/>
                <a:ext cx="1569492" cy="491319"/>
              </a:xfrm>
              <a:prstGeom prst="rect">
                <a:avLst/>
              </a:prstGeom>
              <a:solidFill>
                <a:srgbClr val="A5A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9489" name="等腰三角形 20"/>
              <p:cNvSpPr>
                <a:spLocks noChangeArrowheads="1"/>
              </p:cNvSpPr>
              <p:nvPr/>
            </p:nvSpPr>
            <p:spPr bwMode="auto">
              <a:xfrm>
                <a:off x="634348" y="0"/>
                <a:ext cx="300796" cy="259307"/>
              </a:xfrm>
              <a:prstGeom prst="triangle">
                <a:avLst>
                  <a:gd name="adj" fmla="val 50000"/>
                </a:avLst>
              </a:prstGeom>
              <a:solidFill>
                <a:srgbClr val="A5A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9476" name="组合 6"/>
            <p:cNvGrpSpPr>
              <a:grpSpLocks/>
            </p:cNvGrpSpPr>
            <p:nvPr/>
          </p:nvGrpSpPr>
          <p:grpSpPr bwMode="auto">
            <a:xfrm flipV="1">
              <a:off x="1846044" y="239969"/>
              <a:ext cx="1856096" cy="723330"/>
              <a:chOff x="0" y="0"/>
              <a:chExt cx="1569492" cy="723330"/>
            </a:xfrm>
          </p:grpSpPr>
          <p:sp>
            <p:nvSpPr>
              <p:cNvPr id="19486" name="矩形 17"/>
              <p:cNvSpPr>
                <a:spLocks noChangeArrowheads="1"/>
              </p:cNvSpPr>
              <p:nvPr/>
            </p:nvSpPr>
            <p:spPr bwMode="auto">
              <a:xfrm>
                <a:off x="0" y="232011"/>
                <a:ext cx="1569492" cy="491319"/>
              </a:xfrm>
              <a:prstGeom prst="rect">
                <a:avLst/>
              </a:prstGeom>
              <a:solidFill>
                <a:srgbClr val="20B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9487" name="等腰三角形 18"/>
              <p:cNvSpPr>
                <a:spLocks noChangeArrowheads="1"/>
              </p:cNvSpPr>
              <p:nvPr/>
            </p:nvSpPr>
            <p:spPr bwMode="auto">
              <a:xfrm>
                <a:off x="634348" y="0"/>
                <a:ext cx="300796" cy="259307"/>
              </a:xfrm>
              <a:prstGeom prst="triangle">
                <a:avLst>
                  <a:gd name="adj" fmla="val 50000"/>
                </a:avLst>
              </a:prstGeom>
              <a:solidFill>
                <a:srgbClr val="20B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9477" name="组合 7"/>
            <p:cNvGrpSpPr>
              <a:grpSpLocks/>
            </p:cNvGrpSpPr>
            <p:nvPr/>
          </p:nvGrpSpPr>
          <p:grpSpPr bwMode="auto">
            <a:xfrm>
              <a:off x="0" y="7958"/>
              <a:ext cx="1856096" cy="723330"/>
              <a:chOff x="0" y="0"/>
              <a:chExt cx="1569492" cy="723330"/>
            </a:xfrm>
          </p:grpSpPr>
          <p:sp>
            <p:nvSpPr>
              <p:cNvPr id="19484" name="矩形 15"/>
              <p:cNvSpPr>
                <a:spLocks noChangeArrowheads="1"/>
              </p:cNvSpPr>
              <p:nvPr/>
            </p:nvSpPr>
            <p:spPr bwMode="auto">
              <a:xfrm>
                <a:off x="0" y="232011"/>
                <a:ext cx="1569492" cy="491319"/>
              </a:xfrm>
              <a:prstGeom prst="rect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9485" name="等腰三角形 16"/>
              <p:cNvSpPr>
                <a:spLocks noChangeArrowheads="1"/>
              </p:cNvSpPr>
              <p:nvPr/>
            </p:nvSpPr>
            <p:spPr bwMode="auto">
              <a:xfrm>
                <a:off x="634348" y="0"/>
                <a:ext cx="300796" cy="259307"/>
              </a:xfrm>
              <a:prstGeom prst="triangle">
                <a:avLst>
                  <a:gd name="adj" fmla="val 50000"/>
                </a:avLst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9478" name="组合 8"/>
            <p:cNvGrpSpPr>
              <a:grpSpLocks/>
            </p:cNvGrpSpPr>
            <p:nvPr/>
          </p:nvGrpSpPr>
          <p:grpSpPr bwMode="auto">
            <a:xfrm>
              <a:off x="7413887" y="0"/>
              <a:ext cx="1856096" cy="723330"/>
              <a:chOff x="0" y="0"/>
              <a:chExt cx="1569492" cy="723330"/>
            </a:xfrm>
          </p:grpSpPr>
          <p:sp>
            <p:nvSpPr>
              <p:cNvPr id="19482" name="矩形 13"/>
              <p:cNvSpPr>
                <a:spLocks noChangeArrowheads="1"/>
              </p:cNvSpPr>
              <p:nvPr/>
            </p:nvSpPr>
            <p:spPr bwMode="auto">
              <a:xfrm>
                <a:off x="0" y="232011"/>
                <a:ext cx="1569492" cy="491319"/>
              </a:xfrm>
              <a:prstGeom prst="rect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9483" name="等腰三角形 14"/>
              <p:cNvSpPr>
                <a:spLocks noChangeArrowheads="1"/>
              </p:cNvSpPr>
              <p:nvPr/>
            </p:nvSpPr>
            <p:spPr bwMode="auto">
              <a:xfrm>
                <a:off x="634348" y="0"/>
                <a:ext cx="300796" cy="259307"/>
              </a:xfrm>
              <a:prstGeom prst="triangle">
                <a:avLst>
                  <a:gd name="adj" fmla="val 50000"/>
                </a:avLst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grpSp>
          <p:nvGrpSpPr>
            <p:cNvPr id="19479" name="组合 9"/>
            <p:cNvGrpSpPr>
              <a:grpSpLocks/>
            </p:cNvGrpSpPr>
            <p:nvPr/>
          </p:nvGrpSpPr>
          <p:grpSpPr bwMode="auto">
            <a:xfrm flipV="1">
              <a:off x="5558235" y="232011"/>
              <a:ext cx="1856096" cy="723330"/>
              <a:chOff x="0" y="0"/>
              <a:chExt cx="1569492" cy="723330"/>
            </a:xfrm>
          </p:grpSpPr>
          <p:sp>
            <p:nvSpPr>
              <p:cNvPr id="19480" name="矩形 10"/>
              <p:cNvSpPr>
                <a:spLocks noChangeArrowheads="1"/>
              </p:cNvSpPr>
              <p:nvPr/>
            </p:nvSpPr>
            <p:spPr bwMode="auto">
              <a:xfrm>
                <a:off x="0" y="232011"/>
                <a:ext cx="1569492" cy="491319"/>
              </a:xfrm>
              <a:prstGeom prst="rect">
                <a:avLst/>
              </a:prstGeom>
              <a:solidFill>
                <a:srgbClr val="20B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9481" name="等腰三角形 12"/>
              <p:cNvSpPr>
                <a:spLocks noChangeArrowheads="1"/>
              </p:cNvSpPr>
              <p:nvPr/>
            </p:nvSpPr>
            <p:spPr bwMode="auto">
              <a:xfrm>
                <a:off x="634348" y="0"/>
                <a:ext cx="300796" cy="259307"/>
              </a:xfrm>
              <a:prstGeom prst="triangle">
                <a:avLst>
                  <a:gd name="adj" fmla="val 50000"/>
                </a:avLst>
              </a:prstGeom>
              <a:solidFill>
                <a:srgbClr val="20B0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</p:grpSp>
      <p:sp>
        <p:nvSpPr>
          <p:cNvPr id="19460" name="文本框 21"/>
          <p:cNvSpPr>
            <a:spLocks noChangeArrowheads="1"/>
          </p:cNvSpPr>
          <p:nvPr/>
        </p:nvSpPr>
        <p:spPr bwMode="auto">
          <a:xfrm>
            <a:off x="1965325" y="3613150"/>
            <a:ext cx="750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2010</a:t>
            </a:r>
            <a:endParaRPr lang="zh-CN" altLang="en-US" sz="2000" b="1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461" name="文本框 22"/>
          <p:cNvSpPr>
            <a:spLocks noChangeArrowheads="1"/>
          </p:cNvSpPr>
          <p:nvPr/>
        </p:nvSpPr>
        <p:spPr bwMode="auto">
          <a:xfrm>
            <a:off x="3825875" y="3613150"/>
            <a:ext cx="750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2011</a:t>
            </a:r>
            <a:endParaRPr lang="zh-CN" altLang="en-US" sz="2000" b="1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462" name="文本框 23"/>
          <p:cNvSpPr>
            <a:spLocks noChangeArrowheads="1"/>
          </p:cNvSpPr>
          <p:nvPr/>
        </p:nvSpPr>
        <p:spPr bwMode="auto">
          <a:xfrm>
            <a:off x="5684838" y="3613150"/>
            <a:ext cx="750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2012</a:t>
            </a:r>
            <a:endParaRPr lang="zh-CN" altLang="en-US" sz="2000" b="1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463" name="文本框 24"/>
          <p:cNvSpPr>
            <a:spLocks noChangeArrowheads="1"/>
          </p:cNvSpPr>
          <p:nvPr/>
        </p:nvSpPr>
        <p:spPr bwMode="auto">
          <a:xfrm>
            <a:off x="7545388" y="3613150"/>
            <a:ext cx="750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2013</a:t>
            </a:r>
            <a:endParaRPr lang="zh-CN" altLang="en-US" sz="2000" b="1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464" name="文本框 25"/>
          <p:cNvSpPr>
            <a:spLocks noChangeArrowheads="1"/>
          </p:cNvSpPr>
          <p:nvPr/>
        </p:nvSpPr>
        <p:spPr bwMode="auto">
          <a:xfrm>
            <a:off x="9405938" y="3613150"/>
            <a:ext cx="750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2014</a:t>
            </a:r>
            <a:endParaRPr lang="zh-CN" altLang="en-US" sz="2000" b="1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465" name="文本框 26"/>
          <p:cNvSpPr>
            <a:spLocks noChangeArrowheads="1"/>
          </p:cNvSpPr>
          <p:nvPr/>
        </p:nvSpPr>
        <p:spPr bwMode="auto">
          <a:xfrm>
            <a:off x="609600" y="1685925"/>
            <a:ext cx="901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1</a:t>
            </a:r>
            <a:endParaRPr lang="zh-CN" altLang="en-US" sz="4000" b="1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466" name="文本框 27"/>
          <p:cNvSpPr>
            <a:spLocks noChangeArrowheads="1"/>
          </p:cNvSpPr>
          <p:nvPr/>
        </p:nvSpPr>
        <p:spPr bwMode="auto">
          <a:xfrm>
            <a:off x="4421188" y="1685925"/>
            <a:ext cx="901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3</a:t>
            </a:r>
            <a:endParaRPr lang="zh-CN" altLang="en-US" sz="4000" b="1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467" name="文本框 28"/>
          <p:cNvSpPr>
            <a:spLocks noChangeArrowheads="1"/>
          </p:cNvSpPr>
          <p:nvPr/>
        </p:nvSpPr>
        <p:spPr bwMode="auto">
          <a:xfrm>
            <a:off x="8232775" y="1685925"/>
            <a:ext cx="901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5</a:t>
            </a:r>
            <a:endParaRPr lang="zh-CN" altLang="en-US" sz="4000" b="1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468" name="文本框 29"/>
          <p:cNvSpPr>
            <a:spLocks noChangeArrowheads="1"/>
          </p:cNvSpPr>
          <p:nvPr/>
        </p:nvSpPr>
        <p:spPr bwMode="auto">
          <a:xfrm>
            <a:off x="2665413" y="5003800"/>
            <a:ext cx="9001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2</a:t>
            </a:r>
            <a:endParaRPr lang="zh-CN" altLang="en-US" sz="4000" b="1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469" name="文本框 30"/>
          <p:cNvSpPr>
            <a:spLocks noChangeArrowheads="1"/>
          </p:cNvSpPr>
          <p:nvPr/>
        </p:nvSpPr>
        <p:spPr bwMode="auto">
          <a:xfrm>
            <a:off x="6477000" y="5003800"/>
            <a:ext cx="9001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Calibri" pitchFamily="34" charset="0"/>
                <a:sym typeface="Calibri" pitchFamily="34" charset="0"/>
              </a:rPr>
              <a:t>4</a:t>
            </a:r>
            <a:endParaRPr lang="zh-CN" altLang="en-US" sz="4000" b="1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470" name="文本框 31"/>
          <p:cNvSpPr>
            <a:spLocks noChangeArrowheads="1"/>
          </p:cNvSpPr>
          <p:nvPr/>
        </p:nvSpPr>
        <p:spPr bwMode="auto">
          <a:xfrm>
            <a:off x="958850" y="1841500"/>
            <a:ext cx="29940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模板，年轻的团队给您最有影响力的作品。专业的团队拥有最专业的技术。完善的服务、严谨的逻辑带给您百分百的满意。</a:t>
            </a:r>
            <a:endParaRPr lang="zh-CN" altLang="en-US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9471" name="文本框 32"/>
          <p:cNvSpPr>
            <a:spLocks noChangeArrowheads="1"/>
          </p:cNvSpPr>
          <p:nvPr/>
        </p:nvSpPr>
        <p:spPr bwMode="auto">
          <a:xfrm>
            <a:off x="4816475" y="1844675"/>
            <a:ext cx="29956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模板，年轻的团队给您最有影响力的作品。专业的团队拥有最专业的技术。完善的服务、严谨的逻辑带给您百分百的满意。</a:t>
            </a:r>
            <a:endParaRPr lang="zh-CN" altLang="en-US"/>
          </a:p>
        </p:txBody>
      </p:sp>
      <p:sp>
        <p:nvSpPr>
          <p:cNvPr id="19472" name="文本框 33"/>
          <p:cNvSpPr>
            <a:spLocks noChangeArrowheads="1"/>
          </p:cNvSpPr>
          <p:nvPr/>
        </p:nvSpPr>
        <p:spPr bwMode="auto">
          <a:xfrm>
            <a:off x="8604250" y="1841500"/>
            <a:ext cx="29956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模板，年轻的团队给您最有影响力的作品。专业的团队拥有最专业的技术。完善的服务、严谨的逻辑带给您百分百的满意。</a:t>
            </a:r>
            <a:endParaRPr lang="zh-CN" altLang="en-US"/>
          </a:p>
        </p:txBody>
      </p:sp>
      <p:sp>
        <p:nvSpPr>
          <p:cNvPr id="19473" name="文本框 34"/>
          <p:cNvSpPr>
            <a:spLocks noChangeArrowheads="1"/>
          </p:cNvSpPr>
          <p:nvPr/>
        </p:nvSpPr>
        <p:spPr bwMode="auto">
          <a:xfrm>
            <a:off x="6872288" y="5089525"/>
            <a:ext cx="29956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模板，年轻的团队给您最有影响力的作品。专业的团队拥有最专业的技术。完善的服务、严谨的逻辑带给您百分百的满意。</a:t>
            </a:r>
            <a:endParaRPr lang="zh-CN" altLang="en-US"/>
          </a:p>
        </p:txBody>
      </p:sp>
      <p:sp>
        <p:nvSpPr>
          <p:cNvPr id="19474" name="文本框 35"/>
          <p:cNvSpPr>
            <a:spLocks noChangeArrowheads="1"/>
          </p:cNvSpPr>
          <p:nvPr/>
        </p:nvSpPr>
        <p:spPr bwMode="auto">
          <a:xfrm>
            <a:off x="3024188" y="5097463"/>
            <a:ext cx="29956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模板，年轻的团队给您最有影响力的作品。专业的团队拥有最专业的技术。完善的服务、严谨的逻辑带给您百分百的满意。</a:t>
            </a:r>
            <a:endParaRPr lang="zh-CN" altLang="en-US"/>
          </a:p>
        </p:txBody>
      </p:sp>
    </p:spTree>
  </p:cSld>
  <p:clrMapOvr>
    <a:masterClrMapping/>
  </p:clrMapOvr>
  <p:transition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20508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09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</a:p>
          </p:txBody>
        </p:sp>
      </p:grpSp>
      <p:grpSp>
        <p:nvGrpSpPr>
          <p:cNvPr id="20483" name="组合 38"/>
          <p:cNvGrpSpPr>
            <a:grpSpLocks/>
          </p:cNvGrpSpPr>
          <p:nvPr/>
        </p:nvGrpSpPr>
        <p:grpSpPr bwMode="auto">
          <a:xfrm>
            <a:off x="7215188" y="1273175"/>
            <a:ext cx="1477962" cy="787400"/>
            <a:chOff x="0" y="0"/>
            <a:chExt cx="1893888" cy="1008062"/>
          </a:xfrm>
        </p:grpSpPr>
        <p:sp>
          <p:nvSpPr>
            <p:cNvPr id="20504" name="Oval 5"/>
            <p:cNvSpPr>
              <a:spLocks noChangeArrowheads="1"/>
            </p:cNvSpPr>
            <p:nvPr/>
          </p:nvSpPr>
          <p:spPr bwMode="auto">
            <a:xfrm>
              <a:off x="0" y="735012"/>
              <a:ext cx="269875" cy="273050"/>
            </a:xfrm>
            <a:prstGeom prst="ellipse">
              <a:avLst/>
            </a:prstGeom>
            <a:solidFill>
              <a:srgbClr val="29A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05" name="Freeform 6"/>
            <p:cNvSpPr>
              <a:spLocks noChangeArrowheads="1"/>
            </p:cNvSpPr>
            <p:nvPr/>
          </p:nvSpPr>
          <p:spPr bwMode="auto">
            <a:xfrm>
              <a:off x="22225" y="769937"/>
              <a:ext cx="168275" cy="192087"/>
            </a:xfrm>
            <a:custGeom>
              <a:avLst/>
              <a:gdLst>
                <a:gd name="T0" fmla="*/ 168275 w 106"/>
                <a:gd name="T1" fmla="*/ 0 h 121"/>
                <a:gd name="T2" fmla="*/ 0 w 106"/>
                <a:gd name="T3" fmla="*/ 95250 h 121"/>
                <a:gd name="T4" fmla="*/ 168275 w 106"/>
                <a:gd name="T5" fmla="*/ 192087 h 121"/>
                <a:gd name="T6" fmla="*/ 168275 w 106"/>
                <a:gd name="T7" fmla="*/ 0 h 1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6"/>
                <a:gd name="T13" fmla="*/ 0 h 121"/>
                <a:gd name="T14" fmla="*/ 106 w 106"/>
                <a:gd name="T15" fmla="*/ 121 h 1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6" h="121">
                  <a:moveTo>
                    <a:pt x="106" y="0"/>
                  </a:moveTo>
                  <a:lnTo>
                    <a:pt x="0" y="60"/>
                  </a:lnTo>
                  <a:lnTo>
                    <a:pt x="106" y="12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6" name="Freeform 7"/>
            <p:cNvSpPr>
              <a:spLocks noChangeArrowheads="1"/>
            </p:cNvSpPr>
            <p:nvPr/>
          </p:nvSpPr>
          <p:spPr bwMode="auto">
            <a:xfrm>
              <a:off x="196850" y="407987"/>
              <a:ext cx="1285875" cy="481012"/>
            </a:xfrm>
            <a:custGeom>
              <a:avLst/>
              <a:gdLst>
                <a:gd name="T0" fmla="*/ 0 w 810"/>
                <a:gd name="T1" fmla="*/ 481012 h 303"/>
                <a:gd name="T2" fmla="*/ 0 w 810"/>
                <a:gd name="T3" fmla="*/ 457200 h 303"/>
                <a:gd name="T4" fmla="*/ 639763 w 810"/>
                <a:gd name="T5" fmla="*/ 457200 h 303"/>
                <a:gd name="T6" fmla="*/ 1270000 w 810"/>
                <a:gd name="T7" fmla="*/ 0 h 303"/>
                <a:gd name="T8" fmla="*/ 1270000 w 810"/>
                <a:gd name="T9" fmla="*/ 0 h 303"/>
                <a:gd name="T10" fmla="*/ 1285875 w 810"/>
                <a:gd name="T11" fmla="*/ 15875 h 303"/>
                <a:gd name="T12" fmla="*/ 650875 w 810"/>
                <a:gd name="T13" fmla="*/ 481012 h 303"/>
                <a:gd name="T14" fmla="*/ 0 w 810"/>
                <a:gd name="T15" fmla="*/ 481012 h 303"/>
                <a:gd name="T16" fmla="*/ 0 w 810"/>
                <a:gd name="T17" fmla="*/ 481012 h 3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0"/>
                <a:gd name="T28" fmla="*/ 0 h 303"/>
                <a:gd name="T29" fmla="*/ 810 w 810"/>
                <a:gd name="T30" fmla="*/ 303 h 30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0" h="303">
                  <a:moveTo>
                    <a:pt x="0" y="303"/>
                  </a:moveTo>
                  <a:lnTo>
                    <a:pt x="0" y="288"/>
                  </a:lnTo>
                  <a:lnTo>
                    <a:pt x="403" y="288"/>
                  </a:lnTo>
                  <a:lnTo>
                    <a:pt x="800" y="0"/>
                  </a:lnTo>
                  <a:lnTo>
                    <a:pt x="810" y="10"/>
                  </a:lnTo>
                  <a:lnTo>
                    <a:pt x="410" y="303"/>
                  </a:lnTo>
                  <a:lnTo>
                    <a:pt x="0" y="303"/>
                  </a:lnTo>
                  <a:close/>
                </a:path>
              </a:pathLst>
            </a:custGeom>
            <a:solidFill>
              <a:srgbClr val="29A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7" name="Oval 8"/>
            <p:cNvSpPr>
              <a:spLocks noChangeArrowheads="1"/>
            </p:cNvSpPr>
            <p:nvPr/>
          </p:nvSpPr>
          <p:spPr bwMode="auto">
            <a:xfrm>
              <a:off x="1331913" y="0"/>
              <a:ext cx="561975" cy="565150"/>
            </a:xfrm>
            <a:prstGeom prst="ellipse">
              <a:avLst/>
            </a:prstGeom>
            <a:solidFill>
              <a:srgbClr val="29A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20484" name="文本框 43"/>
          <p:cNvSpPr>
            <a:spLocks noChangeArrowheads="1"/>
          </p:cNvSpPr>
          <p:nvPr/>
        </p:nvSpPr>
        <p:spPr bwMode="auto">
          <a:xfrm>
            <a:off x="5964238" y="1754188"/>
            <a:ext cx="17129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20485" name="文本框 44"/>
          <p:cNvSpPr>
            <a:spLocks noChangeArrowheads="1"/>
          </p:cNvSpPr>
          <p:nvPr/>
        </p:nvSpPr>
        <p:spPr bwMode="auto">
          <a:xfrm>
            <a:off x="5964238" y="2216150"/>
            <a:ext cx="30003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0486" name="文本框 45"/>
          <p:cNvSpPr>
            <a:spLocks noChangeArrowheads="1"/>
          </p:cNvSpPr>
          <p:nvPr/>
        </p:nvSpPr>
        <p:spPr bwMode="auto">
          <a:xfrm>
            <a:off x="8226425" y="1273175"/>
            <a:ext cx="574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01</a:t>
            </a:r>
            <a:endParaRPr lang="zh-CN" altLang="en-US" sz="2400">
              <a:solidFill>
                <a:srgbClr val="FFFFFF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20487" name="组合 46"/>
          <p:cNvGrpSpPr>
            <a:grpSpLocks/>
          </p:cNvGrpSpPr>
          <p:nvPr/>
        </p:nvGrpSpPr>
        <p:grpSpPr bwMode="auto">
          <a:xfrm>
            <a:off x="10061575" y="2722563"/>
            <a:ext cx="1477963" cy="787400"/>
            <a:chOff x="0" y="0"/>
            <a:chExt cx="1893888" cy="1008062"/>
          </a:xfrm>
        </p:grpSpPr>
        <p:sp>
          <p:nvSpPr>
            <p:cNvPr id="20500" name="Oval 5"/>
            <p:cNvSpPr>
              <a:spLocks noChangeArrowheads="1"/>
            </p:cNvSpPr>
            <p:nvPr/>
          </p:nvSpPr>
          <p:spPr bwMode="auto">
            <a:xfrm>
              <a:off x="0" y="735012"/>
              <a:ext cx="269875" cy="273050"/>
            </a:xfrm>
            <a:prstGeom prst="ellipse">
              <a:avLst/>
            </a:prstGeom>
            <a:solidFill>
              <a:srgbClr val="03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501" name="Freeform 6"/>
            <p:cNvSpPr>
              <a:spLocks noChangeArrowheads="1"/>
            </p:cNvSpPr>
            <p:nvPr/>
          </p:nvSpPr>
          <p:spPr bwMode="auto">
            <a:xfrm>
              <a:off x="22225" y="769937"/>
              <a:ext cx="168275" cy="192087"/>
            </a:xfrm>
            <a:custGeom>
              <a:avLst/>
              <a:gdLst>
                <a:gd name="T0" fmla="*/ 168275 w 106"/>
                <a:gd name="T1" fmla="*/ 0 h 121"/>
                <a:gd name="T2" fmla="*/ 0 w 106"/>
                <a:gd name="T3" fmla="*/ 95250 h 121"/>
                <a:gd name="T4" fmla="*/ 168275 w 106"/>
                <a:gd name="T5" fmla="*/ 192087 h 121"/>
                <a:gd name="T6" fmla="*/ 168275 w 106"/>
                <a:gd name="T7" fmla="*/ 0 h 1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6"/>
                <a:gd name="T13" fmla="*/ 0 h 121"/>
                <a:gd name="T14" fmla="*/ 106 w 106"/>
                <a:gd name="T15" fmla="*/ 121 h 1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6" h="121">
                  <a:moveTo>
                    <a:pt x="106" y="0"/>
                  </a:moveTo>
                  <a:lnTo>
                    <a:pt x="0" y="60"/>
                  </a:lnTo>
                  <a:lnTo>
                    <a:pt x="106" y="12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2" name="Freeform 7"/>
            <p:cNvSpPr>
              <a:spLocks noChangeArrowheads="1"/>
            </p:cNvSpPr>
            <p:nvPr/>
          </p:nvSpPr>
          <p:spPr bwMode="auto">
            <a:xfrm>
              <a:off x="196850" y="407987"/>
              <a:ext cx="1285875" cy="481012"/>
            </a:xfrm>
            <a:custGeom>
              <a:avLst/>
              <a:gdLst>
                <a:gd name="T0" fmla="*/ 0 w 810"/>
                <a:gd name="T1" fmla="*/ 481012 h 303"/>
                <a:gd name="T2" fmla="*/ 0 w 810"/>
                <a:gd name="T3" fmla="*/ 457200 h 303"/>
                <a:gd name="T4" fmla="*/ 639763 w 810"/>
                <a:gd name="T5" fmla="*/ 457200 h 303"/>
                <a:gd name="T6" fmla="*/ 1270000 w 810"/>
                <a:gd name="T7" fmla="*/ 0 h 303"/>
                <a:gd name="T8" fmla="*/ 1270000 w 810"/>
                <a:gd name="T9" fmla="*/ 0 h 303"/>
                <a:gd name="T10" fmla="*/ 1285875 w 810"/>
                <a:gd name="T11" fmla="*/ 15875 h 303"/>
                <a:gd name="T12" fmla="*/ 650875 w 810"/>
                <a:gd name="T13" fmla="*/ 481012 h 303"/>
                <a:gd name="T14" fmla="*/ 0 w 810"/>
                <a:gd name="T15" fmla="*/ 481012 h 303"/>
                <a:gd name="T16" fmla="*/ 0 w 810"/>
                <a:gd name="T17" fmla="*/ 481012 h 3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0"/>
                <a:gd name="T28" fmla="*/ 0 h 303"/>
                <a:gd name="T29" fmla="*/ 810 w 810"/>
                <a:gd name="T30" fmla="*/ 303 h 30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0" h="303">
                  <a:moveTo>
                    <a:pt x="0" y="303"/>
                  </a:moveTo>
                  <a:lnTo>
                    <a:pt x="0" y="288"/>
                  </a:lnTo>
                  <a:lnTo>
                    <a:pt x="403" y="288"/>
                  </a:lnTo>
                  <a:lnTo>
                    <a:pt x="800" y="0"/>
                  </a:lnTo>
                  <a:lnTo>
                    <a:pt x="810" y="10"/>
                  </a:lnTo>
                  <a:lnTo>
                    <a:pt x="410" y="303"/>
                  </a:lnTo>
                  <a:lnTo>
                    <a:pt x="0" y="303"/>
                  </a:lnTo>
                  <a:close/>
                </a:path>
              </a:pathLst>
            </a:custGeom>
            <a:solidFill>
              <a:srgbClr val="03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3" name="Oval 8"/>
            <p:cNvSpPr>
              <a:spLocks noChangeArrowheads="1"/>
            </p:cNvSpPr>
            <p:nvPr/>
          </p:nvSpPr>
          <p:spPr bwMode="auto">
            <a:xfrm>
              <a:off x="1331913" y="0"/>
              <a:ext cx="561975" cy="565150"/>
            </a:xfrm>
            <a:prstGeom prst="ellipse">
              <a:avLst/>
            </a:prstGeom>
            <a:solidFill>
              <a:srgbClr val="03A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20488" name="文本框 51"/>
          <p:cNvSpPr>
            <a:spLocks noChangeArrowheads="1"/>
          </p:cNvSpPr>
          <p:nvPr/>
        </p:nvSpPr>
        <p:spPr bwMode="auto">
          <a:xfrm>
            <a:off x="8810625" y="3203575"/>
            <a:ext cx="1189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20489" name="文本框 52"/>
          <p:cNvSpPr>
            <a:spLocks noChangeArrowheads="1"/>
          </p:cNvSpPr>
          <p:nvPr/>
        </p:nvSpPr>
        <p:spPr bwMode="auto">
          <a:xfrm>
            <a:off x="8810625" y="3665538"/>
            <a:ext cx="30003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/>
          </a:p>
        </p:txBody>
      </p:sp>
      <p:sp>
        <p:nvSpPr>
          <p:cNvPr id="20490" name="文本框 53"/>
          <p:cNvSpPr>
            <a:spLocks noChangeArrowheads="1"/>
          </p:cNvSpPr>
          <p:nvPr/>
        </p:nvSpPr>
        <p:spPr bwMode="auto">
          <a:xfrm>
            <a:off x="11071225" y="2722563"/>
            <a:ext cx="5762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02</a:t>
            </a:r>
            <a:endParaRPr lang="zh-CN" altLang="en-US" sz="2400">
              <a:solidFill>
                <a:srgbClr val="FFFFFF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20491" name="组合 54"/>
          <p:cNvGrpSpPr>
            <a:grpSpLocks/>
          </p:cNvGrpSpPr>
          <p:nvPr/>
        </p:nvGrpSpPr>
        <p:grpSpPr bwMode="auto">
          <a:xfrm>
            <a:off x="7215188" y="4456113"/>
            <a:ext cx="1477962" cy="787400"/>
            <a:chOff x="0" y="0"/>
            <a:chExt cx="1893888" cy="1008062"/>
          </a:xfrm>
        </p:grpSpPr>
        <p:sp>
          <p:nvSpPr>
            <p:cNvPr id="20496" name="Oval 5"/>
            <p:cNvSpPr>
              <a:spLocks noChangeArrowheads="1"/>
            </p:cNvSpPr>
            <p:nvPr/>
          </p:nvSpPr>
          <p:spPr bwMode="auto">
            <a:xfrm>
              <a:off x="0" y="735012"/>
              <a:ext cx="269875" cy="273050"/>
            </a:xfrm>
            <a:prstGeom prst="ellipse">
              <a:avLst/>
            </a:pr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0497" name="Freeform 6"/>
            <p:cNvSpPr>
              <a:spLocks noChangeArrowheads="1"/>
            </p:cNvSpPr>
            <p:nvPr/>
          </p:nvSpPr>
          <p:spPr bwMode="auto">
            <a:xfrm>
              <a:off x="22225" y="769937"/>
              <a:ext cx="168275" cy="192087"/>
            </a:xfrm>
            <a:custGeom>
              <a:avLst/>
              <a:gdLst>
                <a:gd name="T0" fmla="*/ 168275 w 106"/>
                <a:gd name="T1" fmla="*/ 0 h 121"/>
                <a:gd name="T2" fmla="*/ 0 w 106"/>
                <a:gd name="T3" fmla="*/ 95250 h 121"/>
                <a:gd name="T4" fmla="*/ 168275 w 106"/>
                <a:gd name="T5" fmla="*/ 192087 h 121"/>
                <a:gd name="T6" fmla="*/ 168275 w 106"/>
                <a:gd name="T7" fmla="*/ 0 h 1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6"/>
                <a:gd name="T13" fmla="*/ 0 h 121"/>
                <a:gd name="T14" fmla="*/ 106 w 106"/>
                <a:gd name="T15" fmla="*/ 121 h 1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6" h="121">
                  <a:moveTo>
                    <a:pt x="106" y="0"/>
                  </a:moveTo>
                  <a:lnTo>
                    <a:pt x="0" y="60"/>
                  </a:lnTo>
                  <a:lnTo>
                    <a:pt x="106" y="121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8" name="Freeform 7"/>
            <p:cNvSpPr>
              <a:spLocks noChangeArrowheads="1"/>
            </p:cNvSpPr>
            <p:nvPr/>
          </p:nvSpPr>
          <p:spPr bwMode="auto">
            <a:xfrm>
              <a:off x="196850" y="407987"/>
              <a:ext cx="1285875" cy="481012"/>
            </a:xfrm>
            <a:custGeom>
              <a:avLst/>
              <a:gdLst>
                <a:gd name="T0" fmla="*/ 0 w 810"/>
                <a:gd name="T1" fmla="*/ 481012 h 303"/>
                <a:gd name="T2" fmla="*/ 0 w 810"/>
                <a:gd name="T3" fmla="*/ 457200 h 303"/>
                <a:gd name="T4" fmla="*/ 639763 w 810"/>
                <a:gd name="T5" fmla="*/ 457200 h 303"/>
                <a:gd name="T6" fmla="*/ 1270000 w 810"/>
                <a:gd name="T7" fmla="*/ 0 h 303"/>
                <a:gd name="T8" fmla="*/ 1270000 w 810"/>
                <a:gd name="T9" fmla="*/ 0 h 303"/>
                <a:gd name="T10" fmla="*/ 1285875 w 810"/>
                <a:gd name="T11" fmla="*/ 15875 h 303"/>
                <a:gd name="T12" fmla="*/ 650875 w 810"/>
                <a:gd name="T13" fmla="*/ 481012 h 303"/>
                <a:gd name="T14" fmla="*/ 0 w 810"/>
                <a:gd name="T15" fmla="*/ 481012 h 303"/>
                <a:gd name="T16" fmla="*/ 0 w 810"/>
                <a:gd name="T17" fmla="*/ 481012 h 3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0"/>
                <a:gd name="T28" fmla="*/ 0 h 303"/>
                <a:gd name="T29" fmla="*/ 810 w 810"/>
                <a:gd name="T30" fmla="*/ 303 h 30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0" h="303">
                  <a:moveTo>
                    <a:pt x="0" y="303"/>
                  </a:moveTo>
                  <a:lnTo>
                    <a:pt x="0" y="288"/>
                  </a:lnTo>
                  <a:lnTo>
                    <a:pt x="403" y="288"/>
                  </a:lnTo>
                  <a:lnTo>
                    <a:pt x="800" y="0"/>
                  </a:lnTo>
                  <a:lnTo>
                    <a:pt x="810" y="10"/>
                  </a:lnTo>
                  <a:lnTo>
                    <a:pt x="410" y="303"/>
                  </a:lnTo>
                  <a:lnTo>
                    <a:pt x="0" y="303"/>
                  </a:ln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9" name="Oval 8"/>
            <p:cNvSpPr>
              <a:spLocks noChangeArrowheads="1"/>
            </p:cNvSpPr>
            <p:nvPr/>
          </p:nvSpPr>
          <p:spPr bwMode="auto">
            <a:xfrm>
              <a:off x="1331913" y="0"/>
              <a:ext cx="561975" cy="565150"/>
            </a:xfrm>
            <a:prstGeom prst="ellipse">
              <a:avLst/>
            </a:pr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20492" name="文本框 59"/>
          <p:cNvSpPr>
            <a:spLocks noChangeArrowheads="1"/>
          </p:cNvSpPr>
          <p:nvPr/>
        </p:nvSpPr>
        <p:spPr bwMode="auto">
          <a:xfrm>
            <a:off x="5964238" y="4937125"/>
            <a:ext cx="11890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20493" name="文本框 60"/>
          <p:cNvSpPr>
            <a:spLocks noChangeArrowheads="1"/>
          </p:cNvSpPr>
          <p:nvPr/>
        </p:nvSpPr>
        <p:spPr bwMode="auto">
          <a:xfrm>
            <a:off x="5964238" y="5399088"/>
            <a:ext cx="30003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/>
          </a:p>
        </p:txBody>
      </p:sp>
      <p:sp>
        <p:nvSpPr>
          <p:cNvPr id="20494" name="文本框 61"/>
          <p:cNvSpPr>
            <a:spLocks noChangeArrowheads="1"/>
          </p:cNvSpPr>
          <p:nvPr/>
        </p:nvSpPr>
        <p:spPr bwMode="auto">
          <a:xfrm>
            <a:off x="8226425" y="4456113"/>
            <a:ext cx="5746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03</a:t>
            </a:r>
            <a:endParaRPr lang="zh-CN" altLang="en-US" sz="2400">
              <a:solidFill>
                <a:srgbClr val="FFFFFF"/>
              </a:solidFill>
              <a:latin typeface="Calibri" pitchFamily="34" charset="0"/>
              <a:sym typeface="宋体" pitchFamily="2" charset="-122"/>
            </a:endParaRPr>
          </a:p>
        </p:txBody>
      </p:sp>
      <p:pic>
        <p:nvPicPr>
          <p:cNvPr id="20495" name="图片 6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" y="1220788"/>
            <a:ext cx="4748213" cy="549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21542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43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/>
            </a:p>
          </p:txBody>
        </p:sp>
      </p:grp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1838325"/>
            <a:ext cx="2441575" cy="2336800"/>
          </a:xfrm>
          <a:prstGeom prst="rect">
            <a:avLst/>
          </a:prstGeom>
          <a:solidFill>
            <a:srgbClr val="0E7F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443163" y="1838325"/>
            <a:ext cx="2443162" cy="2336800"/>
          </a:xfrm>
          <a:prstGeom prst="rect">
            <a:avLst/>
          </a:prstGeom>
          <a:solidFill>
            <a:srgbClr val="45C1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4886325" y="1838325"/>
            <a:ext cx="2441575" cy="2336800"/>
          </a:xfrm>
          <a:prstGeom prst="rect">
            <a:avLst/>
          </a:prstGeom>
          <a:solidFill>
            <a:srgbClr val="0E7F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7329488" y="1838325"/>
            <a:ext cx="2443162" cy="2336800"/>
          </a:xfrm>
          <a:prstGeom prst="rect">
            <a:avLst/>
          </a:prstGeom>
          <a:solidFill>
            <a:srgbClr val="45C1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9772650" y="1838325"/>
            <a:ext cx="2441575" cy="2336800"/>
          </a:xfrm>
          <a:prstGeom prst="rect">
            <a:avLst/>
          </a:prstGeom>
          <a:solidFill>
            <a:srgbClr val="0E7F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1512" name="Freeform 54"/>
          <p:cNvSpPr>
            <a:spLocks noEditPoints="1" noChangeArrowheads="1"/>
          </p:cNvSpPr>
          <p:nvPr/>
        </p:nvSpPr>
        <p:spPr bwMode="auto">
          <a:xfrm>
            <a:off x="5657850" y="2411413"/>
            <a:ext cx="898525" cy="1192212"/>
          </a:xfrm>
          <a:custGeom>
            <a:avLst/>
            <a:gdLst>
              <a:gd name="T0" fmla="*/ 898525 w 109"/>
              <a:gd name="T1" fmla="*/ 1192212 h 145"/>
              <a:gd name="T2" fmla="*/ 0 w 109"/>
              <a:gd name="T3" fmla="*/ 1192212 h 145"/>
              <a:gd name="T4" fmla="*/ 8243 w 109"/>
              <a:gd name="T5" fmla="*/ 1109990 h 145"/>
              <a:gd name="T6" fmla="*/ 107164 w 109"/>
              <a:gd name="T7" fmla="*/ 1027769 h 145"/>
              <a:gd name="T8" fmla="*/ 791361 w 109"/>
              <a:gd name="T9" fmla="*/ 1027769 h 145"/>
              <a:gd name="T10" fmla="*/ 898525 w 109"/>
              <a:gd name="T11" fmla="*/ 1109990 h 145"/>
              <a:gd name="T12" fmla="*/ 898525 w 109"/>
              <a:gd name="T13" fmla="*/ 1192212 h 145"/>
              <a:gd name="T14" fmla="*/ 131894 w 109"/>
              <a:gd name="T15" fmla="*/ 953770 h 145"/>
              <a:gd name="T16" fmla="*/ 197840 w 109"/>
              <a:gd name="T17" fmla="*/ 748216 h 145"/>
              <a:gd name="T18" fmla="*/ 700685 w 109"/>
              <a:gd name="T19" fmla="*/ 748216 h 145"/>
              <a:gd name="T20" fmla="*/ 766631 w 109"/>
              <a:gd name="T21" fmla="*/ 953770 h 145"/>
              <a:gd name="T22" fmla="*/ 131894 w 109"/>
              <a:gd name="T23" fmla="*/ 953770 h 145"/>
              <a:gd name="T24" fmla="*/ 239057 w 109"/>
              <a:gd name="T25" fmla="*/ 624884 h 145"/>
              <a:gd name="T26" fmla="*/ 305004 w 109"/>
              <a:gd name="T27" fmla="*/ 419330 h 145"/>
              <a:gd name="T28" fmla="*/ 601764 w 109"/>
              <a:gd name="T29" fmla="*/ 419330 h 145"/>
              <a:gd name="T30" fmla="*/ 659468 w 109"/>
              <a:gd name="T31" fmla="*/ 624884 h 145"/>
              <a:gd name="T32" fmla="*/ 239057 w 109"/>
              <a:gd name="T33" fmla="*/ 624884 h 145"/>
              <a:gd name="T34" fmla="*/ 403924 w 109"/>
              <a:gd name="T35" fmla="*/ 98666 h 145"/>
              <a:gd name="T36" fmla="*/ 494601 w 109"/>
              <a:gd name="T37" fmla="*/ 98666 h 145"/>
              <a:gd name="T38" fmla="*/ 560548 w 109"/>
              <a:gd name="T39" fmla="*/ 295997 h 145"/>
              <a:gd name="T40" fmla="*/ 337977 w 109"/>
              <a:gd name="T41" fmla="*/ 295997 h 145"/>
              <a:gd name="T42" fmla="*/ 403924 w 109"/>
              <a:gd name="T43" fmla="*/ 98666 h 14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09"/>
              <a:gd name="T67" fmla="*/ 0 h 145"/>
              <a:gd name="T68" fmla="*/ 109 w 109"/>
              <a:gd name="T69" fmla="*/ 145 h 145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09" h="145">
                <a:moveTo>
                  <a:pt x="109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1" y="135"/>
                  <a:pt x="1" y="135"/>
                  <a:pt x="1" y="135"/>
                </a:cubicBezTo>
                <a:cubicBezTo>
                  <a:pt x="13" y="125"/>
                  <a:pt x="13" y="125"/>
                  <a:pt x="13" y="125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109" y="135"/>
                  <a:pt x="109" y="135"/>
                  <a:pt x="109" y="135"/>
                </a:cubicBezTo>
                <a:lnTo>
                  <a:pt x="109" y="145"/>
                </a:lnTo>
                <a:close/>
                <a:moveTo>
                  <a:pt x="16" y="116"/>
                </a:moveTo>
                <a:cubicBezTo>
                  <a:pt x="24" y="91"/>
                  <a:pt x="24" y="91"/>
                  <a:pt x="24" y="91"/>
                </a:cubicBezTo>
                <a:cubicBezTo>
                  <a:pt x="85" y="91"/>
                  <a:pt x="85" y="91"/>
                  <a:pt x="85" y="91"/>
                </a:cubicBezTo>
                <a:cubicBezTo>
                  <a:pt x="93" y="116"/>
                  <a:pt x="93" y="116"/>
                  <a:pt x="93" y="116"/>
                </a:cubicBezTo>
                <a:lnTo>
                  <a:pt x="16" y="116"/>
                </a:lnTo>
                <a:close/>
                <a:moveTo>
                  <a:pt x="29" y="76"/>
                </a:moveTo>
                <a:cubicBezTo>
                  <a:pt x="37" y="51"/>
                  <a:pt x="37" y="51"/>
                  <a:pt x="37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80" y="76"/>
                  <a:pt x="80" y="76"/>
                  <a:pt x="80" y="76"/>
                </a:cubicBezTo>
                <a:lnTo>
                  <a:pt x="29" y="76"/>
                </a:lnTo>
                <a:close/>
                <a:moveTo>
                  <a:pt x="49" y="12"/>
                </a:moveTo>
                <a:cubicBezTo>
                  <a:pt x="49" y="12"/>
                  <a:pt x="54" y="0"/>
                  <a:pt x="60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41" y="36"/>
                  <a:pt x="41" y="36"/>
                  <a:pt x="41" y="36"/>
                </a:cubicBezTo>
                <a:lnTo>
                  <a:pt x="49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grpSp>
        <p:nvGrpSpPr>
          <p:cNvPr id="21513" name="Group 15"/>
          <p:cNvGrpSpPr>
            <a:grpSpLocks/>
          </p:cNvGrpSpPr>
          <p:nvPr/>
        </p:nvGrpSpPr>
        <p:grpSpPr bwMode="auto">
          <a:xfrm>
            <a:off x="7956550" y="2500313"/>
            <a:ext cx="1189038" cy="1016000"/>
            <a:chOff x="0" y="0"/>
            <a:chExt cx="390525" cy="333376"/>
          </a:xfrm>
        </p:grpSpPr>
        <p:sp>
          <p:nvSpPr>
            <p:cNvPr id="21536" name="Freeform 8"/>
            <p:cNvSpPr>
              <a:spLocks noChangeArrowheads="1"/>
            </p:cNvSpPr>
            <p:nvPr/>
          </p:nvSpPr>
          <p:spPr bwMode="auto">
            <a:xfrm>
              <a:off x="123825" y="193675"/>
              <a:ext cx="69850" cy="71438"/>
            </a:xfrm>
            <a:custGeom>
              <a:avLst/>
              <a:gdLst>
                <a:gd name="T0" fmla="*/ 69850 w 44"/>
                <a:gd name="T1" fmla="*/ 39688 h 45"/>
                <a:gd name="T2" fmla="*/ 30163 w 44"/>
                <a:gd name="T3" fmla="*/ 0 h 45"/>
                <a:gd name="T4" fmla="*/ 30163 w 44"/>
                <a:gd name="T5" fmla="*/ 0 h 45"/>
                <a:gd name="T6" fmla="*/ 0 w 44"/>
                <a:gd name="T7" fmla="*/ 71438 h 45"/>
                <a:gd name="T8" fmla="*/ 69850 w 44"/>
                <a:gd name="T9" fmla="*/ 39688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5"/>
                <a:gd name="T17" fmla="*/ 44 w 44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1537" name="Rectangle 9"/>
            <p:cNvSpPr>
              <a:spLocks noChangeArrowheads="1"/>
            </p:cNvSpPr>
            <p:nvPr/>
          </p:nvSpPr>
          <p:spPr bwMode="auto">
            <a:xfrm>
              <a:off x="193675" y="233363"/>
              <a:ext cx="1588" cy="15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1538" name="Freeform 10"/>
            <p:cNvSpPr>
              <a:spLocks noChangeArrowheads="1"/>
            </p:cNvSpPr>
            <p:nvPr/>
          </p:nvSpPr>
          <p:spPr bwMode="auto">
            <a:xfrm>
              <a:off x="165100" y="23813"/>
              <a:ext cx="176213" cy="176213"/>
            </a:xfrm>
            <a:custGeom>
              <a:avLst/>
              <a:gdLst>
                <a:gd name="T0" fmla="*/ 160338 w 111"/>
                <a:gd name="T1" fmla="*/ 0 h 111"/>
                <a:gd name="T2" fmla="*/ 0 w 111"/>
                <a:gd name="T3" fmla="*/ 160338 h 111"/>
                <a:gd name="T4" fmla="*/ 15875 w 111"/>
                <a:gd name="T5" fmla="*/ 176213 h 111"/>
                <a:gd name="T6" fmla="*/ 176213 w 111"/>
                <a:gd name="T7" fmla="*/ 15875 h 111"/>
                <a:gd name="T8" fmla="*/ 160338 w 111"/>
                <a:gd name="T9" fmla="*/ 0 h 1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111"/>
                <a:gd name="T17" fmla="*/ 111 w 111"/>
                <a:gd name="T18" fmla="*/ 111 h 1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1539" name="Freeform 11"/>
            <p:cNvSpPr>
              <a:spLocks noChangeArrowheads="1"/>
            </p:cNvSpPr>
            <p:nvPr/>
          </p:nvSpPr>
          <p:spPr bwMode="auto">
            <a:xfrm>
              <a:off x="188912" y="47625"/>
              <a:ext cx="177800" cy="177800"/>
            </a:xfrm>
            <a:custGeom>
              <a:avLst/>
              <a:gdLst>
                <a:gd name="T0" fmla="*/ 0 w 112"/>
                <a:gd name="T1" fmla="*/ 161925 h 112"/>
                <a:gd name="T2" fmla="*/ 15875 w 112"/>
                <a:gd name="T3" fmla="*/ 177800 h 112"/>
                <a:gd name="T4" fmla="*/ 177800 w 112"/>
                <a:gd name="T5" fmla="*/ 19050 h 112"/>
                <a:gd name="T6" fmla="*/ 161925 w 112"/>
                <a:gd name="T7" fmla="*/ 0 h 112"/>
                <a:gd name="T8" fmla="*/ 0 w 112"/>
                <a:gd name="T9" fmla="*/ 161925 h 1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2"/>
                <a:gd name="T16" fmla="*/ 0 h 112"/>
                <a:gd name="T17" fmla="*/ 112 w 112"/>
                <a:gd name="T18" fmla="*/ 112 h 1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1540" name="Freeform 12"/>
            <p:cNvSpPr>
              <a:spLocks noChangeArrowheads="1"/>
            </p:cNvSpPr>
            <p:nvPr/>
          </p:nvSpPr>
          <p:spPr bwMode="auto">
            <a:xfrm>
              <a:off x="334962" y="0"/>
              <a:ext cx="55563" cy="52388"/>
            </a:xfrm>
            <a:custGeom>
              <a:avLst/>
              <a:gdLst>
                <a:gd name="T0" fmla="*/ 37042 w 21"/>
                <a:gd name="T1" fmla="*/ 15716 h 20"/>
                <a:gd name="T2" fmla="*/ 0 w 21"/>
                <a:gd name="T3" fmla="*/ 15716 h 20"/>
                <a:gd name="T4" fmla="*/ 39688 w 21"/>
                <a:gd name="T5" fmla="*/ 52388 h 20"/>
                <a:gd name="T6" fmla="*/ 37042 w 21"/>
                <a:gd name="T7" fmla="*/ 15716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20"/>
                <a:gd name="T14" fmla="*/ 21 w 21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1541" name="Freeform 13"/>
            <p:cNvSpPr>
              <a:spLocks noChangeArrowheads="1"/>
            </p:cNvSpPr>
            <p:nvPr/>
          </p:nvSpPr>
          <p:spPr bwMode="auto">
            <a:xfrm>
              <a:off x="0" y="7938"/>
              <a:ext cx="327025" cy="325438"/>
            </a:xfrm>
            <a:custGeom>
              <a:avLst/>
              <a:gdLst>
                <a:gd name="T0" fmla="*/ 288925 w 206"/>
                <a:gd name="T1" fmla="*/ 285750 h 205"/>
                <a:gd name="T2" fmla="*/ 39688 w 206"/>
                <a:gd name="T3" fmla="*/ 285750 h 205"/>
                <a:gd name="T4" fmla="*/ 39688 w 206"/>
                <a:gd name="T5" fmla="*/ 39688 h 205"/>
                <a:gd name="T6" fmla="*/ 273050 w 206"/>
                <a:gd name="T7" fmla="*/ 39688 h 205"/>
                <a:gd name="T8" fmla="*/ 314325 w 206"/>
                <a:gd name="T9" fmla="*/ 0 h 205"/>
                <a:gd name="T10" fmla="*/ 0 w 206"/>
                <a:gd name="T11" fmla="*/ 0 h 205"/>
                <a:gd name="T12" fmla="*/ 0 w 206"/>
                <a:gd name="T13" fmla="*/ 325438 h 205"/>
                <a:gd name="T14" fmla="*/ 327025 w 206"/>
                <a:gd name="T15" fmla="*/ 325438 h 205"/>
                <a:gd name="T16" fmla="*/ 327025 w 206"/>
                <a:gd name="T17" fmla="*/ 120650 h 205"/>
                <a:gd name="T18" fmla="*/ 288925 w 206"/>
                <a:gd name="T19" fmla="*/ 160338 h 205"/>
                <a:gd name="T20" fmla="*/ 288925 w 206"/>
                <a:gd name="T21" fmla="*/ 285750 h 20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6"/>
                <a:gd name="T34" fmla="*/ 0 h 205"/>
                <a:gd name="T35" fmla="*/ 206 w 206"/>
                <a:gd name="T36" fmla="*/ 205 h 20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21514" name="Freeform 20"/>
          <p:cNvSpPr>
            <a:spLocks noEditPoints="1" noChangeArrowheads="1"/>
          </p:cNvSpPr>
          <p:nvPr/>
        </p:nvSpPr>
        <p:spPr bwMode="auto">
          <a:xfrm>
            <a:off x="3044825" y="2586038"/>
            <a:ext cx="1241425" cy="842962"/>
          </a:xfrm>
          <a:custGeom>
            <a:avLst/>
            <a:gdLst>
              <a:gd name="T0" fmla="*/ 1067467 w 157"/>
              <a:gd name="T1" fmla="*/ 362395 h 107"/>
              <a:gd name="T2" fmla="*/ 1075375 w 157"/>
              <a:gd name="T3" fmla="*/ 291492 h 107"/>
              <a:gd name="T4" fmla="*/ 782809 w 157"/>
              <a:gd name="T5" fmla="*/ 0 h 107"/>
              <a:gd name="T6" fmla="*/ 577223 w 157"/>
              <a:gd name="T7" fmla="*/ 141807 h 107"/>
              <a:gd name="T8" fmla="*/ 355822 w 157"/>
              <a:gd name="T9" fmla="*/ 63025 h 107"/>
              <a:gd name="T10" fmla="*/ 150236 w 157"/>
              <a:gd name="T11" fmla="*/ 315126 h 107"/>
              <a:gd name="T12" fmla="*/ 158143 w 157"/>
              <a:gd name="T13" fmla="*/ 370273 h 107"/>
              <a:gd name="T14" fmla="*/ 0 w 157"/>
              <a:gd name="T15" fmla="*/ 598739 h 107"/>
              <a:gd name="T16" fmla="*/ 245122 w 157"/>
              <a:gd name="T17" fmla="*/ 842962 h 107"/>
              <a:gd name="T18" fmla="*/ 996303 w 157"/>
              <a:gd name="T19" fmla="*/ 842962 h 107"/>
              <a:gd name="T20" fmla="*/ 1241425 w 157"/>
              <a:gd name="T21" fmla="*/ 598739 h 107"/>
              <a:gd name="T22" fmla="*/ 1067467 w 157"/>
              <a:gd name="T23" fmla="*/ 362395 h 107"/>
              <a:gd name="T24" fmla="*/ 948860 w 157"/>
              <a:gd name="T25" fmla="*/ 787815 h 107"/>
              <a:gd name="T26" fmla="*/ 624666 w 157"/>
              <a:gd name="T27" fmla="*/ 787815 h 107"/>
              <a:gd name="T28" fmla="*/ 814438 w 157"/>
              <a:gd name="T29" fmla="*/ 590861 h 107"/>
              <a:gd name="T30" fmla="*/ 806531 w 157"/>
              <a:gd name="T31" fmla="*/ 567227 h 107"/>
              <a:gd name="T32" fmla="*/ 727459 w 157"/>
              <a:gd name="T33" fmla="*/ 567227 h 107"/>
              <a:gd name="T34" fmla="*/ 727459 w 157"/>
              <a:gd name="T35" fmla="*/ 535714 h 107"/>
              <a:gd name="T36" fmla="*/ 727459 w 157"/>
              <a:gd name="T37" fmla="*/ 291492 h 107"/>
              <a:gd name="T38" fmla="*/ 711645 w 157"/>
              <a:gd name="T39" fmla="*/ 283613 h 107"/>
              <a:gd name="T40" fmla="*/ 506059 w 157"/>
              <a:gd name="T41" fmla="*/ 283613 h 107"/>
              <a:gd name="T42" fmla="*/ 490244 w 157"/>
              <a:gd name="T43" fmla="*/ 299370 h 107"/>
              <a:gd name="T44" fmla="*/ 490244 w 157"/>
              <a:gd name="T45" fmla="*/ 535714 h 107"/>
              <a:gd name="T46" fmla="*/ 490244 w 157"/>
              <a:gd name="T47" fmla="*/ 575105 h 107"/>
              <a:gd name="T48" fmla="*/ 403265 w 157"/>
              <a:gd name="T49" fmla="*/ 575105 h 107"/>
              <a:gd name="T50" fmla="*/ 395358 w 157"/>
              <a:gd name="T51" fmla="*/ 598739 h 107"/>
              <a:gd name="T52" fmla="*/ 593037 w 157"/>
              <a:gd name="T53" fmla="*/ 787815 h 107"/>
              <a:gd name="T54" fmla="*/ 300472 w 157"/>
              <a:gd name="T55" fmla="*/ 787815 h 107"/>
              <a:gd name="T56" fmla="*/ 86979 w 157"/>
              <a:gd name="T57" fmla="*/ 582983 h 107"/>
              <a:gd name="T58" fmla="*/ 229308 w 157"/>
              <a:gd name="T59" fmla="*/ 393907 h 107"/>
              <a:gd name="T60" fmla="*/ 221401 w 157"/>
              <a:gd name="T61" fmla="*/ 346639 h 107"/>
              <a:gd name="T62" fmla="*/ 395358 w 157"/>
              <a:gd name="T63" fmla="*/ 133929 h 107"/>
              <a:gd name="T64" fmla="*/ 585130 w 157"/>
              <a:gd name="T65" fmla="*/ 228466 h 107"/>
              <a:gd name="T66" fmla="*/ 766995 w 157"/>
              <a:gd name="T67" fmla="*/ 86660 h 107"/>
              <a:gd name="T68" fmla="*/ 1012117 w 157"/>
              <a:gd name="T69" fmla="*/ 330882 h 107"/>
              <a:gd name="T70" fmla="*/ 1004210 w 157"/>
              <a:gd name="T71" fmla="*/ 393907 h 107"/>
              <a:gd name="T72" fmla="*/ 1162353 w 157"/>
              <a:gd name="T73" fmla="*/ 582983 h 107"/>
              <a:gd name="T74" fmla="*/ 948860 w 157"/>
              <a:gd name="T75" fmla="*/ 787815 h 1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57"/>
              <a:gd name="T115" fmla="*/ 0 h 107"/>
              <a:gd name="T116" fmla="*/ 157 w 157"/>
              <a:gd name="T117" fmla="*/ 107 h 107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57" h="107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7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40"/>
                </a:cubicBezTo>
                <a:cubicBezTo>
                  <a:pt x="19" y="42"/>
                  <a:pt x="20" y="45"/>
                  <a:pt x="20" y="47"/>
                </a:cubicBezTo>
                <a:cubicBezTo>
                  <a:pt x="9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7" y="93"/>
                  <a:pt x="157" y="76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1"/>
                  <a:pt x="92" y="68"/>
                </a:cubicBezTo>
                <a:cubicBezTo>
                  <a:pt x="92" y="60"/>
                  <a:pt x="92" y="43"/>
                  <a:pt x="92" y="37"/>
                </a:cubicBezTo>
                <a:cubicBezTo>
                  <a:pt x="92" y="37"/>
                  <a:pt x="92" y="36"/>
                  <a:pt x="90" y="36"/>
                </a:cubicBezTo>
                <a:cubicBezTo>
                  <a:pt x="88" y="36"/>
                  <a:pt x="67" y="36"/>
                  <a:pt x="64" y="36"/>
                </a:cubicBezTo>
                <a:cubicBezTo>
                  <a:pt x="61" y="36"/>
                  <a:pt x="62" y="38"/>
                  <a:pt x="62" y="38"/>
                </a:cubicBezTo>
                <a:cubicBezTo>
                  <a:pt x="62" y="44"/>
                  <a:pt x="62" y="60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9"/>
                  <a:pt x="11" y="74"/>
                </a:cubicBezTo>
                <a:cubicBezTo>
                  <a:pt x="11" y="63"/>
                  <a:pt x="18" y="54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7" y="20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1"/>
                  <a:pt x="97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7" y="47"/>
                  <a:pt x="127" y="50"/>
                </a:cubicBezTo>
                <a:cubicBezTo>
                  <a:pt x="138" y="53"/>
                  <a:pt x="147" y="63"/>
                  <a:pt x="147" y="74"/>
                </a:cubicBezTo>
                <a:cubicBezTo>
                  <a:pt x="147" y="89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grpSp>
        <p:nvGrpSpPr>
          <p:cNvPr id="21515" name="Group 23"/>
          <p:cNvGrpSpPr>
            <a:grpSpLocks/>
          </p:cNvGrpSpPr>
          <p:nvPr/>
        </p:nvGrpSpPr>
        <p:grpSpPr bwMode="auto">
          <a:xfrm>
            <a:off x="10539413" y="2416175"/>
            <a:ext cx="908050" cy="1184275"/>
            <a:chOff x="0" y="0"/>
            <a:chExt cx="285750" cy="373063"/>
          </a:xfrm>
        </p:grpSpPr>
        <p:sp>
          <p:nvSpPr>
            <p:cNvPr id="21534" name="Freeform 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285750" cy="373063"/>
            </a:xfrm>
            <a:custGeom>
              <a:avLst/>
              <a:gdLst>
                <a:gd name="T0" fmla="*/ 270021 w 109"/>
                <a:gd name="T1" fmla="*/ 178650 h 142"/>
                <a:gd name="T2" fmla="*/ 251670 w 109"/>
                <a:gd name="T3" fmla="*/ 178650 h 142"/>
                <a:gd name="T4" fmla="*/ 251670 w 109"/>
                <a:gd name="T5" fmla="*/ 115597 h 142"/>
                <a:gd name="T6" fmla="*/ 220211 w 109"/>
                <a:gd name="T7" fmla="*/ 34154 h 142"/>
                <a:gd name="T8" fmla="*/ 141564 w 109"/>
                <a:gd name="T9" fmla="*/ 0 h 142"/>
                <a:gd name="T10" fmla="*/ 65539 w 109"/>
                <a:gd name="T11" fmla="*/ 34154 h 142"/>
                <a:gd name="T12" fmla="*/ 34080 w 109"/>
                <a:gd name="T13" fmla="*/ 115597 h 142"/>
                <a:gd name="T14" fmla="*/ 34080 w 109"/>
                <a:gd name="T15" fmla="*/ 178650 h 142"/>
                <a:gd name="T16" fmla="*/ 13108 w 109"/>
                <a:gd name="T17" fmla="*/ 178650 h 142"/>
                <a:gd name="T18" fmla="*/ 0 w 109"/>
                <a:gd name="T19" fmla="*/ 191786 h 142"/>
                <a:gd name="T20" fmla="*/ 0 w 109"/>
                <a:gd name="T21" fmla="*/ 359927 h 142"/>
                <a:gd name="T22" fmla="*/ 13108 w 109"/>
                <a:gd name="T23" fmla="*/ 373063 h 142"/>
                <a:gd name="T24" fmla="*/ 270021 w 109"/>
                <a:gd name="T25" fmla="*/ 373063 h 142"/>
                <a:gd name="T26" fmla="*/ 285750 w 109"/>
                <a:gd name="T27" fmla="*/ 359927 h 142"/>
                <a:gd name="T28" fmla="*/ 285750 w 109"/>
                <a:gd name="T29" fmla="*/ 191786 h 142"/>
                <a:gd name="T30" fmla="*/ 270021 w 109"/>
                <a:gd name="T31" fmla="*/ 178650 h 142"/>
                <a:gd name="T32" fmla="*/ 173023 w 109"/>
                <a:gd name="T33" fmla="*/ 325773 h 142"/>
                <a:gd name="T34" fmla="*/ 141564 w 109"/>
                <a:gd name="T35" fmla="*/ 357300 h 142"/>
                <a:gd name="T36" fmla="*/ 110106 w 109"/>
                <a:gd name="T37" fmla="*/ 325773 h 142"/>
                <a:gd name="T38" fmla="*/ 110106 w 109"/>
                <a:gd name="T39" fmla="*/ 267975 h 142"/>
                <a:gd name="T40" fmla="*/ 141564 w 109"/>
                <a:gd name="T41" fmla="*/ 239076 h 142"/>
                <a:gd name="T42" fmla="*/ 173023 w 109"/>
                <a:gd name="T43" fmla="*/ 267975 h 142"/>
                <a:gd name="T44" fmla="*/ 173023 w 109"/>
                <a:gd name="T45" fmla="*/ 325773 h 142"/>
                <a:gd name="T46" fmla="*/ 199239 w 109"/>
                <a:gd name="T47" fmla="*/ 178650 h 142"/>
                <a:gd name="T48" fmla="*/ 83890 w 109"/>
                <a:gd name="T49" fmla="*/ 178650 h 142"/>
                <a:gd name="T50" fmla="*/ 83890 w 109"/>
                <a:gd name="T51" fmla="*/ 115597 h 142"/>
                <a:gd name="T52" fmla="*/ 102241 w 109"/>
                <a:gd name="T53" fmla="*/ 70935 h 142"/>
                <a:gd name="T54" fmla="*/ 141564 w 109"/>
                <a:gd name="T55" fmla="*/ 52544 h 142"/>
                <a:gd name="T56" fmla="*/ 183509 w 109"/>
                <a:gd name="T57" fmla="*/ 70935 h 142"/>
                <a:gd name="T58" fmla="*/ 199239 w 109"/>
                <a:gd name="T59" fmla="*/ 115597 h 142"/>
                <a:gd name="T60" fmla="*/ 199239 w 109"/>
                <a:gd name="T61" fmla="*/ 178650 h 14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09"/>
                <a:gd name="T94" fmla="*/ 0 h 142"/>
                <a:gd name="T95" fmla="*/ 109 w 109"/>
                <a:gd name="T96" fmla="*/ 142 h 14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09" h="142">
                  <a:moveTo>
                    <a:pt x="103" y="68"/>
                  </a:moveTo>
                  <a:cubicBezTo>
                    <a:pt x="96" y="68"/>
                    <a:pt x="96" y="68"/>
                    <a:pt x="96" y="68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32"/>
                    <a:pt x="92" y="21"/>
                    <a:pt x="84" y="13"/>
                  </a:cubicBezTo>
                  <a:cubicBezTo>
                    <a:pt x="77" y="5"/>
                    <a:pt x="66" y="0"/>
                    <a:pt x="54" y="0"/>
                  </a:cubicBezTo>
                  <a:cubicBezTo>
                    <a:pt x="43" y="0"/>
                    <a:pt x="32" y="5"/>
                    <a:pt x="25" y="13"/>
                  </a:cubicBezTo>
                  <a:cubicBezTo>
                    <a:pt x="17" y="21"/>
                    <a:pt x="13" y="32"/>
                    <a:pt x="13" y="44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2" y="68"/>
                    <a:pt x="0" y="70"/>
                    <a:pt x="0" y="73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0"/>
                    <a:pt x="2" y="142"/>
                    <a:pt x="5" y="142"/>
                  </a:cubicBezTo>
                  <a:cubicBezTo>
                    <a:pt x="103" y="142"/>
                    <a:pt x="103" y="142"/>
                    <a:pt x="103" y="142"/>
                  </a:cubicBezTo>
                  <a:cubicBezTo>
                    <a:pt x="106" y="142"/>
                    <a:pt x="109" y="140"/>
                    <a:pt x="109" y="137"/>
                  </a:cubicBezTo>
                  <a:cubicBezTo>
                    <a:pt x="109" y="73"/>
                    <a:pt x="109" y="73"/>
                    <a:pt x="109" y="73"/>
                  </a:cubicBezTo>
                  <a:cubicBezTo>
                    <a:pt x="109" y="70"/>
                    <a:pt x="106" y="68"/>
                    <a:pt x="103" y="68"/>
                  </a:cubicBezTo>
                  <a:close/>
                  <a:moveTo>
                    <a:pt x="66" y="124"/>
                  </a:moveTo>
                  <a:cubicBezTo>
                    <a:pt x="66" y="131"/>
                    <a:pt x="61" y="136"/>
                    <a:pt x="54" y="136"/>
                  </a:cubicBezTo>
                  <a:cubicBezTo>
                    <a:pt x="48" y="136"/>
                    <a:pt x="42" y="131"/>
                    <a:pt x="42" y="124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96"/>
                    <a:pt x="48" y="91"/>
                    <a:pt x="54" y="91"/>
                  </a:cubicBezTo>
                  <a:cubicBezTo>
                    <a:pt x="61" y="91"/>
                    <a:pt x="66" y="96"/>
                    <a:pt x="66" y="102"/>
                  </a:cubicBezTo>
                  <a:lnTo>
                    <a:pt x="66" y="124"/>
                  </a:lnTo>
                  <a:close/>
                  <a:moveTo>
                    <a:pt x="76" y="68"/>
                  </a:moveTo>
                  <a:cubicBezTo>
                    <a:pt x="32" y="68"/>
                    <a:pt x="32" y="68"/>
                    <a:pt x="32" y="68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37"/>
                    <a:pt x="35" y="31"/>
                    <a:pt x="39" y="27"/>
                  </a:cubicBezTo>
                  <a:cubicBezTo>
                    <a:pt x="43" y="22"/>
                    <a:pt x="48" y="20"/>
                    <a:pt x="54" y="20"/>
                  </a:cubicBezTo>
                  <a:cubicBezTo>
                    <a:pt x="60" y="20"/>
                    <a:pt x="66" y="22"/>
                    <a:pt x="70" y="27"/>
                  </a:cubicBezTo>
                  <a:cubicBezTo>
                    <a:pt x="74" y="31"/>
                    <a:pt x="76" y="37"/>
                    <a:pt x="76" y="44"/>
                  </a:cubicBezTo>
                  <a:lnTo>
                    <a:pt x="76" y="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1535" name="Freeform 38"/>
            <p:cNvSpPr>
              <a:spLocks noChangeArrowheads="1"/>
            </p:cNvSpPr>
            <p:nvPr/>
          </p:nvSpPr>
          <p:spPr bwMode="auto">
            <a:xfrm>
              <a:off x="122237" y="254000"/>
              <a:ext cx="38100" cy="84138"/>
            </a:xfrm>
            <a:custGeom>
              <a:avLst/>
              <a:gdLst>
                <a:gd name="T0" fmla="*/ 19050 w 14"/>
                <a:gd name="T1" fmla="*/ 0 h 32"/>
                <a:gd name="T2" fmla="*/ 0 w 14"/>
                <a:gd name="T3" fmla="*/ 18405 h 32"/>
                <a:gd name="T4" fmla="*/ 0 w 14"/>
                <a:gd name="T5" fmla="*/ 65733 h 32"/>
                <a:gd name="T6" fmla="*/ 19050 w 14"/>
                <a:gd name="T7" fmla="*/ 84138 h 32"/>
                <a:gd name="T8" fmla="*/ 38100 w 14"/>
                <a:gd name="T9" fmla="*/ 65733 h 32"/>
                <a:gd name="T10" fmla="*/ 38100 w 14"/>
                <a:gd name="T11" fmla="*/ 18405 h 32"/>
                <a:gd name="T12" fmla="*/ 19050 w 14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32"/>
                <a:gd name="T23" fmla="*/ 14 w 1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32">
                  <a:moveTo>
                    <a:pt x="7" y="0"/>
                  </a:moveTo>
                  <a:cubicBezTo>
                    <a:pt x="4" y="0"/>
                    <a:pt x="0" y="3"/>
                    <a:pt x="0" y="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9"/>
                    <a:pt x="4" y="32"/>
                    <a:pt x="7" y="32"/>
                  </a:cubicBezTo>
                  <a:cubicBezTo>
                    <a:pt x="11" y="32"/>
                    <a:pt x="14" y="29"/>
                    <a:pt x="14" y="25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21516" name="Group 26"/>
          <p:cNvGrpSpPr>
            <a:grpSpLocks/>
          </p:cNvGrpSpPr>
          <p:nvPr/>
        </p:nvGrpSpPr>
        <p:grpSpPr bwMode="auto">
          <a:xfrm>
            <a:off x="635000" y="2543175"/>
            <a:ext cx="1171575" cy="928688"/>
            <a:chOff x="0" y="0"/>
            <a:chExt cx="354013" cy="280988"/>
          </a:xfrm>
        </p:grpSpPr>
        <p:sp>
          <p:nvSpPr>
            <p:cNvPr id="21527" name="Rectangle 60"/>
            <p:cNvSpPr>
              <a:spLocks noChangeArrowheads="1"/>
            </p:cNvSpPr>
            <p:nvPr/>
          </p:nvSpPr>
          <p:spPr bwMode="auto">
            <a:xfrm>
              <a:off x="257175" y="52388"/>
              <a:ext cx="84138" cy="142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1528" name="Rectangle 61"/>
            <p:cNvSpPr>
              <a:spLocks noChangeArrowheads="1"/>
            </p:cNvSpPr>
            <p:nvPr/>
          </p:nvSpPr>
          <p:spPr bwMode="auto">
            <a:xfrm>
              <a:off x="257175" y="74613"/>
              <a:ext cx="84138" cy="12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1529" name="Rectangle 62"/>
            <p:cNvSpPr>
              <a:spLocks noChangeArrowheads="1"/>
            </p:cNvSpPr>
            <p:nvPr/>
          </p:nvSpPr>
          <p:spPr bwMode="auto">
            <a:xfrm>
              <a:off x="257175" y="14288"/>
              <a:ext cx="84138" cy="28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1530" name="Freeform 63"/>
            <p:cNvSpPr>
              <a:spLocks noEditPoints="1" noChangeArrowheads="1"/>
            </p:cNvSpPr>
            <p:nvPr/>
          </p:nvSpPr>
          <p:spPr bwMode="auto">
            <a:xfrm>
              <a:off x="244475" y="0"/>
              <a:ext cx="109538" cy="276225"/>
            </a:xfrm>
            <a:custGeom>
              <a:avLst/>
              <a:gdLst>
                <a:gd name="T0" fmla="*/ 0 w 69"/>
                <a:gd name="T1" fmla="*/ 0 h 174"/>
                <a:gd name="T2" fmla="*/ 0 w 69"/>
                <a:gd name="T3" fmla="*/ 276225 h 174"/>
                <a:gd name="T4" fmla="*/ 109538 w 69"/>
                <a:gd name="T5" fmla="*/ 276225 h 174"/>
                <a:gd name="T6" fmla="*/ 109538 w 69"/>
                <a:gd name="T7" fmla="*/ 0 h 174"/>
                <a:gd name="T8" fmla="*/ 0 w 69"/>
                <a:gd name="T9" fmla="*/ 0 h 174"/>
                <a:gd name="T10" fmla="*/ 101600 w 69"/>
                <a:gd name="T11" fmla="*/ 260350 h 174"/>
                <a:gd name="T12" fmla="*/ 7938 w 69"/>
                <a:gd name="T13" fmla="*/ 260350 h 174"/>
                <a:gd name="T14" fmla="*/ 7938 w 69"/>
                <a:gd name="T15" fmla="*/ 7938 h 174"/>
                <a:gd name="T16" fmla="*/ 101600 w 69"/>
                <a:gd name="T17" fmla="*/ 7938 h 174"/>
                <a:gd name="T18" fmla="*/ 101600 w 69"/>
                <a:gd name="T19" fmla="*/ 260350 h 17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9"/>
                <a:gd name="T31" fmla="*/ 0 h 174"/>
                <a:gd name="T32" fmla="*/ 69 w 69"/>
                <a:gd name="T33" fmla="*/ 174 h 17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9" h="174">
                  <a:moveTo>
                    <a:pt x="0" y="0"/>
                  </a:moveTo>
                  <a:lnTo>
                    <a:pt x="0" y="174"/>
                  </a:lnTo>
                  <a:lnTo>
                    <a:pt x="69" y="174"/>
                  </a:lnTo>
                  <a:lnTo>
                    <a:pt x="69" y="0"/>
                  </a:lnTo>
                  <a:lnTo>
                    <a:pt x="0" y="0"/>
                  </a:lnTo>
                  <a:close/>
                  <a:moveTo>
                    <a:pt x="64" y="164"/>
                  </a:moveTo>
                  <a:lnTo>
                    <a:pt x="5" y="164"/>
                  </a:lnTo>
                  <a:lnTo>
                    <a:pt x="5" y="5"/>
                  </a:lnTo>
                  <a:lnTo>
                    <a:pt x="64" y="5"/>
                  </a:lnTo>
                  <a:lnTo>
                    <a:pt x="6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1531" name="Rectangle 64"/>
            <p:cNvSpPr>
              <a:spLocks noChangeArrowheads="1"/>
            </p:cNvSpPr>
            <p:nvPr/>
          </p:nvSpPr>
          <p:spPr bwMode="auto">
            <a:xfrm>
              <a:off x="257175" y="95250"/>
              <a:ext cx="84138" cy="12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1532" name="Freeform 65"/>
            <p:cNvSpPr>
              <a:spLocks noEditPoints="1" noChangeArrowheads="1"/>
            </p:cNvSpPr>
            <p:nvPr/>
          </p:nvSpPr>
          <p:spPr bwMode="auto">
            <a:xfrm>
              <a:off x="273050" y="165100"/>
              <a:ext cx="55563" cy="55563"/>
            </a:xfrm>
            <a:custGeom>
              <a:avLst/>
              <a:gdLst>
                <a:gd name="T0" fmla="*/ 26459 w 21"/>
                <a:gd name="T1" fmla="*/ 0 h 21"/>
                <a:gd name="T2" fmla="*/ 0 w 21"/>
                <a:gd name="T3" fmla="*/ 26459 h 21"/>
                <a:gd name="T4" fmla="*/ 26459 w 21"/>
                <a:gd name="T5" fmla="*/ 55563 h 21"/>
                <a:gd name="T6" fmla="*/ 55563 w 21"/>
                <a:gd name="T7" fmla="*/ 26459 h 21"/>
                <a:gd name="T8" fmla="*/ 26459 w 21"/>
                <a:gd name="T9" fmla="*/ 0 h 21"/>
                <a:gd name="T10" fmla="*/ 26459 w 21"/>
                <a:gd name="T11" fmla="*/ 44980 h 21"/>
                <a:gd name="T12" fmla="*/ 10583 w 21"/>
                <a:gd name="T13" fmla="*/ 26459 h 21"/>
                <a:gd name="T14" fmla="*/ 26459 w 21"/>
                <a:gd name="T15" fmla="*/ 10583 h 21"/>
                <a:gd name="T16" fmla="*/ 44980 w 21"/>
                <a:gd name="T17" fmla="*/ 26459 h 21"/>
                <a:gd name="T18" fmla="*/ 26459 w 21"/>
                <a:gd name="T19" fmla="*/ 44980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21"/>
                <a:gd name="T32" fmla="*/ 21 w 21"/>
                <a:gd name="T33" fmla="*/ 21 h 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21">
                  <a:moveTo>
                    <a:pt x="10" y="0"/>
                  </a:moveTo>
                  <a:cubicBezTo>
                    <a:pt x="5" y="0"/>
                    <a:pt x="0" y="4"/>
                    <a:pt x="0" y="10"/>
                  </a:cubicBezTo>
                  <a:cubicBezTo>
                    <a:pt x="0" y="16"/>
                    <a:pt x="5" y="21"/>
                    <a:pt x="10" y="21"/>
                  </a:cubicBezTo>
                  <a:cubicBezTo>
                    <a:pt x="16" y="21"/>
                    <a:pt x="21" y="16"/>
                    <a:pt x="21" y="10"/>
                  </a:cubicBezTo>
                  <a:cubicBezTo>
                    <a:pt x="21" y="4"/>
                    <a:pt x="16" y="0"/>
                    <a:pt x="10" y="0"/>
                  </a:cubicBezTo>
                  <a:close/>
                  <a:moveTo>
                    <a:pt x="10" y="17"/>
                  </a:moveTo>
                  <a:cubicBezTo>
                    <a:pt x="7" y="17"/>
                    <a:pt x="4" y="14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4" y="4"/>
                    <a:pt x="17" y="7"/>
                    <a:pt x="17" y="10"/>
                  </a:cubicBezTo>
                  <a:cubicBezTo>
                    <a:pt x="17" y="14"/>
                    <a:pt x="14" y="17"/>
                    <a:pt x="10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21533" name="Freeform 66"/>
            <p:cNvSpPr>
              <a:spLocks noEditPoints="1" noChangeArrowheads="1"/>
            </p:cNvSpPr>
            <p:nvPr/>
          </p:nvSpPr>
          <p:spPr bwMode="auto">
            <a:xfrm>
              <a:off x="0" y="60325"/>
              <a:ext cx="231775" cy="220663"/>
            </a:xfrm>
            <a:custGeom>
              <a:avLst/>
              <a:gdLst>
                <a:gd name="T0" fmla="*/ 15875 w 146"/>
                <a:gd name="T1" fmla="*/ 0 h 139"/>
                <a:gd name="T2" fmla="*/ 0 w 146"/>
                <a:gd name="T3" fmla="*/ 0 h 139"/>
                <a:gd name="T4" fmla="*/ 0 w 146"/>
                <a:gd name="T5" fmla="*/ 15875 h 139"/>
                <a:gd name="T6" fmla="*/ 0 w 146"/>
                <a:gd name="T7" fmla="*/ 157163 h 139"/>
                <a:gd name="T8" fmla="*/ 0 w 146"/>
                <a:gd name="T9" fmla="*/ 173038 h 139"/>
                <a:gd name="T10" fmla="*/ 92075 w 146"/>
                <a:gd name="T11" fmla="*/ 173038 h 139"/>
                <a:gd name="T12" fmla="*/ 92075 w 146"/>
                <a:gd name="T13" fmla="*/ 212725 h 139"/>
                <a:gd name="T14" fmla="*/ 71438 w 146"/>
                <a:gd name="T15" fmla="*/ 212725 h 139"/>
                <a:gd name="T16" fmla="*/ 71438 w 146"/>
                <a:gd name="T17" fmla="*/ 220663 h 139"/>
                <a:gd name="T18" fmla="*/ 92075 w 146"/>
                <a:gd name="T19" fmla="*/ 220663 h 139"/>
                <a:gd name="T20" fmla="*/ 139700 w 146"/>
                <a:gd name="T21" fmla="*/ 220663 h 139"/>
                <a:gd name="T22" fmla="*/ 163513 w 146"/>
                <a:gd name="T23" fmla="*/ 220663 h 139"/>
                <a:gd name="T24" fmla="*/ 163513 w 146"/>
                <a:gd name="T25" fmla="*/ 212725 h 139"/>
                <a:gd name="T26" fmla="*/ 139700 w 146"/>
                <a:gd name="T27" fmla="*/ 212725 h 139"/>
                <a:gd name="T28" fmla="*/ 139700 w 146"/>
                <a:gd name="T29" fmla="*/ 173038 h 139"/>
                <a:gd name="T30" fmla="*/ 231775 w 146"/>
                <a:gd name="T31" fmla="*/ 173038 h 139"/>
                <a:gd name="T32" fmla="*/ 231775 w 146"/>
                <a:gd name="T33" fmla="*/ 157163 h 139"/>
                <a:gd name="T34" fmla="*/ 231775 w 146"/>
                <a:gd name="T35" fmla="*/ 15875 h 139"/>
                <a:gd name="T36" fmla="*/ 231775 w 146"/>
                <a:gd name="T37" fmla="*/ 0 h 139"/>
                <a:gd name="T38" fmla="*/ 217488 w 146"/>
                <a:gd name="T39" fmla="*/ 0 h 139"/>
                <a:gd name="T40" fmla="*/ 15875 w 146"/>
                <a:gd name="T41" fmla="*/ 0 h 139"/>
                <a:gd name="T42" fmla="*/ 220663 w 146"/>
                <a:gd name="T43" fmla="*/ 160338 h 139"/>
                <a:gd name="T44" fmla="*/ 15875 w 146"/>
                <a:gd name="T45" fmla="*/ 160338 h 139"/>
                <a:gd name="T46" fmla="*/ 15875 w 146"/>
                <a:gd name="T47" fmla="*/ 15875 h 139"/>
                <a:gd name="T48" fmla="*/ 220663 w 146"/>
                <a:gd name="T49" fmla="*/ 15875 h 139"/>
                <a:gd name="T50" fmla="*/ 220663 w 146"/>
                <a:gd name="T51" fmla="*/ 160338 h 13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46"/>
                <a:gd name="T79" fmla="*/ 0 h 139"/>
                <a:gd name="T80" fmla="*/ 146 w 146"/>
                <a:gd name="T81" fmla="*/ 139 h 13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46" h="139">
                  <a:moveTo>
                    <a:pt x="10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0" y="99"/>
                  </a:lnTo>
                  <a:lnTo>
                    <a:pt x="0" y="109"/>
                  </a:lnTo>
                  <a:lnTo>
                    <a:pt x="58" y="109"/>
                  </a:lnTo>
                  <a:lnTo>
                    <a:pt x="58" y="134"/>
                  </a:lnTo>
                  <a:lnTo>
                    <a:pt x="45" y="134"/>
                  </a:lnTo>
                  <a:lnTo>
                    <a:pt x="45" y="139"/>
                  </a:lnTo>
                  <a:lnTo>
                    <a:pt x="58" y="139"/>
                  </a:lnTo>
                  <a:lnTo>
                    <a:pt x="88" y="139"/>
                  </a:lnTo>
                  <a:lnTo>
                    <a:pt x="103" y="139"/>
                  </a:lnTo>
                  <a:lnTo>
                    <a:pt x="103" y="134"/>
                  </a:lnTo>
                  <a:lnTo>
                    <a:pt x="88" y="134"/>
                  </a:lnTo>
                  <a:lnTo>
                    <a:pt x="88" y="109"/>
                  </a:lnTo>
                  <a:lnTo>
                    <a:pt x="146" y="109"/>
                  </a:lnTo>
                  <a:lnTo>
                    <a:pt x="146" y="99"/>
                  </a:lnTo>
                  <a:lnTo>
                    <a:pt x="146" y="10"/>
                  </a:lnTo>
                  <a:lnTo>
                    <a:pt x="146" y="0"/>
                  </a:lnTo>
                  <a:lnTo>
                    <a:pt x="137" y="0"/>
                  </a:lnTo>
                  <a:lnTo>
                    <a:pt x="10" y="0"/>
                  </a:lnTo>
                  <a:close/>
                  <a:moveTo>
                    <a:pt x="139" y="101"/>
                  </a:moveTo>
                  <a:lnTo>
                    <a:pt x="10" y="101"/>
                  </a:lnTo>
                  <a:lnTo>
                    <a:pt x="10" y="10"/>
                  </a:lnTo>
                  <a:lnTo>
                    <a:pt x="139" y="10"/>
                  </a:lnTo>
                  <a:lnTo>
                    <a:pt x="139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21517" name="文本框 30"/>
          <p:cNvSpPr>
            <a:spLocks noChangeArrowheads="1"/>
          </p:cNvSpPr>
          <p:nvPr/>
        </p:nvSpPr>
        <p:spPr bwMode="auto">
          <a:xfrm>
            <a:off x="558800" y="4402138"/>
            <a:ext cx="129857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E7FB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21518" name="文本框 31"/>
          <p:cNvSpPr>
            <a:spLocks noChangeArrowheads="1"/>
          </p:cNvSpPr>
          <p:nvPr/>
        </p:nvSpPr>
        <p:spPr bwMode="auto">
          <a:xfrm>
            <a:off x="0" y="4879975"/>
            <a:ext cx="24701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  <p:sp>
        <p:nvSpPr>
          <p:cNvPr id="21519" name="文本框 32"/>
          <p:cNvSpPr>
            <a:spLocks noChangeArrowheads="1"/>
          </p:cNvSpPr>
          <p:nvPr/>
        </p:nvSpPr>
        <p:spPr bwMode="auto">
          <a:xfrm>
            <a:off x="2998788" y="4402138"/>
            <a:ext cx="1300162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45C1A4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21520" name="文本框 33"/>
          <p:cNvSpPr>
            <a:spLocks noChangeArrowheads="1"/>
          </p:cNvSpPr>
          <p:nvPr/>
        </p:nvSpPr>
        <p:spPr bwMode="auto">
          <a:xfrm>
            <a:off x="2441575" y="4879975"/>
            <a:ext cx="24701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  <p:sp>
        <p:nvSpPr>
          <p:cNvPr id="21521" name="文本框 34"/>
          <p:cNvSpPr>
            <a:spLocks noChangeArrowheads="1"/>
          </p:cNvSpPr>
          <p:nvPr/>
        </p:nvSpPr>
        <p:spPr bwMode="auto">
          <a:xfrm>
            <a:off x="5440363" y="4402138"/>
            <a:ext cx="129857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E7FB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21522" name="文本框 35"/>
          <p:cNvSpPr>
            <a:spLocks noChangeArrowheads="1"/>
          </p:cNvSpPr>
          <p:nvPr/>
        </p:nvSpPr>
        <p:spPr bwMode="auto">
          <a:xfrm>
            <a:off x="4881563" y="4879975"/>
            <a:ext cx="24717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  <p:sp>
        <p:nvSpPr>
          <p:cNvPr id="21523" name="文本框 36"/>
          <p:cNvSpPr>
            <a:spLocks noChangeArrowheads="1"/>
          </p:cNvSpPr>
          <p:nvPr/>
        </p:nvSpPr>
        <p:spPr bwMode="auto">
          <a:xfrm>
            <a:off x="7881938" y="4402138"/>
            <a:ext cx="129857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45C1A4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21524" name="文本框 37"/>
          <p:cNvSpPr>
            <a:spLocks noChangeArrowheads="1"/>
          </p:cNvSpPr>
          <p:nvPr/>
        </p:nvSpPr>
        <p:spPr bwMode="auto">
          <a:xfrm>
            <a:off x="7323138" y="4879975"/>
            <a:ext cx="24701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  <p:sp>
        <p:nvSpPr>
          <p:cNvPr id="21525" name="文本框 38"/>
          <p:cNvSpPr>
            <a:spLocks noChangeArrowheads="1"/>
          </p:cNvSpPr>
          <p:nvPr/>
        </p:nvSpPr>
        <p:spPr bwMode="auto">
          <a:xfrm>
            <a:off x="10321925" y="4402138"/>
            <a:ext cx="1300163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E7FB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  <p:sp>
        <p:nvSpPr>
          <p:cNvPr id="21526" name="文本框 39"/>
          <p:cNvSpPr>
            <a:spLocks noChangeArrowheads="1"/>
          </p:cNvSpPr>
          <p:nvPr/>
        </p:nvSpPr>
        <p:spPr bwMode="auto">
          <a:xfrm>
            <a:off x="9764713" y="4879975"/>
            <a:ext cx="24701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模板，年轻的团队给您最有影响力的作品。专业的团队拥有最专业的技术，最资深的经验和最丰富的创意。严谨的逻辑带给您百分百的满意。让您在使用的过程中大放异彩，收获成功的喜悦。搜索：少先大队长</a:t>
            </a:r>
          </a:p>
        </p:txBody>
      </p:sp>
    </p:spTree>
  </p:cSld>
  <p:clrMapOvr>
    <a:masterClrMapping/>
  </p:clrMapOvr>
  <p:transition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1803400"/>
            <a:ext cx="3998913" cy="375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0" y="2846388"/>
            <a:ext cx="5540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文本框 17"/>
          <p:cNvSpPr>
            <a:spLocks noChangeArrowheads="1"/>
          </p:cNvSpPr>
          <p:nvPr/>
        </p:nvSpPr>
        <p:spPr bwMode="auto">
          <a:xfrm>
            <a:off x="5846763" y="2913063"/>
            <a:ext cx="180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单击输入标题一</a:t>
            </a:r>
            <a:endParaRPr lang="zh-CN" altLang="en-US"/>
          </a:p>
        </p:txBody>
      </p:sp>
      <p:pic>
        <p:nvPicPr>
          <p:cNvPr id="4101" name="图片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0" y="4852988"/>
            <a:ext cx="5540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文本框 21"/>
          <p:cNvSpPr>
            <a:spLocks noChangeArrowheads="1"/>
          </p:cNvSpPr>
          <p:nvPr/>
        </p:nvSpPr>
        <p:spPr bwMode="auto">
          <a:xfrm>
            <a:off x="5846763" y="4919663"/>
            <a:ext cx="180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单击输入标题三</a:t>
            </a:r>
          </a:p>
        </p:txBody>
      </p:sp>
      <p:pic>
        <p:nvPicPr>
          <p:cNvPr id="4103" name="图片 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075" y="2846388"/>
            <a:ext cx="5540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文本框 24"/>
          <p:cNvSpPr>
            <a:spLocks noChangeArrowheads="1"/>
          </p:cNvSpPr>
          <p:nvPr/>
        </p:nvSpPr>
        <p:spPr bwMode="auto">
          <a:xfrm>
            <a:off x="9399588" y="2913063"/>
            <a:ext cx="180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单击输入标题二</a:t>
            </a:r>
          </a:p>
        </p:txBody>
      </p:sp>
      <p:pic>
        <p:nvPicPr>
          <p:cNvPr id="4105" name="图片 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075" y="4852988"/>
            <a:ext cx="5540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6" name="文本框 27"/>
          <p:cNvSpPr>
            <a:spLocks noChangeArrowheads="1"/>
          </p:cNvSpPr>
          <p:nvPr/>
        </p:nvSpPr>
        <p:spPr bwMode="auto">
          <a:xfrm>
            <a:off x="9399588" y="4919663"/>
            <a:ext cx="180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单击输入标题四</a:t>
            </a:r>
          </a:p>
        </p:txBody>
      </p:sp>
      <p:pic>
        <p:nvPicPr>
          <p:cNvPr id="4107" name="图片 3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713" y="565150"/>
            <a:ext cx="4968875" cy="192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1"/>
          <p:cNvSpPr>
            <a:spLocks noChangeArrowheads="1"/>
          </p:cNvSpPr>
          <p:nvPr/>
        </p:nvSpPr>
        <p:spPr bwMode="auto">
          <a:xfrm>
            <a:off x="1693863" y="411163"/>
            <a:ext cx="8724900" cy="1049337"/>
          </a:xfrm>
          <a:prstGeom prst="rect">
            <a:avLst/>
          </a:prstGeom>
          <a:solidFill>
            <a:srgbClr val="22C1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Open Sans Light" pitchFamily="2" charset="0"/>
              <a:sym typeface="Open Sans Light" pitchFamily="2" charset="0"/>
            </a:endParaRPr>
          </a:p>
        </p:txBody>
      </p:sp>
      <p:sp>
        <p:nvSpPr>
          <p:cNvPr id="22531" name="AutoShape 7"/>
          <p:cNvSpPr>
            <a:spLocks noChangeArrowheads="1"/>
          </p:cNvSpPr>
          <p:nvPr/>
        </p:nvSpPr>
        <p:spPr bwMode="auto">
          <a:xfrm>
            <a:off x="6704013" y="4403725"/>
            <a:ext cx="249237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4" y="0"/>
                  <a:pt x="13705" y="279"/>
                  <a:pt x="15014" y="844"/>
                </a:cubicBezTo>
                <a:cubicBezTo>
                  <a:pt x="16319" y="1408"/>
                  <a:pt x="17466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20" y="7900"/>
                  <a:pt x="21599" y="9303"/>
                  <a:pt x="21599" y="10799"/>
                </a:cubicBezTo>
                <a:cubicBezTo>
                  <a:pt x="21599" y="12296"/>
                  <a:pt x="21320" y="13696"/>
                  <a:pt x="20760" y="15009"/>
                </a:cubicBezTo>
                <a:cubicBezTo>
                  <a:pt x="20201" y="16320"/>
                  <a:pt x="19432" y="17463"/>
                  <a:pt x="18449" y="18443"/>
                </a:cubicBezTo>
                <a:cubicBezTo>
                  <a:pt x="17466" y="19423"/>
                  <a:pt x="16319" y="20191"/>
                  <a:pt x="15014" y="20752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81" y="17463"/>
                  <a:pt x="1409" y="16320"/>
                  <a:pt x="844" y="15009"/>
                </a:cubicBezTo>
                <a:cubicBezTo>
                  <a:pt x="282" y="13696"/>
                  <a:pt x="0" y="12296"/>
                  <a:pt x="0" y="10800"/>
                </a:cubicBezTo>
                <a:cubicBezTo>
                  <a:pt x="0" y="9303"/>
                  <a:pt x="282" y="7900"/>
                  <a:pt x="844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4"/>
                </a:cubicBezTo>
                <a:cubicBezTo>
                  <a:pt x="7905" y="279"/>
                  <a:pt x="9309" y="0"/>
                  <a:pt x="10807" y="0"/>
                </a:cubicBezTo>
                <a:moveTo>
                  <a:pt x="3246" y="10800"/>
                </a:moveTo>
                <a:cubicBezTo>
                  <a:pt x="3246" y="11853"/>
                  <a:pt x="3444" y="12838"/>
                  <a:pt x="3839" y="13747"/>
                </a:cubicBezTo>
                <a:cubicBezTo>
                  <a:pt x="4238" y="14656"/>
                  <a:pt x="4777" y="15453"/>
                  <a:pt x="5458" y="16139"/>
                </a:cubicBezTo>
                <a:cubicBezTo>
                  <a:pt x="6136" y="16825"/>
                  <a:pt x="6936" y="17364"/>
                  <a:pt x="7851" y="17762"/>
                </a:cubicBezTo>
                <a:cubicBezTo>
                  <a:pt x="8767" y="18155"/>
                  <a:pt x="9753" y="18355"/>
                  <a:pt x="10807" y="18355"/>
                </a:cubicBezTo>
                <a:lnTo>
                  <a:pt x="10807" y="3241"/>
                </a:lnTo>
                <a:cubicBezTo>
                  <a:pt x="9753" y="3241"/>
                  <a:pt x="8767" y="3439"/>
                  <a:pt x="7851" y="3834"/>
                </a:cubicBezTo>
                <a:cubicBezTo>
                  <a:pt x="6936" y="4232"/>
                  <a:pt x="6136" y="4771"/>
                  <a:pt x="5458" y="5457"/>
                </a:cubicBezTo>
                <a:cubicBezTo>
                  <a:pt x="4777" y="6144"/>
                  <a:pt x="4238" y="6940"/>
                  <a:pt x="3839" y="7849"/>
                </a:cubicBezTo>
                <a:cubicBezTo>
                  <a:pt x="3444" y="8764"/>
                  <a:pt x="3246" y="9744"/>
                  <a:pt x="3246" y="1080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32" name="AutoShape 8"/>
          <p:cNvSpPr>
            <a:spLocks noChangeArrowheads="1"/>
          </p:cNvSpPr>
          <p:nvPr/>
        </p:nvSpPr>
        <p:spPr bwMode="auto">
          <a:xfrm>
            <a:off x="7280275" y="4403725"/>
            <a:ext cx="247650" cy="241300"/>
          </a:xfrm>
          <a:custGeom>
            <a:avLst/>
            <a:gdLst>
              <a:gd name="T0" fmla="*/ 0 w 21502"/>
              <a:gd name="T1" fmla="*/ 120650 h 21600"/>
              <a:gd name="T2" fmla="*/ 0 w 21502"/>
              <a:gd name="T3" fmla="*/ 120650 h 21600"/>
              <a:gd name="T4" fmla="*/ 0 w 21502"/>
              <a:gd name="T5" fmla="*/ 120650 h 21600"/>
              <a:gd name="T6" fmla="*/ 0 w 21502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02"/>
              <a:gd name="T13" fmla="*/ 0 h 21600"/>
              <a:gd name="T14" fmla="*/ 21502 w 21502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02" h="21600">
                <a:moveTo>
                  <a:pt x="20786" y="13513"/>
                </a:moveTo>
                <a:cubicBezTo>
                  <a:pt x="21135" y="13698"/>
                  <a:pt x="21361" y="13966"/>
                  <a:pt x="21455" y="14312"/>
                </a:cubicBezTo>
                <a:cubicBezTo>
                  <a:pt x="21550" y="14662"/>
                  <a:pt x="21502" y="15000"/>
                  <a:pt x="21311" y="15326"/>
                </a:cubicBezTo>
                <a:lnTo>
                  <a:pt x="20229" y="17070"/>
                </a:lnTo>
                <a:cubicBezTo>
                  <a:pt x="20028" y="17399"/>
                  <a:pt x="19739" y="17608"/>
                  <a:pt x="19356" y="17696"/>
                </a:cubicBezTo>
                <a:cubicBezTo>
                  <a:pt x="18975" y="17784"/>
                  <a:pt x="18607" y="17740"/>
                  <a:pt x="18255" y="17564"/>
                </a:cubicBezTo>
                <a:lnTo>
                  <a:pt x="13277" y="14865"/>
                </a:lnTo>
                <a:lnTo>
                  <a:pt x="13277" y="20248"/>
                </a:lnTo>
                <a:cubicBezTo>
                  <a:pt x="13277" y="20633"/>
                  <a:pt x="13135" y="20953"/>
                  <a:pt x="12855" y="21212"/>
                </a:cubicBezTo>
                <a:cubicBezTo>
                  <a:pt x="12576" y="21470"/>
                  <a:pt x="12227" y="21599"/>
                  <a:pt x="11815" y="21599"/>
                </a:cubicBezTo>
                <a:lnTo>
                  <a:pt x="9697" y="21599"/>
                </a:lnTo>
                <a:cubicBezTo>
                  <a:pt x="9285" y="21599"/>
                  <a:pt x="8939" y="21470"/>
                  <a:pt x="8666" y="21212"/>
                </a:cubicBezTo>
                <a:cubicBezTo>
                  <a:pt x="8389" y="20953"/>
                  <a:pt x="8251" y="20642"/>
                  <a:pt x="8251" y="20278"/>
                </a:cubicBezTo>
                <a:lnTo>
                  <a:pt x="8251" y="14865"/>
                </a:lnTo>
                <a:lnTo>
                  <a:pt x="3256" y="17564"/>
                </a:lnTo>
                <a:cubicBezTo>
                  <a:pt x="2904" y="17749"/>
                  <a:pt x="2536" y="17796"/>
                  <a:pt x="2156" y="17705"/>
                </a:cubicBezTo>
                <a:cubicBezTo>
                  <a:pt x="1776" y="17611"/>
                  <a:pt x="1483" y="17399"/>
                  <a:pt x="1282" y="17070"/>
                </a:cubicBezTo>
                <a:lnTo>
                  <a:pt x="201" y="15326"/>
                </a:lnTo>
                <a:cubicBezTo>
                  <a:pt x="22" y="15000"/>
                  <a:pt x="-25" y="14662"/>
                  <a:pt x="66" y="14312"/>
                </a:cubicBezTo>
                <a:cubicBezTo>
                  <a:pt x="157" y="13966"/>
                  <a:pt x="377" y="13698"/>
                  <a:pt x="729" y="13513"/>
                </a:cubicBezTo>
                <a:lnTo>
                  <a:pt x="5752" y="10800"/>
                </a:lnTo>
                <a:lnTo>
                  <a:pt x="729" y="8086"/>
                </a:lnTo>
                <a:cubicBezTo>
                  <a:pt x="377" y="7898"/>
                  <a:pt x="151" y="7630"/>
                  <a:pt x="50" y="7284"/>
                </a:cubicBezTo>
                <a:cubicBezTo>
                  <a:pt x="-50" y="6937"/>
                  <a:pt x="0" y="6599"/>
                  <a:pt x="201" y="6270"/>
                </a:cubicBezTo>
                <a:lnTo>
                  <a:pt x="1282" y="4526"/>
                </a:lnTo>
                <a:cubicBezTo>
                  <a:pt x="1483" y="4200"/>
                  <a:pt x="1776" y="3991"/>
                  <a:pt x="2156" y="3903"/>
                </a:cubicBezTo>
                <a:cubicBezTo>
                  <a:pt x="2536" y="3812"/>
                  <a:pt x="2904" y="3859"/>
                  <a:pt x="3256" y="4035"/>
                </a:cubicBezTo>
                <a:lnTo>
                  <a:pt x="8251" y="6734"/>
                </a:lnTo>
                <a:lnTo>
                  <a:pt x="8251" y="1348"/>
                </a:lnTo>
                <a:cubicBezTo>
                  <a:pt x="8251" y="966"/>
                  <a:pt x="8389" y="646"/>
                  <a:pt x="8666" y="387"/>
                </a:cubicBezTo>
                <a:cubicBezTo>
                  <a:pt x="8939" y="129"/>
                  <a:pt x="9285" y="0"/>
                  <a:pt x="9697" y="0"/>
                </a:cubicBezTo>
                <a:lnTo>
                  <a:pt x="11815" y="0"/>
                </a:lnTo>
                <a:cubicBezTo>
                  <a:pt x="12227" y="0"/>
                  <a:pt x="12576" y="129"/>
                  <a:pt x="12855" y="387"/>
                </a:cubicBezTo>
                <a:cubicBezTo>
                  <a:pt x="13135" y="646"/>
                  <a:pt x="13277" y="957"/>
                  <a:pt x="13277" y="1324"/>
                </a:cubicBezTo>
                <a:lnTo>
                  <a:pt x="13277" y="6734"/>
                </a:lnTo>
                <a:lnTo>
                  <a:pt x="18255" y="4035"/>
                </a:lnTo>
                <a:cubicBezTo>
                  <a:pt x="18607" y="3868"/>
                  <a:pt x="18975" y="3824"/>
                  <a:pt x="19356" y="3909"/>
                </a:cubicBezTo>
                <a:cubicBezTo>
                  <a:pt x="19739" y="3994"/>
                  <a:pt x="20028" y="4200"/>
                  <a:pt x="20229" y="4526"/>
                </a:cubicBezTo>
                <a:lnTo>
                  <a:pt x="21282" y="6270"/>
                </a:lnTo>
                <a:cubicBezTo>
                  <a:pt x="21484" y="6599"/>
                  <a:pt x="21537" y="6937"/>
                  <a:pt x="21446" y="7284"/>
                </a:cubicBezTo>
                <a:cubicBezTo>
                  <a:pt x="21358" y="7630"/>
                  <a:pt x="21135" y="7898"/>
                  <a:pt x="20786" y="8086"/>
                </a:cubicBezTo>
                <a:lnTo>
                  <a:pt x="15775" y="10799"/>
                </a:lnTo>
                <a:lnTo>
                  <a:pt x="20786" y="1351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33" name="AutoShape 9"/>
          <p:cNvSpPr>
            <a:spLocks noChangeArrowheads="1"/>
          </p:cNvSpPr>
          <p:nvPr/>
        </p:nvSpPr>
        <p:spPr bwMode="auto">
          <a:xfrm>
            <a:off x="7831138" y="4403725"/>
            <a:ext cx="249237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4" y="0"/>
                  <a:pt x="13705" y="282"/>
                  <a:pt x="15014" y="844"/>
                </a:cubicBezTo>
                <a:cubicBezTo>
                  <a:pt x="16322" y="1406"/>
                  <a:pt x="17466" y="2180"/>
                  <a:pt x="18449" y="3154"/>
                </a:cubicBezTo>
                <a:cubicBezTo>
                  <a:pt x="19432" y="4134"/>
                  <a:pt x="20204" y="5277"/>
                  <a:pt x="20760" y="6591"/>
                </a:cubicBezTo>
                <a:cubicBezTo>
                  <a:pt x="21323" y="7901"/>
                  <a:pt x="21599" y="9304"/>
                  <a:pt x="21599" y="10801"/>
                </a:cubicBezTo>
                <a:cubicBezTo>
                  <a:pt x="21599" y="12298"/>
                  <a:pt x="21323" y="13701"/>
                  <a:pt x="20760" y="15011"/>
                </a:cubicBezTo>
                <a:cubicBezTo>
                  <a:pt x="20204" y="16322"/>
                  <a:pt x="19432" y="17468"/>
                  <a:pt x="18449" y="18445"/>
                </a:cubicBezTo>
                <a:cubicBezTo>
                  <a:pt x="17466" y="19422"/>
                  <a:pt x="16322" y="20193"/>
                  <a:pt x="15014" y="20758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8"/>
                </a:cubicBezTo>
                <a:cubicBezTo>
                  <a:pt x="5280" y="20193"/>
                  <a:pt x="4136" y="19422"/>
                  <a:pt x="3158" y="18445"/>
                </a:cubicBezTo>
                <a:cubicBezTo>
                  <a:pt x="2181" y="17468"/>
                  <a:pt x="1409" y="16322"/>
                  <a:pt x="847" y="15011"/>
                </a:cubicBezTo>
                <a:cubicBezTo>
                  <a:pt x="282" y="13701"/>
                  <a:pt x="0" y="12298"/>
                  <a:pt x="0" y="10801"/>
                </a:cubicBezTo>
                <a:cubicBezTo>
                  <a:pt x="0" y="9304"/>
                  <a:pt x="282" y="7901"/>
                  <a:pt x="847" y="6591"/>
                </a:cubicBezTo>
                <a:cubicBezTo>
                  <a:pt x="1409" y="5277"/>
                  <a:pt x="2181" y="4134"/>
                  <a:pt x="3158" y="3154"/>
                </a:cubicBezTo>
                <a:cubicBezTo>
                  <a:pt x="4136" y="2180"/>
                  <a:pt x="5280" y="1406"/>
                  <a:pt x="6594" y="844"/>
                </a:cubicBezTo>
                <a:cubicBezTo>
                  <a:pt x="7905" y="282"/>
                  <a:pt x="9309" y="0"/>
                  <a:pt x="10807" y="0"/>
                </a:cubicBezTo>
                <a:moveTo>
                  <a:pt x="10807" y="3241"/>
                </a:moveTo>
                <a:cubicBezTo>
                  <a:pt x="9753" y="3241"/>
                  <a:pt x="8767" y="3442"/>
                  <a:pt x="7851" y="3837"/>
                </a:cubicBezTo>
                <a:cubicBezTo>
                  <a:pt x="6936" y="4235"/>
                  <a:pt x="6139" y="4775"/>
                  <a:pt x="5458" y="5461"/>
                </a:cubicBezTo>
                <a:cubicBezTo>
                  <a:pt x="4777" y="6147"/>
                  <a:pt x="4238" y="6943"/>
                  <a:pt x="3842" y="7853"/>
                </a:cubicBezTo>
                <a:cubicBezTo>
                  <a:pt x="3446" y="8765"/>
                  <a:pt x="3246" y="9745"/>
                  <a:pt x="3246" y="10801"/>
                </a:cubicBezTo>
                <a:cubicBezTo>
                  <a:pt x="3246" y="11561"/>
                  <a:pt x="3353" y="12281"/>
                  <a:pt x="3565" y="12964"/>
                </a:cubicBezTo>
                <a:cubicBezTo>
                  <a:pt x="3777" y="13647"/>
                  <a:pt x="4077" y="14286"/>
                  <a:pt x="4464" y="14870"/>
                </a:cubicBezTo>
                <a:lnTo>
                  <a:pt x="14878" y="4461"/>
                </a:lnTo>
                <a:cubicBezTo>
                  <a:pt x="14282" y="4072"/>
                  <a:pt x="13646" y="3772"/>
                  <a:pt x="12965" y="3563"/>
                </a:cubicBezTo>
                <a:cubicBezTo>
                  <a:pt x="12284" y="3351"/>
                  <a:pt x="11564" y="3241"/>
                  <a:pt x="10807" y="3241"/>
                </a:cubicBezTo>
                <a:moveTo>
                  <a:pt x="10807" y="18358"/>
                </a:moveTo>
                <a:cubicBezTo>
                  <a:pt x="11863" y="18358"/>
                  <a:pt x="12844" y="18160"/>
                  <a:pt x="13756" y="17762"/>
                </a:cubicBezTo>
                <a:cubicBezTo>
                  <a:pt x="14666" y="17364"/>
                  <a:pt x="15463" y="16824"/>
                  <a:pt x="16149" y="16141"/>
                </a:cubicBezTo>
                <a:cubicBezTo>
                  <a:pt x="16836" y="15458"/>
                  <a:pt x="17376" y="14656"/>
                  <a:pt x="17774" y="13746"/>
                </a:cubicBezTo>
                <a:cubicBezTo>
                  <a:pt x="18169" y="12837"/>
                  <a:pt x="18367" y="11854"/>
                  <a:pt x="18367" y="10801"/>
                </a:cubicBezTo>
                <a:cubicBezTo>
                  <a:pt x="18367" y="10044"/>
                  <a:pt x="18263" y="9327"/>
                  <a:pt x="18051" y="8638"/>
                </a:cubicBezTo>
                <a:cubicBezTo>
                  <a:pt x="17839" y="7952"/>
                  <a:pt x="17548" y="7319"/>
                  <a:pt x="17178" y="6732"/>
                </a:cubicBezTo>
                <a:lnTo>
                  <a:pt x="6735" y="17169"/>
                </a:lnTo>
                <a:cubicBezTo>
                  <a:pt x="7331" y="17539"/>
                  <a:pt x="7970" y="17827"/>
                  <a:pt x="8651" y="18041"/>
                </a:cubicBezTo>
                <a:cubicBezTo>
                  <a:pt x="9332" y="18250"/>
                  <a:pt x="10049" y="18358"/>
                  <a:pt x="10807" y="18358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34" name="AutoShape 10"/>
          <p:cNvSpPr>
            <a:spLocks noChangeArrowheads="1"/>
          </p:cNvSpPr>
          <p:nvPr/>
        </p:nvSpPr>
        <p:spPr bwMode="auto">
          <a:xfrm>
            <a:off x="3159125" y="4397375"/>
            <a:ext cx="365125" cy="265113"/>
          </a:xfrm>
          <a:custGeom>
            <a:avLst/>
            <a:gdLst>
              <a:gd name="T0" fmla="*/ 182563 w 21600"/>
              <a:gd name="T1" fmla="*/ 132557 h 21600"/>
              <a:gd name="T2" fmla="*/ 182563 w 21600"/>
              <a:gd name="T3" fmla="*/ 132557 h 21600"/>
              <a:gd name="T4" fmla="*/ 182563 w 21600"/>
              <a:gd name="T5" fmla="*/ 132557 h 21600"/>
              <a:gd name="T6" fmla="*/ 182563 w 21600"/>
              <a:gd name="T7" fmla="*/ 13255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5"/>
                </a:cubicBezTo>
                <a:cubicBezTo>
                  <a:pt x="21470" y="796"/>
                  <a:pt x="21599" y="1175"/>
                  <a:pt x="21599" y="1615"/>
                </a:cubicBezTo>
                <a:lnTo>
                  <a:pt x="21599" y="19984"/>
                </a:lnTo>
                <a:cubicBezTo>
                  <a:pt x="21599" y="20419"/>
                  <a:pt x="21470" y="20803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70" y="21599"/>
                </a:lnTo>
                <a:cubicBezTo>
                  <a:pt x="1003" y="21599"/>
                  <a:pt x="683" y="21441"/>
                  <a:pt x="411" y="21121"/>
                </a:cubicBezTo>
                <a:cubicBezTo>
                  <a:pt x="137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5"/>
                  <a:pt x="137" y="796"/>
                  <a:pt x="411" y="475"/>
                </a:cubicBezTo>
                <a:cubicBezTo>
                  <a:pt x="683" y="158"/>
                  <a:pt x="1003" y="0"/>
                  <a:pt x="1370" y="0"/>
                </a:cubicBezTo>
                <a:lnTo>
                  <a:pt x="20263" y="0"/>
                </a:lnTo>
                <a:close/>
                <a:moveTo>
                  <a:pt x="19805" y="2162"/>
                </a:moveTo>
                <a:lnTo>
                  <a:pt x="1804" y="2162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2162"/>
                </a:lnTo>
                <a:close/>
                <a:moveTo>
                  <a:pt x="5978" y="17886"/>
                </a:moveTo>
                <a:lnTo>
                  <a:pt x="3598" y="17886"/>
                </a:lnTo>
                <a:lnTo>
                  <a:pt x="3598" y="12784"/>
                </a:lnTo>
                <a:lnTo>
                  <a:pt x="5978" y="12784"/>
                </a:lnTo>
                <a:lnTo>
                  <a:pt x="5978" y="17886"/>
                </a:lnTo>
                <a:close/>
                <a:moveTo>
                  <a:pt x="9961" y="17886"/>
                </a:moveTo>
                <a:lnTo>
                  <a:pt x="7606" y="17886"/>
                </a:lnTo>
                <a:lnTo>
                  <a:pt x="7606" y="6973"/>
                </a:lnTo>
                <a:lnTo>
                  <a:pt x="9961" y="6973"/>
                </a:lnTo>
                <a:lnTo>
                  <a:pt x="9961" y="17886"/>
                </a:lnTo>
                <a:close/>
                <a:moveTo>
                  <a:pt x="14018" y="17886"/>
                </a:moveTo>
                <a:lnTo>
                  <a:pt x="11638" y="17886"/>
                </a:lnTo>
                <a:lnTo>
                  <a:pt x="11638" y="9561"/>
                </a:lnTo>
                <a:lnTo>
                  <a:pt x="14018" y="9561"/>
                </a:lnTo>
                <a:lnTo>
                  <a:pt x="14018" y="17886"/>
                </a:lnTo>
                <a:close/>
                <a:moveTo>
                  <a:pt x="18001" y="17886"/>
                </a:moveTo>
                <a:lnTo>
                  <a:pt x="15621" y="17886"/>
                </a:lnTo>
                <a:lnTo>
                  <a:pt x="15621" y="4920"/>
                </a:lnTo>
                <a:lnTo>
                  <a:pt x="18001" y="4920"/>
                </a:lnTo>
                <a:lnTo>
                  <a:pt x="18001" y="1788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35" name="AutoShape 11"/>
          <p:cNvSpPr>
            <a:spLocks noChangeArrowheads="1"/>
          </p:cNvSpPr>
          <p:nvPr/>
        </p:nvSpPr>
        <p:spPr bwMode="auto">
          <a:xfrm>
            <a:off x="3760788" y="4397375"/>
            <a:ext cx="361950" cy="265113"/>
          </a:xfrm>
          <a:custGeom>
            <a:avLst/>
            <a:gdLst>
              <a:gd name="T0" fmla="*/ 180975 w 21600"/>
              <a:gd name="T1" fmla="*/ 132557 h 21600"/>
              <a:gd name="T2" fmla="*/ 180975 w 21600"/>
              <a:gd name="T3" fmla="*/ 132557 h 21600"/>
              <a:gd name="T4" fmla="*/ 180975 w 21600"/>
              <a:gd name="T5" fmla="*/ 132557 h 21600"/>
              <a:gd name="T6" fmla="*/ 180975 w 21600"/>
              <a:gd name="T7" fmla="*/ 13255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04" y="21599"/>
                </a:moveTo>
                <a:lnTo>
                  <a:pt x="0" y="21599"/>
                </a:lnTo>
                <a:lnTo>
                  <a:pt x="0" y="0"/>
                </a:lnTo>
                <a:lnTo>
                  <a:pt x="1804" y="0"/>
                </a:lnTo>
                <a:lnTo>
                  <a:pt x="1804" y="21599"/>
                </a:lnTo>
                <a:close/>
                <a:moveTo>
                  <a:pt x="3094" y="21599"/>
                </a:moveTo>
                <a:lnTo>
                  <a:pt x="2661" y="21599"/>
                </a:lnTo>
                <a:lnTo>
                  <a:pt x="2661" y="0"/>
                </a:lnTo>
                <a:lnTo>
                  <a:pt x="3094" y="0"/>
                </a:lnTo>
                <a:lnTo>
                  <a:pt x="3094" y="21599"/>
                </a:lnTo>
                <a:close/>
                <a:moveTo>
                  <a:pt x="5542" y="21599"/>
                </a:moveTo>
                <a:lnTo>
                  <a:pt x="4171" y="21599"/>
                </a:lnTo>
                <a:lnTo>
                  <a:pt x="4171" y="0"/>
                </a:lnTo>
                <a:lnTo>
                  <a:pt x="5542" y="0"/>
                </a:lnTo>
                <a:lnTo>
                  <a:pt x="5542" y="21599"/>
                </a:lnTo>
                <a:close/>
                <a:moveTo>
                  <a:pt x="7302" y="21599"/>
                </a:moveTo>
                <a:lnTo>
                  <a:pt x="6387" y="21599"/>
                </a:lnTo>
                <a:lnTo>
                  <a:pt x="6387" y="0"/>
                </a:lnTo>
                <a:lnTo>
                  <a:pt x="7302" y="0"/>
                </a:lnTo>
                <a:lnTo>
                  <a:pt x="7302" y="21599"/>
                </a:lnTo>
                <a:close/>
                <a:moveTo>
                  <a:pt x="9271" y="21599"/>
                </a:moveTo>
                <a:lnTo>
                  <a:pt x="8380" y="21599"/>
                </a:lnTo>
                <a:lnTo>
                  <a:pt x="8380" y="0"/>
                </a:lnTo>
                <a:lnTo>
                  <a:pt x="9271" y="0"/>
                </a:lnTo>
                <a:lnTo>
                  <a:pt x="9271" y="21599"/>
                </a:lnTo>
                <a:close/>
                <a:moveTo>
                  <a:pt x="11016" y="21599"/>
                </a:moveTo>
                <a:lnTo>
                  <a:pt x="10583" y="21599"/>
                </a:lnTo>
                <a:lnTo>
                  <a:pt x="10583" y="0"/>
                </a:lnTo>
                <a:lnTo>
                  <a:pt x="11016" y="0"/>
                </a:lnTo>
                <a:lnTo>
                  <a:pt x="11016" y="21599"/>
                </a:lnTo>
                <a:close/>
                <a:moveTo>
                  <a:pt x="13677" y="21599"/>
                </a:moveTo>
                <a:lnTo>
                  <a:pt x="11885" y="21599"/>
                </a:lnTo>
                <a:lnTo>
                  <a:pt x="11885" y="0"/>
                </a:lnTo>
                <a:lnTo>
                  <a:pt x="13677" y="0"/>
                </a:lnTo>
                <a:lnTo>
                  <a:pt x="13677" y="21599"/>
                </a:lnTo>
                <a:close/>
                <a:moveTo>
                  <a:pt x="15212" y="21599"/>
                </a:moveTo>
                <a:lnTo>
                  <a:pt x="14309" y="21599"/>
                </a:lnTo>
                <a:lnTo>
                  <a:pt x="14309" y="0"/>
                </a:lnTo>
                <a:lnTo>
                  <a:pt x="15212" y="0"/>
                </a:lnTo>
                <a:lnTo>
                  <a:pt x="15212" y="21599"/>
                </a:lnTo>
                <a:close/>
                <a:moveTo>
                  <a:pt x="16970" y="21599"/>
                </a:moveTo>
                <a:lnTo>
                  <a:pt x="16512" y="21599"/>
                </a:lnTo>
                <a:lnTo>
                  <a:pt x="16512" y="0"/>
                </a:lnTo>
                <a:lnTo>
                  <a:pt x="16970" y="0"/>
                </a:lnTo>
                <a:lnTo>
                  <a:pt x="16970" y="21599"/>
                </a:lnTo>
                <a:close/>
                <a:moveTo>
                  <a:pt x="18938" y="21599"/>
                </a:moveTo>
                <a:lnTo>
                  <a:pt x="18505" y="21599"/>
                </a:lnTo>
                <a:lnTo>
                  <a:pt x="18505" y="0"/>
                </a:lnTo>
                <a:lnTo>
                  <a:pt x="18938" y="0"/>
                </a:lnTo>
                <a:lnTo>
                  <a:pt x="18938" y="21599"/>
                </a:lnTo>
                <a:close/>
                <a:moveTo>
                  <a:pt x="21599" y="21599"/>
                </a:moveTo>
                <a:lnTo>
                  <a:pt x="19807" y="21599"/>
                </a:lnTo>
                <a:lnTo>
                  <a:pt x="19807" y="0"/>
                </a:lnTo>
                <a:lnTo>
                  <a:pt x="21599" y="0"/>
                </a:lnTo>
                <a:lnTo>
                  <a:pt x="21599" y="2159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36" name="AutoShape 12"/>
          <p:cNvSpPr>
            <a:spLocks noChangeArrowheads="1"/>
          </p:cNvSpPr>
          <p:nvPr/>
        </p:nvSpPr>
        <p:spPr bwMode="auto">
          <a:xfrm>
            <a:off x="4418013" y="4397375"/>
            <a:ext cx="247650" cy="265113"/>
          </a:xfrm>
          <a:custGeom>
            <a:avLst/>
            <a:gdLst>
              <a:gd name="T0" fmla="*/ 0 w 21376"/>
              <a:gd name="T1" fmla="*/ 132557 h 21600"/>
              <a:gd name="T2" fmla="*/ 0 w 21376"/>
              <a:gd name="T3" fmla="*/ 132557 h 21600"/>
              <a:gd name="T4" fmla="*/ 0 w 21376"/>
              <a:gd name="T5" fmla="*/ 132557 h 21600"/>
              <a:gd name="T6" fmla="*/ 0 w 21376"/>
              <a:gd name="T7" fmla="*/ 13255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376"/>
              <a:gd name="T13" fmla="*/ 0 h 21600"/>
              <a:gd name="T14" fmla="*/ 21376 w 21376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37" name="AutoShape 13"/>
          <p:cNvSpPr>
            <a:spLocks noChangeArrowheads="1"/>
          </p:cNvSpPr>
          <p:nvPr/>
        </p:nvSpPr>
        <p:spPr bwMode="auto">
          <a:xfrm>
            <a:off x="5016500" y="4397375"/>
            <a:ext cx="271463" cy="265113"/>
          </a:xfrm>
          <a:custGeom>
            <a:avLst/>
            <a:gdLst>
              <a:gd name="T0" fmla="*/ 135732 w 21600"/>
              <a:gd name="T1" fmla="*/ 132557 h 21600"/>
              <a:gd name="T2" fmla="*/ 135732 w 21600"/>
              <a:gd name="T3" fmla="*/ 132557 h 21600"/>
              <a:gd name="T4" fmla="*/ 135732 w 21600"/>
              <a:gd name="T5" fmla="*/ 132557 h 21600"/>
              <a:gd name="T6" fmla="*/ 135732 w 21600"/>
              <a:gd name="T7" fmla="*/ 13255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080" y="5513"/>
                </a:moveTo>
                <a:cubicBezTo>
                  <a:pt x="17129" y="6606"/>
                  <a:pt x="17242" y="7684"/>
                  <a:pt x="17416" y="8751"/>
                </a:cubicBezTo>
                <a:cubicBezTo>
                  <a:pt x="17593" y="9818"/>
                  <a:pt x="17852" y="10843"/>
                  <a:pt x="18196" y="11820"/>
                </a:cubicBezTo>
                <a:cubicBezTo>
                  <a:pt x="18539" y="12800"/>
                  <a:pt x="18988" y="13717"/>
                  <a:pt x="19540" y="14575"/>
                </a:cubicBezTo>
                <a:cubicBezTo>
                  <a:pt x="20094" y="15436"/>
                  <a:pt x="20779" y="16210"/>
                  <a:pt x="21599" y="16896"/>
                </a:cubicBezTo>
                <a:cubicBezTo>
                  <a:pt x="21564" y="17526"/>
                  <a:pt x="21335" y="18042"/>
                  <a:pt x="20910" y="18443"/>
                </a:cubicBezTo>
                <a:cubicBezTo>
                  <a:pt x="20486" y="18844"/>
                  <a:pt x="19994" y="19042"/>
                  <a:pt x="19437" y="19042"/>
                </a:cubicBezTo>
                <a:lnTo>
                  <a:pt x="13679" y="19042"/>
                </a:lnTo>
                <a:cubicBezTo>
                  <a:pt x="13530" y="19781"/>
                  <a:pt x="13194" y="20394"/>
                  <a:pt x="12666" y="20874"/>
                </a:cubicBezTo>
                <a:cubicBezTo>
                  <a:pt x="12137" y="21357"/>
                  <a:pt x="11519" y="21599"/>
                  <a:pt x="10816" y="21599"/>
                </a:cubicBezTo>
                <a:cubicBezTo>
                  <a:pt x="10113" y="21599"/>
                  <a:pt x="9493" y="21357"/>
                  <a:pt x="8957" y="20874"/>
                </a:cubicBezTo>
                <a:cubicBezTo>
                  <a:pt x="8420" y="20394"/>
                  <a:pt x="8074" y="19781"/>
                  <a:pt x="7920" y="19042"/>
                </a:cubicBezTo>
                <a:lnTo>
                  <a:pt x="2159" y="19042"/>
                </a:lnTo>
                <a:cubicBezTo>
                  <a:pt x="1603" y="19042"/>
                  <a:pt x="1113" y="18841"/>
                  <a:pt x="687" y="18438"/>
                </a:cubicBezTo>
                <a:cubicBezTo>
                  <a:pt x="261" y="18031"/>
                  <a:pt x="30" y="17514"/>
                  <a:pt x="0" y="16896"/>
                </a:cubicBezTo>
                <a:cubicBezTo>
                  <a:pt x="851" y="16193"/>
                  <a:pt x="1554" y="15414"/>
                  <a:pt x="2111" y="14564"/>
                </a:cubicBezTo>
                <a:cubicBezTo>
                  <a:pt x="2667" y="13712"/>
                  <a:pt x="3113" y="12805"/>
                  <a:pt x="3449" y="11848"/>
                </a:cubicBezTo>
                <a:cubicBezTo>
                  <a:pt x="3785" y="10888"/>
                  <a:pt x="4029" y="9878"/>
                  <a:pt x="4186" y="8819"/>
                </a:cubicBezTo>
                <a:cubicBezTo>
                  <a:pt x="4342" y="7760"/>
                  <a:pt x="4457" y="6679"/>
                  <a:pt x="4529" y="5570"/>
                </a:cubicBezTo>
                <a:cubicBezTo>
                  <a:pt x="4578" y="4810"/>
                  <a:pt x="4809" y="4096"/>
                  <a:pt x="5217" y="3418"/>
                </a:cubicBezTo>
                <a:cubicBezTo>
                  <a:pt x="5627" y="2744"/>
                  <a:pt x="6143" y="2154"/>
                  <a:pt x="6763" y="1648"/>
                </a:cubicBezTo>
                <a:cubicBezTo>
                  <a:pt x="7387" y="1146"/>
                  <a:pt x="8054" y="745"/>
                  <a:pt x="8767" y="448"/>
                </a:cubicBezTo>
                <a:cubicBezTo>
                  <a:pt x="9480" y="149"/>
                  <a:pt x="10162" y="0"/>
                  <a:pt x="10816" y="0"/>
                </a:cubicBezTo>
                <a:cubicBezTo>
                  <a:pt x="11422" y="0"/>
                  <a:pt x="12091" y="149"/>
                  <a:pt x="12817" y="448"/>
                </a:cubicBezTo>
                <a:cubicBezTo>
                  <a:pt x="13545" y="745"/>
                  <a:pt x="14225" y="1143"/>
                  <a:pt x="14851" y="1634"/>
                </a:cubicBezTo>
                <a:cubicBezTo>
                  <a:pt x="15477" y="2131"/>
                  <a:pt x="16005" y="2713"/>
                  <a:pt x="16434" y="3382"/>
                </a:cubicBezTo>
                <a:cubicBezTo>
                  <a:pt x="16864" y="4045"/>
                  <a:pt x="17080" y="4759"/>
                  <a:pt x="17080" y="5513"/>
                </a:cubicBezTo>
                <a:moveTo>
                  <a:pt x="18688" y="16899"/>
                </a:moveTo>
                <a:cubicBezTo>
                  <a:pt x="18050" y="16123"/>
                  <a:pt x="17519" y="15295"/>
                  <a:pt x="17098" y="14417"/>
                </a:cubicBezTo>
                <a:cubicBezTo>
                  <a:pt x="16677" y="13537"/>
                  <a:pt x="16331" y="12630"/>
                  <a:pt x="16067" y="11687"/>
                </a:cubicBezTo>
                <a:cubicBezTo>
                  <a:pt x="15800" y="10747"/>
                  <a:pt x="15595" y="9782"/>
                  <a:pt x="15451" y="8796"/>
                </a:cubicBezTo>
                <a:cubicBezTo>
                  <a:pt x="15308" y="7808"/>
                  <a:pt x="15205" y="6806"/>
                  <a:pt x="15138" y="5787"/>
                </a:cubicBezTo>
                <a:cubicBezTo>
                  <a:pt x="15105" y="5293"/>
                  <a:pt x="14938" y="4824"/>
                  <a:pt x="14635" y="4381"/>
                </a:cubicBezTo>
                <a:cubicBezTo>
                  <a:pt x="14333" y="3941"/>
                  <a:pt x="13969" y="3554"/>
                  <a:pt x="13543" y="3221"/>
                </a:cubicBezTo>
                <a:cubicBezTo>
                  <a:pt x="13117" y="2888"/>
                  <a:pt x="12660" y="2628"/>
                  <a:pt x="12173" y="2444"/>
                </a:cubicBezTo>
                <a:cubicBezTo>
                  <a:pt x="11686" y="2258"/>
                  <a:pt x="11234" y="2168"/>
                  <a:pt x="10816" y="2168"/>
                </a:cubicBezTo>
                <a:cubicBezTo>
                  <a:pt x="10431" y="2168"/>
                  <a:pt x="9993" y="2264"/>
                  <a:pt x="9495" y="2456"/>
                </a:cubicBezTo>
                <a:cubicBezTo>
                  <a:pt x="9000" y="2650"/>
                  <a:pt x="8533" y="2907"/>
                  <a:pt x="8097" y="3221"/>
                </a:cubicBezTo>
                <a:cubicBezTo>
                  <a:pt x="7659" y="3534"/>
                  <a:pt x="7284" y="3910"/>
                  <a:pt x="6974" y="4342"/>
                </a:cubicBezTo>
                <a:cubicBezTo>
                  <a:pt x="6661" y="4776"/>
                  <a:pt x="6499" y="5220"/>
                  <a:pt x="6481" y="5680"/>
                </a:cubicBezTo>
                <a:cubicBezTo>
                  <a:pt x="6433" y="6682"/>
                  <a:pt x="6335" y="7681"/>
                  <a:pt x="6194" y="8689"/>
                </a:cubicBezTo>
                <a:cubicBezTo>
                  <a:pt x="6050" y="9691"/>
                  <a:pt x="5843" y="10674"/>
                  <a:pt x="5568" y="11631"/>
                </a:cubicBezTo>
                <a:cubicBezTo>
                  <a:pt x="5294" y="12594"/>
                  <a:pt x="4937" y="13514"/>
                  <a:pt x="4499" y="14403"/>
                </a:cubicBezTo>
                <a:cubicBezTo>
                  <a:pt x="4060" y="15290"/>
                  <a:pt x="3534" y="16123"/>
                  <a:pt x="2921" y="16899"/>
                </a:cubicBezTo>
                <a:lnTo>
                  <a:pt x="18688" y="16899"/>
                </a:lnTo>
                <a:close/>
                <a:moveTo>
                  <a:pt x="10816" y="20625"/>
                </a:moveTo>
                <a:cubicBezTo>
                  <a:pt x="10965" y="20625"/>
                  <a:pt x="11037" y="20535"/>
                  <a:pt x="11037" y="20354"/>
                </a:cubicBezTo>
                <a:cubicBezTo>
                  <a:pt x="11037" y="20174"/>
                  <a:pt x="10965" y="20081"/>
                  <a:pt x="10816" y="20072"/>
                </a:cubicBezTo>
                <a:cubicBezTo>
                  <a:pt x="10383" y="20072"/>
                  <a:pt x="10011" y="19903"/>
                  <a:pt x="9698" y="19570"/>
                </a:cubicBezTo>
                <a:cubicBezTo>
                  <a:pt x="9387" y="19236"/>
                  <a:pt x="9234" y="18833"/>
                  <a:pt x="9234" y="18353"/>
                </a:cubicBezTo>
                <a:cubicBezTo>
                  <a:pt x="9234" y="18175"/>
                  <a:pt x="9154" y="18085"/>
                  <a:pt x="9000" y="18085"/>
                </a:cubicBezTo>
                <a:cubicBezTo>
                  <a:pt x="8836" y="18085"/>
                  <a:pt x="8754" y="18175"/>
                  <a:pt x="8754" y="18353"/>
                </a:cubicBezTo>
                <a:cubicBezTo>
                  <a:pt x="8754" y="18985"/>
                  <a:pt x="8954" y="19522"/>
                  <a:pt x="9357" y="19965"/>
                </a:cubicBezTo>
                <a:cubicBezTo>
                  <a:pt x="9757" y="20405"/>
                  <a:pt x="10244" y="20625"/>
                  <a:pt x="10816" y="20625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38" name="AutoShape 14"/>
          <p:cNvSpPr>
            <a:spLocks noChangeArrowheads="1"/>
          </p:cNvSpPr>
          <p:nvPr/>
        </p:nvSpPr>
        <p:spPr bwMode="auto">
          <a:xfrm>
            <a:off x="5614988" y="4389438"/>
            <a:ext cx="225425" cy="265112"/>
          </a:xfrm>
          <a:custGeom>
            <a:avLst/>
            <a:gdLst>
              <a:gd name="T0" fmla="*/ 112713 w 21600"/>
              <a:gd name="T1" fmla="*/ 132556 h 21600"/>
              <a:gd name="T2" fmla="*/ 112713 w 21600"/>
              <a:gd name="T3" fmla="*/ 132556 h 21600"/>
              <a:gd name="T4" fmla="*/ 112713 w 21600"/>
              <a:gd name="T5" fmla="*/ 132556 h 21600"/>
              <a:gd name="T6" fmla="*/ 112713 w 21600"/>
              <a:gd name="T7" fmla="*/ 13255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561" y="5503"/>
                </a:moveTo>
                <a:cubicBezTo>
                  <a:pt x="20836" y="5503"/>
                  <a:pt x="21078" y="5553"/>
                  <a:pt x="21285" y="5656"/>
                </a:cubicBezTo>
                <a:cubicBezTo>
                  <a:pt x="21498" y="5760"/>
                  <a:pt x="21599" y="5889"/>
                  <a:pt x="21599" y="6045"/>
                </a:cubicBezTo>
                <a:cubicBezTo>
                  <a:pt x="21599" y="6136"/>
                  <a:pt x="21585" y="6208"/>
                  <a:pt x="21556" y="6261"/>
                </a:cubicBezTo>
                <a:lnTo>
                  <a:pt x="8488" y="21266"/>
                </a:lnTo>
                <a:cubicBezTo>
                  <a:pt x="8333" y="21489"/>
                  <a:pt x="8000" y="21599"/>
                  <a:pt x="7493" y="21599"/>
                </a:cubicBezTo>
                <a:cubicBezTo>
                  <a:pt x="7217" y="21599"/>
                  <a:pt x="6961" y="21549"/>
                  <a:pt x="6729" y="21446"/>
                </a:cubicBezTo>
                <a:cubicBezTo>
                  <a:pt x="6497" y="21343"/>
                  <a:pt x="6381" y="21213"/>
                  <a:pt x="6381" y="21057"/>
                </a:cubicBezTo>
                <a:cubicBezTo>
                  <a:pt x="6381" y="21014"/>
                  <a:pt x="6406" y="20973"/>
                  <a:pt x="6454" y="20947"/>
                </a:cubicBezTo>
                <a:lnTo>
                  <a:pt x="11169" y="10444"/>
                </a:lnTo>
                <a:cubicBezTo>
                  <a:pt x="10985" y="10473"/>
                  <a:pt x="10613" y="10531"/>
                  <a:pt x="10058" y="10610"/>
                </a:cubicBezTo>
                <a:cubicBezTo>
                  <a:pt x="9502" y="10689"/>
                  <a:pt x="8874" y="10776"/>
                  <a:pt x="8164" y="10867"/>
                </a:cubicBezTo>
                <a:cubicBezTo>
                  <a:pt x="7454" y="10960"/>
                  <a:pt x="6705" y="11061"/>
                  <a:pt x="5922" y="11171"/>
                </a:cubicBezTo>
                <a:cubicBezTo>
                  <a:pt x="5135" y="11284"/>
                  <a:pt x="4401" y="11387"/>
                  <a:pt x="3724" y="11483"/>
                </a:cubicBezTo>
                <a:cubicBezTo>
                  <a:pt x="3043" y="11579"/>
                  <a:pt x="2459" y="11654"/>
                  <a:pt x="1966" y="11707"/>
                </a:cubicBezTo>
                <a:cubicBezTo>
                  <a:pt x="1473" y="11760"/>
                  <a:pt x="1178" y="11786"/>
                  <a:pt x="1087" y="11786"/>
                </a:cubicBezTo>
                <a:cubicBezTo>
                  <a:pt x="777" y="11786"/>
                  <a:pt x="521" y="11733"/>
                  <a:pt x="314" y="11623"/>
                </a:cubicBezTo>
                <a:cubicBezTo>
                  <a:pt x="106" y="11510"/>
                  <a:pt x="0" y="11385"/>
                  <a:pt x="0" y="11248"/>
                </a:cubicBezTo>
                <a:cubicBezTo>
                  <a:pt x="0" y="11186"/>
                  <a:pt x="14" y="11150"/>
                  <a:pt x="43" y="11133"/>
                </a:cubicBezTo>
                <a:lnTo>
                  <a:pt x="4879" y="424"/>
                </a:lnTo>
                <a:cubicBezTo>
                  <a:pt x="4942" y="302"/>
                  <a:pt x="5067" y="201"/>
                  <a:pt x="5261" y="120"/>
                </a:cubicBezTo>
                <a:cubicBezTo>
                  <a:pt x="5454" y="40"/>
                  <a:pt x="5671" y="0"/>
                  <a:pt x="5922" y="0"/>
                </a:cubicBezTo>
                <a:lnTo>
                  <a:pt x="13874" y="0"/>
                </a:lnTo>
                <a:cubicBezTo>
                  <a:pt x="14155" y="0"/>
                  <a:pt x="14396" y="52"/>
                  <a:pt x="14604" y="153"/>
                </a:cubicBezTo>
                <a:cubicBezTo>
                  <a:pt x="14812" y="256"/>
                  <a:pt x="14918" y="386"/>
                  <a:pt x="14918" y="539"/>
                </a:cubicBezTo>
                <a:cubicBezTo>
                  <a:pt x="14918" y="585"/>
                  <a:pt x="14908" y="623"/>
                  <a:pt x="14894" y="652"/>
                </a:cubicBezTo>
                <a:cubicBezTo>
                  <a:pt x="14879" y="686"/>
                  <a:pt x="14855" y="729"/>
                  <a:pt x="14821" y="779"/>
                </a:cubicBezTo>
                <a:lnTo>
                  <a:pt x="10662" y="6801"/>
                </a:lnTo>
                <a:cubicBezTo>
                  <a:pt x="10845" y="6770"/>
                  <a:pt x="11208" y="6719"/>
                  <a:pt x="11749" y="6647"/>
                </a:cubicBezTo>
                <a:cubicBezTo>
                  <a:pt x="12290" y="6573"/>
                  <a:pt x="12913" y="6491"/>
                  <a:pt x="13618" y="6398"/>
                </a:cubicBezTo>
                <a:cubicBezTo>
                  <a:pt x="14329" y="6307"/>
                  <a:pt x="15063" y="6206"/>
                  <a:pt x="15821" y="6095"/>
                </a:cubicBezTo>
                <a:cubicBezTo>
                  <a:pt x="16575" y="5983"/>
                  <a:pt x="17290" y="5884"/>
                  <a:pt x="17971" y="5800"/>
                </a:cubicBezTo>
                <a:cubicBezTo>
                  <a:pt x="18648" y="5719"/>
                  <a:pt x="19227" y="5647"/>
                  <a:pt x="19706" y="5589"/>
                </a:cubicBezTo>
                <a:cubicBezTo>
                  <a:pt x="20179" y="5534"/>
                  <a:pt x="20464" y="5503"/>
                  <a:pt x="20561" y="5503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39" name="AutoShape 15"/>
          <p:cNvSpPr>
            <a:spLocks noChangeArrowheads="1"/>
          </p:cNvSpPr>
          <p:nvPr/>
        </p:nvSpPr>
        <p:spPr bwMode="auto">
          <a:xfrm>
            <a:off x="8305800" y="4403725"/>
            <a:ext cx="247650" cy="241300"/>
          </a:xfrm>
          <a:custGeom>
            <a:avLst/>
            <a:gdLst>
              <a:gd name="T0" fmla="*/ 0 w 21459"/>
              <a:gd name="T1" fmla="*/ 121081 h 21561"/>
              <a:gd name="T2" fmla="*/ 0 w 21459"/>
              <a:gd name="T3" fmla="*/ 121081 h 21561"/>
              <a:gd name="T4" fmla="*/ 0 w 21459"/>
              <a:gd name="T5" fmla="*/ 121081 h 21561"/>
              <a:gd name="T6" fmla="*/ 0 w 21459"/>
              <a:gd name="T7" fmla="*/ 121081 h 21561"/>
              <a:gd name="T8" fmla="*/ 0 60000 65536"/>
              <a:gd name="T9" fmla="*/ 0 60000 65536"/>
              <a:gd name="T10" fmla="*/ 0 60000 65536"/>
              <a:gd name="T11" fmla="*/ 0 60000 65536"/>
              <a:gd name="T12" fmla="*/ 0 w 21459"/>
              <a:gd name="T13" fmla="*/ 0 h 21561"/>
              <a:gd name="T14" fmla="*/ 21459 w 21459"/>
              <a:gd name="T15" fmla="*/ 21561 h 2156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459" h="21561">
                <a:moveTo>
                  <a:pt x="20359" y="4319"/>
                </a:moveTo>
                <a:cubicBezTo>
                  <a:pt x="20703" y="4451"/>
                  <a:pt x="20960" y="4653"/>
                  <a:pt x="21125" y="4923"/>
                </a:cubicBezTo>
                <a:cubicBezTo>
                  <a:pt x="21468" y="5418"/>
                  <a:pt x="21546" y="6025"/>
                  <a:pt x="21363" y="6735"/>
                </a:cubicBezTo>
                <a:lnTo>
                  <a:pt x="17812" y="19432"/>
                </a:lnTo>
                <a:cubicBezTo>
                  <a:pt x="17663" y="20051"/>
                  <a:pt x="17338" y="20561"/>
                  <a:pt x="16840" y="20960"/>
                </a:cubicBezTo>
                <a:cubicBezTo>
                  <a:pt x="16342" y="21361"/>
                  <a:pt x="15810" y="21560"/>
                  <a:pt x="15242" y="21560"/>
                </a:cubicBezTo>
                <a:lnTo>
                  <a:pt x="3374" y="21560"/>
                </a:lnTo>
                <a:cubicBezTo>
                  <a:pt x="3031" y="21560"/>
                  <a:pt x="2698" y="21496"/>
                  <a:pt x="2378" y="21358"/>
                </a:cubicBezTo>
                <a:cubicBezTo>
                  <a:pt x="2056" y="21223"/>
                  <a:pt x="1747" y="21042"/>
                  <a:pt x="1456" y="20810"/>
                </a:cubicBezTo>
                <a:cubicBezTo>
                  <a:pt x="1162" y="20581"/>
                  <a:pt x="906" y="20312"/>
                  <a:pt x="683" y="19998"/>
                </a:cubicBezTo>
                <a:cubicBezTo>
                  <a:pt x="463" y="19685"/>
                  <a:pt x="287" y="19345"/>
                  <a:pt x="161" y="18978"/>
                </a:cubicBezTo>
                <a:cubicBezTo>
                  <a:pt x="-46" y="18345"/>
                  <a:pt x="-53" y="17750"/>
                  <a:pt x="138" y="17199"/>
                </a:cubicBezTo>
                <a:cubicBezTo>
                  <a:pt x="156" y="17049"/>
                  <a:pt x="172" y="16900"/>
                  <a:pt x="188" y="16759"/>
                </a:cubicBezTo>
                <a:cubicBezTo>
                  <a:pt x="206" y="16613"/>
                  <a:pt x="222" y="16449"/>
                  <a:pt x="237" y="16273"/>
                </a:cubicBezTo>
                <a:cubicBezTo>
                  <a:pt x="237" y="16179"/>
                  <a:pt x="222" y="16082"/>
                  <a:pt x="188" y="15985"/>
                </a:cubicBezTo>
                <a:cubicBezTo>
                  <a:pt x="156" y="15889"/>
                  <a:pt x="146" y="15792"/>
                  <a:pt x="161" y="15695"/>
                </a:cubicBezTo>
                <a:cubicBezTo>
                  <a:pt x="180" y="15549"/>
                  <a:pt x="245" y="15402"/>
                  <a:pt x="358" y="15256"/>
                </a:cubicBezTo>
                <a:cubicBezTo>
                  <a:pt x="471" y="15109"/>
                  <a:pt x="578" y="14942"/>
                  <a:pt x="678" y="14757"/>
                </a:cubicBezTo>
                <a:cubicBezTo>
                  <a:pt x="872" y="14411"/>
                  <a:pt x="1060" y="13986"/>
                  <a:pt x="1249" y="13485"/>
                </a:cubicBezTo>
                <a:cubicBezTo>
                  <a:pt x="1438" y="12987"/>
                  <a:pt x="1574" y="12553"/>
                  <a:pt x="1655" y="12190"/>
                </a:cubicBezTo>
                <a:cubicBezTo>
                  <a:pt x="1689" y="12040"/>
                  <a:pt x="1686" y="11896"/>
                  <a:pt x="1642" y="11762"/>
                </a:cubicBezTo>
                <a:cubicBezTo>
                  <a:pt x="1603" y="11627"/>
                  <a:pt x="1597" y="11504"/>
                  <a:pt x="1631" y="11389"/>
                </a:cubicBezTo>
                <a:cubicBezTo>
                  <a:pt x="1665" y="11240"/>
                  <a:pt x="1734" y="11111"/>
                  <a:pt x="1838" y="11005"/>
                </a:cubicBezTo>
                <a:cubicBezTo>
                  <a:pt x="1943" y="10897"/>
                  <a:pt x="2027" y="10788"/>
                  <a:pt x="2095" y="10671"/>
                </a:cubicBezTo>
                <a:cubicBezTo>
                  <a:pt x="2179" y="10507"/>
                  <a:pt x="2268" y="10308"/>
                  <a:pt x="2365" y="10082"/>
                </a:cubicBezTo>
                <a:cubicBezTo>
                  <a:pt x="2459" y="9859"/>
                  <a:pt x="2551" y="9628"/>
                  <a:pt x="2635" y="9390"/>
                </a:cubicBezTo>
                <a:cubicBezTo>
                  <a:pt x="2719" y="9150"/>
                  <a:pt x="2784" y="8918"/>
                  <a:pt x="2837" y="8690"/>
                </a:cubicBezTo>
                <a:cubicBezTo>
                  <a:pt x="2887" y="8461"/>
                  <a:pt x="2918" y="8271"/>
                  <a:pt x="2936" y="8118"/>
                </a:cubicBezTo>
                <a:cubicBezTo>
                  <a:pt x="2952" y="7972"/>
                  <a:pt x="2944" y="7816"/>
                  <a:pt x="2910" y="7655"/>
                </a:cubicBezTo>
                <a:cubicBezTo>
                  <a:pt x="2876" y="7497"/>
                  <a:pt x="2876" y="7365"/>
                  <a:pt x="2910" y="7248"/>
                </a:cubicBezTo>
                <a:cubicBezTo>
                  <a:pt x="2960" y="7101"/>
                  <a:pt x="3046" y="6978"/>
                  <a:pt x="3167" y="6878"/>
                </a:cubicBezTo>
                <a:cubicBezTo>
                  <a:pt x="3288" y="6778"/>
                  <a:pt x="3390" y="6664"/>
                  <a:pt x="3476" y="6532"/>
                </a:cubicBezTo>
                <a:cubicBezTo>
                  <a:pt x="3557" y="6421"/>
                  <a:pt x="3649" y="6263"/>
                  <a:pt x="3746" y="6049"/>
                </a:cubicBezTo>
                <a:cubicBezTo>
                  <a:pt x="3840" y="5841"/>
                  <a:pt x="3937" y="5609"/>
                  <a:pt x="4034" y="5354"/>
                </a:cubicBezTo>
                <a:cubicBezTo>
                  <a:pt x="4129" y="5102"/>
                  <a:pt x="4210" y="4856"/>
                  <a:pt x="4278" y="4618"/>
                </a:cubicBezTo>
                <a:cubicBezTo>
                  <a:pt x="4344" y="4381"/>
                  <a:pt x="4385" y="4170"/>
                  <a:pt x="4404" y="3979"/>
                </a:cubicBezTo>
                <a:cubicBezTo>
                  <a:pt x="4420" y="3868"/>
                  <a:pt x="4404" y="3754"/>
                  <a:pt x="4354" y="3636"/>
                </a:cubicBezTo>
                <a:cubicBezTo>
                  <a:pt x="4304" y="3519"/>
                  <a:pt x="4294" y="3390"/>
                  <a:pt x="4328" y="3249"/>
                </a:cubicBezTo>
                <a:cubicBezTo>
                  <a:pt x="4362" y="3120"/>
                  <a:pt x="4438" y="2980"/>
                  <a:pt x="4561" y="2836"/>
                </a:cubicBezTo>
                <a:cubicBezTo>
                  <a:pt x="4682" y="2692"/>
                  <a:pt x="4792" y="2543"/>
                  <a:pt x="4894" y="2393"/>
                </a:cubicBezTo>
                <a:cubicBezTo>
                  <a:pt x="5025" y="2159"/>
                  <a:pt x="5145" y="1886"/>
                  <a:pt x="5250" y="1573"/>
                </a:cubicBezTo>
                <a:cubicBezTo>
                  <a:pt x="5355" y="1262"/>
                  <a:pt x="5481" y="975"/>
                  <a:pt x="5625" y="717"/>
                </a:cubicBezTo>
                <a:cubicBezTo>
                  <a:pt x="5772" y="462"/>
                  <a:pt x="5966" y="259"/>
                  <a:pt x="6204" y="116"/>
                </a:cubicBezTo>
                <a:cubicBezTo>
                  <a:pt x="6440" y="-31"/>
                  <a:pt x="6767" y="-39"/>
                  <a:pt x="7176" y="92"/>
                </a:cubicBezTo>
                <a:lnTo>
                  <a:pt x="7150" y="151"/>
                </a:lnTo>
                <a:cubicBezTo>
                  <a:pt x="7409" y="54"/>
                  <a:pt x="7635" y="10"/>
                  <a:pt x="7829" y="10"/>
                </a:cubicBezTo>
                <a:lnTo>
                  <a:pt x="17613" y="10"/>
                </a:lnTo>
                <a:cubicBezTo>
                  <a:pt x="18266" y="10"/>
                  <a:pt x="18764" y="277"/>
                  <a:pt x="19107" y="805"/>
                </a:cubicBezTo>
                <a:cubicBezTo>
                  <a:pt x="19448" y="1303"/>
                  <a:pt x="19524" y="1904"/>
                  <a:pt x="19330" y="2616"/>
                </a:cubicBezTo>
                <a:lnTo>
                  <a:pt x="15782" y="15329"/>
                </a:lnTo>
                <a:cubicBezTo>
                  <a:pt x="15630" y="15918"/>
                  <a:pt x="15307" y="16419"/>
                  <a:pt x="14809" y="16829"/>
                </a:cubicBezTo>
                <a:cubicBezTo>
                  <a:pt x="14312" y="17243"/>
                  <a:pt x="13782" y="17448"/>
                  <a:pt x="13221" y="17448"/>
                </a:cubicBezTo>
                <a:lnTo>
                  <a:pt x="2019" y="17448"/>
                </a:lnTo>
                <a:cubicBezTo>
                  <a:pt x="1935" y="17448"/>
                  <a:pt x="1852" y="17460"/>
                  <a:pt x="1762" y="17477"/>
                </a:cubicBezTo>
                <a:cubicBezTo>
                  <a:pt x="1676" y="17495"/>
                  <a:pt x="1597" y="17551"/>
                  <a:pt x="1529" y="17644"/>
                </a:cubicBezTo>
                <a:cubicBezTo>
                  <a:pt x="1430" y="17832"/>
                  <a:pt x="1430" y="18096"/>
                  <a:pt x="1529" y="18430"/>
                </a:cubicBezTo>
                <a:cubicBezTo>
                  <a:pt x="1665" y="18834"/>
                  <a:pt x="1914" y="19186"/>
                  <a:pt x="2284" y="19488"/>
                </a:cubicBezTo>
                <a:cubicBezTo>
                  <a:pt x="2651" y="19796"/>
                  <a:pt x="3015" y="19945"/>
                  <a:pt x="3374" y="19945"/>
                </a:cubicBezTo>
                <a:lnTo>
                  <a:pt x="15242" y="19945"/>
                </a:lnTo>
                <a:cubicBezTo>
                  <a:pt x="15485" y="19945"/>
                  <a:pt x="15724" y="19846"/>
                  <a:pt x="15962" y="19643"/>
                </a:cubicBezTo>
                <a:cubicBezTo>
                  <a:pt x="16201" y="19444"/>
                  <a:pt x="16358" y="19221"/>
                  <a:pt x="16434" y="18975"/>
                </a:cubicBezTo>
                <a:lnTo>
                  <a:pt x="20310" y="5128"/>
                </a:lnTo>
                <a:cubicBezTo>
                  <a:pt x="20344" y="4979"/>
                  <a:pt x="20365" y="4841"/>
                  <a:pt x="20373" y="4715"/>
                </a:cubicBezTo>
                <a:cubicBezTo>
                  <a:pt x="20378" y="4592"/>
                  <a:pt x="20373" y="4460"/>
                  <a:pt x="20359" y="4319"/>
                </a:cubicBezTo>
                <a:moveTo>
                  <a:pt x="6285" y="8083"/>
                </a:moveTo>
                <a:cubicBezTo>
                  <a:pt x="6201" y="8446"/>
                  <a:pt x="6311" y="8628"/>
                  <a:pt x="6610" y="8628"/>
                </a:cubicBezTo>
                <a:lnTo>
                  <a:pt x="14325" y="8628"/>
                </a:lnTo>
                <a:cubicBezTo>
                  <a:pt x="14461" y="8628"/>
                  <a:pt x="14587" y="8578"/>
                  <a:pt x="14707" y="8473"/>
                </a:cubicBezTo>
                <a:cubicBezTo>
                  <a:pt x="14830" y="8370"/>
                  <a:pt x="14906" y="8238"/>
                  <a:pt x="14940" y="8083"/>
                </a:cubicBezTo>
                <a:lnTo>
                  <a:pt x="15242" y="7028"/>
                </a:lnTo>
                <a:cubicBezTo>
                  <a:pt x="15276" y="6881"/>
                  <a:pt x="15263" y="6752"/>
                  <a:pt x="15205" y="6641"/>
                </a:cubicBezTo>
                <a:cubicBezTo>
                  <a:pt x="15145" y="6535"/>
                  <a:pt x="15051" y="6483"/>
                  <a:pt x="14914" y="6483"/>
                </a:cubicBezTo>
                <a:lnTo>
                  <a:pt x="7202" y="6483"/>
                </a:lnTo>
                <a:cubicBezTo>
                  <a:pt x="7066" y="6483"/>
                  <a:pt x="6935" y="6532"/>
                  <a:pt x="6807" y="6638"/>
                </a:cubicBezTo>
                <a:cubicBezTo>
                  <a:pt x="6676" y="6740"/>
                  <a:pt x="6594" y="6869"/>
                  <a:pt x="6560" y="7028"/>
                </a:cubicBezTo>
                <a:lnTo>
                  <a:pt x="6285" y="8083"/>
                </a:lnTo>
                <a:close/>
                <a:moveTo>
                  <a:pt x="7150" y="4867"/>
                </a:moveTo>
                <a:cubicBezTo>
                  <a:pt x="7116" y="5017"/>
                  <a:pt x="7132" y="5140"/>
                  <a:pt x="7195" y="5240"/>
                </a:cubicBezTo>
                <a:cubicBezTo>
                  <a:pt x="7257" y="5336"/>
                  <a:pt x="7354" y="5386"/>
                  <a:pt x="7488" y="5386"/>
                </a:cubicBezTo>
                <a:lnTo>
                  <a:pt x="15192" y="5386"/>
                </a:lnTo>
                <a:cubicBezTo>
                  <a:pt x="15326" y="5386"/>
                  <a:pt x="15451" y="5336"/>
                  <a:pt x="15575" y="5240"/>
                </a:cubicBezTo>
                <a:cubicBezTo>
                  <a:pt x="15695" y="5140"/>
                  <a:pt x="15784" y="5017"/>
                  <a:pt x="15845" y="4867"/>
                </a:cubicBezTo>
                <a:lnTo>
                  <a:pt x="16120" y="3771"/>
                </a:lnTo>
                <a:cubicBezTo>
                  <a:pt x="16154" y="3622"/>
                  <a:pt x="16141" y="3493"/>
                  <a:pt x="16083" y="3387"/>
                </a:cubicBezTo>
                <a:cubicBezTo>
                  <a:pt x="16023" y="3279"/>
                  <a:pt x="15923" y="3223"/>
                  <a:pt x="15782" y="3223"/>
                </a:cubicBezTo>
                <a:lnTo>
                  <a:pt x="8078" y="3223"/>
                </a:lnTo>
                <a:cubicBezTo>
                  <a:pt x="7944" y="3223"/>
                  <a:pt x="7818" y="3279"/>
                  <a:pt x="7695" y="3387"/>
                </a:cubicBezTo>
                <a:cubicBezTo>
                  <a:pt x="7575" y="3493"/>
                  <a:pt x="7488" y="3622"/>
                  <a:pt x="7438" y="3771"/>
                </a:cubicBezTo>
                <a:lnTo>
                  <a:pt x="7150" y="486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40" name="AutoShape 16"/>
          <p:cNvSpPr>
            <a:spLocks noChangeArrowheads="1"/>
          </p:cNvSpPr>
          <p:nvPr/>
        </p:nvSpPr>
        <p:spPr bwMode="auto">
          <a:xfrm>
            <a:off x="8869363" y="4381500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363" y="21145"/>
                </a:moveTo>
                <a:cubicBezTo>
                  <a:pt x="2985" y="21447"/>
                  <a:pt x="2524" y="21599"/>
                  <a:pt x="1984" y="21599"/>
                </a:cubicBezTo>
                <a:cubicBezTo>
                  <a:pt x="1444" y="21599"/>
                  <a:pt x="975" y="21444"/>
                  <a:pt x="586" y="21133"/>
                </a:cubicBezTo>
                <a:cubicBezTo>
                  <a:pt x="198" y="20819"/>
                  <a:pt x="0" y="20448"/>
                  <a:pt x="0" y="20013"/>
                </a:cubicBezTo>
                <a:lnTo>
                  <a:pt x="0" y="1583"/>
                </a:lnTo>
                <a:cubicBezTo>
                  <a:pt x="0" y="1154"/>
                  <a:pt x="198" y="780"/>
                  <a:pt x="586" y="466"/>
                </a:cubicBezTo>
                <a:cubicBezTo>
                  <a:pt x="975" y="155"/>
                  <a:pt x="1444" y="0"/>
                  <a:pt x="1984" y="0"/>
                </a:cubicBezTo>
                <a:lnTo>
                  <a:pt x="19637" y="0"/>
                </a:lnTo>
                <a:cubicBezTo>
                  <a:pt x="20177" y="0"/>
                  <a:pt x="20638" y="155"/>
                  <a:pt x="21023" y="466"/>
                </a:cubicBezTo>
                <a:cubicBezTo>
                  <a:pt x="21409" y="780"/>
                  <a:pt x="21599" y="1154"/>
                  <a:pt x="21599" y="1583"/>
                </a:cubicBezTo>
                <a:lnTo>
                  <a:pt x="21599" y="20013"/>
                </a:lnTo>
                <a:cubicBezTo>
                  <a:pt x="21599" y="20448"/>
                  <a:pt x="21409" y="20819"/>
                  <a:pt x="21023" y="21133"/>
                </a:cubicBezTo>
                <a:cubicBezTo>
                  <a:pt x="20638" y="21444"/>
                  <a:pt x="20177" y="21599"/>
                  <a:pt x="19637" y="21599"/>
                </a:cubicBezTo>
                <a:cubicBezTo>
                  <a:pt x="19097" y="21599"/>
                  <a:pt x="18636" y="21447"/>
                  <a:pt x="18258" y="21145"/>
                </a:cubicBezTo>
                <a:lnTo>
                  <a:pt x="10810" y="15192"/>
                </a:lnTo>
                <a:lnTo>
                  <a:pt x="3363" y="2114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41" name="AutoShape 17"/>
          <p:cNvSpPr>
            <a:spLocks noChangeArrowheads="1"/>
          </p:cNvSpPr>
          <p:nvPr/>
        </p:nvSpPr>
        <p:spPr bwMode="auto">
          <a:xfrm>
            <a:off x="838200" y="4899025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9633" y="0"/>
                </a:moveTo>
                <a:cubicBezTo>
                  <a:pt x="20173" y="0"/>
                  <a:pt x="20638" y="158"/>
                  <a:pt x="21023" y="469"/>
                </a:cubicBezTo>
                <a:cubicBezTo>
                  <a:pt x="21405" y="780"/>
                  <a:pt x="21599" y="1154"/>
                  <a:pt x="21599" y="1586"/>
                </a:cubicBezTo>
                <a:lnTo>
                  <a:pt x="21599" y="20013"/>
                </a:lnTo>
                <a:cubicBezTo>
                  <a:pt x="21599" y="20445"/>
                  <a:pt x="21405" y="20816"/>
                  <a:pt x="21023" y="21130"/>
                </a:cubicBezTo>
                <a:cubicBezTo>
                  <a:pt x="20638" y="21438"/>
                  <a:pt x="20173" y="21599"/>
                  <a:pt x="19633" y="21599"/>
                </a:cubicBezTo>
                <a:cubicBezTo>
                  <a:pt x="19093" y="21599"/>
                  <a:pt x="18632" y="21447"/>
                  <a:pt x="18254" y="21145"/>
                </a:cubicBezTo>
                <a:lnTo>
                  <a:pt x="10807" y="15190"/>
                </a:lnTo>
                <a:lnTo>
                  <a:pt x="3359" y="21145"/>
                </a:lnTo>
                <a:cubicBezTo>
                  <a:pt x="2981" y="21447"/>
                  <a:pt x="2520" y="21599"/>
                  <a:pt x="1980" y="21599"/>
                </a:cubicBezTo>
                <a:cubicBezTo>
                  <a:pt x="1440" y="21599"/>
                  <a:pt x="975" y="21441"/>
                  <a:pt x="583" y="21130"/>
                </a:cubicBezTo>
                <a:cubicBezTo>
                  <a:pt x="194" y="20816"/>
                  <a:pt x="0" y="20445"/>
                  <a:pt x="0" y="20013"/>
                </a:cubicBezTo>
                <a:lnTo>
                  <a:pt x="0" y="1586"/>
                </a:lnTo>
                <a:cubicBezTo>
                  <a:pt x="0" y="1154"/>
                  <a:pt x="194" y="780"/>
                  <a:pt x="583" y="469"/>
                </a:cubicBezTo>
                <a:cubicBezTo>
                  <a:pt x="975" y="158"/>
                  <a:pt x="1440" y="0"/>
                  <a:pt x="1980" y="0"/>
                </a:cubicBezTo>
                <a:lnTo>
                  <a:pt x="19633" y="0"/>
                </a:lnTo>
                <a:close/>
                <a:moveTo>
                  <a:pt x="2722" y="2150"/>
                </a:moveTo>
                <a:lnTo>
                  <a:pt x="2722" y="18608"/>
                </a:lnTo>
                <a:lnTo>
                  <a:pt x="10807" y="12115"/>
                </a:lnTo>
                <a:lnTo>
                  <a:pt x="18891" y="18608"/>
                </a:lnTo>
                <a:lnTo>
                  <a:pt x="18891" y="2150"/>
                </a:lnTo>
                <a:lnTo>
                  <a:pt x="2722" y="215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42" name="AutoShape 18"/>
          <p:cNvSpPr>
            <a:spLocks noChangeArrowheads="1"/>
          </p:cNvSpPr>
          <p:nvPr/>
        </p:nvSpPr>
        <p:spPr bwMode="auto">
          <a:xfrm>
            <a:off x="1419225" y="4899025"/>
            <a:ext cx="274638" cy="241300"/>
          </a:xfrm>
          <a:custGeom>
            <a:avLst/>
            <a:gdLst>
              <a:gd name="T0" fmla="*/ 137319 w 21600"/>
              <a:gd name="T1" fmla="*/ 120650 h 21600"/>
              <a:gd name="T2" fmla="*/ 137319 w 21600"/>
              <a:gd name="T3" fmla="*/ 120650 h 21600"/>
              <a:gd name="T4" fmla="*/ 137319 w 21600"/>
              <a:gd name="T5" fmla="*/ 120650 h 21600"/>
              <a:gd name="T6" fmla="*/ 1373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11152"/>
                </a:moveTo>
                <a:lnTo>
                  <a:pt x="0" y="5936"/>
                </a:lnTo>
                <a:cubicBezTo>
                  <a:pt x="0" y="5498"/>
                  <a:pt x="132" y="5116"/>
                  <a:pt x="396" y="4796"/>
                </a:cubicBezTo>
                <a:cubicBezTo>
                  <a:pt x="663" y="4479"/>
                  <a:pt x="979" y="4317"/>
                  <a:pt x="1346" y="4317"/>
                </a:cubicBezTo>
                <a:lnTo>
                  <a:pt x="6316" y="4317"/>
                </a:lnTo>
                <a:lnTo>
                  <a:pt x="6316" y="1072"/>
                </a:lnTo>
                <a:cubicBezTo>
                  <a:pt x="6316" y="781"/>
                  <a:pt x="6399" y="528"/>
                  <a:pt x="6568" y="320"/>
                </a:cubicBezTo>
                <a:cubicBezTo>
                  <a:pt x="6737" y="108"/>
                  <a:pt x="6945" y="0"/>
                  <a:pt x="7195" y="0"/>
                </a:cubicBezTo>
                <a:lnTo>
                  <a:pt x="14402" y="0"/>
                </a:lnTo>
                <a:cubicBezTo>
                  <a:pt x="14661" y="0"/>
                  <a:pt x="14877" y="108"/>
                  <a:pt x="15053" y="320"/>
                </a:cubicBezTo>
                <a:cubicBezTo>
                  <a:pt x="15227" y="528"/>
                  <a:pt x="15318" y="781"/>
                  <a:pt x="15318" y="1072"/>
                </a:cubicBezTo>
                <a:lnTo>
                  <a:pt x="15318" y="4317"/>
                </a:lnTo>
                <a:lnTo>
                  <a:pt x="20263" y="4317"/>
                </a:lnTo>
                <a:cubicBezTo>
                  <a:pt x="20630" y="4317"/>
                  <a:pt x="20943" y="4479"/>
                  <a:pt x="21205" y="4796"/>
                </a:cubicBezTo>
                <a:cubicBezTo>
                  <a:pt x="21467" y="5116"/>
                  <a:pt x="21599" y="5498"/>
                  <a:pt x="21599" y="5936"/>
                </a:cubicBezTo>
                <a:lnTo>
                  <a:pt x="21599" y="11152"/>
                </a:lnTo>
                <a:lnTo>
                  <a:pt x="0" y="11152"/>
                </a:lnTo>
                <a:close/>
                <a:moveTo>
                  <a:pt x="21599" y="12782"/>
                </a:moveTo>
                <a:lnTo>
                  <a:pt x="21599" y="19981"/>
                </a:lnTo>
                <a:cubicBezTo>
                  <a:pt x="21599" y="20425"/>
                  <a:pt x="21467" y="20801"/>
                  <a:pt x="21205" y="21121"/>
                </a:cubicBezTo>
                <a:cubicBezTo>
                  <a:pt x="20943" y="21438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21"/>
                </a:cubicBezTo>
                <a:cubicBezTo>
                  <a:pt x="132" y="20801"/>
                  <a:pt x="0" y="20425"/>
                  <a:pt x="0" y="19981"/>
                </a:cubicBezTo>
                <a:lnTo>
                  <a:pt x="0" y="12782"/>
                </a:lnTo>
                <a:lnTo>
                  <a:pt x="8355" y="12782"/>
                </a:lnTo>
                <a:cubicBezTo>
                  <a:pt x="8340" y="12841"/>
                  <a:pt x="8333" y="12929"/>
                  <a:pt x="8333" y="13052"/>
                </a:cubicBezTo>
                <a:lnTo>
                  <a:pt x="8333" y="15199"/>
                </a:lnTo>
                <a:cubicBezTo>
                  <a:pt x="8333" y="15713"/>
                  <a:pt x="8482" y="16160"/>
                  <a:pt x="8783" y="16542"/>
                </a:cubicBezTo>
                <a:cubicBezTo>
                  <a:pt x="9085" y="16921"/>
                  <a:pt x="9462" y="17112"/>
                  <a:pt x="9914" y="17112"/>
                </a:cubicBezTo>
                <a:lnTo>
                  <a:pt x="11707" y="17112"/>
                </a:lnTo>
                <a:cubicBezTo>
                  <a:pt x="12137" y="17112"/>
                  <a:pt x="12507" y="16924"/>
                  <a:pt x="12816" y="16548"/>
                </a:cubicBezTo>
                <a:cubicBezTo>
                  <a:pt x="13124" y="16175"/>
                  <a:pt x="13278" y="15725"/>
                  <a:pt x="13278" y="15199"/>
                </a:cubicBezTo>
                <a:lnTo>
                  <a:pt x="13278" y="13052"/>
                </a:lnTo>
                <a:cubicBezTo>
                  <a:pt x="13278" y="12938"/>
                  <a:pt x="13266" y="12847"/>
                  <a:pt x="13242" y="12782"/>
                </a:cubicBezTo>
                <a:lnTo>
                  <a:pt x="21599" y="12782"/>
                </a:lnTo>
                <a:close/>
                <a:moveTo>
                  <a:pt x="8108" y="4320"/>
                </a:moveTo>
                <a:lnTo>
                  <a:pt x="13511" y="4320"/>
                </a:lnTo>
                <a:lnTo>
                  <a:pt x="13511" y="2170"/>
                </a:lnTo>
                <a:lnTo>
                  <a:pt x="8108" y="2170"/>
                </a:lnTo>
                <a:lnTo>
                  <a:pt x="8108" y="4320"/>
                </a:lnTo>
                <a:close/>
                <a:moveTo>
                  <a:pt x="11707" y="12782"/>
                </a:moveTo>
                <a:cubicBezTo>
                  <a:pt x="11849" y="12782"/>
                  <a:pt x="11922" y="12873"/>
                  <a:pt x="11929" y="13052"/>
                </a:cubicBezTo>
                <a:lnTo>
                  <a:pt x="11929" y="15199"/>
                </a:lnTo>
                <a:cubicBezTo>
                  <a:pt x="11929" y="15367"/>
                  <a:pt x="11856" y="15455"/>
                  <a:pt x="11707" y="15467"/>
                </a:cubicBezTo>
                <a:lnTo>
                  <a:pt x="9914" y="15467"/>
                </a:lnTo>
                <a:cubicBezTo>
                  <a:pt x="9758" y="15467"/>
                  <a:pt x="9675" y="15379"/>
                  <a:pt x="9667" y="15199"/>
                </a:cubicBezTo>
                <a:lnTo>
                  <a:pt x="9667" y="13052"/>
                </a:lnTo>
                <a:cubicBezTo>
                  <a:pt x="9667" y="12882"/>
                  <a:pt x="9750" y="12794"/>
                  <a:pt x="9914" y="12782"/>
                </a:cubicBezTo>
                <a:lnTo>
                  <a:pt x="11707" y="12782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43" name="AutoShape 19"/>
          <p:cNvSpPr>
            <a:spLocks noChangeArrowheads="1"/>
          </p:cNvSpPr>
          <p:nvPr/>
        </p:nvSpPr>
        <p:spPr bwMode="auto">
          <a:xfrm>
            <a:off x="2033588" y="4899025"/>
            <a:ext cx="247650" cy="241300"/>
          </a:xfrm>
          <a:custGeom>
            <a:avLst/>
            <a:gdLst>
              <a:gd name="T0" fmla="*/ 123825 w 21600"/>
              <a:gd name="T1" fmla="*/ 120644 h 21579"/>
              <a:gd name="T2" fmla="*/ 123825 w 21600"/>
              <a:gd name="T3" fmla="*/ 120644 h 21579"/>
              <a:gd name="T4" fmla="*/ 123825 w 21600"/>
              <a:gd name="T5" fmla="*/ 120644 h 21579"/>
              <a:gd name="T6" fmla="*/ 123825 w 21600"/>
              <a:gd name="T7" fmla="*/ 120644 h 21579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79"/>
              <a:gd name="T14" fmla="*/ 21600 w 21600"/>
              <a:gd name="T15" fmla="*/ 21579 h 2157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44" name="AutoShape 20"/>
          <p:cNvSpPr>
            <a:spLocks noChangeArrowheads="1"/>
          </p:cNvSpPr>
          <p:nvPr/>
        </p:nvSpPr>
        <p:spPr bwMode="auto">
          <a:xfrm>
            <a:off x="2633663" y="4899025"/>
            <a:ext cx="249237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9987" y="2580"/>
                </a:moveTo>
                <a:cubicBezTo>
                  <a:pt x="20419" y="2580"/>
                  <a:pt x="20793" y="2735"/>
                  <a:pt x="21116" y="3052"/>
                </a:cubicBezTo>
                <a:cubicBezTo>
                  <a:pt x="21438" y="3372"/>
                  <a:pt x="21599" y="3743"/>
                  <a:pt x="21599" y="4175"/>
                </a:cubicBezTo>
                <a:lnTo>
                  <a:pt x="21599" y="19987"/>
                </a:lnTo>
                <a:cubicBezTo>
                  <a:pt x="21599" y="20419"/>
                  <a:pt x="21438" y="20796"/>
                  <a:pt x="21116" y="21116"/>
                </a:cubicBezTo>
                <a:cubicBezTo>
                  <a:pt x="20793" y="21438"/>
                  <a:pt x="20419" y="21599"/>
                  <a:pt x="19987" y="21599"/>
                </a:cubicBezTo>
                <a:lnTo>
                  <a:pt x="1612" y="21599"/>
                </a:lnTo>
                <a:cubicBezTo>
                  <a:pt x="1180" y="21599"/>
                  <a:pt x="806" y="21438"/>
                  <a:pt x="483" y="21116"/>
                </a:cubicBezTo>
                <a:cubicBezTo>
                  <a:pt x="161" y="20796"/>
                  <a:pt x="0" y="20419"/>
                  <a:pt x="0" y="19987"/>
                </a:cubicBezTo>
                <a:lnTo>
                  <a:pt x="0" y="4175"/>
                </a:lnTo>
                <a:cubicBezTo>
                  <a:pt x="0" y="3743"/>
                  <a:pt x="161" y="3372"/>
                  <a:pt x="483" y="3052"/>
                </a:cubicBezTo>
                <a:cubicBezTo>
                  <a:pt x="806" y="2735"/>
                  <a:pt x="1180" y="2580"/>
                  <a:pt x="1612" y="2580"/>
                </a:cubicBezTo>
                <a:lnTo>
                  <a:pt x="2150" y="2580"/>
                </a:lnTo>
                <a:lnTo>
                  <a:pt x="2150" y="2401"/>
                </a:lnTo>
                <a:cubicBezTo>
                  <a:pt x="2150" y="2116"/>
                  <a:pt x="2196" y="1828"/>
                  <a:pt x="2288" y="1540"/>
                </a:cubicBezTo>
                <a:cubicBezTo>
                  <a:pt x="2381" y="1249"/>
                  <a:pt x="2530" y="990"/>
                  <a:pt x="2738" y="766"/>
                </a:cubicBezTo>
                <a:cubicBezTo>
                  <a:pt x="2942" y="541"/>
                  <a:pt x="3216" y="360"/>
                  <a:pt x="3555" y="213"/>
                </a:cubicBezTo>
                <a:cubicBezTo>
                  <a:pt x="3895" y="75"/>
                  <a:pt x="4310" y="0"/>
                  <a:pt x="4796" y="0"/>
                </a:cubicBezTo>
                <a:cubicBezTo>
                  <a:pt x="5283" y="0"/>
                  <a:pt x="5698" y="75"/>
                  <a:pt x="6037" y="213"/>
                </a:cubicBezTo>
                <a:cubicBezTo>
                  <a:pt x="6377" y="360"/>
                  <a:pt x="6651" y="541"/>
                  <a:pt x="6858" y="766"/>
                </a:cubicBezTo>
                <a:cubicBezTo>
                  <a:pt x="7062" y="990"/>
                  <a:pt x="7215" y="1255"/>
                  <a:pt x="7313" y="1546"/>
                </a:cubicBezTo>
                <a:cubicBezTo>
                  <a:pt x="7411" y="1840"/>
                  <a:pt x="7457" y="2125"/>
                  <a:pt x="7457" y="2401"/>
                </a:cubicBezTo>
                <a:lnTo>
                  <a:pt x="7457" y="2580"/>
                </a:lnTo>
                <a:lnTo>
                  <a:pt x="8133" y="2580"/>
                </a:lnTo>
                <a:lnTo>
                  <a:pt x="8133" y="2401"/>
                </a:lnTo>
                <a:cubicBezTo>
                  <a:pt x="8133" y="2116"/>
                  <a:pt x="8179" y="1828"/>
                  <a:pt x="8269" y="1540"/>
                </a:cubicBezTo>
                <a:cubicBezTo>
                  <a:pt x="8364" y="1249"/>
                  <a:pt x="8511" y="990"/>
                  <a:pt x="8718" y="766"/>
                </a:cubicBezTo>
                <a:cubicBezTo>
                  <a:pt x="8925" y="541"/>
                  <a:pt x="9199" y="360"/>
                  <a:pt x="9538" y="213"/>
                </a:cubicBezTo>
                <a:cubicBezTo>
                  <a:pt x="9878" y="74"/>
                  <a:pt x="10293" y="0"/>
                  <a:pt x="10779" y="0"/>
                </a:cubicBezTo>
                <a:cubicBezTo>
                  <a:pt x="11266" y="0"/>
                  <a:pt x="11678" y="74"/>
                  <a:pt x="12020" y="213"/>
                </a:cubicBezTo>
                <a:cubicBezTo>
                  <a:pt x="12360" y="360"/>
                  <a:pt x="12636" y="541"/>
                  <a:pt x="12852" y="766"/>
                </a:cubicBezTo>
                <a:cubicBezTo>
                  <a:pt x="13068" y="990"/>
                  <a:pt x="13227" y="1255"/>
                  <a:pt x="13322" y="1546"/>
                </a:cubicBezTo>
                <a:cubicBezTo>
                  <a:pt x="13417" y="1840"/>
                  <a:pt x="13469" y="2125"/>
                  <a:pt x="13469" y="2401"/>
                </a:cubicBezTo>
                <a:lnTo>
                  <a:pt x="13469" y="2580"/>
                </a:lnTo>
                <a:lnTo>
                  <a:pt x="14142" y="2580"/>
                </a:lnTo>
                <a:lnTo>
                  <a:pt x="14142" y="2401"/>
                </a:lnTo>
                <a:cubicBezTo>
                  <a:pt x="14142" y="2116"/>
                  <a:pt x="14191" y="1828"/>
                  <a:pt x="14286" y="1540"/>
                </a:cubicBezTo>
                <a:cubicBezTo>
                  <a:pt x="14384" y="1249"/>
                  <a:pt x="14534" y="990"/>
                  <a:pt x="14741" y="765"/>
                </a:cubicBezTo>
                <a:cubicBezTo>
                  <a:pt x="14948" y="541"/>
                  <a:pt x="15219" y="359"/>
                  <a:pt x="15556" y="213"/>
                </a:cubicBezTo>
                <a:cubicBezTo>
                  <a:pt x="15890" y="74"/>
                  <a:pt x="16305" y="0"/>
                  <a:pt x="16803" y="0"/>
                </a:cubicBezTo>
                <a:cubicBezTo>
                  <a:pt x="17289" y="0"/>
                  <a:pt x="17704" y="74"/>
                  <a:pt x="18044" y="213"/>
                </a:cubicBezTo>
                <a:cubicBezTo>
                  <a:pt x="18383" y="359"/>
                  <a:pt x="18657" y="541"/>
                  <a:pt x="18864" y="765"/>
                </a:cubicBezTo>
                <a:cubicBezTo>
                  <a:pt x="19069" y="990"/>
                  <a:pt x="19218" y="1255"/>
                  <a:pt x="19311" y="1546"/>
                </a:cubicBezTo>
                <a:cubicBezTo>
                  <a:pt x="19403" y="1839"/>
                  <a:pt x="19449" y="2125"/>
                  <a:pt x="19449" y="2401"/>
                </a:cubicBezTo>
                <a:lnTo>
                  <a:pt x="19449" y="2580"/>
                </a:lnTo>
                <a:lnTo>
                  <a:pt x="19987" y="2580"/>
                </a:lnTo>
                <a:close/>
                <a:moveTo>
                  <a:pt x="6066" y="7968"/>
                </a:moveTo>
                <a:lnTo>
                  <a:pt x="2179" y="7968"/>
                </a:lnTo>
                <a:lnTo>
                  <a:pt x="2179" y="11443"/>
                </a:lnTo>
                <a:lnTo>
                  <a:pt x="6066" y="11443"/>
                </a:lnTo>
                <a:lnTo>
                  <a:pt x="6066" y="7968"/>
                </a:lnTo>
                <a:close/>
                <a:moveTo>
                  <a:pt x="6066" y="11976"/>
                </a:moveTo>
                <a:lnTo>
                  <a:pt x="2179" y="11976"/>
                </a:lnTo>
                <a:lnTo>
                  <a:pt x="2179" y="15452"/>
                </a:lnTo>
                <a:lnTo>
                  <a:pt x="6066" y="15452"/>
                </a:lnTo>
                <a:lnTo>
                  <a:pt x="6066" y="11976"/>
                </a:lnTo>
                <a:close/>
                <a:moveTo>
                  <a:pt x="6066" y="15976"/>
                </a:moveTo>
                <a:lnTo>
                  <a:pt x="2179" y="15976"/>
                </a:lnTo>
                <a:lnTo>
                  <a:pt x="2179" y="19422"/>
                </a:lnTo>
                <a:lnTo>
                  <a:pt x="6066" y="19422"/>
                </a:lnTo>
                <a:lnTo>
                  <a:pt x="6066" y="15976"/>
                </a:lnTo>
                <a:close/>
                <a:moveTo>
                  <a:pt x="3754" y="5543"/>
                </a:moveTo>
                <a:cubicBezTo>
                  <a:pt x="3754" y="6067"/>
                  <a:pt x="4102" y="6323"/>
                  <a:pt x="4799" y="6323"/>
                </a:cubicBezTo>
                <a:cubicBezTo>
                  <a:pt x="5499" y="6323"/>
                  <a:pt x="5847" y="6067"/>
                  <a:pt x="5847" y="5543"/>
                </a:cubicBezTo>
                <a:lnTo>
                  <a:pt x="5847" y="2398"/>
                </a:lnTo>
                <a:cubicBezTo>
                  <a:pt x="5847" y="1877"/>
                  <a:pt x="5499" y="1612"/>
                  <a:pt x="4799" y="1612"/>
                </a:cubicBezTo>
                <a:cubicBezTo>
                  <a:pt x="4102" y="1612"/>
                  <a:pt x="3754" y="1877"/>
                  <a:pt x="3754" y="2398"/>
                </a:cubicBezTo>
                <a:lnTo>
                  <a:pt x="3754" y="5543"/>
                </a:lnTo>
                <a:close/>
                <a:moveTo>
                  <a:pt x="10535" y="7968"/>
                </a:moveTo>
                <a:lnTo>
                  <a:pt x="6607" y="7968"/>
                </a:lnTo>
                <a:lnTo>
                  <a:pt x="6607" y="11443"/>
                </a:lnTo>
                <a:lnTo>
                  <a:pt x="10535" y="11443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7" y="11976"/>
                </a:lnTo>
                <a:lnTo>
                  <a:pt x="6607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7" y="15976"/>
                </a:lnTo>
                <a:lnTo>
                  <a:pt x="6607" y="19422"/>
                </a:lnTo>
                <a:lnTo>
                  <a:pt x="10535" y="19422"/>
                </a:lnTo>
                <a:lnTo>
                  <a:pt x="10535" y="15976"/>
                </a:lnTo>
                <a:close/>
                <a:moveTo>
                  <a:pt x="9774" y="5543"/>
                </a:moveTo>
                <a:cubicBezTo>
                  <a:pt x="9774" y="5825"/>
                  <a:pt x="9849" y="6027"/>
                  <a:pt x="9996" y="6145"/>
                </a:cubicBezTo>
                <a:cubicBezTo>
                  <a:pt x="10143" y="6269"/>
                  <a:pt x="10405" y="6323"/>
                  <a:pt x="10782" y="6323"/>
                </a:cubicBezTo>
                <a:cubicBezTo>
                  <a:pt x="11159" y="6323"/>
                  <a:pt x="11427" y="6263"/>
                  <a:pt x="11588" y="6139"/>
                </a:cubicBezTo>
                <a:cubicBezTo>
                  <a:pt x="11750" y="6015"/>
                  <a:pt x="11830" y="5819"/>
                  <a:pt x="11830" y="5543"/>
                </a:cubicBezTo>
                <a:lnTo>
                  <a:pt x="11830" y="2398"/>
                </a:lnTo>
                <a:cubicBezTo>
                  <a:pt x="11830" y="2128"/>
                  <a:pt x="11750" y="1932"/>
                  <a:pt x="11588" y="1802"/>
                </a:cubicBezTo>
                <a:cubicBezTo>
                  <a:pt x="11427" y="1673"/>
                  <a:pt x="11159" y="1612"/>
                  <a:pt x="10782" y="1612"/>
                </a:cubicBezTo>
                <a:cubicBezTo>
                  <a:pt x="10405" y="1612"/>
                  <a:pt x="10143" y="1679"/>
                  <a:pt x="9996" y="1814"/>
                </a:cubicBezTo>
                <a:cubicBezTo>
                  <a:pt x="9849" y="1944"/>
                  <a:pt x="9774" y="2139"/>
                  <a:pt x="9774" y="2398"/>
                </a:cubicBezTo>
                <a:lnTo>
                  <a:pt x="9774" y="5543"/>
                </a:lnTo>
                <a:close/>
                <a:moveTo>
                  <a:pt x="14986" y="7968"/>
                </a:moveTo>
                <a:lnTo>
                  <a:pt x="11073" y="7968"/>
                </a:lnTo>
                <a:lnTo>
                  <a:pt x="11073" y="11443"/>
                </a:lnTo>
                <a:lnTo>
                  <a:pt x="14986" y="11443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3" y="11976"/>
                </a:lnTo>
                <a:lnTo>
                  <a:pt x="11073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3" y="15976"/>
                </a:lnTo>
                <a:lnTo>
                  <a:pt x="11073" y="19422"/>
                </a:lnTo>
                <a:lnTo>
                  <a:pt x="14986" y="19422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1" y="7968"/>
                </a:lnTo>
                <a:lnTo>
                  <a:pt x="15521" y="11443"/>
                </a:lnTo>
                <a:lnTo>
                  <a:pt x="19423" y="11443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1" y="11976"/>
                </a:lnTo>
                <a:lnTo>
                  <a:pt x="15521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1" y="15976"/>
                </a:lnTo>
                <a:lnTo>
                  <a:pt x="15521" y="19422"/>
                </a:lnTo>
                <a:lnTo>
                  <a:pt x="19423" y="19422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7"/>
                  <a:pt x="16106" y="6323"/>
                  <a:pt x="16806" y="6323"/>
                </a:cubicBezTo>
                <a:cubicBezTo>
                  <a:pt x="17502" y="6323"/>
                  <a:pt x="17848" y="6067"/>
                  <a:pt x="17839" y="5543"/>
                </a:cubicBezTo>
                <a:lnTo>
                  <a:pt x="17839" y="2398"/>
                </a:lnTo>
                <a:cubicBezTo>
                  <a:pt x="17839" y="1877"/>
                  <a:pt x="17494" y="1612"/>
                  <a:pt x="16806" y="1612"/>
                </a:cubicBezTo>
                <a:cubicBezTo>
                  <a:pt x="16106" y="1612"/>
                  <a:pt x="15758" y="1877"/>
                  <a:pt x="15758" y="2398"/>
                </a:cubicBezTo>
                <a:lnTo>
                  <a:pt x="15758" y="554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45" name="AutoShape 21"/>
          <p:cNvSpPr>
            <a:spLocks noChangeArrowheads="1"/>
          </p:cNvSpPr>
          <p:nvPr/>
        </p:nvSpPr>
        <p:spPr bwMode="auto">
          <a:xfrm>
            <a:off x="3227388" y="3036888"/>
            <a:ext cx="249237" cy="265112"/>
          </a:xfrm>
          <a:custGeom>
            <a:avLst/>
            <a:gdLst>
              <a:gd name="T0" fmla="*/ 124619 w 21600"/>
              <a:gd name="T1" fmla="*/ 132556 h 21600"/>
              <a:gd name="T2" fmla="*/ 124619 w 21600"/>
              <a:gd name="T3" fmla="*/ 132556 h 21600"/>
              <a:gd name="T4" fmla="*/ 124619 w 21600"/>
              <a:gd name="T5" fmla="*/ 132556 h 21600"/>
              <a:gd name="T6" fmla="*/ 124619 w 21600"/>
              <a:gd name="T7" fmla="*/ 13255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4" y="0"/>
                  <a:pt x="13705" y="282"/>
                  <a:pt x="15014" y="844"/>
                </a:cubicBezTo>
                <a:cubicBezTo>
                  <a:pt x="16322" y="1408"/>
                  <a:pt x="17466" y="2176"/>
                  <a:pt x="18449" y="3156"/>
                </a:cubicBezTo>
                <a:cubicBezTo>
                  <a:pt x="19432" y="4133"/>
                  <a:pt x="20204" y="5280"/>
                  <a:pt x="20760" y="6590"/>
                </a:cubicBezTo>
                <a:cubicBezTo>
                  <a:pt x="21320" y="7900"/>
                  <a:pt x="21599" y="9303"/>
                  <a:pt x="21599" y="10799"/>
                </a:cubicBezTo>
                <a:cubicBezTo>
                  <a:pt x="21599" y="12296"/>
                  <a:pt x="21320" y="13696"/>
                  <a:pt x="20760" y="15009"/>
                </a:cubicBezTo>
                <a:cubicBezTo>
                  <a:pt x="20204" y="16320"/>
                  <a:pt x="19432" y="17463"/>
                  <a:pt x="18449" y="18443"/>
                </a:cubicBezTo>
                <a:cubicBezTo>
                  <a:pt x="17466" y="19423"/>
                  <a:pt x="16322" y="20191"/>
                  <a:pt x="15014" y="20755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81" y="17463"/>
                  <a:pt x="1409" y="16320"/>
                  <a:pt x="844" y="15009"/>
                </a:cubicBezTo>
                <a:cubicBezTo>
                  <a:pt x="282" y="13696"/>
                  <a:pt x="0" y="12296"/>
                  <a:pt x="0" y="10800"/>
                </a:cubicBezTo>
                <a:cubicBezTo>
                  <a:pt x="0" y="9303"/>
                  <a:pt x="282" y="7900"/>
                  <a:pt x="844" y="6590"/>
                </a:cubicBezTo>
                <a:cubicBezTo>
                  <a:pt x="1409" y="5280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4"/>
                </a:cubicBezTo>
                <a:cubicBezTo>
                  <a:pt x="7905" y="282"/>
                  <a:pt x="9309" y="0"/>
                  <a:pt x="10807" y="0"/>
                </a:cubicBezTo>
                <a:moveTo>
                  <a:pt x="12524" y="3961"/>
                </a:moveTo>
                <a:cubicBezTo>
                  <a:pt x="12524" y="3871"/>
                  <a:pt x="12488" y="3772"/>
                  <a:pt x="12417" y="3664"/>
                </a:cubicBezTo>
                <a:cubicBezTo>
                  <a:pt x="12344" y="3594"/>
                  <a:pt x="12239" y="3554"/>
                  <a:pt x="12103" y="3543"/>
                </a:cubicBezTo>
                <a:lnTo>
                  <a:pt x="9496" y="3543"/>
                </a:lnTo>
                <a:cubicBezTo>
                  <a:pt x="9368" y="3543"/>
                  <a:pt x="9270" y="3583"/>
                  <a:pt x="9196" y="3664"/>
                </a:cubicBezTo>
                <a:cubicBezTo>
                  <a:pt x="9125" y="3775"/>
                  <a:pt x="9089" y="3873"/>
                  <a:pt x="9089" y="3961"/>
                </a:cubicBezTo>
                <a:lnTo>
                  <a:pt x="9278" y="13948"/>
                </a:lnTo>
                <a:cubicBezTo>
                  <a:pt x="9315" y="14210"/>
                  <a:pt x="9453" y="14340"/>
                  <a:pt x="9696" y="14340"/>
                </a:cubicBezTo>
                <a:lnTo>
                  <a:pt x="11889" y="14340"/>
                </a:lnTo>
                <a:cubicBezTo>
                  <a:pt x="11996" y="14340"/>
                  <a:pt x="12092" y="14304"/>
                  <a:pt x="12171" y="14233"/>
                </a:cubicBezTo>
                <a:cubicBezTo>
                  <a:pt x="12253" y="14162"/>
                  <a:pt x="12296" y="14066"/>
                  <a:pt x="12296" y="13948"/>
                </a:cubicBezTo>
                <a:lnTo>
                  <a:pt x="12524" y="3961"/>
                </a:lnTo>
                <a:close/>
                <a:moveTo>
                  <a:pt x="12442" y="15639"/>
                </a:moveTo>
                <a:cubicBezTo>
                  <a:pt x="12442" y="15532"/>
                  <a:pt x="12400" y="15436"/>
                  <a:pt x="12315" y="15354"/>
                </a:cubicBezTo>
                <a:cubicBezTo>
                  <a:pt x="12228" y="15275"/>
                  <a:pt x="12132" y="15232"/>
                  <a:pt x="12024" y="15232"/>
                </a:cubicBezTo>
                <a:lnTo>
                  <a:pt x="9589" y="15232"/>
                </a:lnTo>
                <a:cubicBezTo>
                  <a:pt x="9481" y="15232"/>
                  <a:pt x="9388" y="15275"/>
                  <a:pt x="9312" y="15354"/>
                </a:cubicBezTo>
                <a:cubicBezTo>
                  <a:pt x="9236" y="15436"/>
                  <a:pt x="9196" y="15532"/>
                  <a:pt x="9196" y="15639"/>
                </a:cubicBezTo>
                <a:lnTo>
                  <a:pt x="9196" y="17991"/>
                </a:lnTo>
                <a:cubicBezTo>
                  <a:pt x="9196" y="18098"/>
                  <a:pt x="9233" y="18194"/>
                  <a:pt x="9306" y="18282"/>
                </a:cubicBezTo>
                <a:cubicBezTo>
                  <a:pt x="9377" y="18367"/>
                  <a:pt x="9473" y="18409"/>
                  <a:pt x="9589" y="18409"/>
                </a:cubicBezTo>
                <a:lnTo>
                  <a:pt x="12024" y="18409"/>
                </a:lnTo>
                <a:cubicBezTo>
                  <a:pt x="12132" y="18409"/>
                  <a:pt x="12228" y="18369"/>
                  <a:pt x="12315" y="18288"/>
                </a:cubicBezTo>
                <a:cubicBezTo>
                  <a:pt x="12400" y="18206"/>
                  <a:pt x="12442" y="18107"/>
                  <a:pt x="12442" y="17991"/>
                </a:cubicBezTo>
                <a:lnTo>
                  <a:pt x="12442" y="1563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46" name="AutoShape 22"/>
          <p:cNvSpPr>
            <a:spLocks noChangeArrowheads="1"/>
          </p:cNvSpPr>
          <p:nvPr/>
        </p:nvSpPr>
        <p:spPr bwMode="auto">
          <a:xfrm>
            <a:off x="3784600" y="3036888"/>
            <a:ext cx="300038" cy="265112"/>
          </a:xfrm>
          <a:custGeom>
            <a:avLst/>
            <a:gdLst>
              <a:gd name="T0" fmla="*/ 150019 w 21600"/>
              <a:gd name="T1" fmla="*/ 132556 h 21600"/>
              <a:gd name="T2" fmla="*/ 150019 w 21600"/>
              <a:gd name="T3" fmla="*/ 132556 h 21600"/>
              <a:gd name="T4" fmla="*/ 150019 w 21600"/>
              <a:gd name="T5" fmla="*/ 132556 h 21600"/>
              <a:gd name="T6" fmla="*/ 150019 w 21600"/>
              <a:gd name="T7" fmla="*/ 13255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547" y="12500"/>
                </a:moveTo>
                <a:cubicBezTo>
                  <a:pt x="17868" y="12791"/>
                  <a:pt x="18218" y="13020"/>
                  <a:pt x="18600" y="13190"/>
                </a:cubicBezTo>
                <a:cubicBezTo>
                  <a:pt x="18985" y="13358"/>
                  <a:pt x="19386" y="13455"/>
                  <a:pt x="19810" y="13469"/>
                </a:cubicBezTo>
                <a:lnTo>
                  <a:pt x="19810" y="17282"/>
                </a:lnTo>
                <a:cubicBezTo>
                  <a:pt x="19810" y="17869"/>
                  <a:pt x="19712" y="18427"/>
                  <a:pt x="19516" y="18950"/>
                </a:cubicBezTo>
                <a:cubicBezTo>
                  <a:pt x="19320" y="19467"/>
                  <a:pt x="19058" y="19925"/>
                  <a:pt x="18730" y="20319"/>
                </a:cubicBezTo>
                <a:cubicBezTo>
                  <a:pt x="18402" y="20712"/>
                  <a:pt x="18022" y="21024"/>
                  <a:pt x="17594" y="21256"/>
                </a:cubicBezTo>
                <a:cubicBezTo>
                  <a:pt x="17163" y="21485"/>
                  <a:pt x="16698" y="21599"/>
                  <a:pt x="16198" y="21599"/>
                </a:cubicBezTo>
                <a:lnTo>
                  <a:pt x="3596" y="21599"/>
                </a:lnTo>
                <a:cubicBezTo>
                  <a:pt x="3107" y="21599"/>
                  <a:pt x="2639" y="21485"/>
                  <a:pt x="2198" y="21256"/>
                </a:cubicBezTo>
                <a:cubicBezTo>
                  <a:pt x="1757" y="21024"/>
                  <a:pt x="1376" y="20710"/>
                  <a:pt x="1055" y="20319"/>
                </a:cubicBezTo>
                <a:cubicBezTo>
                  <a:pt x="734" y="19925"/>
                  <a:pt x="479" y="19467"/>
                  <a:pt x="286" y="18950"/>
                </a:cubicBezTo>
                <a:cubicBezTo>
                  <a:pt x="95" y="18427"/>
                  <a:pt x="0" y="17869"/>
                  <a:pt x="0" y="17282"/>
                </a:cubicBezTo>
                <a:lnTo>
                  <a:pt x="0" y="4317"/>
                </a:lnTo>
                <a:cubicBezTo>
                  <a:pt x="0" y="3727"/>
                  <a:pt x="95" y="3169"/>
                  <a:pt x="286" y="2637"/>
                </a:cubicBezTo>
                <a:cubicBezTo>
                  <a:pt x="479" y="2105"/>
                  <a:pt x="734" y="1650"/>
                  <a:pt x="1055" y="1265"/>
                </a:cubicBezTo>
                <a:cubicBezTo>
                  <a:pt x="1376" y="881"/>
                  <a:pt x="1757" y="575"/>
                  <a:pt x="2198" y="346"/>
                </a:cubicBezTo>
                <a:cubicBezTo>
                  <a:pt x="2639" y="114"/>
                  <a:pt x="3107" y="0"/>
                  <a:pt x="3596" y="0"/>
                </a:cubicBezTo>
                <a:lnTo>
                  <a:pt x="10420" y="0"/>
                </a:lnTo>
                <a:cubicBezTo>
                  <a:pt x="10403" y="132"/>
                  <a:pt x="10388" y="261"/>
                  <a:pt x="10373" y="387"/>
                </a:cubicBezTo>
                <a:cubicBezTo>
                  <a:pt x="10356" y="514"/>
                  <a:pt x="10349" y="652"/>
                  <a:pt x="10349" y="801"/>
                </a:cubicBezTo>
                <a:lnTo>
                  <a:pt x="10349" y="2041"/>
                </a:lnTo>
                <a:cubicBezTo>
                  <a:pt x="10349" y="2255"/>
                  <a:pt x="10373" y="2478"/>
                  <a:pt x="10420" y="2713"/>
                </a:cubicBezTo>
                <a:lnTo>
                  <a:pt x="3596" y="2713"/>
                </a:lnTo>
                <a:cubicBezTo>
                  <a:pt x="3231" y="2713"/>
                  <a:pt x="2916" y="2872"/>
                  <a:pt x="2654" y="3183"/>
                </a:cubicBezTo>
                <a:cubicBezTo>
                  <a:pt x="2392" y="3501"/>
                  <a:pt x="2262" y="3877"/>
                  <a:pt x="2262" y="4317"/>
                </a:cubicBezTo>
                <a:lnTo>
                  <a:pt x="2262" y="17282"/>
                </a:lnTo>
                <a:cubicBezTo>
                  <a:pt x="2262" y="17722"/>
                  <a:pt x="2392" y="18101"/>
                  <a:pt x="2654" y="18413"/>
                </a:cubicBezTo>
                <a:cubicBezTo>
                  <a:pt x="2916" y="18727"/>
                  <a:pt x="3231" y="18886"/>
                  <a:pt x="3596" y="18886"/>
                </a:cubicBezTo>
                <a:lnTo>
                  <a:pt x="16198" y="18886"/>
                </a:lnTo>
                <a:cubicBezTo>
                  <a:pt x="16566" y="18886"/>
                  <a:pt x="16881" y="18727"/>
                  <a:pt x="17148" y="18413"/>
                </a:cubicBezTo>
                <a:cubicBezTo>
                  <a:pt x="17413" y="18101"/>
                  <a:pt x="17547" y="17722"/>
                  <a:pt x="17547" y="17282"/>
                </a:cubicBezTo>
                <a:lnTo>
                  <a:pt x="17547" y="12500"/>
                </a:lnTo>
                <a:close/>
                <a:moveTo>
                  <a:pt x="21599" y="2011"/>
                </a:moveTo>
                <a:lnTo>
                  <a:pt x="21599" y="8902"/>
                </a:lnTo>
                <a:cubicBezTo>
                  <a:pt x="21599" y="9137"/>
                  <a:pt x="21531" y="9331"/>
                  <a:pt x="21394" y="9492"/>
                </a:cubicBezTo>
                <a:cubicBezTo>
                  <a:pt x="21257" y="9651"/>
                  <a:pt x="21102" y="9722"/>
                  <a:pt x="20931" y="9701"/>
                </a:cubicBezTo>
                <a:lnTo>
                  <a:pt x="19922" y="9701"/>
                </a:lnTo>
                <a:cubicBezTo>
                  <a:pt x="19726" y="9701"/>
                  <a:pt x="19565" y="9625"/>
                  <a:pt x="19438" y="9472"/>
                </a:cubicBezTo>
                <a:cubicBezTo>
                  <a:pt x="19308" y="9316"/>
                  <a:pt x="19244" y="9125"/>
                  <a:pt x="19244" y="8902"/>
                </a:cubicBezTo>
                <a:lnTo>
                  <a:pt x="19244" y="5134"/>
                </a:lnTo>
                <a:lnTo>
                  <a:pt x="10195" y="15960"/>
                </a:lnTo>
                <a:cubicBezTo>
                  <a:pt x="10070" y="16110"/>
                  <a:pt x="9911" y="16183"/>
                  <a:pt x="9720" y="16183"/>
                </a:cubicBezTo>
                <a:cubicBezTo>
                  <a:pt x="9529" y="16183"/>
                  <a:pt x="9365" y="16113"/>
                  <a:pt x="9233" y="15960"/>
                </a:cubicBezTo>
                <a:lnTo>
                  <a:pt x="8307" y="14835"/>
                </a:lnTo>
                <a:cubicBezTo>
                  <a:pt x="8182" y="14682"/>
                  <a:pt x="8118" y="14492"/>
                  <a:pt x="8114" y="14259"/>
                </a:cubicBezTo>
                <a:cubicBezTo>
                  <a:pt x="8111" y="14025"/>
                  <a:pt x="8175" y="13831"/>
                  <a:pt x="8307" y="13684"/>
                </a:cubicBezTo>
                <a:lnTo>
                  <a:pt x="17332" y="2825"/>
                </a:lnTo>
                <a:lnTo>
                  <a:pt x="14181" y="2825"/>
                </a:lnTo>
                <a:cubicBezTo>
                  <a:pt x="13985" y="2825"/>
                  <a:pt x="13823" y="2749"/>
                  <a:pt x="13698" y="2593"/>
                </a:cubicBezTo>
                <a:cubicBezTo>
                  <a:pt x="13574" y="2440"/>
                  <a:pt x="13512" y="2246"/>
                  <a:pt x="13512" y="2011"/>
                </a:cubicBezTo>
                <a:lnTo>
                  <a:pt x="13512" y="801"/>
                </a:lnTo>
                <a:cubicBezTo>
                  <a:pt x="13495" y="587"/>
                  <a:pt x="13556" y="399"/>
                  <a:pt x="13694" y="237"/>
                </a:cubicBezTo>
                <a:cubicBezTo>
                  <a:pt x="13831" y="82"/>
                  <a:pt x="13992" y="0"/>
                  <a:pt x="14181" y="0"/>
                </a:cubicBezTo>
                <a:lnTo>
                  <a:pt x="20931" y="0"/>
                </a:lnTo>
                <a:cubicBezTo>
                  <a:pt x="21110" y="0"/>
                  <a:pt x="21267" y="82"/>
                  <a:pt x="21399" y="246"/>
                </a:cubicBezTo>
                <a:cubicBezTo>
                  <a:pt x="21533" y="411"/>
                  <a:pt x="21599" y="599"/>
                  <a:pt x="21599" y="801"/>
                </a:cubicBezTo>
                <a:lnTo>
                  <a:pt x="21599" y="201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47" name="AutoShape 23"/>
          <p:cNvSpPr>
            <a:spLocks noChangeArrowheads="1"/>
          </p:cNvSpPr>
          <p:nvPr/>
        </p:nvSpPr>
        <p:spPr bwMode="auto">
          <a:xfrm>
            <a:off x="4386263" y="3036888"/>
            <a:ext cx="300037" cy="265112"/>
          </a:xfrm>
          <a:custGeom>
            <a:avLst/>
            <a:gdLst>
              <a:gd name="T0" fmla="*/ 150019 w 21598"/>
              <a:gd name="T1" fmla="*/ 132802 h 21580"/>
              <a:gd name="T2" fmla="*/ 150019 w 21598"/>
              <a:gd name="T3" fmla="*/ 132802 h 21580"/>
              <a:gd name="T4" fmla="*/ 150019 w 21598"/>
              <a:gd name="T5" fmla="*/ 132802 h 21580"/>
              <a:gd name="T6" fmla="*/ 150019 w 21598"/>
              <a:gd name="T7" fmla="*/ 132802 h 21580"/>
              <a:gd name="T8" fmla="*/ 0 60000 65536"/>
              <a:gd name="T9" fmla="*/ 0 60000 65536"/>
              <a:gd name="T10" fmla="*/ 0 60000 65536"/>
              <a:gd name="T11" fmla="*/ 0 60000 65536"/>
              <a:gd name="T12" fmla="*/ 0 w 21598"/>
              <a:gd name="T13" fmla="*/ 0 h 21580"/>
              <a:gd name="T14" fmla="*/ 21598 w 21598"/>
              <a:gd name="T15" fmla="*/ 21580 h 2158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8" h="21580">
                <a:moveTo>
                  <a:pt x="7580" y="21301"/>
                </a:moveTo>
                <a:cubicBezTo>
                  <a:pt x="7531" y="21433"/>
                  <a:pt x="7446" y="21518"/>
                  <a:pt x="7321" y="21556"/>
                </a:cubicBezTo>
                <a:cubicBezTo>
                  <a:pt x="7289" y="21571"/>
                  <a:pt x="7248" y="21580"/>
                  <a:pt x="7191" y="21580"/>
                </a:cubicBezTo>
                <a:cubicBezTo>
                  <a:pt x="7145" y="21580"/>
                  <a:pt x="7074" y="21565"/>
                  <a:pt x="6981" y="21527"/>
                </a:cubicBezTo>
                <a:lnTo>
                  <a:pt x="5400" y="20459"/>
                </a:lnTo>
                <a:cubicBezTo>
                  <a:pt x="5290" y="20382"/>
                  <a:pt x="5219" y="20274"/>
                  <a:pt x="5185" y="20127"/>
                </a:cubicBezTo>
                <a:cubicBezTo>
                  <a:pt x="5148" y="19983"/>
                  <a:pt x="5163" y="19846"/>
                  <a:pt x="5224" y="19713"/>
                </a:cubicBezTo>
                <a:lnTo>
                  <a:pt x="5997" y="18100"/>
                </a:lnTo>
                <a:cubicBezTo>
                  <a:pt x="4867" y="17463"/>
                  <a:pt x="3814" y="16627"/>
                  <a:pt x="2845" y="15591"/>
                </a:cubicBezTo>
                <a:cubicBezTo>
                  <a:pt x="1876" y="14558"/>
                  <a:pt x="1027" y="13344"/>
                  <a:pt x="293" y="11944"/>
                </a:cubicBezTo>
                <a:cubicBezTo>
                  <a:pt x="97" y="11601"/>
                  <a:pt x="0" y="11220"/>
                  <a:pt x="0" y="10812"/>
                </a:cubicBezTo>
                <a:cubicBezTo>
                  <a:pt x="0" y="10398"/>
                  <a:pt x="97" y="10008"/>
                  <a:pt x="293" y="9644"/>
                </a:cubicBezTo>
                <a:cubicBezTo>
                  <a:pt x="902" y="8473"/>
                  <a:pt x="1597" y="7420"/>
                  <a:pt x="2378" y="6490"/>
                </a:cubicBezTo>
                <a:cubicBezTo>
                  <a:pt x="3159" y="5557"/>
                  <a:pt x="4003" y="4771"/>
                  <a:pt x="4908" y="4128"/>
                </a:cubicBezTo>
                <a:cubicBezTo>
                  <a:pt x="5814" y="3489"/>
                  <a:pt x="6761" y="3001"/>
                  <a:pt x="7749" y="2670"/>
                </a:cubicBezTo>
                <a:cubicBezTo>
                  <a:pt x="8738" y="2338"/>
                  <a:pt x="9753" y="2171"/>
                  <a:pt x="10801" y="2171"/>
                </a:cubicBezTo>
                <a:cubicBezTo>
                  <a:pt x="11214" y="2171"/>
                  <a:pt x="11625" y="2203"/>
                  <a:pt x="12032" y="2268"/>
                </a:cubicBezTo>
                <a:cubicBezTo>
                  <a:pt x="12435" y="2335"/>
                  <a:pt x="12839" y="2415"/>
                  <a:pt x="13238" y="2506"/>
                </a:cubicBezTo>
                <a:lnTo>
                  <a:pt x="14280" y="290"/>
                </a:lnTo>
                <a:cubicBezTo>
                  <a:pt x="14342" y="158"/>
                  <a:pt x="14437" y="73"/>
                  <a:pt x="14562" y="38"/>
                </a:cubicBezTo>
                <a:cubicBezTo>
                  <a:pt x="14655" y="-20"/>
                  <a:pt x="14767" y="-12"/>
                  <a:pt x="14902" y="62"/>
                </a:cubicBezTo>
                <a:lnTo>
                  <a:pt x="16458" y="1133"/>
                </a:lnTo>
                <a:cubicBezTo>
                  <a:pt x="16568" y="1206"/>
                  <a:pt x="16644" y="1314"/>
                  <a:pt x="16688" y="1461"/>
                </a:cubicBezTo>
                <a:cubicBezTo>
                  <a:pt x="16730" y="1608"/>
                  <a:pt x="16715" y="1746"/>
                  <a:pt x="16647" y="1878"/>
                </a:cubicBezTo>
                <a:lnTo>
                  <a:pt x="7580" y="21301"/>
                </a:lnTo>
                <a:close/>
                <a:moveTo>
                  <a:pt x="7531" y="14770"/>
                </a:moveTo>
                <a:cubicBezTo>
                  <a:pt x="6861" y="14180"/>
                  <a:pt x="6323" y="13432"/>
                  <a:pt x="5916" y="12528"/>
                </a:cubicBezTo>
                <a:cubicBezTo>
                  <a:pt x="5510" y="11627"/>
                  <a:pt x="5307" y="10627"/>
                  <a:pt x="5307" y="9530"/>
                </a:cubicBezTo>
                <a:cubicBezTo>
                  <a:pt x="5307" y="8799"/>
                  <a:pt x="5405" y="8107"/>
                  <a:pt x="5606" y="7444"/>
                </a:cubicBezTo>
                <a:cubicBezTo>
                  <a:pt x="5804" y="6783"/>
                  <a:pt x="6071" y="6173"/>
                  <a:pt x="6408" y="5613"/>
                </a:cubicBezTo>
                <a:cubicBezTo>
                  <a:pt x="5493" y="6182"/>
                  <a:pt x="4644" y="6901"/>
                  <a:pt x="3861" y="7766"/>
                </a:cubicBezTo>
                <a:cubicBezTo>
                  <a:pt x="3075" y="8632"/>
                  <a:pt x="2390" y="9644"/>
                  <a:pt x="1803" y="10797"/>
                </a:cubicBezTo>
                <a:cubicBezTo>
                  <a:pt x="2444" y="12024"/>
                  <a:pt x="3193" y="13097"/>
                  <a:pt x="4047" y="14019"/>
                </a:cubicBezTo>
                <a:cubicBezTo>
                  <a:pt x="4903" y="14943"/>
                  <a:pt x="5843" y="15679"/>
                  <a:pt x="6866" y="16231"/>
                </a:cubicBezTo>
                <a:lnTo>
                  <a:pt x="7531" y="14770"/>
                </a:lnTo>
                <a:close/>
                <a:moveTo>
                  <a:pt x="7191" y="9530"/>
                </a:moveTo>
                <a:cubicBezTo>
                  <a:pt x="7191" y="9747"/>
                  <a:pt x="7257" y="9935"/>
                  <a:pt x="7385" y="10093"/>
                </a:cubicBezTo>
                <a:cubicBezTo>
                  <a:pt x="7514" y="10251"/>
                  <a:pt x="7678" y="10331"/>
                  <a:pt x="7872" y="10331"/>
                </a:cubicBezTo>
                <a:cubicBezTo>
                  <a:pt x="8067" y="10331"/>
                  <a:pt x="8226" y="10248"/>
                  <a:pt x="8351" y="10084"/>
                </a:cubicBezTo>
                <a:cubicBezTo>
                  <a:pt x="8478" y="9923"/>
                  <a:pt x="8540" y="9735"/>
                  <a:pt x="8540" y="9530"/>
                </a:cubicBezTo>
                <a:cubicBezTo>
                  <a:pt x="8540" y="8799"/>
                  <a:pt x="8750" y="8186"/>
                  <a:pt x="9166" y="7690"/>
                </a:cubicBezTo>
                <a:cubicBezTo>
                  <a:pt x="9585" y="7194"/>
                  <a:pt x="10094" y="6945"/>
                  <a:pt x="10695" y="6945"/>
                </a:cubicBezTo>
                <a:cubicBezTo>
                  <a:pt x="10891" y="6945"/>
                  <a:pt x="11053" y="6866"/>
                  <a:pt x="11182" y="6701"/>
                </a:cubicBezTo>
                <a:cubicBezTo>
                  <a:pt x="11310" y="6534"/>
                  <a:pt x="11376" y="6346"/>
                  <a:pt x="11376" y="6132"/>
                </a:cubicBezTo>
                <a:cubicBezTo>
                  <a:pt x="11376" y="5897"/>
                  <a:pt x="11310" y="5704"/>
                  <a:pt x="11182" y="5557"/>
                </a:cubicBezTo>
                <a:cubicBezTo>
                  <a:pt x="11053" y="5407"/>
                  <a:pt x="10891" y="5331"/>
                  <a:pt x="10695" y="5331"/>
                </a:cubicBezTo>
                <a:cubicBezTo>
                  <a:pt x="10218" y="5331"/>
                  <a:pt x="9763" y="5440"/>
                  <a:pt x="9330" y="5663"/>
                </a:cubicBezTo>
                <a:cubicBezTo>
                  <a:pt x="8897" y="5883"/>
                  <a:pt x="8525" y="6179"/>
                  <a:pt x="8217" y="6552"/>
                </a:cubicBezTo>
                <a:cubicBezTo>
                  <a:pt x="7908" y="6927"/>
                  <a:pt x="7661" y="7376"/>
                  <a:pt x="7475" y="7892"/>
                </a:cubicBezTo>
                <a:cubicBezTo>
                  <a:pt x="7287" y="8415"/>
                  <a:pt x="7191" y="8960"/>
                  <a:pt x="7191" y="9530"/>
                </a:cubicBezTo>
                <a:moveTo>
                  <a:pt x="21333" y="9644"/>
                </a:moveTo>
                <a:cubicBezTo>
                  <a:pt x="21511" y="10008"/>
                  <a:pt x="21600" y="10398"/>
                  <a:pt x="21597" y="10812"/>
                </a:cubicBezTo>
                <a:cubicBezTo>
                  <a:pt x="21592" y="11220"/>
                  <a:pt x="21504" y="11601"/>
                  <a:pt x="21333" y="11944"/>
                </a:cubicBezTo>
                <a:cubicBezTo>
                  <a:pt x="20082" y="14327"/>
                  <a:pt x="18550" y="16163"/>
                  <a:pt x="16735" y="17451"/>
                </a:cubicBezTo>
                <a:cubicBezTo>
                  <a:pt x="14919" y="18745"/>
                  <a:pt x="12964" y="19400"/>
                  <a:pt x="10872" y="19417"/>
                </a:cubicBezTo>
                <a:lnTo>
                  <a:pt x="11902" y="17184"/>
                </a:lnTo>
                <a:cubicBezTo>
                  <a:pt x="13534" y="16950"/>
                  <a:pt x="15024" y="16272"/>
                  <a:pt x="16378" y="15148"/>
                </a:cubicBezTo>
                <a:cubicBezTo>
                  <a:pt x="17728" y="14024"/>
                  <a:pt x="18869" y="12575"/>
                  <a:pt x="19798" y="10797"/>
                </a:cubicBezTo>
                <a:cubicBezTo>
                  <a:pt x="18947" y="9204"/>
                  <a:pt x="17919" y="7878"/>
                  <a:pt x="16715" y="6819"/>
                </a:cubicBezTo>
                <a:lnTo>
                  <a:pt x="17606" y="4897"/>
                </a:lnTo>
                <a:cubicBezTo>
                  <a:pt x="18325" y="5513"/>
                  <a:pt x="18998" y="6214"/>
                  <a:pt x="19622" y="7003"/>
                </a:cubicBezTo>
                <a:cubicBezTo>
                  <a:pt x="20246" y="7790"/>
                  <a:pt x="20816" y="8670"/>
                  <a:pt x="21333" y="9644"/>
                </a:cubicBezTo>
                <a:moveTo>
                  <a:pt x="16096" y="9530"/>
                </a:moveTo>
                <a:cubicBezTo>
                  <a:pt x="16096" y="10222"/>
                  <a:pt x="16010" y="10882"/>
                  <a:pt x="15844" y="11504"/>
                </a:cubicBezTo>
                <a:cubicBezTo>
                  <a:pt x="15675" y="12129"/>
                  <a:pt x="15440" y="12695"/>
                  <a:pt x="15134" y="13212"/>
                </a:cubicBezTo>
                <a:cubicBezTo>
                  <a:pt x="14831" y="13728"/>
                  <a:pt x="14466" y="14186"/>
                  <a:pt x="14045" y="14588"/>
                </a:cubicBezTo>
                <a:cubicBezTo>
                  <a:pt x="13625" y="14990"/>
                  <a:pt x="13162" y="15310"/>
                  <a:pt x="12663" y="15544"/>
                </a:cubicBezTo>
                <a:lnTo>
                  <a:pt x="16001" y="8377"/>
                </a:lnTo>
                <a:cubicBezTo>
                  <a:pt x="16032" y="8567"/>
                  <a:pt x="16057" y="8749"/>
                  <a:pt x="16072" y="8934"/>
                </a:cubicBezTo>
                <a:cubicBezTo>
                  <a:pt x="16089" y="9116"/>
                  <a:pt x="16096" y="9315"/>
                  <a:pt x="16096" y="953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48" name="AutoShape 24"/>
          <p:cNvSpPr>
            <a:spLocks noChangeArrowheads="1"/>
          </p:cNvSpPr>
          <p:nvPr/>
        </p:nvSpPr>
        <p:spPr bwMode="auto">
          <a:xfrm>
            <a:off x="4959350" y="3035300"/>
            <a:ext cx="363538" cy="265113"/>
          </a:xfrm>
          <a:custGeom>
            <a:avLst/>
            <a:gdLst>
              <a:gd name="T0" fmla="*/ 181769 w 21598"/>
              <a:gd name="T1" fmla="*/ 132557 h 21600"/>
              <a:gd name="T2" fmla="*/ 181769 w 21598"/>
              <a:gd name="T3" fmla="*/ 132557 h 21600"/>
              <a:gd name="T4" fmla="*/ 181769 w 21598"/>
              <a:gd name="T5" fmla="*/ 132557 h 21600"/>
              <a:gd name="T6" fmla="*/ 181769 w 21598"/>
              <a:gd name="T7" fmla="*/ 13255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98"/>
              <a:gd name="T13" fmla="*/ 0 h 21600"/>
              <a:gd name="T14" fmla="*/ 21598 w 21598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8" h="21600">
                <a:moveTo>
                  <a:pt x="21333" y="9359"/>
                </a:moveTo>
                <a:cubicBezTo>
                  <a:pt x="21511" y="9815"/>
                  <a:pt x="21599" y="10303"/>
                  <a:pt x="21597" y="10814"/>
                </a:cubicBezTo>
                <a:cubicBezTo>
                  <a:pt x="21592" y="11336"/>
                  <a:pt x="21504" y="11810"/>
                  <a:pt x="21333" y="12240"/>
                </a:cubicBezTo>
                <a:cubicBezTo>
                  <a:pt x="20706" y="13728"/>
                  <a:pt x="20002" y="15055"/>
                  <a:pt x="19216" y="16223"/>
                </a:cubicBezTo>
                <a:cubicBezTo>
                  <a:pt x="18433" y="17388"/>
                  <a:pt x="17594" y="18369"/>
                  <a:pt x="16701" y="19163"/>
                </a:cubicBezTo>
                <a:cubicBezTo>
                  <a:pt x="15805" y="19953"/>
                  <a:pt x="14863" y="20560"/>
                  <a:pt x="13869" y="20975"/>
                </a:cubicBezTo>
                <a:cubicBezTo>
                  <a:pt x="12878" y="21390"/>
                  <a:pt x="11855" y="21599"/>
                  <a:pt x="10801" y="21599"/>
                </a:cubicBezTo>
                <a:cubicBezTo>
                  <a:pt x="9763" y="21599"/>
                  <a:pt x="8748" y="21390"/>
                  <a:pt x="7754" y="20975"/>
                </a:cubicBezTo>
                <a:cubicBezTo>
                  <a:pt x="6763" y="20560"/>
                  <a:pt x="5814" y="19950"/>
                  <a:pt x="4908" y="19145"/>
                </a:cubicBezTo>
                <a:cubicBezTo>
                  <a:pt x="4003" y="18340"/>
                  <a:pt x="3156" y="17355"/>
                  <a:pt x="2373" y="16190"/>
                </a:cubicBezTo>
                <a:cubicBezTo>
                  <a:pt x="1588" y="15022"/>
                  <a:pt x="895" y="13706"/>
                  <a:pt x="293" y="12240"/>
                </a:cubicBezTo>
                <a:cubicBezTo>
                  <a:pt x="97" y="11806"/>
                  <a:pt x="0" y="11332"/>
                  <a:pt x="0" y="10814"/>
                </a:cubicBezTo>
                <a:cubicBezTo>
                  <a:pt x="0" y="10300"/>
                  <a:pt x="97" y="9815"/>
                  <a:pt x="293" y="9359"/>
                </a:cubicBezTo>
                <a:cubicBezTo>
                  <a:pt x="902" y="7889"/>
                  <a:pt x="1597" y="6577"/>
                  <a:pt x="2378" y="5416"/>
                </a:cubicBezTo>
                <a:cubicBezTo>
                  <a:pt x="3159" y="4255"/>
                  <a:pt x="4003" y="3270"/>
                  <a:pt x="4908" y="2462"/>
                </a:cubicBezTo>
                <a:cubicBezTo>
                  <a:pt x="5814" y="1653"/>
                  <a:pt x="6761" y="1039"/>
                  <a:pt x="7749" y="624"/>
                </a:cubicBezTo>
                <a:cubicBezTo>
                  <a:pt x="8738" y="205"/>
                  <a:pt x="9753" y="0"/>
                  <a:pt x="10801" y="0"/>
                </a:cubicBezTo>
                <a:cubicBezTo>
                  <a:pt x="11855" y="0"/>
                  <a:pt x="12878" y="205"/>
                  <a:pt x="13869" y="624"/>
                </a:cubicBezTo>
                <a:cubicBezTo>
                  <a:pt x="14863" y="1039"/>
                  <a:pt x="15805" y="1646"/>
                  <a:pt x="16701" y="2443"/>
                </a:cubicBezTo>
                <a:cubicBezTo>
                  <a:pt x="17594" y="3244"/>
                  <a:pt x="18433" y="4222"/>
                  <a:pt x="19216" y="5383"/>
                </a:cubicBezTo>
                <a:cubicBezTo>
                  <a:pt x="20002" y="6544"/>
                  <a:pt x="20706" y="7863"/>
                  <a:pt x="21333" y="9359"/>
                </a:cubicBezTo>
                <a:moveTo>
                  <a:pt x="10801" y="18906"/>
                </a:moveTo>
                <a:cubicBezTo>
                  <a:pt x="11731" y="18906"/>
                  <a:pt x="12624" y="18715"/>
                  <a:pt x="13478" y="18325"/>
                </a:cubicBezTo>
                <a:cubicBezTo>
                  <a:pt x="14332" y="17939"/>
                  <a:pt x="15142" y="17399"/>
                  <a:pt x="15908" y="16708"/>
                </a:cubicBezTo>
                <a:cubicBezTo>
                  <a:pt x="16674" y="16014"/>
                  <a:pt x="17383" y="15165"/>
                  <a:pt x="18039" y="14155"/>
                </a:cubicBezTo>
                <a:cubicBezTo>
                  <a:pt x="18697" y="13148"/>
                  <a:pt x="19282" y="12027"/>
                  <a:pt x="19798" y="10796"/>
                </a:cubicBezTo>
                <a:cubicBezTo>
                  <a:pt x="19172" y="9282"/>
                  <a:pt x="18440" y="7955"/>
                  <a:pt x="17601" y="6812"/>
                </a:cubicBezTo>
                <a:cubicBezTo>
                  <a:pt x="16762" y="5670"/>
                  <a:pt x="15839" y="4751"/>
                  <a:pt x="14831" y="4060"/>
                </a:cubicBezTo>
                <a:cubicBezTo>
                  <a:pt x="15230" y="4751"/>
                  <a:pt x="15538" y="5534"/>
                  <a:pt x="15761" y="6401"/>
                </a:cubicBezTo>
                <a:cubicBezTo>
                  <a:pt x="15984" y="7264"/>
                  <a:pt x="16096" y="8205"/>
                  <a:pt x="16096" y="9216"/>
                </a:cubicBezTo>
                <a:cubicBezTo>
                  <a:pt x="16096" y="10340"/>
                  <a:pt x="15957" y="11387"/>
                  <a:pt x="15680" y="12361"/>
                </a:cubicBezTo>
                <a:cubicBezTo>
                  <a:pt x="15404" y="13339"/>
                  <a:pt x="15017" y="14195"/>
                  <a:pt x="14520" y="14941"/>
                </a:cubicBezTo>
                <a:cubicBezTo>
                  <a:pt x="14023" y="15683"/>
                  <a:pt x="13448" y="16271"/>
                  <a:pt x="12793" y="16690"/>
                </a:cubicBezTo>
                <a:cubicBezTo>
                  <a:pt x="12137" y="17113"/>
                  <a:pt x="11437" y="17326"/>
                  <a:pt x="10696" y="17326"/>
                </a:cubicBezTo>
                <a:cubicBezTo>
                  <a:pt x="9944" y="17326"/>
                  <a:pt x="9247" y="17113"/>
                  <a:pt x="8598" y="16690"/>
                </a:cubicBezTo>
                <a:cubicBezTo>
                  <a:pt x="7950" y="16271"/>
                  <a:pt x="7380" y="15683"/>
                  <a:pt x="6883" y="14941"/>
                </a:cubicBezTo>
                <a:cubicBezTo>
                  <a:pt x="6386" y="14195"/>
                  <a:pt x="6000" y="13339"/>
                  <a:pt x="5723" y="12361"/>
                </a:cubicBezTo>
                <a:cubicBezTo>
                  <a:pt x="5444" y="11387"/>
                  <a:pt x="5307" y="10340"/>
                  <a:pt x="5307" y="9216"/>
                </a:cubicBezTo>
                <a:cubicBezTo>
                  <a:pt x="5307" y="8301"/>
                  <a:pt x="5405" y="7426"/>
                  <a:pt x="5606" y="6603"/>
                </a:cubicBezTo>
                <a:cubicBezTo>
                  <a:pt x="5804" y="5776"/>
                  <a:pt x="6071" y="5023"/>
                  <a:pt x="6408" y="4339"/>
                </a:cubicBezTo>
                <a:cubicBezTo>
                  <a:pt x="5496" y="5034"/>
                  <a:pt x="4644" y="5927"/>
                  <a:pt x="3861" y="7026"/>
                </a:cubicBezTo>
                <a:cubicBezTo>
                  <a:pt x="3075" y="8121"/>
                  <a:pt x="2390" y="9381"/>
                  <a:pt x="1803" y="10796"/>
                </a:cubicBezTo>
                <a:cubicBezTo>
                  <a:pt x="2319" y="12016"/>
                  <a:pt x="2902" y="13133"/>
                  <a:pt x="3555" y="14147"/>
                </a:cubicBezTo>
                <a:cubicBezTo>
                  <a:pt x="4208" y="15165"/>
                  <a:pt x="4918" y="16014"/>
                  <a:pt x="5689" y="16708"/>
                </a:cubicBezTo>
                <a:cubicBezTo>
                  <a:pt x="6457" y="17399"/>
                  <a:pt x="7270" y="17940"/>
                  <a:pt x="8124" y="18325"/>
                </a:cubicBezTo>
                <a:cubicBezTo>
                  <a:pt x="8980" y="18719"/>
                  <a:pt x="9871" y="18906"/>
                  <a:pt x="10801" y="18906"/>
                </a:cubicBezTo>
                <a:moveTo>
                  <a:pt x="10695" y="3953"/>
                </a:moveTo>
                <a:cubicBezTo>
                  <a:pt x="10218" y="3953"/>
                  <a:pt x="9763" y="4089"/>
                  <a:pt x="9330" y="4365"/>
                </a:cubicBezTo>
                <a:cubicBezTo>
                  <a:pt x="8897" y="4644"/>
                  <a:pt x="8525" y="5015"/>
                  <a:pt x="8217" y="5486"/>
                </a:cubicBezTo>
                <a:cubicBezTo>
                  <a:pt x="7908" y="5953"/>
                  <a:pt x="7661" y="6511"/>
                  <a:pt x="7475" y="7165"/>
                </a:cubicBezTo>
                <a:cubicBezTo>
                  <a:pt x="7287" y="7816"/>
                  <a:pt x="7191" y="8495"/>
                  <a:pt x="7191" y="9216"/>
                </a:cubicBezTo>
                <a:cubicBezTo>
                  <a:pt x="7191" y="9484"/>
                  <a:pt x="7257" y="9715"/>
                  <a:pt x="7385" y="9918"/>
                </a:cubicBezTo>
                <a:cubicBezTo>
                  <a:pt x="7514" y="10120"/>
                  <a:pt x="7678" y="10215"/>
                  <a:pt x="7872" y="10215"/>
                </a:cubicBezTo>
                <a:cubicBezTo>
                  <a:pt x="8067" y="10215"/>
                  <a:pt x="8226" y="10116"/>
                  <a:pt x="8351" y="9910"/>
                </a:cubicBezTo>
                <a:cubicBezTo>
                  <a:pt x="8478" y="9701"/>
                  <a:pt x="8540" y="9473"/>
                  <a:pt x="8540" y="9216"/>
                </a:cubicBezTo>
                <a:cubicBezTo>
                  <a:pt x="8540" y="8301"/>
                  <a:pt x="8750" y="7533"/>
                  <a:pt x="9166" y="6912"/>
                </a:cubicBezTo>
                <a:cubicBezTo>
                  <a:pt x="9585" y="6287"/>
                  <a:pt x="10094" y="5978"/>
                  <a:pt x="10695" y="5978"/>
                </a:cubicBezTo>
                <a:cubicBezTo>
                  <a:pt x="10891" y="5978"/>
                  <a:pt x="11053" y="5872"/>
                  <a:pt x="11182" y="5670"/>
                </a:cubicBezTo>
                <a:cubicBezTo>
                  <a:pt x="11310" y="5464"/>
                  <a:pt x="11376" y="5229"/>
                  <a:pt x="11376" y="4957"/>
                </a:cubicBezTo>
                <a:cubicBezTo>
                  <a:pt x="11376" y="4663"/>
                  <a:pt x="11310" y="4424"/>
                  <a:pt x="11182" y="4233"/>
                </a:cubicBezTo>
                <a:cubicBezTo>
                  <a:pt x="11053" y="4045"/>
                  <a:pt x="10891" y="3953"/>
                  <a:pt x="10695" y="3953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49" name="AutoShape 25"/>
          <p:cNvSpPr>
            <a:spLocks noChangeArrowheads="1"/>
          </p:cNvSpPr>
          <p:nvPr/>
        </p:nvSpPr>
        <p:spPr bwMode="auto">
          <a:xfrm>
            <a:off x="5591175" y="3059113"/>
            <a:ext cx="315913" cy="219075"/>
          </a:xfrm>
          <a:custGeom>
            <a:avLst/>
            <a:gdLst>
              <a:gd name="T0" fmla="*/ 157957 w 21600"/>
              <a:gd name="T1" fmla="*/ 109538 h 21600"/>
              <a:gd name="T2" fmla="*/ 157957 w 21600"/>
              <a:gd name="T3" fmla="*/ 109538 h 21600"/>
              <a:gd name="T4" fmla="*/ 157957 w 21600"/>
              <a:gd name="T5" fmla="*/ 109538 h 21600"/>
              <a:gd name="T6" fmla="*/ 157957 w 21600"/>
              <a:gd name="T7" fmla="*/ 10953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708" y="0"/>
                </a:moveTo>
                <a:cubicBezTo>
                  <a:pt x="20811" y="10"/>
                  <a:pt x="20921" y="52"/>
                  <a:pt x="21049" y="116"/>
                </a:cubicBezTo>
                <a:cubicBezTo>
                  <a:pt x="21416" y="342"/>
                  <a:pt x="21599" y="730"/>
                  <a:pt x="21599" y="1281"/>
                </a:cubicBezTo>
                <a:lnTo>
                  <a:pt x="21599" y="20332"/>
                </a:lnTo>
                <a:cubicBezTo>
                  <a:pt x="21599" y="20883"/>
                  <a:pt x="21416" y="21271"/>
                  <a:pt x="21049" y="21497"/>
                </a:cubicBezTo>
                <a:cubicBezTo>
                  <a:pt x="20921" y="21564"/>
                  <a:pt x="20811" y="21599"/>
                  <a:pt x="20708" y="21599"/>
                </a:cubicBezTo>
                <a:cubicBezTo>
                  <a:pt x="20451" y="21599"/>
                  <a:pt x="20236" y="21476"/>
                  <a:pt x="20065" y="21229"/>
                </a:cubicBezTo>
                <a:lnTo>
                  <a:pt x="14402" y="13267"/>
                </a:lnTo>
                <a:lnTo>
                  <a:pt x="14402" y="17275"/>
                </a:lnTo>
                <a:cubicBezTo>
                  <a:pt x="14402" y="17801"/>
                  <a:pt x="14331" y="18305"/>
                  <a:pt x="14187" y="18775"/>
                </a:cubicBezTo>
                <a:cubicBezTo>
                  <a:pt x="14042" y="19248"/>
                  <a:pt x="13849" y="19665"/>
                  <a:pt x="13606" y="20028"/>
                </a:cubicBezTo>
                <a:cubicBezTo>
                  <a:pt x="13364" y="20385"/>
                  <a:pt x="13080" y="20671"/>
                  <a:pt x="12757" y="20879"/>
                </a:cubicBezTo>
                <a:cubicBezTo>
                  <a:pt x="12431" y="21091"/>
                  <a:pt x="12084" y="21193"/>
                  <a:pt x="11707" y="21193"/>
                </a:cubicBezTo>
                <a:lnTo>
                  <a:pt x="2705" y="21193"/>
                </a:lnTo>
                <a:cubicBezTo>
                  <a:pt x="2340" y="21193"/>
                  <a:pt x="1990" y="21091"/>
                  <a:pt x="1664" y="20879"/>
                </a:cubicBezTo>
                <a:cubicBezTo>
                  <a:pt x="1334" y="20671"/>
                  <a:pt x="1047" y="20385"/>
                  <a:pt x="802" y="20028"/>
                </a:cubicBezTo>
                <a:cubicBezTo>
                  <a:pt x="555" y="19665"/>
                  <a:pt x="359" y="19252"/>
                  <a:pt x="215" y="18786"/>
                </a:cubicBezTo>
                <a:cubicBezTo>
                  <a:pt x="71" y="18316"/>
                  <a:pt x="0" y="17815"/>
                  <a:pt x="0" y="17275"/>
                </a:cubicBezTo>
                <a:lnTo>
                  <a:pt x="0" y="4293"/>
                </a:lnTo>
                <a:cubicBezTo>
                  <a:pt x="0" y="3760"/>
                  <a:pt x="70" y="3262"/>
                  <a:pt x="215" y="2789"/>
                </a:cubicBezTo>
                <a:cubicBezTo>
                  <a:pt x="359" y="2312"/>
                  <a:pt x="555" y="1906"/>
                  <a:pt x="802" y="1560"/>
                </a:cubicBezTo>
                <a:cubicBezTo>
                  <a:pt x="1047" y="1221"/>
                  <a:pt x="1334" y="946"/>
                  <a:pt x="1664" y="734"/>
                </a:cubicBezTo>
                <a:cubicBezTo>
                  <a:pt x="1990" y="526"/>
                  <a:pt x="2340" y="420"/>
                  <a:pt x="2705" y="420"/>
                </a:cubicBezTo>
                <a:lnTo>
                  <a:pt x="11707" y="420"/>
                </a:lnTo>
                <a:cubicBezTo>
                  <a:pt x="12074" y="420"/>
                  <a:pt x="12421" y="526"/>
                  <a:pt x="12752" y="734"/>
                </a:cubicBezTo>
                <a:cubicBezTo>
                  <a:pt x="13078" y="946"/>
                  <a:pt x="13364" y="1221"/>
                  <a:pt x="13606" y="1560"/>
                </a:cubicBezTo>
                <a:cubicBezTo>
                  <a:pt x="13849" y="1906"/>
                  <a:pt x="14042" y="2312"/>
                  <a:pt x="14187" y="2789"/>
                </a:cubicBezTo>
                <a:cubicBezTo>
                  <a:pt x="14331" y="3262"/>
                  <a:pt x="14402" y="3760"/>
                  <a:pt x="14402" y="4293"/>
                </a:cubicBezTo>
                <a:lnTo>
                  <a:pt x="14402" y="8346"/>
                </a:lnTo>
                <a:lnTo>
                  <a:pt x="20065" y="388"/>
                </a:lnTo>
                <a:cubicBezTo>
                  <a:pt x="20243" y="127"/>
                  <a:pt x="20456" y="0"/>
                  <a:pt x="20708" y="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50" name="AutoShape 26"/>
          <p:cNvSpPr>
            <a:spLocks noChangeArrowheads="1"/>
          </p:cNvSpPr>
          <p:nvPr/>
        </p:nvSpPr>
        <p:spPr bwMode="auto">
          <a:xfrm>
            <a:off x="8347075" y="3043238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63" y="0"/>
                </a:moveTo>
                <a:cubicBezTo>
                  <a:pt x="20630" y="0"/>
                  <a:pt x="20943" y="161"/>
                  <a:pt x="21205" y="478"/>
                </a:cubicBezTo>
                <a:cubicBezTo>
                  <a:pt x="21467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67" y="20801"/>
                  <a:pt x="21205" y="21121"/>
                </a:cubicBezTo>
                <a:cubicBezTo>
                  <a:pt x="20943" y="21438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38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78"/>
                </a:cubicBezTo>
                <a:cubicBezTo>
                  <a:pt x="663" y="161"/>
                  <a:pt x="981" y="0"/>
                  <a:pt x="1346" y="0"/>
                </a:cubicBezTo>
                <a:lnTo>
                  <a:pt x="20263" y="0"/>
                </a:lnTo>
                <a:close/>
                <a:moveTo>
                  <a:pt x="4051" y="2170"/>
                </a:moveTo>
                <a:cubicBezTo>
                  <a:pt x="4051" y="2020"/>
                  <a:pt x="4010" y="1891"/>
                  <a:pt x="3924" y="1782"/>
                </a:cubicBezTo>
                <a:cubicBezTo>
                  <a:pt x="3838" y="1677"/>
                  <a:pt x="3728" y="1621"/>
                  <a:pt x="3593" y="1621"/>
                </a:cubicBezTo>
                <a:lnTo>
                  <a:pt x="1801" y="1621"/>
                </a:lnTo>
                <a:cubicBezTo>
                  <a:pt x="1676" y="1621"/>
                  <a:pt x="1569" y="1674"/>
                  <a:pt x="1481" y="1776"/>
                </a:cubicBezTo>
                <a:cubicBezTo>
                  <a:pt x="1390" y="1879"/>
                  <a:pt x="1344" y="2011"/>
                  <a:pt x="1344" y="2170"/>
                </a:cubicBezTo>
                <a:lnTo>
                  <a:pt x="1344" y="4320"/>
                </a:lnTo>
                <a:cubicBezTo>
                  <a:pt x="1344" y="4470"/>
                  <a:pt x="1388" y="4602"/>
                  <a:pt x="1473" y="4708"/>
                </a:cubicBezTo>
                <a:cubicBezTo>
                  <a:pt x="1559" y="4816"/>
                  <a:pt x="1669" y="4866"/>
                  <a:pt x="1801" y="4866"/>
                </a:cubicBezTo>
                <a:lnTo>
                  <a:pt x="3593" y="4866"/>
                </a:lnTo>
                <a:cubicBezTo>
                  <a:pt x="3721" y="4866"/>
                  <a:pt x="3828" y="4819"/>
                  <a:pt x="3917" y="4717"/>
                </a:cubicBezTo>
                <a:cubicBezTo>
                  <a:pt x="4007" y="4614"/>
                  <a:pt x="4051" y="4482"/>
                  <a:pt x="4051" y="4320"/>
                </a:cubicBezTo>
                <a:lnTo>
                  <a:pt x="4051" y="2170"/>
                </a:lnTo>
                <a:close/>
                <a:moveTo>
                  <a:pt x="4051" y="7201"/>
                </a:moveTo>
                <a:cubicBezTo>
                  <a:pt x="4051" y="7055"/>
                  <a:pt x="4010" y="6925"/>
                  <a:pt x="3924" y="6817"/>
                </a:cubicBezTo>
                <a:cubicBezTo>
                  <a:pt x="3838" y="6708"/>
                  <a:pt x="3728" y="6655"/>
                  <a:pt x="3593" y="6655"/>
                </a:cubicBezTo>
                <a:lnTo>
                  <a:pt x="1801" y="6655"/>
                </a:lnTo>
                <a:cubicBezTo>
                  <a:pt x="1676" y="6655"/>
                  <a:pt x="1569" y="6708"/>
                  <a:pt x="1481" y="6817"/>
                </a:cubicBezTo>
                <a:cubicBezTo>
                  <a:pt x="1390" y="6925"/>
                  <a:pt x="1344" y="7055"/>
                  <a:pt x="1344" y="7201"/>
                </a:cubicBezTo>
                <a:lnTo>
                  <a:pt x="1344" y="9369"/>
                </a:lnTo>
                <a:cubicBezTo>
                  <a:pt x="1344" y="9516"/>
                  <a:pt x="1388" y="9645"/>
                  <a:pt x="1473" y="9757"/>
                </a:cubicBezTo>
                <a:cubicBezTo>
                  <a:pt x="1559" y="9863"/>
                  <a:pt x="1669" y="9915"/>
                  <a:pt x="1801" y="9915"/>
                </a:cubicBezTo>
                <a:lnTo>
                  <a:pt x="3593" y="9915"/>
                </a:lnTo>
                <a:cubicBezTo>
                  <a:pt x="3721" y="9915"/>
                  <a:pt x="3828" y="9863"/>
                  <a:pt x="3917" y="9757"/>
                </a:cubicBezTo>
                <a:cubicBezTo>
                  <a:pt x="4007" y="9645"/>
                  <a:pt x="4051" y="9516"/>
                  <a:pt x="4051" y="9369"/>
                </a:cubicBezTo>
                <a:lnTo>
                  <a:pt x="4051" y="7201"/>
                </a:lnTo>
                <a:close/>
                <a:moveTo>
                  <a:pt x="4051" y="12233"/>
                </a:moveTo>
                <a:cubicBezTo>
                  <a:pt x="4051" y="12083"/>
                  <a:pt x="4010" y="11957"/>
                  <a:pt x="3924" y="11845"/>
                </a:cubicBezTo>
                <a:cubicBezTo>
                  <a:pt x="3838" y="11739"/>
                  <a:pt x="3728" y="11687"/>
                  <a:pt x="3593" y="11687"/>
                </a:cubicBezTo>
                <a:lnTo>
                  <a:pt x="1801" y="11687"/>
                </a:lnTo>
                <a:cubicBezTo>
                  <a:pt x="1676" y="11687"/>
                  <a:pt x="1569" y="11739"/>
                  <a:pt x="1481" y="11845"/>
                </a:cubicBezTo>
                <a:cubicBezTo>
                  <a:pt x="1390" y="11957"/>
                  <a:pt x="1344" y="12083"/>
                  <a:pt x="1344" y="12233"/>
                </a:cubicBezTo>
                <a:lnTo>
                  <a:pt x="1344" y="14401"/>
                </a:lnTo>
                <a:cubicBezTo>
                  <a:pt x="1344" y="14547"/>
                  <a:pt x="1388" y="14677"/>
                  <a:pt x="1473" y="14785"/>
                </a:cubicBezTo>
                <a:cubicBezTo>
                  <a:pt x="1559" y="14894"/>
                  <a:pt x="1669" y="14947"/>
                  <a:pt x="1801" y="14947"/>
                </a:cubicBezTo>
                <a:lnTo>
                  <a:pt x="3593" y="14947"/>
                </a:lnTo>
                <a:cubicBezTo>
                  <a:pt x="3721" y="14947"/>
                  <a:pt x="3828" y="14894"/>
                  <a:pt x="3917" y="14785"/>
                </a:cubicBezTo>
                <a:cubicBezTo>
                  <a:pt x="4007" y="14677"/>
                  <a:pt x="4051" y="14547"/>
                  <a:pt x="4051" y="14401"/>
                </a:cubicBezTo>
                <a:lnTo>
                  <a:pt x="4051" y="12233"/>
                </a:lnTo>
                <a:close/>
                <a:moveTo>
                  <a:pt x="4051" y="17285"/>
                </a:moveTo>
                <a:cubicBezTo>
                  <a:pt x="4051" y="17135"/>
                  <a:pt x="4010" y="17006"/>
                  <a:pt x="3924" y="16897"/>
                </a:cubicBezTo>
                <a:cubicBezTo>
                  <a:pt x="3838" y="16791"/>
                  <a:pt x="3728" y="16736"/>
                  <a:pt x="3593" y="16736"/>
                </a:cubicBezTo>
                <a:lnTo>
                  <a:pt x="1801" y="16736"/>
                </a:lnTo>
                <a:cubicBezTo>
                  <a:pt x="1676" y="16736"/>
                  <a:pt x="1569" y="16788"/>
                  <a:pt x="1481" y="16891"/>
                </a:cubicBezTo>
                <a:cubicBezTo>
                  <a:pt x="1390" y="16994"/>
                  <a:pt x="1344" y="17123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3" y="19823"/>
                </a:cubicBezTo>
                <a:cubicBezTo>
                  <a:pt x="1559" y="19928"/>
                  <a:pt x="1669" y="19984"/>
                  <a:pt x="1801" y="19984"/>
                </a:cubicBezTo>
                <a:lnTo>
                  <a:pt x="3593" y="19984"/>
                </a:lnTo>
                <a:cubicBezTo>
                  <a:pt x="3721" y="19984"/>
                  <a:pt x="3828" y="19931"/>
                  <a:pt x="3917" y="19828"/>
                </a:cubicBezTo>
                <a:cubicBezTo>
                  <a:pt x="4007" y="19726"/>
                  <a:pt x="4051" y="19596"/>
                  <a:pt x="4051" y="19435"/>
                </a:cubicBezTo>
                <a:lnTo>
                  <a:pt x="4051" y="17285"/>
                </a:lnTo>
                <a:close/>
                <a:moveTo>
                  <a:pt x="16194" y="2170"/>
                </a:moveTo>
                <a:cubicBezTo>
                  <a:pt x="16194" y="2020"/>
                  <a:pt x="16150" y="1891"/>
                  <a:pt x="16064" y="1782"/>
                </a:cubicBezTo>
                <a:cubicBezTo>
                  <a:pt x="15979" y="1677"/>
                  <a:pt x="15871" y="1621"/>
                  <a:pt x="15736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6"/>
                </a:cubicBezTo>
                <a:cubicBezTo>
                  <a:pt x="5444" y="1879"/>
                  <a:pt x="5400" y="2011"/>
                  <a:pt x="5400" y="2170"/>
                </a:cubicBezTo>
                <a:lnTo>
                  <a:pt x="5400" y="9369"/>
                </a:lnTo>
                <a:cubicBezTo>
                  <a:pt x="5400" y="9516"/>
                  <a:pt x="5442" y="9645"/>
                  <a:pt x="5527" y="9757"/>
                </a:cubicBezTo>
                <a:cubicBezTo>
                  <a:pt x="5616" y="9863"/>
                  <a:pt x="5723" y="9915"/>
                  <a:pt x="5858" y="9915"/>
                </a:cubicBezTo>
                <a:lnTo>
                  <a:pt x="15736" y="9915"/>
                </a:lnTo>
                <a:cubicBezTo>
                  <a:pt x="15861" y="9915"/>
                  <a:pt x="15969" y="9863"/>
                  <a:pt x="16059" y="9757"/>
                </a:cubicBezTo>
                <a:cubicBezTo>
                  <a:pt x="16147" y="9645"/>
                  <a:pt x="16194" y="9516"/>
                  <a:pt x="16194" y="9369"/>
                </a:cubicBezTo>
                <a:lnTo>
                  <a:pt x="16194" y="2170"/>
                </a:lnTo>
                <a:close/>
                <a:moveTo>
                  <a:pt x="16194" y="12233"/>
                </a:moveTo>
                <a:cubicBezTo>
                  <a:pt x="16194" y="12083"/>
                  <a:pt x="16150" y="11957"/>
                  <a:pt x="16064" y="11845"/>
                </a:cubicBezTo>
                <a:cubicBezTo>
                  <a:pt x="15979" y="11739"/>
                  <a:pt x="15871" y="11687"/>
                  <a:pt x="15736" y="11687"/>
                </a:cubicBezTo>
                <a:lnTo>
                  <a:pt x="5858" y="11687"/>
                </a:lnTo>
                <a:cubicBezTo>
                  <a:pt x="5731" y="11687"/>
                  <a:pt x="5623" y="11739"/>
                  <a:pt x="5535" y="11845"/>
                </a:cubicBezTo>
                <a:cubicBezTo>
                  <a:pt x="5444" y="11957"/>
                  <a:pt x="5400" y="12083"/>
                  <a:pt x="5400" y="12233"/>
                </a:cubicBezTo>
                <a:lnTo>
                  <a:pt x="5400" y="19432"/>
                </a:lnTo>
                <a:cubicBezTo>
                  <a:pt x="5400" y="19582"/>
                  <a:pt x="5442" y="19711"/>
                  <a:pt x="5527" y="19820"/>
                </a:cubicBezTo>
                <a:cubicBezTo>
                  <a:pt x="5616" y="19925"/>
                  <a:pt x="5723" y="19981"/>
                  <a:pt x="5858" y="19981"/>
                </a:cubicBezTo>
                <a:lnTo>
                  <a:pt x="15736" y="19981"/>
                </a:lnTo>
                <a:cubicBezTo>
                  <a:pt x="15861" y="19981"/>
                  <a:pt x="15969" y="19928"/>
                  <a:pt x="16059" y="19826"/>
                </a:cubicBezTo>
                <a:cubicBezTo>
                  <a:pt x="16147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0"/>
                </a:moveTo>
                <a:cubicBezTo>
                  <a:pt x="20263" y="2020"/>
                  <a:pt x="20216" y="1891"/>
                  <a:pt x="20128" y="1782"/>
                </a:cubicBezTo>
                <a:cubicBezTo>
                  <a:pt x="20038" y="1677"/>
                  <a:pt x="19930" y="1621"/>
                  <a:pt x="19805" y="1621"/>
                </a:cubicBezTo>
                <a:lnTo>
                  <a:pt x="18001" y="1621"/>
                </a:lnTo>
                <a:cubicBezTo>
                  <a:pt x="17876" y="1621"/>
                  <a:pt x="17768" y="1674"/>
                  <a:pt x="17678" y="1776"/>
                </a:cubicBezTo>
                <a:cubicBezTo>
                  <a:pt x="17589" y="1879"/>
                  <a:pt x="17545" y="2011"/>
                  <a:pt x="17545" y="2170"/>
                </a:cubicBezTo>
                <a:lnTo>
                  <a:pt x="17545" y="4320"/>
                </a:lnTo>
                <a:cubicBezTo>
                  <a:pt x="17545" y="4470"/>
                  <a:pt x="17589" y="4602"/>
                  <a:pt x="17678" y="4708"/>
                </a:cubicBezTo>
                <a:cubicBezTo>
                  <a:pt x="17768" y="4816"/>
                  <a:pt x="17876" y="4866"/>
                  <a:pt x="18001" y="4866"/>
                </a:cubicBezTo>
                <a:lnTo>
                  <a:pt x="19805" y="4866"/>
                </a:lnTo>
                <a:cubicBezTo>
                  <a:pt x="19930" y="4866"/>
                  <a:pt x="20038" y="4819"/>
                  <a:pt x="20128" y="4717"/>
                </a:cubicBezTo>
                <a:cubicBezTo>
                  <a:pt x="20216" y="4614"/>
                  <a:pt x="20263" y="4482"/>
                  <a:pt x="20263" y="4320"/>
                </a:cubicBezTo>
                <a:lnTo>
                  <a:pt x="20263" y="2170"/>
                </a:lnTo>
                <a:close/>
                <a:moveTo>
                  <a:pt x="20263" y="7201"/>
                </a:moveTo>
                <a:cubicBezTo>
                  <a:pt x="20263" y="7055"/>
                  <a:pt x="20216" y="6925"/>
                  <a:pt x="20128" y="6817"/>
                </a:cubicBezTo>
                <a:cubicBezTo>
                  <a:pt x="20038" y="6708"/>
                  <a:pt x="19930" y="6655"/>
                  <a:pt x="19805" y="6655"/>
                </a:cubicBezTo>
                <a:lnTo>
                  <a:pt x="18001" y="6655"/>
                </a:lnTo>
                <a:cubicBezTo>
                  <a:pt x="17876" y="6655"/>
                  <a:pt x="17768" y="6708"/>
                  <a:pt x="17678" y="6817"/>
                </a:cubicBezTo>
                <a:cubicBezTo>
                  <a:pt x="17589" y="6925"/>
                  <a:pt x="17545" y="7055"/>
                  <a:pt x="17545" y="7201"/>
                </a:cubicBezTo>
                <a:lnTo>
                  <a:pt x="17545" y="9369"/>
                </a:lnTo>
                <a:cubicBezTo>
                  <a:pt x="17545" y="9516"/>
                  <a:pt x="17589" y="9645"/>
                  <a:pt x="17678" y="9757"/>
                </a:cubicBezTo>
                <a:cubicBezTo>
                  <a:pt x="17768" y="9863"/>
                  <a:pt x="17876" y="9915"/>
                  <a:pt x="18001" y="9915"/>
                </a:cubicBezTo>
                <a:lnTo>
                  <a:pt x="19805" y="9915"/>
                </a:lnTo>
                <a:cubicBezTo>
                  <a:pt x="19930" y="9915"/>
                  <a:pt x="20038" y="9863"/>
                  <a:pt x="20128" y="9757"/>
                </a:cubicBezTo>
                <a:cubicBezTo>
                  <a:pt x="20216" y="9645"/>
                  <a:pt x="20263" y="9516"/>
                  <a:pt x="20263" y="9369"/>
                </a:cubicBezTo>
                <a:lnTo>
                  <a:pt x="20263" y="7201"/>
                </a:lnTo>
                <a:close/>
                <a:moveTo>
                  <a:pt x="20263" y="12233"/>
                </a:moveTo>
                <a:cubicBezTo>
                  <a:pt x="20263" y="12083"/>
                  <a:pt x="20216" y="11957"/>
                  <a:pt x="20128" y="11845"/>
                </a:cubicBezTo>
                <a:cubicBezTo>
                  <a:pt x="20038" y="11739"/>
                  <a:pt x="19930" y="11687"/>
                  <a:pt x="19805" y="11687"/>
                </a:cubicBezTo>
                <a:lnTo>
                  <a:pt x="18001" y="11687"/>
                </a:lnTo>
                <a:cubicBezTo>
                  <a:pt x="17876" y="11687"/>
                  <a:pt x="17768" y="11739"/>
                  <a:pt x="17678" y="11845"/>
                </a:cubicBezTo>
                <a:cubicBezTo>
                  <a:pt x="17589" y="11957"/>
                  <a:pt x="17545" y="12083"/>
                  <a:pt x="17545" y="12233"/>
                </a:cubicBezTo>
                <a:lnTo>
                  <a:pt x="17545" y="14401"/>
                </a:lnTo>
                <a:cubicBezTo>
                  <a:pt x="17545" y="14547"/>
                  <a:pt x="17589" y="14677"/>
                  <a:pt x="17678" y="14785"/>
                </a:cubicBezTo>
                <a:cubicBezTo>
                  <a:pt x="17768" y="14894"/>
                  <a:pt x="17876" y="14947"/>
                  <a:pt x="18001" y="14947"/>
                </a:cubicBezTo>
                <a:lnTo>
                  <a:pt x="19805" y="14947"/>
                </a:lnTo>
                <a:cubicBezTo>
                  <a:pt x="19930" y="14947"/>
                  <a:pt x="20038" y="14894"/>
                  <a:pt x="20128" y="14785"/>
                </a:cubicBezTo>
                <a:cubicBezTo>
                  <a:pt x="20216" y="14677"/>
                  <a:pt x="20263" y="14547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5"/>
                  <a:pt x="20216" y="17006"/>
                  <a:pt x="20128" y="16897"/>
                </a:cubicBezTo>
                <a:cubicBezTo>
                  <a:pt x="20038" y="16791"/>
                  <a:pt x="19930" y="16736"/>
                  <a:pt x="19805" y="16736"/>
                </a:cubicBezTo>
                <a:lnTo>
                  <a:pt x="18001" y="16736"/>
                </a:lnTo>
                <a:cubicBezTo>
                  <a:pt x="17876" y="16736"/>
                  <a:pt x="17768" y="16788"/>
                  <a:pt x="17678" y="16891"/>
                </a:cubicBezTo>
                <a:cubicBezTo>
                  <a:pt x="17589" y="16994"/>
                  <a:pt x="17545" y="17123"/>
                  <a:pt x="17545" y="17285"/>
                </a:cubicBezTo>
                <a:lnTo>
                  <a:pt x="17545" y="19435"/>
                </a:lnTo>
                <a:cubicBezTo>
                  <a:pt x="17545" y="19585"/>
                  <a:pt x="17589" y="19714"/>
                  <a:pt x="17678" y="19823"/>
                </a:cubicBezTo>
                <a:cubicBezTo>
                  <a:pt x="17768" y="19928"/>
                  <a:pt x="17876" y="19984"/>
                  <a:pt x="18001" y="19984"/>
                </a:cubicBezTo>
                <a:lnTo>
                  <a:pt x="19805" y="19984"/>
                </a:lnTo>
                <a:cubicBezTo>
                  <a:pt x="19930" y="19984"/>
                  <a:pt x="20038" y="19931"/>
                  <a:pt x="20128" y="19828"/>
                </a:cubicBezTo>
                <a:cubicBezTo>
                  <a:pt x="20216" y="19726"/>
                  <a:pt x="20263" y="19596"/>
                  <a:pt x="20263" y="19435"/>
                </a:cubicBezTo>
                <a:lnTo>
                  <a:pt x="20263" y="1728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51" name="AutoShape 27"/>
          <p:cNvSpPr>
            <a:spLocks noChangeArrowheads="1"/>
          </p:cNvSpPr>
          <p:nvPr/>
        </p:nvSpPr>
        <p:spPr bwMode="auto">
          <a:xfrm>
            <a:off x="8878888" y="3044825"/>
            <a:ext cx="249237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523" y="0"/>
                </a:moveTo>
                <a:cubicBezTo>
                  <a:pt x="20825" y="0"/>
                  <a:pt x="21081" y="103"/>
                  <a:pt x="21289" y="308"/>
                </a:cubicBezTo>
                <a:cubicBezTo>
                  <a:pt x="21493" y="518"/>
                  <a:pt x="21599" y="774"/>
                  <a:pt x="21599" y="1076"/>
                </a:cubicBezTo>
                <a:cubicBezTo>
                  <a:pt x="21599" y="1379"/>
                  <a:pt x="21493" y="1629"/>
                  <a:pt x="21280" y="1834"/>
                </a:cubicBezTo>
                <a:lnTo>
                  <a:pt x="13494" y="9622"/>
                </a:lnTo>
                <a:lnTo>
                  <a:pt x="13494" y="20523"/>
                </a:lnTo>
                <a:cubicBezTo>
                  <a:pt x="13494" y="20825"/>
                  <a:pt x="13388" y="21081"/>
                  <a:pt x="13184" y="21289"/>
                </a:cubicBezTo>
                <a:cubicBezTo>
                  <a:pt x="12976" y="21496"/>
                  <a:pt x="12723" y="21599"/>
                  <a:pt x="12418" y="21599"/>
                </a:cubicBezTo>
                <a:cubicBezTo>
                  <a:pt x="12115" y="21599"/>
                  <a:pt x="11862" y="21493"/>
                  <a:pt x="11660" y="21283"/>
                </a:cubicBezTo>
                <a:lnTo>
                  <a:pt x="8407" y="18044"/>
                </a:lnTo>
                <a:cubicBezTo>
                  <a:pt x="8197" y="17831"/>
                  <a:pt x="8096" y="17574"/>
                  <a:pt x="8105" y="17272"/>
                </a:cubicBezTo>
                <a:lnTo>
                  <a:pt x="8105" y="9622"/>
                </a:lnTo>
                <a:lnTo>
                  <a:pt x="316" y="1834"/>
                </a:lnTo>
                <a:cubicBezTo>
                  <a:pt x="106" y="1620"/>
                  <a:pt x="0" y="1370"/>
                  <a:pt x="0" y="1076"/>
                </a:cubicBezTo>
                <a:cubicBezTo>
                  <a:pt x="0" y="774"/>
                  <a:pt x="103" y="518"/>
                  <a:pt x="308" y="308"/>
                </a:cubicBezTo>
                <a:cubicBezTo>
                  <a:pt x="515" y="103"/>
                  <a:pt x="771" y="0"/>
                  <a:pt x="1073" y="0"/>
                </a:cubicBezTo>
                <a:lnTo>
                  <a:pt x="20523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52" name="AutoShape 28"/>
          <p:cNvSpPr>
            <a:spLocks noChangeArrowheads="1"/>
          </p:cNvSpPr>
          <p:nvPr/>
        </p:nvSpPr>
        <p:spPr bwMode="auto">
          <a:xfrm>
            <a:off x="844550" y="3454400"/>
            <a:ext cx="247650" cy="241300"/>
          </a:xfrm>
          <a:custGeom>
            <a:avLst/>
            <a:gdLst>
              <a:gd name="T0" fmla="*/ 123825 w 21600"/>
              <a:gd name="T1" fmla="*/ 121120 h 21558"/>
              <a:gd name="T2" fmla="*/ 123825 w 21600"/>
              <a:gd name="T3" fmla="*/ 121120 h 21558"/>
              <a:gd name="T4" fmla="*/ 123825 w 21600"/>
              <a:gd name="T5" fmla="*/ 121120 h 21558"/>
              <a:gd name="T6" fmla="*/ 123825 w 21600"/>
              <a:gd name="T7" fmla="*/ 121120 h 21558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58"/>
              <a:gd name="T14" fmla="*/ 21600 w 21600"/>
              <a:gd name="T15" fmla="*/ 21558 h 2155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58">
                <a:moveTo>
                  <a:pt x="18076" y="8547"/>
                </a:moveTo>
                <a:cubicBezTo>
                  <a:pt x="19181" y="9499"/>
                  <a:pt x="20046" y="10569"/>
                  <a:pt x="20670" y="11749"/>
                </a:cubicBezTo>
                <a:cubicBezTo>
                  <a:pt x="21291" y="12932"/>
                  <a:pt x="21599" y="14075"/>
                  <a:pt x="21599" y="15179"/>
                </a:cubicBezTo>
                <a:cubicBezTo>
                  <a:pt x="21599" y="16159"/>
                  <a:pt x="21344" y="17040"/>
                  <a:pt x="20832" y="17815"/>
                </a:cubicBezTo>
                <a:cubicBezTo>
                  <a:pt x="20320" y="18592"/>
                  <a:pt x="19593" y="19260"/>
                  <a:pt x="18660" y="19812"/>
                </a:cubicBezTo>
                <a:cubicBezTo>
                  <a:pt x="17724" y="20363"/>
                  <a:pt x="16585" y="20794"/>
                  <a:pt x="15252" y="21098"/>
                </a:cubicBezTo>
                <a:cubicBezTo>
                  <a:pt x="13917" y="21403"/>
                  <a:pt x="12435" y="21558"/>
                  <a:pt x="10800" y="21558"/>
                </a:cubicBezTo>
                <a:cubicBezTo>
                  <a:pt x="9168" y="21558"/>
                  <a:pt x="7682" y="21403"/>
                  <a:pt x="6350" y="21098"/>
                </a:cubicBezTo>
                <a:cubicBezTo>
                  <a:pt x="5014" y="20794"/>
                  <a:pt x="3878" y="20363"/>
                  <a:pt x="2936" y="19812"/>
                </a:cubicBezTo>
                <a:cubicBezTo>
                  <a:pt x="1993" y="19260"/>
                  <a:pt x="1270" y="18589"/>
                  <a:pt x="761" y="17809"/>
                </a:cubicBezTo>
                <a:cubicBezTo>
                  <a:pt x="255" y="17029"/>
                  <a:pt x="0" y="16150"/>
                  <a:pt x="0" y="15179"/>
                </a:cubicBezTo>
                <a:cubicBezTo>
                  <a:pt x="0" y="14075"/>
                  <a:pt x="318" y="12934"/>
                  <a:pt x="948" y="11757"/>
                </a:cubicBezTo>
                <a:cubicBezTo>
                  <a:pt x="1582" y="10580"/>
                  <a:pt x="2449" y="9510"/>
                  <a:pt x="3557" y="8547"/>
                </a:cubicBezTo>
                <a:cubicBezTo>
                  <a:pt x="3654" y="8403"/>
                  <a:pt x="3822" y="8344"/>
                  <a:pt x="4056" y="8369"/>
                </a:cubicBezTo>
                <a:cubicBezTo>
                  <a:pt x="4290" y="8398"/>
                  <a:pt x="4446" y="8491"/>
                  <a:pt x="4527" y="8654"/>
                </a:cubicBezTo>
                <a:cubicBezTo>
                  <a:pt x="4565" y="8800"/>
                  <a:pt x="4565" y="8930"/>
                  <a:pt x="4527" y="9045"/>
                </a:cubicBezTo>
                <a:cubicBezTo>
                  <a:pt x="4446" y="9361"/>
                  <a:pt x="4378" y="9738"/>
                  <a:pt x="4318" y="10177"/>
                </a:cubicBezTo>
                <a:cubicBezTo>
                  <a:pt x="4259" y="10617"/>
                  <a:pt x="4237" y="11073"/>
                  <a:pt x="4259" y="11546"/>
                </a:cubicBezTo>
                <a:cubicBezTo>
                  <a:pt x="4278" y="12016"/>
                  <a:pt x="4343" y="12475"/>
                  <a:pt x="4452" y="12915"/>
                </a:cubicBezTo>
                <a:cubicBezTo>
                  <a:pt x="4562" y="13354"/>
                  <a:pt x="4749" y="13734"/>
                  <a:pt x="5020" y="14047"/>
                </a:cubicBezTo>
                <a:cubicBezTo>
                  <a:pt x="5329" y="14379"/>
                  <a:pt x="5716" y="14599"/>
                  <a:pt x="6184" y="14709"/>
                </a:cubicBezTo>
                <a:cubicBezTo>
                  <a:pt x="5698" y="13323"/>
                  <a:pt x="5498" y="12008"/>
                  <a:pt x="5588" y="10757"/>
                </a:cubicBezTo>
                <a:cubicBezTo>
                  <a:pt x="5676" y="9510"/>
                  <a:pt x="5919" y="8344"/>
                  <a:pt x="6318" y="7265"/>
                </a:cubicBezTo>
                <a:cubicBezTo>
                  <a:pt x="6718" y="6187"/>
                  <a:pt x="7223" y="5212"/>
                  <a:pt x="7835" y="4339"/>
                </a:cubicBezTo>
                <a:cubicBezTo>
                  <a:pt x="8450" y="3469"/>
                  <a:pt x="9040" y="2720"/>
                  <a:pt x="9607" y="2089"/>
                </a:cubicBezTo>
                <a:cubicBezTo>
                  <a:pt x="10172" y="1459"/>
                  <a:pt x="10662" y="980"/>
                  <a:pt x="11068" y="653"/>
                </a:cubicBezTo>
                <a:cubicBezTo>
                  <a:pt x="11477" y="326"/>
                  <a:pt x="11692" y="149"/>
                  <a:pt x="11711" y="124"/>
                </a:cubicBezTo>
                <a:cubicBezTo>
                  <a:pt x="11960" y="-42"/>
                  <a:pt x="12194" y="-42"/>
                  <a:pt x="12416" y="124"/>
                </a:cubicBezTo>
                <a:cubicBezTo>
                  <a:pt x="12513" y="191"/>
                  <a:pt x="12581" y="293"/>
                  <a:pt x="12616" y="414"/>
                </a:cubicBezTo>
                <a:cubicBezTo>
                  <a:pt x="12650" y="535"/>
                  <a:pt x="12647" y="645"/>
                  <a:pt x="12609" y="746"/>
                </a:cubicBezTo>
                <a:cubicBezTo>
                  <a:pt x="12609" y="760"/>
                  <a:pt x="12531" y="954"/>
                  <a:pt x="12375" y="1318"/>
                </a:cubicBezTo>
                <a:cubicBezTo>
                  <a:pt x="12222" y="1681"/>
                  <a:pt x="12116" y="2140"/>
                  <a:pt x="12057" y="2692"/>
                </a:cubicBezTo>
                <a:cubicBezTo>
                  <a:pt x="11995" y="3244"/>
                  <a:pt x="12029" y="3849"/>
                  <a:pt x="12160" y="4503"/>
                </a:cubicBezTo>
                <a:cubicBezTo>
                  <a:pt x="12291" y="5162"/>
                  <a:pt x="12644" y="5773"/>
                  <a:pt x="13221" y="6339"/>
                </a:cubicBezTo>
                <a:cubicBezTo>
                  <a:pt x="13589" y="6728"/>
                  <a:pt x="13926" y="7108"/>
                  <a:pt x="14229" y="7485"/>
                </a:cubicBezTo>
                <a:cubicBezTo>
                  <a:pt x="14532" y="7862"/>
                  <a:pt x="14791" y="8282"/>
                  <a:pt x="15006" y="8744"/>
                </a:cubicBezTo>
                <a:cubicBezTo>
                  <a:pt x="15218" y="9209"/>
                  <a:pt x="15390" y="9749"/>
                  <a:pt x="15515" y="10363"/>
                </a:cubicBezTo>
                <a:cubicBezTo>
                  <a:pt x="15639" y="10977"/>
                  <a:pt x="15702" y="11709"/>
                  <a:pt x="15702" y="12554"/>
                </a:cubicBezTo>
                <a:cubicBezTo>
                  <a:pt x="15702" y="12850"/>
                  <a:pt x="15546" y="13027"/>
                  <a:pt x="15237" y="13078"/>
                </a:cubicBezTo>
                <a:cubicBezTo>
                  <a:pt x="15118" y="13098"/>
                  <a:pt x="14997" y="13078"/>
                  <a:pt x="14872" y="13027"/>
                </a:cubicBezTo>
                <a:cubicBezTo>
                  <a:pt x="14747" y="12971"/>
                  <a:pt x="14666" y="12886"/>
                  <a:pt x="14625" y="12768"/>
                </a:cubicBezTo>
                <a:cubicBezTo>
                  <a:pt x="14485" y="12489"/>
                  <a:pt x="14276" y="12270"/>
                  <a:pt x="13998" y="12109"/>
                </a:cubicBezTo>
                <a:cubicBezTo>
                  <a:pt x="13720" y="11946"/>
                  <a:pt x="13405" y="11867"/>
                  <a:pt x="13056" y="11867"/>
                </a:cubicBezTo>
                <a:cubicBezTo>
                  <a:pt x="12588" y="11867"/>
                  <a:pt x="12191" y="12016"/>
                  <a:pt x="11870" y="12318"/>
                </a:cubicBezTo>
                <a:cubicBezTo>
                  <a:pt x="11545" y="12619"/>
                  <a:pt x="11383" y="12985"/>
                  <a:pt x="11383" y="13419"/>
                </a:cubicBezTo>
                <a:cubicBezTo>
                  <a:pt x="11383" y="14503"/>
                  <a:pt x="12160" y="15044"/>
                  <a:pt x="13714" y="15035"/>
                </a:cubicBezTo>
                <a:cubicBezTo>
                  <a:pt x="14691" y="15035"/>
                  <a:pt x="15452" y="14751"/>
                  <a:pt x="15998" y="14185"/>
                </a:cubicBezTo>
                <a:cubicBezTo>
                  <a:pt x="16370" y="13799"/>
                  <a:pt x="16635" y="13343"/>
                  <a:pt x="16797" y="12819"/>
                </a:cubicBezTo>
                <a:cubicBezTo>
                  <a:pt x="16963" y="12290"/>
                  <a:pt x="17065" y="11777"/>
                  <a:pt x="17103" y="11273"/>
                </a:cubicBezTo>
                <a:cubicBezTo>
                  <a:pt x="17143" y="10769"/>
                  <a:pt x="17156" y="10310"/>
                  <a:pt x="17134" y="9893"/>
                </a:cubicBezTo>
                <a:cubicBezTo>
                  <a:pt x="17115" y="9473"/>
                  <a:pt x="17097" y="9195"/>
                  <a:pt x="17075" y="9048"/>
                </a:cubicBezTo>
                <a:cubicBezTo>
                  <a:pt x="17016" y="8941"/>
                  <a:pt x="17016" y="8812"/>
                  <a:pt x="17075" y="8657"/>
                </a:cubicBezTo>
                <a:cubicBezTo>
                  <a:pt x="17156" y="8493"/>
                  <a:pt x="17312" y="8400"/>
                  <a:pt x="17546" y="8372"/>
                </a:cubicBezTo>
                <a:cubicBezTo>
                  <a:pt x="17780" y="8347"/>
                  <a:pt x="17955" y="8403"/>
                  <a:pt x="18076" y="8547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53" name="AutoShape 29"/>
          <p:cNvSpPr>
            <a:spLocks noChangeArrowheads="1"/>
          </p:cNvSpPr>
          <p:nvPr/>
        </p:nvSpPr>
        <p:spPr bwMode="auto">
          <a:xfrm>
            <a:off x="1422400" y="3460750"/>
            <a:ext cx="247650" cy="242888"/>
          </a:xfrm>
          <a:custGeom>
            <a:avLst/>
            <a:gdLst>
              <a:gd name="T0" fmla="*/ 123825 w 21600"/>
              <a:gd name="T1" fmla="*/ 121444 h 21600"/>
              <a:gd name="T2" fmla="*/ 123825 w 21600"/>
              <a:gd name="T3" fmla="*/ 121444 h 21600"/>
              <a:gd name="T4" fmla="*/ 123825 w 21600"/>
              <a:gd name="T5" fmla="*/ 121444 h 21600"/>
              <a:gd name="T6" fmla="*/ 123825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598" y="2167"/>
                </a:moveTo>
                <a:cubicBezTo>
                  <a:pt x="3598" y="2549"/>
                  <a:pt x="3517" y="2902"/>
                  <a:pt x="3358" y="3213"/>
                </a:cubicBezTo>
                <a:cubicBezTo>
                  <a:pt x="3197" y="3525"/>
                  <a:pt x="2981" y="3792"/>
                  <a:pt x="2707" y="4006"/>
                </a:cubicBezTo>
                <a:lnTo>
                  <a:pt x="2707" y="21050"/>
                </a:lnTo>
                <a:cubicBezTo>
                  <a:pt x="2707" y="21203"/>
                  <a:pt x="2663" y="21329"/>
                  <a:pt x="2580" y="21438"/>
                </a:cubicBezTo>
                <a:cubicBezTo>
                  <a:pt x="2492" y="21547"/>
                  <a:pt x="2386" y="21599"/>
                  <a:pt x="2262" y="21599"/>
                </a:cubicBezTo>
                <a:lnTo>
                  <a:pt x="1348" y="21599"/>
                </a:lnTo>
                <a:cubicBezTo>
                  <a:pt x="1221" y="21599"/>
                  <a:pt x="1118" y="21544"/>
                  <a:pt x="1038" y="21438"/>
                </a:cubicBezTo>
                <a:cubicBezTo>
                  <a:pt x="954" y="21329"/>
                  <a:pt x="913" y="21203"/>
                  <a:pt x="913" y="21050"/>
                </a:cubicBezTo>
                <a:lnTo>
                  <a:pt x="913" y="4006"/>
                </a:lnTo>
                <a:cubicBezTo>
                  <a:pt x="641" y="3792"/>
                  <a:pt x="421" y="3525"/>
                  <a:pt x="252" y="3213"/>
                </a:cubicBezTo>
                <a:cubicBezTo>
                  <a:pt x="83" y="2902"/>
                  <a:pt x="0" y="2549"/>
                  <a:pt x="0" y="2167"/>
                </a:cubicBezTo>
                <a:cubicBezTo>
                  <a:pt x="0" y="1574"/>
                  <a:pt x="176" y="1069"/>
                  <a:pt x="528" y="640"/>
                </a:cubicBezTo>
                <a:cubicBezTo>
                  <a:pt x="878" y="211"/>
                  <a:pt x="1304" y="0"/>
                  <a:pt x="1804" y="0"/>
                </a:cubicBezTo>
                <a:cubicBezTo>
                  <a:pt x="2296" y="0"/>
                  <a:pt x="2719" y="211"/>
                  <a:pt x="3069" y="640"/>
                </a:cubicBezTo>
                <a:cubicBezTo>
                  <a:pt x="3422" y="1069"/>
                  <a:pt x="3598" y="1571"/>
                  <a:pt x="3598" y="2167"/>
                </a:cubicBezTo>
                <a:moveTo>
                  <a:pt x="20838" y="2476"/>
                </a:moveTo>
                <a:cubicBezTo>
                  <a:pt x="21063" y="2323"/>
                  <a:pt x="21247" y="2297"/>
                  <a:pt x="21389" y="2391"/>
                </a:cubicBezTo>
                <a:cubicBezTo>
                  <a:pt x="21529" y="2485"/>
                  <a:pt x="21599" y="2684"/>
                  <a:pt x="21599" y="2996"/>
                </a:cubicBezTo>
                <a:lnTo>
                  <a:pt x="21599" y="13515"/>
                </a:lnTo>
                <a:cubicBezTo>
                  <a:pt x="21599" y="13803"/>
                  <a:pt x="21526" y="14106"/>
                  <a:pt x="21382" y="14420"/>
                </a:cubicBezTo>
                <a:cubicBezTo>
                  <a:pt x="21237" y="14737"/>
                  <a:pt x="21056" y="14966"/>
                  <a:pt x="20838" y="15119"/>
                </a:cubicBezTo>
                <a:cubicBezTo>
                  <a:pt x="19954" y="15757"/>
                  <a:pt x="19146" y="16165"/>
                  <a:pt x="18412" y="16350"/>
                </a:cubicBezTo>
                <a:cubicBezTo>
                  <a:pt x="17678" y="16529"/>
                  <a:pt x="17036" y="16606"/>
                  <a:pt x="16490" y="16567"/>
                </a:cubicBezTo>
                <a:cubicBezTo>
                  <a:pt x="15849" y="16526"/>
                  <a:pt x="15281" y="16371"/>
                  <a:pt x="14791" y="16103"/>
                </a:cubicBezTo>
                <a:cubicBezTo>
                  <a:pt x="14392" y="15851"/>
                  <a:pt x="14003" y="15607"/>
                  <a:pt x="13623" y="15378"/>
                </a:cubicBezTo>
                <a:cubicBezTo>
                  <a:pt x="13244" y="15146"/>
                  <a:pt x="12857" y="14946"/>
                  <a:pt x="12458" y="14773"/>
                </a:cubicBezTo>
                <a:cubicBezTo>
                  <a:pt x="12059" y="14599"/>
                  <a:pt x="11640" y="14461"/>
                  <a:pt x="11197" y="14358"/>
                </a:cubicBezTo>
                <a:cubicBezTo>
                  <a:pt x="10757" y="14256"/>
                  <a:pt x="10269" y="14203"/>
                  <a:pt x="9738" y="14203"/>
                </a:cubicBezTo>
                <a:cubicBezTo>
                  <a:pt x="9310" y="14220"/>
                  <a:pt x="8825" y="14306"/>
                  <a:pt x="8286" y="14455"/>
                </a:cubicBezTo>
                <a:cubicBezTo>
                  <a:pt x="7824" y="14588"/>
                  <a:pt x="7266" y="14799"/>
                  <a:pt x="6605" y="15090"/>
                </a:cubicBezTo>
                <a:cubicBezTo>
                  <a:pt x="5944" y="15381"/>
                  <a:pt x="5207" y="15792"/>
                  <a:pt x="4394" y="16327"/>
                </a:cubicBezTo>
                <a:cubicBezTo>
                  <a:pt x="4169" y="16476"/>
                  <a:pt x="3978" y="16494"/>
                  <a:pt x="3826" y="16382"/>
                </a:cubicBezTo>
                <a:cubicBezTo>
                  <a:pt x="3674" y="16268"/>
                  <a:pt x="3598" y="16059"/>
                  <a:pt x="3598" y="15751"/>
                </a:cubicBezTo>
                <a:lnTo>
                  <a:pt x="3598" y="5273"/>
                </a:lnTo>
                <a:cubicBezTo>
                  <a:pt x="3598" y="4964"/>
                  <a:pt x="3674" y="4653"/>
                  <a:pt x="3826" y="4347"/>
                </a:cubicBezTo>
                <a:cubicBezTo>
                  <a:pt x="3978" y="4036"/>
                  <a:pt x="4169" y="3807"/>
                  <a:pt x="4394" y="3654"/>
                </a:cubicBezTo>
                <a:cubicBezTo>
                  <a:pt x="5207" y="3143"/>
                  <a:pt x="5941" y="2737"/>
                  <a:pt x="6597" y="2447"/>
                </a:cubicBezTo>
                <a:cubicBezTo>
                  <a:pt x="7253" y="2156"/>
                  <a:pt x="7816" y="1944"/>
                  <a:pt x="8286" y="1812"/>
                </a:cubicBezTo>
                <a:cubicBezTo>
                  <a:pt x="8832" y="1665"/>
                  <a:pt x="9317" y="1580"/>
                  <a:pt x="9738" y="1559"/>
                </a:cubicBezTo>
                <a:cubicBezTo>
                  <a:pt x="10269" y="1559"/>
                  <a:pt x="10757" y="1612"/>
                  <a:pt x="11197" y="1715"/>
                </a:cubicBezTo>
                <a:cubicBezTo>
                  <a:pt x="11640" y="1818"/>
                  <a:pt x="12059" y="1956"/>
                  <a:pt x="12458" y="2135"/>
                </a:cubicBezTo>
                <a:cubicBezTo>
                  <a:pt x="12857" y="2306"/>
                  <a:pt x="13242" y="2508"/>
                  <a:pt x="13619" y="2737"/>
                </a:cubicBezTo>
                <a:cubicBezTo>
                  <a:pt x="13993" y="2967"/>
                  <a:pt x="14385" y="3207"/>
                  <a:pt x="14791" y="3463"/>
                </a:cubicBezTo>
                <a:cubicBezTo>
                  <a:pt x="15281" y="3736"/>
                  <a:pt x="15849" y="3889"/>
                  <a:pt x="16490" y="3924"/>
                </a:cubicBezTo>
                <a:cubicBezTo>
                  <a:pt x="17036" y="3965"/>
                  <a:pt x="17678" y="3889"/>
                  <a:pt x="18412" y="3707"/>
                </a:cubicBezTo>
                <a:cubicBezTo>
                  <a:pt x="19146" y="3522"/>
                  <a:pt x="19957" y="3113"/>
                  <a:pt x="20838" y="2476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54" name="AutoShape 30"/>
          <p:cNvSpPr>
            <a:spLocks noChangeArrowheads="1"/>
          </p:cNvSpPr>
          <p:nvPr/>
        </p:nvSpPr>
        <p:spPr bwMode="auto">
          <a:xfrm>
            <a:off x="2005013" y="3454400"/>
            <a:ext cx="301625" cy="241300"/>
          </a:xfrm>
          <a:custGeom>
            <a:avLst/>
            <a:gdLst>
              <a:gd name="T0" fmla="*/ 150813 w 21600"/>
              <a:gd name="T1" fmla="*/ 120650 h 21600"/>
              <a:gd name="T2" fmla="*/ 150813 w 21600"/>
              <a:gd name="T3" fmla="*/ 120650 h 21600"/>
              <a:gd name="T4" fmla="*/ 150813 w 21600"/>
              <a:gd name="T5" fmla="*/ 120650 h 21600"/>
              <a:gd name="T6" fmla="*/ 150813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63" y="3219"/>
                </a:moveTo>
                <a:cubicBezTo>
                  <a:pt x="20630" y="3219"/>
                  <a:pt x="20943" y="3384"/>
                  <a:pt x="21205" y="3713"/>
                </a:cubicBezTo>
                <a:cubicBezTo>
                  <a:pt x="21467" y="4039"/>
                  <a:pt x="21599" y="4424"/>
                  <a:pt x="21599" y="4867"/>
                </a:cubicBezTo>
                <a:lnTo>
                  <a:pt x="21599" y="19981"/>
                </a:lnTo>
                <a:cubicBezTo>
                  <a:pt x="21599" y="20422"/>
                  <a:pt x="21467" y="20800"/>
                  <a:pt x="21205" y="21124"/>
                </a:cubicBezTo>
                <a:cubicBezTo>
                  <a:pt x="20943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9" y="21124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5"/>
                </a:lnTo>
                <a:cubicBezTo>
                  <a:pt x="0" y="1177"/>
                  <a:pt x="132" y="796"/>
                  <a:pt x="399" y="475"/>
                </a:cubicBezTo>
                <a:cubicBezTo>
                  <a:pt x="663" y="158"/>
                  <a:pt x="981" y="0"/>
                  <a:pt x="1346" y="0"/>
                </a:cubicBezTo>
                <a:lnTo>
                  <a:pt x="9457" y="0"/>
                </a:lnTo>
                <a:cubicBezTo>
                  <a:pt x="9824" y="0"/>
                  <a:pt x="10140" y="158"/>
                  <a:pt x="10407" y="475"/>
                </a:cubicBezTo>
                <a:cubicBezTo>
                  <a:pt x="10673" y="796"/>
                  <a:pt x="10806" y="1177"/>
                  <a:pt x="10806" y="1615"/>
                </a:cubicBezTo>
                <a:cubicBezTo>
                  <a:pt x="10806" y="2056"/>
                  <a:pt x="10935" y="2435"/>
                  <a:pt x="11197" y="2749"/>
                </a:cubicBezTo>
                <a:cubicBezTo>
                  <a:pt x="11459" y="3060"/>
                  <a:pt x="11773" y="3219"/>
                  <a:pt x="12142" y="3219"/>
                </a:cubicBezTo>
                <a:lnTo>
                  <a:pt x="20263" y="321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55" name="AutoShape 31"/>
          <p:cNvSpPr>
            <a:spLocks noChangeArrowheads="1"/>
          </p:cNvSpPr>
          <p:nvPr/>
        </p:nvSpPr>
        <p:spPr bwMode="auto">
          <a:xfrm>
            <a:off x="2630488" y="3454400"/>
            <a:ext cx="273050" cy="241300"/>
          </a:xfrm>
          <a:custGeom>
            <a:avLst/>
            <a:gdLst>
              <a:gd name="T0" fmla="*/ 136525 w 21600"/>
              <a:gd name="T1" fmla="*/ 120650 h 21600"/>
              <a:gd name="T2" fmla="*/ 136525 w 21600"/>
              <a:gd name="T3" fmla="*/ 120650 h 21600"/>
              <a:gd name="T4" fmla="*/ 136525 w 21600"/>
              <a:gd name="T5" fmla="*/ 120650 h 21600"/>
              <a:gd name="T6" fmla="*/ 1365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4276" y="7975"/>
                </a:moveTo>
                <a:cubicBezTo>
                  <a:pt x="3988" y="7975"/>
                  <a:pt x="3706" y="8031"/>
                  <a:pt x="3434" y="8148"/>
                </a:cubicBezTo>
                <a:cubicBezTo>
                  <a:pt x="3160" y="8266"/>
                  <a:pt x="2903" y="8427"/>
                  <a:pt x="2666" y="8627"/>
                </a:cubicBezTo>
                <a:cubicBezTo>
                  <a:pt x="2428" y="8830"/>
                  <a:pt x="2220" y="9071"/>
                  <a:pt x="2044" y="9344"/>
                </a:cubicBezTo>
                <a:cubicBezTo>
                  <a:pt x="1867" y="9620"/>
                  <a:pt x="1730" y="9926"/>
                  <a:pt x="1628" y="10252"/>
                </a:cubicBezTo>
                <a:lnTo>
                  <a:pt x="0" y="16271"/>
                </a:lnTo>
                <a:lnTo>
                  <a:pt x="0" y="1618"/>
                </a:lnTo>
                <a:cubicBezTo>
                  <a:pt x="0" y="1177"/>
                  <a:pt x="132" y="796"/>
                  <a:pt x="399" y="478"/>
                </a:cubicBezTo>
                <a:cubicBezTo>
                  <a:pt x="663" y="161"/>
                  <a:pt x="981" y="0"/>
                  <a:pt x="1348" y="0"/>
                </a:cubicBezTo>
                <a:lnTo>
                  <a:pt x="9459" y="0"/>
                </a:lnTo>
                <a:cubicBezTo>
                  <a:pt x="9824" y="0"/>
                  <a:pt x="10140" y="161"/>
                  <a:pt x="10407" y="478"/>
                </a:cubicBezTo>
                <a:cubicBezTo>
                  <a:pt x="10673" y="796"/>
                  <a:pt x="10806" y="1177"/>
                  <a:pt x="10806" y="1618"/>
                </a:cubicBezTo>
                <a:cubicBezTo>
                  <a:pt x="10806" y="2059"/>
                  <a:pt x="10938" y="2438"/>
                  <a:pt x="11197" y="2749"/>
                </a:cubicBezTo>
                <a:cubicBezTo>
                  <a:pt x="11459" y="3063"/>
                  <a:pt x="11773" y="3222"/>
                  <a:pt x="12142" y="3222"/>
                </a:cubicBezTo>
                <a:lnTo>
                  <a:pt x="17332" y="3222"/>
                </a:lnTo>
                <a:cubicBezTo>
                  <a:pt x="17700" y="3222"/>
                  <a:pt x="18015" y="3384"/>
                  <a:pt x="18277" y="3713"/>
                </a:cubicBezTo>
                <a:cubicBezTo>
                  <a:pt x="18539" y="4042"/>
                  <a:pt x="18669" y="4426"/>
                  <a:pt x="18669" y="4867"/>
                </a:cubicBezTo>
                <a:lnTo>
                  <a:pt x="18669" y="7975"/>
                </a:lnTo>
                <a:lnTo>
                  <a:pt x="4276" y="7975"/>
                </a:lnTo>
                <a:close/>
                <a:moveTo>
                  <a:pt x="21599" y="10140"/>
                </a:moveTo>
                <a:lnTo>
                  <a:pt x="18552" y="20800"/>
                </a:lnTo>
                <a:cubicBezTo>
                  <a:pt x="18505" y="21015"/>
                  <a:pt x="18385" y="21203"/>
                  <a:pt x="18194" y="21362"/>
                </a:cubicBezTo>
                <a:cubicBezTo>
                  <a:pt x="18003" y="21520"/>
                  <a:pt x="17817" y="21599"/>
                  <a:pt x="17638" y="21599"/>
                </a:cubicBezTo>
                <a:lnTo>
                  <a:pt x="504" y="21599"/>
                </a:lnTo>
                <a:lnTo>
                  <a:pt x="3388" y="10913"/>
                </a:lnTo>
                <a:cubicBezTo>
                  <a:pt x="3434" y="10698"/>
                  <a:pt x="3552" y="10516"/>
                  <a:pt x="3745" y="10363"/>
                </a:cubicBezTo>
                <a:cubicBezTo>
                  <a:pt x="3936" y="10213"/>
                  <a:pt x="4120" y="10140"/>
                  <a:pt x="4301" y="10140"/>
                </a:cubicBezTo>
                <a:lnTo>
                  <a:pt x="21599" y="1014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56" name="AutoShape 32"/>
          <p:cNvSpPr>
            <a:spLocks noChangeArrowheads="1"/>
          </p:cNvSpPr>
          <p:nvPr/>
        </p:nvSpPr>
        <p:spPr bwMode="auto">
          <a:xfrm>
            <a:off x="9429750" y="3463925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151" y="7569"/>
                </a:moveTo>
                <a:cubicBezTo>
                  <a:pt x="21273" y="7569"/>
                  <a:pt x="21379" y="7618"/>
                  <a:pt x="21468" y="7727"/>
                </a:cubicBezTo>
                <a:cubicBezTo>
                  <a:pt x="21554" y="7834"/>
                  <a:pt x="21599" y="7958"/>
                  <a:pt x="21599" y="8105"/>
                </a:cubicBezTo>
                <a:lnTo>
                  <a:pt x="21599" y="13494"/>
                </a:lnTo>
                <a:cubicBezTo>
                  <a:pt x="21599" y="13641"/>
                  <a:pt x="21556" y="13768"/>
                  <a:pt x="21472" y="13872"/>
                </a:cubicBezTo>
                <a:cubicBezTo>
                  <a:pt x="21388" y="13978"/>
                  <a:pt x="21280" y="14033"/>
                  <a:pt x="21151" y="14033"/>
                </a:cubicBezTo>
                <a:lnTo>
                  <a:pt x="19807" y="14033"/>
                </a:lnTo>
                <a:lnTo>
                  <a:pt x="19807" y="19984"/>
                </a:lnTo>
                <a:cubicBezTo>
                  <a:pt x="19807" y="20419"/>
                  <a:pt x="19675" y="20796"/>
                  <a:pt x="19411" y="21116"/>
                </a:cubicBezTo>
                <a:cubicBezTo>
                  <a:pt x="19144" y="21438"/>
                  <a:pt x="18825" y="21599"/>
                  <a:pt x="18451" y="21599"/>
                </a:cubicBezTo>
                <a:lnTo>
                  <a:pt x="3146" y="21599"/>
                </a:lnTo>
                <a:cubicBezTo>
                  <a:pt x="2772" y="21599"/>
                  <a:pt x="2455" y="21438"/>
                  <a:pt x="2198" y="21116"/>
                </a:cubicBezTo>
                <a:cubicBezTo>
                  <a:pt x="1941" y="20796"/>
                  <a:pt x="1814" y="20419"/>
                  <a:pt x="1814" y="19984"/>
                </a:cubicBezTo>
                <a:lnTo>
                  <a:pt x="1814" y="14033"/>
                </a:lnTo>
                <a:lnTo>
                  <a:pt x="446" y="14033"/>
                </a:lnTo>
                <a:cubicBezTo>
                  <a:pt x="324" y="14033"/>
                  <a:pt x="218" y="13981"/>
                  <a:pt x="132" y="13880"/>
                </a:cubicBezTo>
                <a:cubicBezTo>
                  <a:pt x="43" y="13780"/>
                  <a:pt x="0" y="13650"/>
                  <a:pt x="0" y="13494"/>
                </a:cubicBezTo>
                <a:lnTo>
                  <a:pt x="0" y="8105"/>
                </a:lnTo>
                <a:cubicBezTo>
                  <a:pt x="0" y="7958"/>
                  <a:pt x="43" y="7834"/>
                  <a:pt x="132" y="7727"/>
                </a:cubicBezTo>
                <a:cubicBezTo>
                  <a:pt x="218" y="7618"/>
                  <a:pt x="324" y="7569"/>
                  <a:pt x="446" y="7569"/>
                </a:cubicBezTo>
                <a:lnTo>
                  <a:pt x="6638" y="7569"/>
                </a:lnTo>
                <a:cubicBezTo>
                  <a:pt x="6203" y="7569"/>
                  <a:pt x="5791" y="7468"/>
                  <a:pt x="5404" y="7270"/>
                </a:cubicBezTo>
                <a:cubicBezTo>
                  <a:pt x="5018" y="7074"/>
                  <a:pt x="4682" y="6803"/>
                  <a:pt x="4399" y="6466"/>
                </a:cubicBezTo>
                <a:cubicBezTo>
                  <a:pt x="4116" y="6126"/>
                  <a:pt x="3892" y="5723"/>
                  <a:pt x="3727" y="5266"/>
                </a:cubicBezTo>
                <a:cubicBezTo>
                  <a:pt x="3561" y="4808"/>
                  <a:pt x="3480" y="4316"/>
                  <a:pt x="3480" y="3789"/>
                </a:cubicBezTo>
                <a:cubicBezTo>
                  <a:pt x="3480" y="3267"/>
                  <a:pt x="3561" y="2775"/>
                  <a:pt x="3727" y="2312"/>
                </a:cubicBezTo>
                <a:cubicBezTo>
                  <a:pt x="3892" y="1845"/>
                  <a:pt x="4116" y="1445"/>
                  <a:pt x="4399" y="1102"/>
                </a:cubicBezTo>
                <a:cubicBezTo>
                  <a:pt x="4682" y="765"/>
                  <a:pt x="5016" y="495"/>
                  <a:pt x="5399" y="296"/>
                </a:cubicBezTo>
                <a:cubicBezTo>
                  <a:pt x="5781" y="100"/>
                  <a:pt x="6194" y="0"/>
                  <a:pt x="6638" y="0"/>
                </a:cubicBezTo>
                <a:cubicBezTo>
                  <a:pt x="7106" y="0"/>
                  <a:pt x="7550" y="112"/>
                  <a:pt x="7967" y="336"/>
                </a:cubicBezTo>
                <a:cubicBezTo>
                  <a:pt x="8385" y="561"/>
                  <a:pt x="8723" y="883"/>
                  <a:pt x="8985" y="1295"/>
                </a:cubicBezTo>
                <a:lnTo>
                  <a:pt x="10799" y="4094"/>
                </a:lnTo>
                <a:lnTo>
                  <a:pt x="12614" y="1295"/>
                </a:lnTo>
                <a:cubicBezTo>
                  <a:pt x="12883" y="883"/>
                  <a:pt x="13224" y="561"/>
                  <a:pt x="13636" y="336"/>
                </a:cubicBezTo>
                <a:cubicBezTo>
                  <a:pt x="14049" y="112"/>
                  <a:pt x="14493" y="0"/>
                  <a:pt x="14971" y="0"/>
                </a:cubicBezTo>
                <a:cubicBezTo>
                  <a:pt x="15405" y="0"/>
                  <a:pt x="15815" y="100"/>
                  <a:pt x="16199" y="296"/>
                </a:cubicBezTo>
                <a:cubicBezTo>
                  <a:pt x="16581" y="495"/>
                  <a:pt x="16915" y="765"/>
                  <a:pt x="17198" y="1102"/>
                </a:cubicBezTo>
                <a:cubicBezTo>
                  <a:pt x="17481" y="1445"/>
                  <a:pt x="17704" y="1845"/>
                  <a:pt x="17870" y="2303"/>
                </a:cubicBezTo>
                <a:cubicBezTo>
                  <a:pt x="18036" y="2761"/>
                  <a:pt x="18117" y="3259"/>
                  <a:pt x="18117" y="3789"/>
                </a:cubicBezTo>
                <a:cubicBezTo>
                  <a:pt x="18117" y="4315"/>
                  <a:pt x="18036" y="4808"/>
                  <a:pt x="17870" y="5266"/>
                </a:cubicBezTo>
                <a:cubicBezTo>
                  <a:pt x="17704" y="5723"/>
                  <a:pt x="17481" y="6126"/>
                  <a:pt x="17198" y="6466"/>
                </a:cubicBezTo>
                <a:cubicBezTo>
                  <a:pt x="16915" y="6803"/>
                  <a:pt x="16581" y="7074"/>
                  <a:pt x="16199" y="7269"/>
                </a:cubicBezTo>
                <a:cubicBezTo>
                  <a:pt x="15815" y="7468"/>
                  <a:pt x="15405" y="7569"/>
                  <a:pt x="14971" y="7569"/>
                </a:cubicBezTo>
                <a:lnTo>
                  <a:pt x="21151" y="7569"/>
                </a:lnTo>
                <a:close/>
                <a:moveTo>
                  <a:pt x="5294" y="3789"/>
                </a:moveTo>
                <a:cubicBezTo>
                  <a:pt x="5294" y="4243"/>
                  <a:pt x="5424" y="4621"/>
                  <a:pt x="5680" y="4929"/>
                </a:cubicBezTo>
                <a:cubicBezTo>
                  <a:pt x="5937" y="5234"/>
                  <a:pt x="6256" y="5389"/>
                  <a:pt x="6638" y="5389"/>
                </a:cubicBezTo>
                <a:lnTo>
                  <a:pt x="9362" y="5389"/>
                </a:lnTo>
                <a:lnTo>
                  <a:pt x="7629" y="2689"/>
                </a:lnTo>
                <a:cubicBezTo>
                  <a:pt x="7550" y="2597"/>
                  <a:pt x="7430" y="2484"/>
                  <a:pt x="7260" y="2349"/>
                </a:cubicBezTo>
                <a:cubicBezTo>
                  <a:pt x="7092" y="2217"/>
                  <a:pt x="6885" y="2150"/>
                  <a:pt x="6638" y="2150"/>
                </a:cubicBezTo>
                <a:cubicBezTo>
                  <a:pt x="6264" y="2150"/>
                  <a:pt x="5947" y="2312"/>
                  <a:pt x="5685" y="2634"/>
                </a:cubicBezTo>
                <a:cubicBezTo>
                  <a:pt x="5426" y="2954"/>
                  <a:pt x="5294" y="3342"/>
                  <a:pt x="5294" y="3789"/>
                </a:cubicBezTo>
                <a:moveTo>
                  <a:pt x="13063" y="7569"/>
                </a:moveTo>
                <a:lnTo>
                  <a:pt x="8534" y="7569"/>
                </a:lnTo>
                <a:lnTo>
                  <a:pt x="8534" y="18553"/>
                </a:lnTo>
                <a:cubicBezTo>
                  <a:pt x="8534" y="18856"/>
                  <a:pt x="8628" y="19118"/>
                  <a:pt x="8810" y="19334"/>
                </a:cubicBezTo>
                <a:cubicBezTo>
                  <a:pt x="8995" y="19547"/>
                  <a:pt x="9208" y="19656"/>
                  <a:pt x="9456" y="19656"/>
                </a:cubicBezTo>
                <a:lnTo>
                  <a:pt x="12144" y="19656"/>
                </a:lnTo>
                <a:cubicBezTo>
                  <a:pt x="12396" y="19656"/>
                  <a:pt x="12612" y="19547"/>
                  <a:pt x="12792" y="19334"/>
                </a:cubicBezTo>
                <a:cubicBezTo>
                  <a:pt x="12972" y="19118"/>
                  <a:pt x="13063" y="18856"/>
                  <a:pt x="13063" y="18553"/>
                </a:cubicBezTo>
                <a:lnTo>
                  <a:pt x="13063" y="7569"/>
                </a:lnTo>
                <a:close/>
                <a:moveTo>
                  <a:pt x="12235" y="5389"/>
                </a:moveTo>
                <a:lnTo>
                  <a:pt x="14971" y="5389"/>
                </a:lnTo>
                <a:cubicBezTo>
                  <a:pt x="15345" y="5389"/>
                  <a:pt x="15660" y="5234"/>
                  <a:pt x="15916" y="4929"/>
                </a:cubicBezTo>
                <a:cubicBezTo>
                  <a:pt x="16173" y="4621"/>
                  <a:pt x="16303" y="4243"/>
                  <a:pt x="16303" y="3789"/>
                </a:cubicBezTo>
                <a:cubicBezTo>
                  <a:pt x="16303" y="3339"/>
                  <a:pt x="16173" y="2954"/>
                  <a:pt x="15916" y="2634"/>
                </a:cubicBezTo>
                <a:cubicBezTo>
                  <a:pt x="15660" y="2312"/>
                  <a:pt x="15345" y="2150"/>
                  <a:pt x="14971" y="2150"/>
                </a:cubicBezTo>
                <a:cubicBezTo>
                  <a:pt x="14716" y="2150"/>
                  <a:pt x="14507" y="2217"/>
                  <a:pt x="14342" y="2349"/>
                </a:cubicBezTo>
                <a:cubicBezTo>
                  <a:pt x="14179" y="2484"/>
                  <a:pt x="14059" y="2597"/>
                  <a:pt x="13982" y="2689"/>
                </a:cubicBezTo>
                <a:lnTo>
                  <a:pt x="12235" y="538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57" name="AutoShape 33"/>
          <p:cNvSpPr>
            <a:spLocks noChangeArrowheads="1"/>
          </p:cNvSpPr>
          <p:nvPr/>
        </p:nvSpPr>
        <p:spPr bwMode="auto">
          <a:xfrm>
            <a:off x="10028238" y="3463925"/>
            <a:ext cx="247650" cy="241300"/>
          </a:xfrm>
          <a:custGeom>
            <a:avLst/>
            <a:gdLst>
              <a:gd name="T0" fmla="*/ 0 w 21424"/>
              <a:gd name="T1" fmla="*/ 120650 h 21600"/>
              <a:gd name="T2" fmla="*/ 0 w 21424"/>
              <a:gd name="T3" fmla="*/ 120650 h 21600"/>
              <a:gd name="T4" fmla="*/ 0 w 21424"/>
              <a:gd name="T5" fmla="*/ 120650 h 21600"/>
              <a:gd name="T6" fmla="*/ 0 w 21424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424"/>
              <a:gd name="T13" fmla="*/ 0 h 21600"/>
              <a:gd name="T14" fmla="*/ 21424 w 21424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424" h="21600">
                <a:moveTo>
                  <a:pt x="12593" y="10421"/>
                </a:moveTo>
                <a:lnTo>
                  <a:pt x="12593" y="19432"/>
                </a:lnTo>
                <a:lnTo>
                  <a:pt x="16047" y="19432"/>
                </a:lnTo>
                <a:cubicBezTo>
                  <a:pt x="16352" y="19432"/>
                  <a:pt x="16611" y="19538"/>
                  <a:pt x="16821" y="19749"/>
                </a:cubicBezTo>
                <a:cubicBezTo>
                  <a:pt x="17027" y="19961"/>
                  <a:pt x="17135" y="20210"/>
                  <a:pt x="17135" y="20504"/>
                </a:cubicBezTo>
                <a:cubicBezTo>
                  <a:pt x="17135" y="20809"/>
                  <a:pt x="17027" y="21071"/>
                  <a:pt x="16821" y="21282"/>
                </a:cubicBezTo>
                <a:cubicBezTo>
                  <a:pt x="16611" y="21494"/>
                  <a:pt x="16352" y="21599"/>
                  <a:pt x="16047" y="21599"/>
                </a:cubicBezTo>
                <a:lnTo>
                  <a:pt x="5350" y="21599"/>
                </a:lnTo>
                <a:cubicBezTo>
                  <a:pt x="5062" y="21599"/>
                  <a:pt x="4812" y="21494"/>
                  <a:pt x="4602" y="21282"/>
                </a:cubicBezTo>
                <a:cubicBezTo>
                  <a:pt x="4396" y="21071"/>
                  <a:pt x="4288" y="20809"/>
                  <a:pt x="4288" y="20504"/>
                </a:cubicBezTo>
                <a:cubicBezTo>
                  <a:pt x="4288" y="20210"/>
                  <a:pt x="4396" y="19961"/>
                  <a:pt x="4602" y="19749"/>
                </a:cubicBezTo>
                <a:cubicBezTo>
                  <a:pt x="4812" y="19538"/>
                  <a:pt x="5062" y="19432"/>
                  <a:pt x="5350" y="19432"/>
                </a:cubicBezTo>
                <a:lnTo>
                  <a:pt x="8833" y="19432"/>
                </a:lnTo>
                <a:lnTo>
                  <a:pt x="8833" y="10421"/>
                </a:lnTo>
                <a:lnTo>
                  <a:pt x="333" y="1841"/>
                </a:lnTo>
                <a:cubicBezTo>
                  <a:pt x="-10" y="1497"/>
                  <a:pt x="-88" y="1101"/>
                  <a:pt x="98" y="660"/>
                </a:cubicBezTo>
                <a:cubicBezTo>
                  <a:pt x="284" y="220"/>
                  <a:pt x="607" y="0"/>
                  <a:pt x="1073" y="0"/>
                </a:cubicBezTo>
                <a:lnTo>
                  <a:pt x="20324" y="0"/>
                </a:lnTo>
                <a:cubicBezTo>
                  <a:pt x="20799" y="0"/>
                  <a:pt x="21133" y="220"/>
                  <a:pt x="21325" y="660"/>
                </a:cubicBezTo>
                <a:cubicBezTo>
                  <a:pt x="21512" y="1101"/>
                  <a:pt x="21433" y="1497"/>
                  <a:pt x="21090" y="1841"/>
                </a:cubicBezTo>
                <a:lnTo>
                  <a:pt x="12593" y="1042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58" name="AutoShape 34"/>
          <p:cNvSpPr>
            <a:spLocks noChangeArrowheads="1"/>
          </p:cNvSpPr>
          <p:nvPr/>
        </p:nvSpPr>
        <p:spPr bwMode="auto">
          <a:xfrm>
            <a:off x="10637838" y="3463925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4" y="0"/>
                </a:moveTo>
                <a:cubicBezTo>
                  <a:pt x="12264" y="0"/>
                  <a:pt x="13649" y="287"/>
                  <a:pt x="14957" y="861"/>
                </a:cubicBezTo>
                <a:cubicBezTo>
                  <a:pt x="16265" y="1434"/>
                  <a:pt x="17412" y="2210"/>
                  <a:pt x="18398" y="3198"/>
                </a:cubicBezTo>
                <a:cubicBezTo>
                  <a:pt x="19387" y="4186"/>
                  <a:pt x="20167" y="5332"/>
                  <a:pt x="20738" y="6645"/>
                </a:cubicBezTo>
                <a:cubicBezTo>
                  <a:pt x="21311" y="7958"/>
                  <a:pt x="21599" y="9341"/>
                  <a:pt x="21599" y="10801"/>
                </a:cubicBezTo>
                <a:cubicBezTo>
                  <a:pt x="21599" y="12280"/>
                  <a:pt x="21311" y="13669"/>
                  <a:pt x="20738" y="14971"/>
                </a:cubicBezTo>
                <a:cubicBezTo>
                  <a:pt x="20167" y="16272"/>
                  <a:pt x="19387" y="17413"/>
                  <a:pt x="18398" y="18401"/>
                </a:cubicBezTo>
                <a:cubicBezTo>
                  <a:pt x="17412" y="19386"/>
                  <a:pt x="16265" y="20171"/>
                  <a:pt x="14957" y="20738"/>
                </a:cubicBezTo>
                <a:cubicBezTo>
                  <a:pt x="13649" y="21312"/>
                  <a:pt x="12264" y="21599"/>
                  <a:pt x="10804" y="21599"/>
                </a:cubicBezTo>
                <a:cubicBezTo>
                  <a:pt x="9326" y="21599"/>
                  <a:pt x="7936" y="21312"/>
                  <a:pt x="6633" y="20738"/>
                </a:cubicBezTo>
                <a:cubicBezTo>
                  <a:pt x="5328" y="20171"/>
                  <a:pt x="4184" y="19386"/>
                  <a:pt x="3195" y="18401"/>
                </a:cubicBezTo>
                <a:cubicBezTo>
                  <a:pt x="2209" y="17413"/>
                  <a:pt x="1429" y="16272"/>
                  <a:pt x="856" y="14971"/>
                </a:cubicBezTo>
                <a:cubicBezTo>
                  <a:pt x="285" y="13669"/>
                  <a:pt x="0" y="12280"/>
                  <a:pt x="0" y="10801"/>
                </a:cubicBezTo>
                <a:cubicBezTo>
                  <a:pt x="0" y="9341"/>
                  <a:pt x="285" y="7958"/>
                  <a:pt x="856" y="6645"/>
                </a:cubicBezTo>
                <a:cubicBezTo>
                  <a:pt x="1429" y="5332"/>
                  <a:pt x="2209" y="4186"/>
                  <a:pt x="3195" y="3198"/>
                </a:cubicBezTo>
                <a:cubicBezTo>
                  <a:pt x="4184" y="2210"/>
                  <a:pt x="5328" y="1434"/>
                  <a:pt x="6633" y="861"/>
                </a:cubicBezTo>
                <a:cubicBezTo>
                  <a:pt x="7936" y="285"/>
                  <a:pt x="9326" y="0"/>
                  <a:pt x="10804" y="0"/>
                </a:cubicBezTo>
                <a:moveTo>
                  <a:pt x="6450" y="2241"/>
                </a:moveTo>
                <a:cubicBezTo>
                  <a:pt x="6133" y="2258"/>
                  <a:pt x="5783" y="2408"/>
                  <a:pt x="5393" y="2687"/>
                </a:cubicBezTo>
                <a:cubicBezTo>
                  <a:pt x="5006" y="2969"/>
                  <a:pt x="4627" y="3294"/>
                  <a:pt x="4257" y="3658"/>
                </a:cubicBezTo>
                <a:cubicBezTo>
                  <a:pt x="3890" y="4028"/>
                  <a:pt x="3548" y="4409"/>
                  <a:pt x="3237" y="4793"/>
                </a:cubicBezTo>
                <a:cubicBezTo>
                  <a:pt x="2927" y="5186"/>
                  <a:pt x="2684" y="5505"/>
                  <a:pt x="2514" y="5753"/>
                </a:cubicBezTo>
                <a:lnTo>
                  <a:pt x="2568" y="5753"/>
                </a:lnTo>
                <a:cubicBezTo>
                  <a:pt x="2604" y="5753"/>
                  <a:pt x="2661" y="5742"/>
                  <a:pt x="2737" y="5716"/>
                </a:cubicBezTo>
                <a:cubicBezTo>
                  <a:pt x="2814" y="5688"/>
                  <a:pt x="2850" y="5728"/>
                  <a:pt x="2850" y="5838"/>
                </a:cubicBezTo>
                <a:cubicBezTo>
                  <a:pt x="2850" y="5875"/>
                  <a:pt x="2839" y="5920"/>
                  <a:pt x="2811" y="5979"/>
                </a:cubicBezTo>
                <a:cubicBezTo>
                  <a:pt x="2783" y="6035"/>
                  <a:pt x="2833" y="6069"/>
                  <a:pt x="2961" y="6069"/>
                </a:cubicBezTo>
                <a:cubicBezTo>
                  <a:pt x="2997" y="6069"/>
                  <a:pt x="3020" y="6041"/>
                  <a:pt x="3028" y="5985"/>
                </a:cubicBezTo>
                <a:cubicBezTo>
                  <a:pt x="3037" y="5931"/>
                  <a:pt x="3051" y="5931"/>
                  <a:pt x="3068" y="5985"/>
                </a:cubicBezTo>
                <a:lnTo>
                  <a:pt x="3122" y="6199"/>
                </a:lnTo>
                <a:lnTo>
                  <a:pt x="3122" y="6227"/>
                </a:lnTo>
                <a:cubicBezTo>
                  <a:pt x="3122" y="6267"/>
                  <a:pt x="3099" y="6295"/>
                  <a:pt x="3054" y="6312"/>
                </a:cubicBezTo>
                <a:cubicBezTo>
                  <a:pt x="3011" y="6326"/>
                  <a:pt x="2997" y="6354"/>
                  <a:pt x="3014" y="6394"/>
                </a:cubicBezTo>
                <a:cubicBezTo>
                  <a:pt x="3051" y="6428"/>
                  <a:pt x="3093" y="6442"/>
                  <a:pt x="3141" y="6442"/>
                </a:cubicBezTo>
                <a:lnTo>
                  <a:pt x="3271" y="6442"/>
                </a:lnTo>
                <a:lnTo>
                  <a:pt x="3325" y="6417"/>
                </a:lnTo>
                <a:lnTo>
                  <a:pt x="3353" y="6394"/>
                </a:lnTo>
                <a:cubicBezTo>
                  <a:pt x="3353" y="6442"/>
                  <a:pt x="3379" y="6481"/>
                  <a:pt x="3432" y="6504"/>
                </a:cubicBezTo>
                <a:cubicBezTo>
                  <a:pt x="3489" y="6532"/>
                  <a:pt x="3534" y="6544"/>
                  <a:pt x="3568" y="6544"/>
                </a:cubicBezTo>
                <a:lnTo>
                  <a:pt x="3596" y="6544"/>
                </a:lnTo>
                <a:cubicBezTo>
                  <a:pt x="3596" y="6558"/>
                  <a:pt x="3576" y="6575"/>
                  <a:pt x="3543" y="6592"/>
                </a:cubicBezTo>
                <a:cubicBezTo>
                  <a:pt x="3506" y="6614"/>
                  <a:pt x="3506" y="6642"/>
                  <a:pt x="3543" y="6673"/>
                </a:cubicBezTo>
                <a:lnTo>
                  <a:pt x="3853" y="6730"/>
                </a:lnTo>
                <a:lnTo>
                  <a:pt x="3853" y="6758"/>
                </a:lnTo>
                <a:lnTo>
                  <a:pt x="4043" y="7148"/>
                </a:lnTo>
                <a:cubicBezTo>
                  <a:pt x="4043" y="7182"/>
                  <a:pt x="4028" y="7232"/>
                  <a:pt x="4003" y="7280"/>
                </a:cubicBezTo>
                <a:cubicBezTo>
                  <a:pt x="3975" y="7337"/>
                  <a:pt x="3944" y="7365"/>
                  <a:pt x="3907" y="7365"/>
                </a:cubicBezTo>
                <a:cubicBezTo>
                  <a:pt x="3870" y="7365"/>
                  <a:pt x="3856" y="7354"/>
                  <a:pt x="3867" y="7326"/>
                </a:cubicBezTo>
                <a:cubicBezTo>
                  <a:pt x="3876" y="7297"/>
                  <a:pt x="3879" y="7263"/>
                  <a:pt x="3879" y="7232"/>
                </a:cubicBezTo>
                <a:cubicBezTo>
                  <a:pt x="3879" y="7193"/>
                  <a:pt x="3870" y="7159"/>
                  <a:pt x="3853" y="7134"/>
                </a:cubicBezTo>
                <a:cubicBezTo>
                  <a:pt x="3836" y="7105"/>
                  <a:pt x="3769" y="7094"/>
                  <a:pt x="3650" y="7094"/>
                </a:cubicBezTo>
                <a:cubicBezTo>
                  <a:pt x="3633" y="7094"/>
                  <a:pt x="3608" y="7100"/>
                  <a:pt x="3582" y="7105"/>
                </a:cubicBezTo>
                <a:cubicBezTo>
                  <a:pt x="3554" y="7117"/>
                  <a:pt x="3551" y="7139"/>
                  <a:pt x="3568" y="7176"/>
                </a:cubicBezTo>
                <a:lnTo>
                  <a:pt x="3732" y="7523"/>
                </a:lnTo>
                <a:lnTo>
                  <a:pt x="3771" y="7551"/>
                </a:lnTo>
                <a:lnTo>
                  <a:pt x="3800" y="7580"/>
                </a:lnTo>
                <a:cubicBezTo>
                  <a:pt x="3709" y="7580"/>
                  <a:pt x="3647" y="7690"/>
                  <a:pt x="3616" y="7904"/>
                </a:cubicBezTo>
                <a:cubicBezTo>
                  <a:pt x="3585" y="8119"/>
                  <a:pt x="3568" y="8274"/>
                  <a:pt x="3568" y="8362"/>
                </a:cubicBezTo>
                <a:lnTo>
                  <a:pt x="3622" y="8610"/>
                </a:lnTo>
                <a:lnTo>
                  <a:pt x="3650" y="8686"/>
                </a:lnTo>
                <a:lnTo>
                  <a:pt x="3650" y="8743"/>
                </a:lnTo>
                <a:lnTo>
                  <a:pt x="3596" y="9002"/>
                </a:lnTo>
                <a:lnTo>
                  <a:pt x="3989" y="9581"/>
                </a:lnTo>
                <a:lnTo>
                  <a:pt x="4071" y="9581"/>
                </a:lnTo>
                <a:cubicBezTo>
                  <a:pt x="4088" y="9618"/>
                  <a:pt x="4079" y="9652"/>
                  <a:pt x="4043" y="9691"/>
                </a:cubicBezTo>
                <a:cubicBezTo>
                  <a:pt x="4006" y="9725"/>
                  <a:pt x="3997" y="9762"/>
                  <a:pt x="4014" y="9796"/>
                </a:cubicBezTo>
                <a:lnTo>
                  <a:pt x="4125" y="9906"/>
                </a:lnTo>
                <a:cubicBezTo>
                  <a:pt x="4125" y="9993"/>
                  <a:pt x="4142" y="10061"/>
                  <a:pt x="4178" y="10098"/>
                </a:cubicBezTo>
                <a:cubicBezTo>
                  <a:pt x="4212" y="10143"/>
                  <a:pt x="4272" y="10197"/>
                  <a:pt x="4353" y="10270"/>
                </a:cubicBezTo>
                <a:cubicBezTo>
                  <a:pt x="4334" y="10380"/>
                  <a:pt x="4427" y="10479"/>
                  <a:pt x="4630" y="10572"/>
                </a:cubicBezTo>
                <a:cubicBezTo>
                  <a:pt x="4834" y="10668"/>
                  <a:pt x="4961" y="10733"/>
                  <a:pt x="5017" y="10773"/>
                </a:cubicBezTo>
                <a:cubicBezTo>
                  <a:pt x="5088" y="10976"/>
                  <a:pt x="5178" y="11179"/>
                  <a:pt x="5286" y="11382"/>
                </a:cubicBezTo>
                <a:cubicBezTo>
                  <a:pt x="5393" y="11588"/>
                  <a:pt x="5526" y="11758"/>
                  <a:pt x="5679" y="11908"/>
                </a:cubicBezTo>
                <a:lnTo>
                  <a:pt x="5707" y="12094"/>
                </a:lnTo>
                <a:cubicBezTo>
                  <a:pt x="5707" y="12111"/>
                  <a:pt x="5684" y="12133"/>
                  <a:pt x="5639" y="12150"/>
                </a:cubicBezTo>
                <a:cubicBezTo>
                  <a:pt x="5594" y="12167"/>
                  <a:pt x="5588" y="12195"/>
                  <a:pt x="5625" y="12227"/>
                </a:cubicBezTo>
                <a:lnTo>
                  <a:pt x="5842" y="12325"/>
                </a:lnTo>
                <a:cubicBezTo>
                  <a:pt x="5876" y="12289"/>
                  <a:pt x="5924" y="12325"/>
                  <a:pt x="5984" y="12433"/>
                </a:cubicBezTo>
                <a:cubicBezTo>
                  <a:pt x="6040" y="12543"/>
                  <a:pt x="6088" y="12613"/>
                  <a:pt x="6125" y="12647"/>
                </a:cubicBezTo>
                <a:lnTo>
                  <a:pt x="6097" y="12729"/>
                </a:lnTo>
                <a:lnTo>
                  <a:pt x="6261" y="12961"/>
                </a:lnTo>
                <a:lnTo>
                  <a:pt x="6342" y="12989"/>
                </a:lnTo>
                <a:lnTo>
                  <a:pt x="6396" y="12879"/>
                </a:lnTo>
                <a:cubicBezTo>
                  <a:pt x="6359" y="12788"/>
                  <a:pt x="6297" y="12667"/>
                  <a:pt x="6207" y="12520"/>
                </a:cubicBezTo>
                <a:cubicBezTo>
                  <a:pt x="6116" y="12370"/>
                  <a:pt x="6023" y="12226"/>
                  <a:pt x="5930" y="12088"/>
                </a:cubicBezTo>
                <a:cubicBezTo>
                  <a:pt x="5834" y="11947"/>
                  <a:pt x="5755" y="11826"/>
                  <a:pt x="5693" y="11710"/>
                </a:cubicBezTo>
                <a:cubicBezTo>
                  <a:pt x="5628" y="11600"/>
                  <a:pt x="5597" y="11532"/>
                  <a:pt x="5597" y="11515"/>
                </a:cubicBezTo>
                <a:cubicBezTo>
                  <a:pt x="5597" y="11492"/>
                  <a:pt x="5588" y="11422"/>
                  <a:pt x="5571" y="11295"/>
                </a:cubicBezTo>
                <a:cubicBezTo>
                  <a:pt x="5551" y="11168"/>
                  <a:pt x="5534" y="11097"/>
                  <a:pt x="5517" y="11069"/>
                </a:cubicBezTo>
                <a:cubicBezTo>
                  <a:pt x="5571" y="11103"/>
                  <a:pt x="5639" y="11137"/>
                  <a:pt x="5721" y="11168"/>
                </a:cubicBezTo>
                <a:cubicBezTo>
                  <a:pt x="5800" y="11202"/>
                  <a:pt x="5868" y="11235"/>
                  <a:pt x="5922" y="11267"/>
                </a:cubicBezTo>
                <a:cubicBezTo>
                  <a:pt x="5958" y="11492"/>
                  <a:pt x="6046" y="11676"/>
                  <a:pt x="6187" y="11809"/>
                </a:cubicBezTo>
                <a:cubicBezTo>
                  <a:pt x="6326" y="11947"/>
                  <a:pt x="6450" y="12099"/>
                  <a:pt x="6557" y="12272"/>
                </a:cubicBezTo>
                <a:cubicBezTo>
                  <a:pt x="6520" y="12305"/>
                  <a:pt x="6520" y="12325"/>
                  <a:pt x="6557" y="12337"/>
                </a:cubicBezTo>
                <a:cubicBezTo>
                  <a:pt x="6594" y="12348"/>
                  <a:pt x="6625" y="12354"/>
                  <a:pt x="6653" y="12354"/>
                </a:cubicBezTo>
                <a:cubicBezTo>
                  <a:pt x="6687" y="12387"/>
                  <a:pt x="6707" y="12452"/>
                  <a:pt x="6707" y="12543"/>
                </a:cubicBezTo>
                <a:cubicBezTo>
                  <a:pt x="6834" y="12684"/>
                  <a:pt x="6998" y="12884"/>
                  <a:pt x="7199" y="13138"/>
                </a:cubicBezTo>
                <a:cubicBezTo>
                  <a:pt x="7402" y="13384"/>
                  <a:pt x="7504" y="13584"/>
                  <a:pt x="7504" y="13731"/>
                </a:cubicBezTo>
                <a:lnTo>
                  <a:pt x="7504" y="13754"/>
                </a:lnTo>
                <a:lnTo>
                  <a:pt x="7450" y="13949"/>
                </a:lnTo>
                <a:cubicBezTo>
                  <a:pt x="7504" y="14090"/>
                  <a:pt x="7597" y="14205"/>
                  <a:pt x="7727" y="14290"/>
                </a:cubicBezTo>
                <a:cubicBezTo>
                  <a:pt x="7857" y="14378"/>
                  <a:pt x="7987" y="14443"/>
                  <a:pt x="8114" y="14499"/>
                </a:cubicBezTo>
                <a:lnTo>
                  <a:pt x="8168" y="14499"/>
                </a:lnTo>
                <a:cubicBezTo>
                  <a:pt x="8349" y="14592"/>
                  <a:pt x="8532" y="14685"/>
                  <a:pt x="8721" y="14790"/>
                </a:cubicBezTo>
                <a:cubicBezTo>
                  <a:pt x="8911" y="14897"/>
                  <a:pt x="9106" y="14985"/>
                  <a:pt x="9304" y="15055"/>
                </a:cubicBezTo>
                <a:lnTo>
                  <a:pt x="9614" y="14863"/>
                </a:lnTo>
                <a:cubicBezTo>
                  <a:pt x="9688" y="14886"/>
                  <a:pt x="9764" y="14928"/>
                  <a:pt x="9846" y="15002"/>
                </a:cubicBezTo>
                <a:cubicBezTo>
                  <a:pt x="9925" y="15072"/>
                  <a:pt x="10018" y="15154"/>
                  <a:pt x="10123" y="15250"/>
                </a:cubicBezTo>
                <a:cubicBezTo>
                  <a:pt x="10225" y="15343"/>
                  <a:pt x="10346" y="15431"/>
                  <a:pt x="10487" y="15513"/>
                </a:cubicBezTo>
                <a:cubicBezTo>
                  <a:pt x="10626" y="15597"/>
                  <a:pt x="10787" y="15645"/>
                  <a:pt x="10968" y="15662"/>
                </a:cubicBezTo>
                <a:cubicBezTo>
                  <a:pt x="11092" y="15575"/>
                  <a:pt x="11157" y="15597"/>
                  <a:pt x="11157" y="15727"/>
                </a:cubicBezTo>
                <a:lnTo>
                  <a:pt x="11157" y="15784"/>
                </a:lnTo>
                <a:lnTo>
                  <a:pt x="11496" y="16193"/>
                </a:lnTo>
                <a:lnTo>
                  <a:pt x="11550" y="16391"/>
                </a:lnTo>
                <a:cubicBezTo>
                  <a:pt x="11640" y="16444"/>
                  <a:pt x="11731" y="16512"/>
                  <a:pt x="11827" y="16594"/>
                </a:cubicBezTo>
                <a:cubicBezTo>
                  <a:pt x="11920" y="16676"/>
                  <a:pt x="11996" y="16766"/>
                  <a:pt x="12050" y="16865"/>
                </a:cubicBezTo>
                <a:lnTo>
                  <a:pt x="12103" y="16865"/>
                </a:lnTo>
                <a:cubicBezTo>
                  <a:pt x="12194" y="16865"/>
                  <a:pt x="12267" y="16907"/>
                  <a:pt x="12327" y="16986"/>
                </a:cubicBezTo>
                <a:cubicBezTo>
                  <a:pt x="12386" y="17068"/>
                  <a:pt x="12459" y="17108"/>
                  <a:pt x="12550" y="17108"/>
                </a:cubicBezTo>
                <a:cubicBezTo>
                  <a:pt x="12604" y="17108"/>
                  <a:pt x="12632" y="17079"/>
                  <a:pt x="12632" y="17029"/>
                </a:cubicBezTo>
                <a:cubicBezTo>
                  <a:pt x="12632" y="16902"/>
                  <a:pt x="12640" y="16820"/>
                  <a:pt x="12657" y="16777"/>
                </a:cubicBezTo>
                <a:cubicBezTo>
                  <a:pt x="12674" y="16738"/>
                  <a:pt x="12700" y="16710"/>
                  <a:pt x="12725" y="16704"/>
                </a:cubicBezTo>
                <a:cubicBezTo>
                  <a:pt x="12753" y="16693"/>
                  <a:pt x="12782" y="16687"/>
                  <a:pt x="12807" y="16687"/>
                </a:cubicBezTo>
                <a:cubicBezTo>
                  <a:pt x="12835" y="16687"/>
                  <a:pt x="12849" y="16670"/>
                  <a:pt x="12849" y="16633"/>
                </a:cubicBezTo>
                <a:lnTo>
                  <a:pt x="12793" y="16554"/>
                </a:lnTo>
                <a:cubicBezTo>
                  <a:pt x="12756" y="16554"/>
                  <a:pt x="12731" y="16577"/>
                  <a:pt x="12714" y="16622"/>
                </a:cubicBezTo>
                <a:cubicBezTo>
                  <a:pt x="12694" y="16667"/>
                  <a:pt x="12669" y="16670"/>
                  <a:pt x="12632" y="16633"/>
                </a:cubicBezTo>
                <a:lnTo>
                  <a:pt x="12440" y="16743"/>
                </a:lnTo>
                <a:lnTo>
                  <a:pt x="12211" y="16687"/>
                </a:lnTo>
                <a:lnTo>
                  <a:pt x="11889" y="16136"/>
                </a:lnTo>
                <a:lnTo>
                  <a:pt x="11996" y="15366"/>
                </a:lnTo>
                <a:cubicBezTo>
                  <a:pt x="12013" y="15332"/>
                  <a:pt x="11979" y="15287"/>
                  <a:pt x="11894" y="15244"/>
                </a:cubicBezTo>
                <a:cubicBezTo>
                  <a:pt x="11807" y="15199"/>
                  <a:pt x="11784" y="15154"/>
                  <a:pt x="11818" y="15112"/>
                </a:cubicBezTo>
                <a:cubicBezTo>
                  <a:pt x="11694" y="15032"/>
                  <a:pt x="11541" y="15001"/>
                  <a:pt x="11360" y="15001"/>
                </a:cubicBezTo>
                <a:cubicBezTo>
                  <a:pt x="11324" y="15001"/>
                  <a:pt x="11230" y="15013"/>
                  <a:pt x="11083" y="15038"/>
                </a:cubicBezTo>
                <a:cubicBezTo>
                  <a:pt x="10934" y="15066"/>
                  <a:pt x="10857" y="15055"/>
                  <a:pt x="10857" y="15001"/>
                </a:cubicBezTo>
                <a:cubicBezTo>
                  <a:pt x="10857" y="14945"/>
                  <a:pt x="10872" y="14874"/>
                  <a:pt x="10900" y="14784"/>
                </a:cubicBezTo>
                <a:cubicBezTo>
                  <a:pt x="10925" y="14691"/>
                  <a:pt x="10959" y="14598"/>
                  <a:pt x="10993" y="14493"/>
                </a:cubicBezTo>
                <a:cubicBezTo>
                  <a:pt x="11030" y="14389"/>
                  <a:pt x="11058" y="14301"/>
                  <a:pt x="11075" y="14228"/>
                </a:cubicBezTo>
                <a:cubicBezTo>
                  <a:pt x="11092" y="14157"/>
                  <a:pt x="11103" y="14112"/>
                  <a:pt x="11103" y="14095"/>
                </a:cubicBezTo>
                <a:lnTo>
                  <a:pt x="11278" y="13731"/>
                </a:lnTo>
                <a:lnTo>
                  <a:pt x="11239" y="13677"/>
                </a:lnTo>
                <a:lnTo>
                  <a:pt x="11021" y="13621"/>
                </a:lnTo>
                <a:cubicBezTo>
                  <a:pt x="10985" y="13621"/>
                  <a:pt x="10925" y="13649"/>
                  <a:pt x="10846" y="13706"/>
                </a:cubicBezTo>
                <a:cubicBezTo>
                  <a:pt x="10764" y="13754"/>
                  <a:pt x="10685" y="13821"/>
                  <a:pt x="10609" y="13898"/>
                </a:cubicBezTo>
                <a:cubicBezTo>
                  <a:pt x="10533" y="13974"/>
                  <a:pt x="10468" y="14053"/>
                  <a:pt x="10414" y="14123"/>
                </a:cubicBezTo>
                <a:cubicBezTo>
                  <a:pt x="10360" y="14197"/>
                  <a:pt x="10332" y="14256"/>
                  <a:pt x="10332" y="14313"/>
                </a:cubicBezTo>
                <a:lnTo>
                  <a:pt x="9724" y="14442"/>
                </a:lnTo>
                <a:cubicBezTo>
                  <a:pt x="9597" y="14442"/>
                  <a:pt x="9493" y="14394"/>
                  <a:pt x="9411" y="14284"/>
                </a:cubicBezTo>
                <a:cubicBezTo>
                  <a:pt x="9377" y="14140"/>
                  <a:pt x="9301" y="13979"/>
                  <a:pt x="9182" y="13804"/>
                </a:cubicBezTo>
                <a:cubicBezTo>
                  <a:pt x="9066" y="13627"/>
                  <a:pt x="9007" y="13474"/>
                  <a:pt x="9007" y="13336"/>
                </a:cubicBezTo>
                <a:cubicBezTo>
                  <a:pt x="9007" y="13132"/>
                  <a:pt x="9041" y="12938"/>
                  <a:pt x="9114" y="12757"/>
                </a:cubicBezTo>
                <a:cubicBezTo>
                  <a:pt x="9188" y="12576"/>
                  <a:pt x="9159" y="12382"/>
                  <a:pt x="9032" y="12178"/>
                </a:cubicBezTo>
                <a:cubicBezTo>
                  <a:pt x="9052" y="12178"/>
                  <a:pt x="9075" y="12167"/>
                  <a:pt x="9100" y="12150"/>
                </a:cubicBezTo>
                <a:cubicBezTo>
                  <a:pt x="9128" y="12133"/>
                  <a:pt x="9134" y="12105"/>
                  <a:pt x="9114" y="12068"/>
                </a:cubicBezTo>
                <a:lnTo>
                  <a:pt x="9275" y="11879"/>
                </a:lnTo>
                <a:lnTo>
                  <a:pt x="9303" y="11851"/>
                </a:lnTo>
                <a:lnTo>
                  <a:pt x="9329" y="11879"/>
                </a:lnTo>
                <a:cubicBezTo>
                  <a:pt x="9456" y="11786"/>
                  <a:pt x="9623" y="11758"/>
                  <a:pt x="9832" y="11786"/>
                </a:cubicBezTo>
                <a:cubicBezTo>
                  <a:pt x="10038" y="11809"/>
                  <a:pt x="10168" y="11746"/>
                  <a:pt x="10225" y="11594"/>
                </a:cubicBezTo>
                <a:lnTo>
                  <a:pt x="10439" y="11769"/>
                </a:lnTo>
                <a:cubicBezTo>
                  <a:pt x="10476" y="11786"/>
                  <a:pt x="10516" y="11769"/>
                  <a:pt x="10561" y="11710"/>
                </a:cubicBezTo>
                <a:cubicBezTo>
                  <a:pt x="10606" y="11653"/>
                  <a:pt x="10629" y="11605"/>
                  <a:pt x="10629" y="11566"/>
                </a:cubicBezTo>
                <a:lnTo>
                  <a:pt x="10521" y="11515"/>
                </a:lnTo>
                <a:lnTo>
                  <a:pt x="11050" y="11377"/>
                </a:lnTo>
                <a:lnTo>
                  <a:pt x="11075" y="11461"/>
                </a:lnTo>
                <a:lnTo>
                  <a:pt x="11332" y="11433"/>
                </a:lnTo>
                <a:lnTo>
                  <a:pt x="11629" y="11619"/>
                </a:lnTo>
                <a:cubicBezTo>
                  <a:pt x="11665" y="11619"/>
                  <a:pt x="11702" y="11600"/>
                  <a:pt x="11739" y="11554"/>
                </a:cubicBezTo>
                <a:cubicBezTo>
                  <a:pt x="11776" y="11509"/>
                  <a:pt x="11815" y="11504"/>
                  <a:pt x="11860" y="11537"/>
                </a:cubicBezTo>
                <a:lnTo>
                  <a:pt x="12132" y="11825"/>
                </a:lnTo>
                <a:cubicBezTo>
                  <a:pt x="12095" y="11896"/>
                  <a:pt x="12089" y="11952"/>
                  <a:pt x="12118" y="11984"/>
                </a:cubicBezTo>
                <a:cubicBezTo>
                  <a:pt x="12143" y="12023"/>
                  <a:pt x="12157" y="12057"/>
                  <a:pt x="12157" y="12094"/>
                </a:cubicBezTo>
                <a:cubicBezTo>
                  <a:pt x="12157" y="12150"/>
                  <a:pt x="12205" y="12271"/>
                  <a:pt x="12298" y="12463"/>
                </a:cubicBezTo>
                <a:cubicBezTo>
                  <a:pt x="12394" y="12658"/>
                  <a:pt x="12479" y="12757"/>
                  <a:pt x="12550" y="12757"/>
                </a:cubicBezTo>
                <a:cubicBezTo>
                  <a:pt x="12640" y="12757"/>
                  <a:pt x="12680" y="12698"/>
                  <a:pt x="12671" y="12582"/>
                </a:cubicBezTo>
                <a:cubicBezTo>
                  <a:pt x="12663" y="12466"/>
                  <a:pt x="12657" y="12390"/>
                  <a:pt x="12657" y="12356"/>
                </a:cubicBezTo>
                <a:cubicBezTo>
                  <a:pt x="12657" y="12176"/>
                  <a:pt x="12620" y="11998"/>
                  <a:pt x="12550" y="11828"/>
                </a:cubicBezTo>
                <a:cubicBezTo>
                  <a:pt x="12479" y="11656"/>
                  <a:pt x="12409" y="11481"/>
                  <a:pt x="12346" y="11298"/>
                </a:cubicBezTo>
                <a:lnTo>
                  <a:pt x="12346" y="11221"/>
                </a:lnTo>
                <a:cubicBezTo>
                  <a:pt x="12346" y="11128"/>
                  <a:pt x="12403" y="11049"/>
                  <a:pt x="12516" y="10984"/>
                </a:cubicBezTo>
                <a:cubicBezTo>
                  <a:pt x="12629" y="10911"/>
                  <a:pt x="12685" y="10874"/>
                  <a:pt x="12685" y="10851"/>
                </a:cubicBezTo>
                <a:cubicBezTo>
                  <a:pt x="12776" y="10781"/>
                  <a:pt x="12878" y="10707"/>
                  <a:pt x="12991" y="10637"/>
                </a:cubicBezTo>
                <a:cubicBezTo>
                  <a:pt x="13101" y="10563"/>
                  <a:pt x="13186" y="10482"/>
                  <a:pt x="13239" y="10383"/>
                </a:cubicBezTo>
                <a:lnTo>
                  <a:pt x="13347" y="10163"/>
                </a:lnTo>
                <a:lnTo>
                  <a:pt x="13347" y="10030"/>
                </a:lnTo>
                <a:lnTo>
                  <a:pt x="13429" y="10030"/>
                </a:lnTo>
                <a:cubicBezTo>
                  <a:pt x="13465" y="10030"/>
                  <a:pt x="13482" y="10002"/>
                  <a:pt x="13482" y="9948"/>
                </a:cubicBezTo>
                <a:cubicBezTo>
                  <a:pt x="13482" y="9931"/>
                  <a:pt x="13471" y="9914"/>
                  <a:pt x="13443" y="9903"/>
                </a:cubicBezTo>
                <a:cubicBezTo>
                  <a:pt x="13414" y="9886"/>
                  <a:pt x="13383" y="9863"/>
                  <a:pt x="13347" y="9827"/>
                </a:cubicBezTo>
                <a:cubicBezTo>
                  <a:pt x="13313" y="9810"/>
                  <a:pt x="13276" y="9782"/>
                  <a:pt x="13239" y="9742"/>
                </a:cubicBezTo>
                <a:lnTo>
                  <a:pt x="13321" y="9694"/>
                </a:lnTo>
                <a:cubicBezTo>
                  <a:pt x="13358" y="9638"/>
                  <a:pt x="13383" y="9573"/>
                  <a:pt x="13403" y="9491"/>
                </a:cubicBezTo>
                <a:cubicBezTo>
                  <a:pt x="13420" y="9406"/>
                  <a:pt x="13412" y="9335"/>
                  <a:pt x="13375" y="9273"/>
                </a:cubicBezTo>
                <a:lnTo>
                  <a:pt x="13578" y="9163"/>
                </a:lnTo>
                <a:cubicBezTo>
                  <a:pt x="13558" y="9220"/>
                  <a:pt x="13578" y="9254"/>
                  <a:pt x="13632" y="9273"/>
                </a:cubicBezTo>
                <a:cubicBezTo>
                  <a:pt x="13686" y="9290"/>
                  <a:pt x="13731" y="9290"/>
                  <a:pt x="13768" y="9273"/>
                </a:cubicBezTo>
                <a:lnTo>
                  <a:pt x="13903" y="9053"/>
                </a:lnTo>
                <a:cubicBezTo>
                  <a:pt x="13866" y="8966"/>
                  <a:pt x="13844" y="8932"/>
                  <a:pt x="13835" y="8960"/>
                </a:cubicBezTo>
                <a:cubicBezTo>
                  <a:pt x="13827" y="8988"/>
                  <a:pt x="13850" y="8960"/>
                  <a:pt x="13903" y="8867"/>
                </a:cubicBezTo>
                <a:cubicBezTo>
                  <a:pt x="13994" y="8833"/>
                  <a:pt x="14081" y="8788"/>
                  <a:pt x="14166" y="8740"/>
                </a:cubicBezTo>
                <a:cubicBezTo>
                  <a:pt x="14254" y="8689"/>
                  <a:pt x="14338" y="8664"/>
                  <a:pt x="14432" y="8664"/>
                </a:cubicBezTo>
                <a:cubicBezTo>
                  <a:pt x="14448" y="8683"/>
                  <a:pt x="14465" y="8689"/>
                  <a:pt x="14485" y="8689"/>
                </a:cubicBezTo>
                <a:cubicBezTo>
                  <a:pt x="14539" y="8689"/>
                  <a:pt x="14564" y="8683"/>
                  <a:pt x="14564" y="8664"/>
                </a:cubicBezTo>
                <a:cubicBezTo>
                  <a:pt x="14564" y="8573"/>
                  <a:pt x="14547" y="8520"/>
                  <a:pt x="14511" y="8503"/>
                </a:cubicBezTo>
                <a:lnTo>
                  <a:pt x="14675" y="8167"/>
                </a:lnTo>
                <a:cubicBezTo>
                  <a:pt x="14799" y="8167"/>
                  <a:pt x="14895" y="8110"/>
                  <a:pt x="14957" y="8000"/>
                </a:cubicBezTo>
                <a:lnTo>
                  <a:pt x="15203" y="7972"/>
                </a:lnTo>
                <a:cubicBezTo>
                  <a:pt x="15257" y="7958"/>
                  <a:pt x="15282" y="7924"/>
                  <a:pt x="15282" y="7867"/>
                </a:cubicBezTo>
                <a:lnTo>
                  <a:pt x="15282" y="7842"/>
                </a:lnTo>
                <a:lnTo>
                  <a:pt x="15757" y="7704"/>
                </a:lnTo>
                <a:lnTo>
                  <a:pt x="15810" y="7554"/>
                </a:lnTo>
                <a:lnTo>
                  <a:pt x="15675" y="7368"/>
                </a:lnTo>
                <a:cubicBezTo>
                  <a:pt x="15692" y="7368"/>
                  <a:pt x="15700" y="7351"/>
                  <a:pt x="15700" y="7311"/>
                </a:cubicBezTo>
                <a:cubicBezTo>
                  <a:pt x="15700" y="7277"/>
                  <a:pt x="15683" y="7252"/>
                  <a:pt x="15646" y="7235"/>
                </a:cubicBezTo>
                <a:cubicBezTo>
                  <a:pt x="15613" y="7212"/>
                  <a:pt x="15579" y="7195"/>
                  <a:pt x="15553" y="7179"/>
                </a:cubicBezTo>
                <a:cubicBezTo>
                  <a:pt x="15525" y="7162"/>
                  <a:pt x="15494" y="7142"/>
                  <a:pt x="15457" y="7125"/>
                </a:cubicBezTo>
                <a:lnTo>
                  <a:pt x="15403" y="7150"/>
                </a:lnTo>
                <a:lnTo>
                  <a:pt x="15457" y="7125"/>
                </a:lnTo>
                <a:lnTo>
                  <a:pt x="15539" y="7125"/>
                </a:lnTo>
                <a:lnTo>
                  <a:pt x="15714" y="7125"/>
                </a:lnTo>
                <a:cubicBezTo>
                  <a:pt x="15796" y="7125"/>
                  <a:pt x="15836" y="7085"/>
                  <a:pt x="15836" y="7003"/>
                </a:cubicBezTo>
                <a:cubicBezTo>
                  <a:pt x="15836" y="6893"/>
                  <a:pt x="15774" y="6837"/>
                  <a:pt x="15646" y="6837"/>
                </a:cubicBezTo>
                <a:cubicBezTo>
                  <a:pt x="15485" y="6837"/>
                  <a:pt x="15299" y="6877"/>
                  <a:pt x="15087" y="6953"/>
                </a:cubicBezTo>
                <a:cubicBezTo>
                  <a:pt x="14875" y="7029"/>
                  <a:pt x="14728" y="7162"/>
                  <a:pt x="14646" y="7339"/>
                </a:cubicBezTo>
                <a:lnTo>
                  <a:pt x="14457" y="7450"/>
                </a:lnTo>
                <a:lnTo>
                  <a:pt x="14700" y="7207"/>
                </a:lnTo>
                <a:lnTo>
                  <a:pt x="14739" y="7125"/>
                </a:lnTo>
                <a:cubicBezTo>
                  <a:pt x="14739" y="7085"/>
                  <a:pt x="14697" y="7063"/>
                  <a:pt x="14612" y="7046"/>
                </a:cubicBezTo>
                <a:cubicBezTo>
                  <a:pt x="14528" y="7035"/>
                  <a:pt x="14502" y="7029"/>
                  <a:pt x="14539" y="7029"/>
                </a:cubicBezTo>
                <a:cubicBezTo>
                  <a:pt x="14700" y="7029"/>
                  <a:pt x="14824" y="7015"/>
                  <a:pt x="14909" y="6975"/>
                </a:cubicBezTo>
                <a:cubicBezTo>
                  <a:pt x="14997" y="6936"/>
                  <a:pt x="15067" y="6899"/>
                  <a:pt x="15121" y="6854"/>
                </a:cubicBezTo>
                <a:cubicBezTo>
                  <a:pt x="15175" y="6809"/>
                  <a:pt x="15231" y="6766"/>
                  <a:pt x="15288" y="6715"/>
                </a:cubicBezTo>
                <a:cubicBezTo>
                  <a:pt x="15347" y="6670"/>
                  <a:pt x="15432" y="6634"/>
                  <a:pt x="15539" y="6594"/>
                </a:cubicBezTo>
                <a:cubicBezTo>
                  <a:pt x="15745" y="6634"/>
                  <a:pt x="15946" y="6645"/>
                  <a:pt x="16135" y="6622"/>
                </a:cubicBezTo>
                <a:cubicBezTo>
                  <a:pt x="16322" y="6605"/>
                  <a:pt x="16522" y="6594"/>
                  <a:pt x="16729" y="6594"/>
                </a:cubicBezTo>
                <a:cubicBezTo>
                  <a:pt x="16785" y="6560"/>
                  <a:pt x="16839" y="6523"/>
                  <a:pt x="16892" y="6484"/>
                </a:cubicBezTo>
                <a:cubicBezTo>
                  <a:pt x="16946" y="6439"/>
                  <a:pt x="16980" y="6396"/>
                  <a:pt x="17000" y="6340"/>
                </a:cubicBezTo>
                <a:lnTo>
                  <a:pt x="17311" y="6286"/>
                </a:lnTo>
                <a:cubicBezTo>
                  <a:pt x="17347" y="6323"/>
                  <a:pt x="17401" y="6315"/>
                  <a:pt x="17474" y="6258"/>
                </a:cubicBezTo>
                <a:cubicBezTo>
                  <a:pt x="17545" y="6202"/>
                  <a:pt x="17582" y="6159"/>
                  <a:pt x="17582" y="6125"/>
                </a:cubicBezTo>
                <a:cubicBezTo>
                  <a:pt x="17582" y="6032"/>
                  <a:pt x="17531" y="5976"/>
                  <a:pt x="17432" y="5950"/>
                </a:cubicBezTo>
                <a:cubicBezTo>
                  <a:pt x="17333" y="5922"/>
                  <a:pt x="17282" y="5854"/>
                  <a:pt x="17282" y="5755"/>
                </a:cubicBezTo>
                <a:cubicBezTo>
                  <a:pt x="17282" y="5738"/>
                  <a:pt x="17288" y="5713"/>
                  <a:pt x="17296" y="5679"/>
                </a:cubicBezTo>
                <a:cubicBezTo>
                  <a:pt x="17308" y="5640"/>
                  <a:pt x="17294" y="5623"/>
                  <a:pt x="17257" y="5623"/>
                </a:cubicBezTo>
                <a:cubicBezTo>
                  <a:pt x="17203" y="5623"/>
                  <a:pt x="17116" y="5651"/>
                  <a:pt x="16994" y="5707"/>
                </a:cubicBezTo>
                <a:cubicBezTo>
                  <a:pt x="16870" y="5758"/>
                  <a:pt x="16785" y="5806"/>
                  <a:pt x="16729" y="5840"/>
                </a:cubicBezTo>
                <a:cubicBezTo>
                  <a:pt x="16692" y="5854"/>
                  <a:pt x="16672" y="5854"/>
                  <a:pt x="16661" y="5829"/>
                </a:cubicBezTo>
                <a:cubicBezTo>
                  <a:pt x="16652" y="5801"/>
                  <a:pt x="16649" y="5767"/>
                  <a:pt x="16649" y="5730"/>
                </a:cubicBezTo>
                <a:lnTo>
                  <a:pt x="16675" y="5755"/>
                </a:lnTo>
                <a:lnTo>
                  <a:pt x="16785" y="5705"/>
                </a:lnTo>
                <a:lnTo>
                  <a:pt x="17093" y="5594"/>
                </a:lnTo>
                <a:lnTo>
                  <a:pt x="17147" y="5538"/>
                </a:lnTo>
                <a:cubicBezTo>
                  <a:pt x="17147" y="5484"/>
                  <a:pt x="17116" y="5451"/>
                  <a:pt x="17048" y="5434"/>
                </a:cubicBezTo>
                <a:cubicBezTo>
                  <a:pt x="16980" y="5411"/>
                  <a:pt x="16926" y="5405"/>
                  <a:pt x="16892" y="5405"/>
                </a:cubicBezTo>
                <a:cubicBezTo>
                  <a:pt x="16856" y="5405"/>
                  <a:pt x="16802" y="5417"/>
                  <a:pt x="16729" y="5445"/>
                </a:cubicBezTo>
                <a:cubicBezTo>
                  <a:pt x="16658" y="5473"/>
                  <a:pt x="16621" y="5456"/>
                  <a:pt x="16621" y="5405"/>
                </a:cubicBezTo>
                <a:lnTo>
                  <a:pt x="16649" y="5349"/>
                </a:lnTo>
                <a:cubicBezTo>
                  <a:pt x="16539" y="5259"/>
                  <a:pt x="16443" y="5154"/>
                  <a:pt x="16358" y="5047"/>
                </a:cubicBezTo>
                <a:cubicBezTo>
                  <a:pt x="16271" y="4931"/>
                  <a:pt x="16228" y="4861"/>
                  <a:pt x="16228" y="4821"/>
                </a:cubicBezTo>
                <a:cubicBezTo>
                  <a:pt x="16228" y="4787"/>
                  <a:pt x="16234" y="4751"/>
                  <a:pt x="16243" y="4705"/>
                </a:cubicBezTo>
                <a:cubicBezTo>
                  <a:pt x="16251" y="4669"/>
                  <a:pt x="16228" y="4646"/>
                  <a:pt x="16175" y="4646"/>
                </a:cubicBezTo>
                <a:cubicBezTo>
                  <a:pt x="16138" y="4646"/>
                  <a:pt x="16107" y="4652"/>
                  <a:pt x="16082" y="4663"/>
                </a:cubicBezTo>
                <a:cubicBezTo>
                  <a:pt x="16053" y="4672"/>
                  <a:pt x="16039" y="4646"/>
                  <a:pt x="16039" y="4595"/>
                </a:cubicBezTo>
                <a:cubicBezTo>
                  <a:pt x="16039" y="4556"/>
                  <a:pt x="16017" y="4480"/>
                  <a:pt x="15971" y="4364"/>
                </a:cubicBezTo>
                <a:cubicBezTo>
                  <a:pt x="15926" y="4248"/>
                  <a:pt x="15864" y="4189"/>
                  <a:pt x="15782" y="4189"/>
                </a:cubicBezTo>
                <a:lnTo>
                  <a:pt x="15675" y="4299"/>
                </a:lnTo>
                <a:cubicBezTo>
                  <a:pt x="15675" y="4347"/>
                  <a:pt x="15646" y="4392"/>
                  <a:pt x="15593" y="4420"/>
                </a:cubicBezTo>
                <a:cubicBezTo>
                  <a:pt x="15539" y="4446"/>
                  <a:pt x="15511" y="4474"/>
                  <a:pt x="15511" y="4513"/>
                </a:cubicBezTo>
                <a:lnTo>
                  <a:pt x="15457" y="4513"/>
                </a:lnTo>
                <a:lnTo>
                  <a:pt x="15175" y="4672"/>
                </a:lnTo>
                <a:cubicBezTo>
                  <a:pt x="15155" y="4640"/>
                  <a:pt x="15132" y="4629"/>
                  <a:pt x="15107" y="4646"/>
                </a:cubicBezTo>
                <a:cubicBezTo>
                  <a:pt x="15079" y="4669"/>
                  <a:pt x="15047" y="4672"/>
                  <a:pt x="15011" y="4672"/>
                </a:cubicBezTo>
                <a:lnTo>
                  <a:pt x="14985" y="4672"/>
                </a:lnTo>
                <a:lnTo>
                  <a:pt x="14957" y="4700"/>
                </a:lnTo>
                <a:cubicBezTo>
                  <a:pt x="15028" y="4700"/>
                  <a:pt x="15062" y="4663"/>
                  <a:pt x="15053" y="4578"/>
                </a:cubicBezTo>
                <a:cubicBezTo>
                  <a:pt x="15042" y="4497"/>
                  <a:pt x="15011" y="4457"/>
                  <a:pt x="14957" y="4457"/>
                </a:cubicBezTo>
                <a:lnTo>
                  <a:pt x="14739" y="4513"/>
                </a:lnTo>
                <a:cubicBezTo>
                  <a:pt x="14706" y="4513"/>
                  <a:pt x="14683" y="4508"/>
                  <a:pt x="14680" y="4496"/>
                </a:cubicBezTo>
                <a:cubicBezTo>
                  <a:pt x="14675" y="4491"/>
                  <a:pt x="14683" y="4474"/>
                  <a:pt x="14708" y="4446"/>
                </a:cubicBezTo>
                <a:cubicBezTo>
                  <a:pt x="14731" y="4420"/>
                  <a:pt x="14751" y="4386"/>
                  <a:pt x="14768" y="4347"/>
                </a:cubicBezTo>
                <a:cubicBezTo>
                  <a:pt x="14788" y="4316"/>
                  <a:pt x="14788" y="4276"/>
                  <a:pt x="14768" y="4242"/>
                </a:cubicBezTo>
                <a:cubicBezTo>
                  <a:pt x="14751" y="4203"/>
                  <a:pt x="14720" y="4203"/>
                  <a:pt x="14680" y="4225"/>
                </a:cubicBezTo>
                <a:cubicBezTo>
                  <a:pt x="14641" y="4254"/>
                  <a:pt x="14618" y="4254"/>
                  <a:pt x="14618" y="4214"/>
                </a:cubicBezTo>
                <a:lnTo>
                  <a:pt x="14700" y="4214"/>
                </a:lnTo>
                <a:lnTo>
                  <a:pt x="14768" y="4149"/>
                </a:lnTo>
                <a:cubicBezTo>
                  <a:pt x="14788" y="4127"/>
                  <a:pt x="14779" y="4098"/>
                  <a:pt x="14748" y="4056"/>
                </a:cubicBezTo>
                <a:cubicBezTo>
                  <a:pt x="14717" y="4005"/>
                  <a:pt x="14691" y="3977"/>
                  <a:pt x="14674" y="3957"/>
                </a:cubicBezTo>
                <a:lnTo>
                  <a:pt x="14375" y="3906"/>
                </a:lnTo>
                <a:lnTo>
                  <a:pt x="14186" y="3740"/>
                </a:lnTo>
                <a:cubicBezTo>
                  <a:pt x="14169" y="3757"/>
                  <a:pt x="14135" y="3745"/>
                  <a:pt x="14087" y="3703"/>
                </a:cubicBezTo>
                <a:cubicBezTo>
                  <a:pt x="14036" y="3658"/>
                  <a:pt x="13994" y="3624"/>
                  <a:pt x="13957" y="3610"/>
                </a:cubicBezTo>
                <a:lnTo>
                  <a:pt x="13739" y="3686"/>
                </a:lnTo>
                <a:lnTo>
                  <a:pt x="13211" y="3565"/>
                </a:lnTo>
                <a:cubicBezTo>
                  <a:pt x="13177" y="3565"/>
                  <a:pt x="13140" y="3576"/>
                  <a:pt x="13104" y="3599"/>
                </a:cubicBezTo>
                <a:cubicBezTo>
                  <a:pt x="13070" y="3624"/>
                  <a:pt x="13050" y="3652"/>
                  <a:pt x="13050" y="3686"/>
                </a:cubicBezTo>
                <a:cubicBezTo>
                  <a:pt x="13050" y="3726"/>
                  <a:pt x="13070" y="3751"/>
                  <a:pt x="13104" y="3768"/>
                </a:cubicBezTo>
                <a:cubicBezTo>
                  <a:pt x="13140" y="3785"/>
                  <a:pt x="13157" y="3813"/>
                  <a:pt x="13157" y="3850"/>
                </a:cubicBezTo>
                <a:cubicBezTo>
                  <a:pt x="13157" y="3884"/>
                  <a:pt x="13171" y="3983"/>
                  <a:pt x="13200" y="4138"/>
                </a:cubicBezTo>
                <a:cubicBezTo>
                  <a:pt x="13225" y="4299"/>
                  <a:pt x="13202" y="4358"/>
                  <a:pt x="13132" y="4324"/>
                </a:cubicBezTo>
                <a:lnTo>
                  <a:pt x="12996" y="4513"/>
                </a:lnTo>
                <a:cubicBezTo>
                  <a:pt x="13013" y="4547"/>
                  <a:pt x="13044" y="4578"/>
                  <a:pt x="13089" y="4606"/>
                </a:cubicBezTo>
                <a:cubicBezTo>
                  <a:pt x="13137" y="4635"/>
                  <a:pt x="13180" y="4669"/>
                  <a:pt x="13225" y="4705"/>
                </a:cubicBezTo>
                <a:cubicBezTo>
                  <a:pt x="13270" y="4750"/>
                  <a:pt x="13313" y="4793"/>
                  <a:pt x="13347" y="4849"/>
                </a:cubicBezTo>
                <a:cubicBezTo>
                  <a:pt x="13383" y="4903"/>
                  <a:pt x="13392" y="4988"/>
                  <a:pt x="13375" y="5092"/>
                </a:cubicBezTo>
                <a:lnTo>
                  <a:pt x="12767" y="5510"/>
                </a:lnTo>
                <a:lnTo>
                  <a:pt x="12767" y="5566"/>
                </a:lnTo>
                <a:cubicBezTo>
                  <a:pt x="12767" y="5637"/>
                  <a:pt x="12784" y="5705"/>
                  <a:pt x="12821" y="5770"/>
                </a:cubicBezTo>
                <a:cubicBezTo>
                  <a:pt x="12855" y="5832"/>
                  <a:pt x="12892" y="5914"/>
                  <a:pt x="12928" y="6012"/>
                </a:cubicBezTo>
                <a:cubicBezTo>
                  <a:pt x="13019" y="6052"/>
                  <a:pt x="13061" y="6080"/>
                  <a:pt x="13058" y="6105"/>
                </a:cubicBezTo>
                <a:cubicBezTo>
                  <a:pt x="13053" y="6134"/>
                  <a:pt x="13022" y="6162"/>
                  <a:pt x="12962" y="6190"/>
                </a:cubicBezTo>
                <a:cubicBezTo>
                  <a:pt x="12903" y="6216"/>
                  <a:pt x="12849" y="6244"/>
                  <a:pt x="12793" y="6272"/>
                </a:cubicBezTo>
                <a:cubicBezTo>
                  <a:pt x="12739" y="6295"/>
                  <a:pt x="12714" y="6320"/>
                  <a:pt x="12714" y="6337"/>
                </a:cubicBezTo>
                <a:cubicBezTo>
                  <a:pt x="12714" y="6354"/>
                  <a:pt x="12694" y="6365"/>
                  <a:pt x="12657" y="6365"/>
                </a:cubicBezTo>
                <a:lnTo>
                  <a:pt x="12550" y="6365"/>
                </a:lnTo>
                <a:lnTo>
                  <a:pt x="12496" y="6365"/>
                </a:lnTo>
                <a:cubicBezTo>
                  <a:pt x="12496" y="6343"/>
                  <a:pt x="12505" y="6331"/>
                  <a:pt x="12522" y="6320"/>
                </a:cubicBezTo>
                <a:cubicBezTo>
                  <a:pt x="12541" y="6314"/>
                  <a:pt x="12550" y="6295"/>
                  <a:pt x="12550" y="6255"/>
                </a:cubicBezTo>
                <a:lnTo>
                  <a:pt x="12293" y="6094"/>
                </a:lnTo>
                <a:lnTo>
                  <a:pt x="12293" y="6122"/>
                </a:lnTo>
                <a:lnTo>
                  <a:pt x="12185" y="5902"/>
                </a:lnTo>
                <a:cubicBezTo>
                  <a:pt x="12219" y="5815"/>
                  <a:pt x="12225" y="5747"/>
                  <a:pt x="12199" y="5710"/>
                </a:cubicBezTo>
                <a:cubicBezTo>
                  <a:pt x="12171" y="5665"/>
                  <a:pt x="12157" y="5620"/>
                  <a:pt x="12157" y="5566"/>
                </a:cubicBezTo>
                <a:cubicBezTo>
                  <a:pt x="12157" y="5422"/>
                  <a:pt x="12092" y="5352"/>
                  <a:pt x="11962" y="5352"/>
                </a:cubicBezTo>
                <a:cubicBezTo>
                  <a:pt x="11832" y="5352"/>
                  <a:pt x="11694" y="5369"/>
                  <a:pt x="11550" y="5408"/>
                </a:cubicBezTo>
                <a:cubicBezTo>
                  <a:pt x="11584" y="5386"/>
                  <a:pt x="11581" y="5360"/>
                  <a:pt x="11536" y="5321"/>
                </a:cubicBezTo>
                <a:cubicBezTo>
                  <a:pt x="11490" y="5276"/>
                  <a:pt x="11459" y="5259"/>
                  <a:pt x="11439" y="5259"/>
                </a:cubicBezTo>
                <a:cubicBezTo>
                  <a:pt x="11295" y="5259"/>
                  <a:pt x="11126" y="5194"/>
                  <a:pt x="10925" y="5067"/>
                </a:cubicBezTo>
                <a:cubicBezTo>
                  <a:pt x="10730" y="4945"/>
                  <a:pt x="10566" y="4880"/>
                  <a:pt x="10439" y="4880"/>
                </a:cubicBezTo>
                <a:cubicBezTo>
                  <a:pt x="10386" y="4880"/>
                  <a:pt x="10321" y="4892"/>
                  <a:pt x="10250" y="4906"/>
                </a:cubicBezTo>
                <a:cubicBezTo>
                  <a:pt x="10179" y="4923"/>
                  <a:pt x="10112" y="4945"/>
                  <a:pt x="10047" y="4962"/>
                </a:cubicBezTo>
                <a:cubicBezTo>
                  <a:pt x="10083" y="4945"/>
                  <a:pt x="10106" y="4897"/>
                  <a:pt x="10114" y="4824"/>
                </a:cubicBezTo>
                <a:lnTo>
                  <a:pt x="9939" y="4516"/>
                </a:lnTo>
                <a:lnTo>
                  <a:pt x="9911" y="4488"/>
                </a:lnTo>
                <a:cubicBezTo>
                  <a:pt x="9857" y="4488"/>
                  <a:pt x="9795" y="4510"/>
                  <a:pt x="9724" y="4553"/>
                </a:cubicBezTo>
                <a:cubicBezTo>
                  <a:pt x="9651" y="4598"/>
                  <a:pt x="9614" y="4558"/>
                  <a:pt x="9614" y="4434"/>
                </a:cubicBezTo>
                <a:cubicBezTo>
                  <a:pt x="9614" y="4417"/>
                  <a:pt x="9623" y="4400"/>
                  <a:pt x="9642" y="4378"/>
                </a:cubicBezTo>
                <a:cubicBezTo>
                  <a:pt x="9659" y="4361"/>
                  <a:pt x="9659" y="4344"/>
                  <a:pt x="9642" y="4327"/>
                </a:cubicBezTo>
                <a:cubicBezTo>
                  <a:pt x="9623" y="4217"/>
                  <a:pt x="9645" y="4124"/>
                  <a:pt x="9710" y="4047"/>
                </a:cubicBezTo>
                <a:cubicBezTo>
                  <a:pt x="9772" y="3968"/>
                  <a:pt x="9823" y="3886"/>
                  <a:pt x="9857" y="3799"/>
                </a:cubicBezTo>
                <a:cubicBezTo>
                  <a:pt x="9894" y="3759"/>
                  <a:pt x="9911" y="3728"/>
                  <a:pt x="9911" y="3689"/>
                </a:cubicBezTo>
                <a:cubicBezTo>
                  <a:pt x="9911" y="3655"/>
                  <a:pt x="9931" y="3638"/>
                  <a:pt x="9965" y="3638"/>
                </a:cubicBezTo>
                <a:cubicBezTo>
                  <a:pt x="10038" y="3638"/>
                  <a:pt x="10109" y="3615"/>
                  <a:pt x="10176" y="3579"/>
                </a:cubicBezTo>
                <a:cubicBezTo>
                  <a:pt x="10244" y="3534"/>
                  <a:pt x="10321" y="3505"/>
                  <a:pt x="10414" y="3491"/>
                </a:cubicBezTo>
                <a:lnTo>
                  <a:pt x="10439" y="3406"/>
                </a:lnTo>
                <a:cubicBezTo>
                  <a:pt x="10439" y="3370"/>
                  <a:pt x="10343" y="3342"/>
                  <a:pt x="10148" y="3313"/>
                </a:cubicBezTo>
                <a:cubicBezTo>
                  <a:pt x="9956" y="3285"/>
                  <a:pt x="9857" y="3254"/>
                  <a:pt x="9857" y="3220"/>
                </a:cubicBezTo>
                <a:lnTo>
                  <a:pt x="9885" y="3192"/>
                </a:lnTo>
                <a:cubicBezTo>
                  <a:pt x="10066" y="3243"/>
                  <a:pt x="10202" y="3274"/>
                  <a:pt x="10298" y="3285"/>
                </a:cubicBezTo>
                <a:cubicBezTo>
                  <a:pt x="10391" y="3296"/>
                  <a:pt x="10470" y="3285"/>
                  <a:pt x="10535" y="3260"/>
                </a:cubicBezTo>
                <a:cubicBezTo>
                  <a:pt x="10597" y="3231"/>
                  <a:pt x="10671" y="3198"/>
                  <a:pt x="10758" y="3147"/>
                </a:cubicBezTo>
                <a:cubicBezTo>
                  <a:pt x="10843" y="3104"/>
                  <a:pt x="10976" y="3042"/>
                  <a:pt x="11157" y="2960"/>
                </a:cubicBezTo>
                <a:cubicBezTo>
                  <a:pt x="11157" y="2926"/>
                  <a:pt x="11061" y="2890"/>
                  <a:pt x="10866" y="2850"/>
                </a:cubicBezTo>
                <a:cubicBezTo>
                  <a:pt x="10671" y="2816"/>
                  <a:pt x="10549" y="2780"/>
                  <a:pt x="10496" y="2746"/>
                </a:cubicBezTo>
                <a:lnTo>
                  <a:pt x="10657" y="2746"/>
                </a:lnTo>
                <a:cubicBezTo>
                  <a:pt x="10691" y="2746"/>
                  <a:pt x="10739" y="2752"/>
                  <a:pt x="10798" y="2774"/>
                </a:cubicBezTo>
                <a:cubicBezTo>
                  <a:pt x="10857" y="2788"/>
                  <a:pt x="10905" y="2805"/>
                  <a:pt x="10939" y="2828"/>
                </a:cubicBezTo>
                <a:cubicBezTo>
                  <a:pt x="10939" y="2862"/>
                  <a:pt x="10968" y="2884"/>
                  <a:pt x="11021" y="2895"/>
                </a:cubicBezTo>
                <a:cubicBezTo>
                  <a:pt x="11075" y="2901"/>
                  <a:pt x="11120" y="2907"/>
                  <a:pt x="11157" y="2907"/>
                </a:cubicBezTo>
                <a:lnTo>
                  <a:pt x="11360" y="2774"/>
                </a:lnTo>
                <a:lnTo>
                  <a:pt x="11360" y="2689"/>
                </a:lnTo>
                <a:lnTo>
                  <a:pt x="11307" y="2608"/>
                </a:lnTo>
                <a:lnTo>
                  <a:pt x="11603" y="2554"/>
                </a:lnTo>
                <a:cubicBezTo>
                  <a:pt x="11583" y="2537"/>
                  <a:pt x="11589" y="2520"/>
                  <a:pt x="11615" y="2503"/>
                </a:cubicBezTo>
                <a:cubicBezTo>
                  <a:pt x="11643" y="2480"/>
                  <a:pt x="11665" y="2475"/>
                  <a:pt x="11682" y="2475"/>
                </a:cubicBezTo>
                <a:cubicBezTo>
                  <a:pt x="11739" y="2475"/>
                  <a:pt x="11793" y="2503"/>
                  <a:pt x="11852" y="2554"/>
                </a:cubicBezTo>
                <a:cubicBezTo>
                  <a:pt x="11911" y="2608"/>
                  <a:pt x="11951" y="2636"/>
                  <a:pt x="11968" y="2636"/>
                </a:cubicBezTo>
                <a:lnTo>
                  <a:pt x="12239" y="2531"/>
                </a:lnTo>
                <a:cubicBezTo>
                  <a:pt x="12219" y="2509"/>
                  <a:pt x="12245" y="2497"/>
                  <a:pt x="12312" y="2486"/>
                </a:cubicBezTo>
                <a:cubicBezTo>
                  <a:pt x="12380" y="2480"/>
                  <a:pt x="12400" y="2452"/>
                  <a:pt x="12375" y="2410"/>
                </a:cubicBezTo>
                <a:lnTo>
                  <a:pt x="12185" y="2190"/>
                </a:lnTo>
                <a:cubicBezTo>
                  <a:pt x="12166" y="2190"/>
                  <a:pt x="12151" y="2178"/>
                  <a:pt x="12143" y="2150"/>
                </a:cubicBezTo>
                <a:cubicBezTo>
                  <a:pt x="12134" y="2122"/>
                  <a:pt x="12140" y="2111"/>
                  <a:pt x="12157" y="2111"/>
                </a:cubicBezTo>
                <a:cubicBezTo>
                  <a:pt x="12247" y="2111"/>
                  <a:pt x="12273" y="2063"/>
                  <a:pt x="12239" y="1972"/>
                </a:cubicBezTo>
                <a:cubicBezTo>
                  <a:pt x="12166" y="1941"/>
                  <a:pt x="12089" y="1896"/>
                  <a:pt x="12010" y="1848"/>
                </a:cubicBezTo>
                <a:cubicBezTo>
                  <a:pt x="11928" y="1797"/>
                  <a:pt x="11838" y="1769"/>
                  <a:pt x="11739" y="1769"/>
                </a:cubicBezTo>
                <a:cubicBezTo>
                  <a:pt x="11702" y="1769"/>
                  <a:pt x="11663" y="1780"/>
                  <a:pt x="11615" y="1797"/>
                </a:cubicBezTo>
                <a:cubicBezTo>
                  <a:pt x="11572" y="1820"/>
                  <a:pt x="11550" y="1848"/>
                  <a:pt x="11550" y="1890"/>
                </a:cubicBezTo>
                <a:cubicBezTo>
                  <a:pt x="11550" y="1930"/>
                  <a:pt x="11572" y="1947"/>
                  <a:pt x="11615" y="1947"/>
                </a:cubicBezTo>
                <a:cubicBezTo>
                  <a:pt x="11663" y="1947"/>
                  <a:pt x="11694" y="1964"/>
                  <a:pt x="11711" y="2000"/>
                </a:cubicBezTo>
                <a:cubicBezTo>
                  <a:pt x="11747" y="2040"/>
                  <a:pt x="11739" y="2057"/>
                  <a:pt x="11682" y="2057"/>
                </a:cubicBezTo>
                <a:cubicBezTo>
                  <a:pt x="11629" y="2057"/>
                  <a:pt x="11603" y="2063"/>
                  <a:pt x="11603" y="2082"/>
                </a:cubicBezTo>
                <a:cubicBezTo>
                  <a:pt x="11530" y="2082"/>
                  <a:pt x="11462" y="2133"/>
                  <a:pt x="11400" y="2243"/>
                </a:cubicBezTo>
                <a:cubicBezTo>
                  <a:pt x="11338" y="2353"/>
                  <a:pt x="11256" y="2432"/>
                  <a:pt x="11157" y="2475"/>
                </a:cubicBezTo>
                <a:cubicBezTo>
                  <a:pt x="11120" y="2475"/>
                  <a:pt x="11106" y="2463"/>
                  <a:pt x="11117" y="2441"/>
                </a:cubicBezTo>
                <a:cubicBezTo>
                  <a:pt x="11126" y="2421"/>
                  <a:pt x="11120" y="2398"/>
                  <a:pt x="11103" y="2382"/>
                </a:cubicBezTo>
                <a:cubicBezTo>
                  <a:pt x="11083" y="2342"/>
                  <a:pt x="11052" y="2319"/>
                  <a:pt x="11007" y="2311"/>
                </a:cubicBezTo>
                <a:cubicBezTo>
                  <a:pt x="10962" y="2305"/>
                  <a:pt x="10939" y="2283"/>
                  <a:pt x="10939" y="2243"/>
                </a:cubicBezTo>
                <a:cubicBezTo>
                  <a:pt x="10939" y="2209"/>
                  <a:pt x="10962" y="2150"/>
                  <a:pt x="11007" y="2068"/>
                </a:cubicBezTo>
                <a:cubicBezTo>
                  <a:pt x="11052" y="1989"/>
                  <a:pt x="10993" y="1947"/>
                  <a:pt x="10832" y="1947"/>
                </a:cubicBezTo>
                <a:cubicBezTo>
                  <a:pt x="10758" y="1947"/>
                  <a:pt x="10708" y="1972"/>
                  <a:pt x="10677" y="2029"/>
                </a:cubicBezTo>
                <a:cubicBezTo>
                  <a:pt x="10645" y="2082"/>
                  <a:pt x="10612" y="2133"/>
                  <a:pt x="10575" y="2190"/>
                </a:cubicBezTo>
                <a:lnTo>
                  <a:pt x="10278" y="1851"/>
                </a:lnTo>
                <a:lnTo>
                  <a:pt x="10046" y="1825"/>
                </a:lnTo>
                <a:cubicBezTo>
                  <a:pt x="10046" y="1752"/>
                  <a:pt x="10063" y="1693"/>
                  <a:pt x="10095" y="1639"/>
                </a:cubicBezTo>
                <a:cubicBezTo>
                  <a:pt x="10126" y="1583"/>
                  <a:pt x="10083" y="1512"/>
                  <a:pt x="9965" y="1425"/>
                </a:cubicBezTo>
                <a:cubicBezTo>
                  <a:pt x="9911" y="1385"/>
                  <a:pt x="9863" y="1354"/>
                  <a:pt x="9818" y="1320"/>
                </a:cubicBezTo>
                <a:cubicBezTo>
                  <a:pt x="9772" y="1292"/>
                  <a:pt x="9724" y="1275"/>
                  <a:pt x="9671" y="1275"/>
                </a:cubicBezTo>
                <a:cubicBezTo>
                  <a:pt x="9651" y="1275"/>
                  <a:pt x="9609" y="1292"/>
                  <a:pt x="9541" y="1337"/>
                </a:cubicBezTo>
                <a:cubicBezTo>
                  <a:pt x="9473" y="1377"/>
                  <a:pt x="9411" y="1413"/>
                  <a:pt x="9357" y="1447"/>
                </a:cubicBezTo>
                <a:cubicBezTo>
                  <a:pt x="9303" y="1487"/>
                  <a:pt x="9275" y="1523"/>
                  <a:pt x="9275" y="1557"/>
                </a:cubicBezTo>
                <a:cubicBezTo>
                  <a:pt x="9275" y="1597"/>
                  <a:pt x="9320" y="1614"/>
                  <a:pt x="9411" y="1614"/>
                </a:cubicBezTo>
                <a:lnTo>
                  <a:pt x="9385" y="1614"/>
                </a:lnTo>
                <a:cubicBezTo>
                  <a:pt x="9329" y="1614"/>
                  <a:pt x="9303" y="1645"/>
                  <a:pt x="9303" y="1724"/>
                </a:cubicBezTo>
                <a:cubicBezTo>
                  <a:pt x="9303" y="1738"/>
                  <a:pt x="9346" y="1761"/>
                  <a:pt x="9433" y="1789"/>
                </a:cubicBezTo>
                <a:cubicBezTo>
                  <a:pt x="9518" y="1817"/>
                  <a:pt x="9577" y="1828"/>
                  <a:pt x="9614" y="1828"/>
                </a:cubicBezTo>
                <a:cubicBezTo>
                  <a:pt x="9651" y="1811"/>
                  <a:pt x="9676" y="1817"/>
                  <a:pt x="9696" y="1851"/>
                </a:cubicBezTo>
                <a:cubicBezTo>
                  <a:pt x="9713" y="1882"/>
                  <a:pt x="9741" y="1893"/>
                  <a:pt x="9778" y="1893"/>
                </a:cubicBezTo>
                <a:lnTo>
                  <a:pt x="9885" y="1854"/>
                </a:lnTo>
                <a:lnTo>
                  <a:pt x="9885" y="1921"/>
                </a:lnTo>
                <a:cubicBezTo>
                  <a:pt x="9866" y="1944"/>
                  <a:pt x="9857" y="1961"/>
                  <a:pt x="9857" y="1975"/>
                </a:cubicBezTo>
                <a:lnTo>
                  <a:pt x="9885" y="2085"/>
                </a:lnTo>
                <a:lnTo>
                  <a:pt x="9614" y="2218"/>
                </a:lnTo>
                <a:cubicBezTo>
                  <a:pt x="9597" y="2235"/>
                  <a:pt x="9577" y="2246"/>
                  <a:pt x="9561" y="2246"/>
                </a:cubicBezTo>
                <a:cubicBezTo>
                  <a:pt x="9544" y="2246"/>
                  <a:pt x="9521" y="2257"/>
                  <a:pt x="9493" y="2274"/>
                </a:cubicBezTo>
                <a:cubicBezTo>
                  <a:pt x="9493" y="2328"/>
                  <a:pt x="9518" y="2385"/>
                  <a:pt x="9566" y="2444"/>
                </a:cubicBezTo>
                <a:cubicBezTo>
                  <a:pt x="9617" y="2500"/>
                  <a:pt x="9563" y="2534"/>
                  <a:pt x="9411" y="2534"/>
                </a:cubicBezTo>
                <a:lnTo>
                  <a:pt x="9329" y="2478"/>
                </a:lnTo>
                <a:cubicBezTo>
                  <a:pt x="9329" y="2407"/>
                  <a:pt x="9258" y="2345"/>
                  <a:pt x="9108" y="2297"/>
                </a:cubicBezTo>
                <a:cubicBezTo>
                  <a:pt x="8959" y="2246"/>
                  <a:pt x="8778" y="2212"/>
                  <a:pt x="8566" y="2193"/>
                </a:cubicBezTo>
                <a:cubicBezTo>
                  <a:pt x="8354" y="2176"/>
                  <a:pt x="8142" y="2164"/>
                  <a:pt x="7930" y="2153"/>
                </a:cubicBezTo>
                <a:cubicBezTo>
                  <a:pt x="7718" y="2142"/>
                  <a:pt x="7557" y="2136"/>
                  <a:pt x="7450" y="2136"/>
                </a:cubicBezTo>
                <a:lnTo>
                  <a:pt x="7004" y="2275"/>
                </a:lnTo>
                <a:lnTo>
                  <a:pt x="7114" y="2534"/>
                </a:lnTo>
                <a:cubicBezTo>
                  <a:pt x="7077" y="2534"/>
                  <a:pt x="7054" y="2546"/>
                  <a:pt x="7046" y="2571"/>
                </a:cubicBezTo>
                <a:cubicBezTo>
                  <a:pt x="7035" y="2599"/>
                  <a:pt x="7049" y="2622"/>
                  <a:pt x="7086" y="2639"/>
                </a:cubicBezTo>
                <a:cubicBezTo>
                  <a:pt x="7049" y="2605"/>
                  <a:pt x="6981" y="2540"/>
                  <a:pt x="6882" y="2444"/>
                </a:cubicBezTo>
                <a:cubicBezTo>
                  <a:pt x="6783" y="2345"/>
                  <a:pt x="6715" y="2303"/>
                  <a:pt x="6679" y="2303"/>
                </a:cubicBezTo>
                <a:lnTo>
                  <a:pt x="6450" y="2241"/>
                </a:lnTo>
                <a:close/>
                <a:moveTo>
                  <a:pt x="8114" y="1662"/>
                </a:moveTo>
                <a:cubicBezTo>
                  <a:pt x="8077" y="1640"/>
                  <a:pt x="8032" y="1623"/>
                  <a:pt x="7978" y="1609"/>
                </a:cubicBezTo>
                <a:cubicBezTo>
                  <a:pt x="7925" y="1592"/>
                  <a:pt x="7879" y="1580"/>
                  <a:pt x="7843" y="1580"/>
                </a:cubicBezTo>
                <a:cubicBezTo>
                  <a:pt x="7806" y="1580"/>
                  <a:pt x="7733" y="1603"/>
                  <a:pt x="7620" y="1645"/>
                </a:cubicBezTo>
                <a:cubicBezTo>
                  <a:pt x="7507" y="1691"/>
                  <a:pt x="7379" y="1744"/>
                  <a:pt x="7241" y="1801"/>
                </a:cubicBezTo>
                <a:cubicBezTo>
                  <a:pt x="7100" y="1860"/>
                  <a:pt x="6967" y="1916"/>
                  <a:pt x="6843" y="1970"/>
                </a:cubicBezTo>
                <a:cubicBezTo>
                  <a:pt x="6715" y="2027"/>
                  <a:pt x="6631" y="2060"/>
                  <a:pt x="6585" y="2080"/>
                </a:cubicBezTo>
                <a:cubicBezTo>
                  <a:pt x="6713" y="2060"/>
                  <a:pt x="6826" y="2027"/>
                  <a:pt x="6930" y="1970"/>
                </a:cubicBezTo>
                <a:cubicBezTo>
                  <a:pt x="7032" y="1916"/>
                  <a:pt x="7142" y="1888"/>
                  <a:pt x="7261" y="1888"/>
                </a:cubicBezTo>
                <a:lnTo>
                  <a:pt x="7343" y="1945"/>
                </a:lnTo>
                <a:cubicBezTo>
                  <a:pt x="7396" y="1962"/>
                  <a:pt x="7444" y="1970"/>
                  <a:pt x="7492" y="1970"/>
                </a:cubicBezTo>
                <a:cubicBezTo>
                  <a:pt x="7538" y="1970"/>
                  <a:pt x="7577" y="1987"/>
                  <a:pt x="7611" y="2027"/>
                </a:cubicBezTo>
                <a:cubicBezTo>
                  <a:pt x="7685" y="2010"/>
                  <a:pt x="7761" y="2015"/>
                  <a:pt x="7843" y="2055"/>
                </a:cubicBezTo>
                <a:lnTo>
                  <a:pt x="7925" y="1998"/>
                </a:lnTo>
                <a:lnTo>
                  <a:pt x="7925" y="1888"/>
                </a:lnTo>
                <a:lnTo>
                  <a:pt x="7896" y="1823"/>
                </a:lnTo>
                <a:lnTo>
                  <a:pt x="7978" y="1849"/>
                </a:lnTo>
                <a:cubicBezTo>
                  <a:pt x="8032" y="1849"/>
                  <a:pt x="8086" y="1806"/>
                  <a:pt x="8139" y="1719"/>
                </a:cubicBezTo>
                <a:lnTo>
                  <a:pt x="8114" y="1662"/>
                </a:lnTo>
                <a:close/>
                <a:moveTo>
                  <a:pt x="12496" y="20256"/>
                </a:moveTo>
                <a:cubicBezTo>
                  <a:pt x="12496" y="20307"/>
                  <a:pt x="12488" y="20332"/>
                  <a:pt x="12468" y="20355"/>
                </a:cubicBezTo>
                <a:cubicBezTo>
                  <a:pt x="13505" y="20174"/>
                  <a:pt x="14485" y="19838"/>
                  <a:pt x="15403" y="19347"/>
                </a:cubicBezTo>
                <a:cubicBezTo>
                  <a:pt x="16322" y="18856"/>
                  <a:pt x="17144" y="18223"/>
                  <a:pt x="17864" y="17450"/>
                </a:cubicBezTo>
                <a:lnTo>
                  <a:pt x="17839" y="17450"/>
                </a:lnTo>
                <a:cubicBezTo>
                  <a:pt x="17765" y="17483"/>
                  <a:pt x="17703" y="17483"/>
                  <a:pt x="17650" y="17450"/>
                </a:cubicBezTo>
                <a:lnTo>
                  <a:pt x="17582" y="17498"/>
                </a:lnTo>
                <a:lnTo>
                  <a:pt x="17418" y="17450"/>
                </a:lnTo>
                <a:lnTo>
                  <a:pt x="17364" y="17450"/>
                </a:lnTo>
                <a:lnTo>
                  <a:pt x="17311" y="17554"/>
                </a:lnTo>
                <a:lnTo>
                  <a:pt x="17339" y="17450"/>
                </a:lnTo>
                <a:cubicBezTo>
                  <a:pt x="17282" y="17376"/>
                  <a:pt x="17220" y="17306"/>
                  <a:pt x="17147" y="17246"/>
                </a:cubicBezTo>
                <a:lnTo>
                  <a:pt x="17093" y="17218"/>
                </a:lnTo>
                <a:cubicBezTo>
                  <a:pt x="17059" y="17218"/>
                  <a:pt x="17039" y="17252"/>
                  <a:pt x="17039" y="17323"/>
                </a:cubicBezTo>
                <a:cubicBezTo>
                  <a:pt x="17059" y="17179"/>
                  <a:pt x="17020" y="17057"/>
                  <a:pt x="16926" y="16953"/>
                </a:cubicBezTo>
                <a:cubicBezTo>
                  <a:pt x="16830" y="16848"/>
                  <a:pt x="16712" y="16797"/>
                  <a:pt x="16567" y="16797"/>
                </a:cubicBezTo>
                <a:cubicBezTo>
                  <a:pt x="16567" y="16814"/>
                  <a:pt x="16559" y="16826"/>
                  <a:pt x="16539" y="16826"/>
                </a:cubicBezTo>
                <a:lnTo>
                  <a:pt x="16486" y="16826"/>
                </a:lnTo>
                <a:lnTo>
                  <a:pt x="16418" y="16772"/>
                </a:lnTo>
                <a:lnTo>
                  <a:pt x="16514" y="16772"/>
                </a:lnTo>
                <a:lnTo>
                  <a:pt x="16568" y="16611"/>
                </a:lnTo>
                <a:lnTo>
                  <a:pt x="16418" y="16501"/>
                </a:lnTo>
                <a:lnTo>
                  <a:pt x="16390" y="16529"/>
                </a:lnTo>
                <a:cubicBezTo>
                  <a:pt x="16265" y="16512"/>
                  <a:pt x="16175" y="16439"/>
                  <a:pt x="16121" y="16315"/>
                </a:cubicBezTo>
                <a:lnTo>
                  <a:pt x="16067" y="16286"/>
                </a:lnTo>
                <a:lnTo>
                  <a:pt x="16039" y="16315"/>
                </a:lnTo>
                <a:lnTo>
                  <a:pt x="15985" y="16340"/>
                </a:lnTo>
                <a:cubicBezTo>
                  <a:pt x="15878" y="16374"/>
                  <a:pt x="15782" y="16413"/>
                  <a:pt x="15700" y="16445"/>
                </a:cubicBezTo>
                <a:cubicBezTo>
                  <a:pt x="15593" y="16413"/>
                  <a:pt x="15511" y="16363"/>
                  <a:pt x="15457" y="16315"/>
                </a:cubicBezTo>
                <a:lnTo>
                  <a:pt x="15093" y="16340"/>
                </a:lnTo>
                <a:cubicBezTo>
                  <a:pt x="15093" y="16284"/>
                  <a:pt x="15076" y="16230"/>
                  <a:pt x="15039" y="16168"/>
                </a:cubicBezTo>
                <a:cubicBezTo>
                  <a:pt x="15002" y="16109"/>
                  <a:pt x="14949" y="16077"/>
                  <a:pt x="14875" y="16077"/>
                </a:cubicBezTo>
                <a:cubicBezTo>
                  <a:pt x="14788" y="16077"/>
                  <a:pt x="14694" y="16089"/>
                  <a:pt x="14598" y="16106"/>
                </a:cubicBezTo>
                <a:cubicBezTo>
                  <a:pt x="14505" y="16123"/>
                  <a:pt x="14440" y="16185"/>
                  <a:pt x="14403" y="16281"/>
                </a:cubicBezTo>
                <a:cubicBezTo>
                  <a:pt x="14403" y="16312"/>
                  <a:pt x="14412" y="16351"/>
                  <a:pt x="14432" y="16385"/>
                </a:cubicBezTo>
                <a:cubicBezTo>
                  <a:pt x="14448" y="16425"/>
                  <a:pt x="14465" y="16450"/>
                  <a:pt x="14485" y="16467"/>
                </a:cubicBezTo>
                <a:lnTo>
                  <a:pt x="14485" y="16577"/>
                </a:lnTo>
                <a:lnTo>
                  <a:pt x="14457" y="16656"/>
                </a:lnTo>
                <a:lnTo>
                  <a:pt x="14403" y="16682"/>
                </a:lnTo>
                <a:lnTo>
                  <a:pt x="14375" y="16682"/>
                </a:lnTo>
                <a:lnTo>
                  <a:pt x="14296" y="16467"/>
                </a:lnTo>
                <a:lnTo>
                  <a:pt x="14375" y="16334"/>
                </a:lnTo>
                <a:cubicBezTo>
                  <a:pt x="14358" y="16298"/>
                  <a:pt x="14350" y="16247"/>
                  <a:pt x="14350" y="16191"/>
                </a:cubicBezTo>
                <a:cubicBezTo>
                  <a:pt x="14350" y="16131"/>
                  <a:pt x="14338" y="16086"/>
                  <a:pt x="14321" y="16049"/>
                </a:cubicBezTo>
                <a:lnTo>
                  <a:pt x="14296" y="15993"/>
                </a:lnTo>
                <a:lnTo>
                  <a:pt x="14214" y="15993"/>
                </a:lnTo>
                <a:lnTo>
                  <a:pt x="14011" y="16131"/>
                </a:lnTo>
                <a:lnTo>
                  <a:pt x="13903" y="16131"/>
                </a:lnTo>
                <a:lnTo>
                  <a:pt x="13850" y="16188"/>
                </a:lnTo>
                <a:cubicBezTo>
                  <a:pt x="13830" y="16202"/>
                  <a:pt x="13821" y="16219"/>
                  <a:pt x="13821" y="16236"/>
                </a:cubicBezTo>
                <a:cubicBezTo>
                  <a:pt x="13821" y="16258"/>
                  <a:pt x="13813" y="16270"/>
                  <a:pt x="13793" y="16281"/>
                </a:cubicBezTo>
                <a:lnTo>
                  <a:pt x="13768" y="16236"/>
                </a:lnTo>
                <a:lnTo>
                  <a:pt x="13660" y="16236"/>
                </a:lnTo>
                <a:cubicBezTo>
                  <a:pt x="13587" y="16312"/>
                  <a:pt x="13547" y="16397"/>
                  <a:pt x="13539" y="16496"/>
                </a:cubicBezTo>
                <a:lnTo>
                  <a:pt x="13578" y="16549"/>
                </a:lnTo>
                <a:lnTo>
                  <a:pt x="13457" y="16628"/>
                </a:lnTo>
                <a:lnTo>
                  <a:pt x="13429" y="16682"/>
                </a:lnTo>
                <a:lnTo>
                  <a:pt x="13347" y="16738"/>
                </a:lnTo>
                <a:cubicBezTo>
                  <a:pt x="13347" y="16755"/>
                  <a:pt x="13344" y="16767"/>
                  <a:pt x="13335" y="16767"/>
                </a:cubicBezTo>
                <a:cubicBezTo>
                  <a:pt x="13324" y="16767"/>
                  <a:pt x="13321" y="16778"/>
                  <a:pt x="13321" y="16792"/>
                </a:cubicBezTo>
                <a:lnTo>
                  <a:pt x="13321" y="16820"/>
                </a:lnTo>
                <a:lnTo>
                  <a:pt x="13321" y="16942"/>
                </a:lnTo>
                <a:lnTo>
                  <a:pt x="13293" y="16970"/>
                </a:lnTo>
                <a:lnTo>
                  <a:pt x="13293" y="16914"/>
                </a:lnTo>
                <a:lnTo>
                  <a:pt x="13268" y="16888"/>
                </a:lnTo>
                <a:cubicBezTo>
                  <a:pt x="13248" y="16778"/>
                  <a:pt x="13143" y="16682"/>
                  <a:pt x="12957" y="16606"/>
                </a:cubicBezTo>
                <a:lnTo>
                  <a:pt x="12875" y="16606"/>
                </a:lnTo>
                <a:lnTo>
                  <a:pt x="12875" y="16657"/>
                </a:lnTo>
                <a:cubicBezTo>
                  <a:pt x="12892" y="16710"/>
                  <a:pt x="12931" y="16761"/>
                  <a:pt x="12991" y="16798"/>
                </a:cubicBezTo>
                <a:cubicBezTo>
                  <a:pt x="13047" y="16837"/>
                  <a:pt x="13095" y="16877"/>
                  <a:pt x="13132" y="16913"/>
                </a:cubicBezTo>
                <a:cubicBezTo>
                  <a:pt x="13112" y="16896"/>
                  <a:pt x="13090" y="16894"/>
                  <a:pt x="13064" y="16902"/>
                </a:cubicBezTo>
                <a:cubicBezTo>
                  <a:pt x="13036" y="16908"/>
                  <a:pt x="13025" y="16925"/>
                  <a:pt x="13025" y="16942"/>
                </a:cubicBezTo>
                <a:lnTo>
                  <a:pt x="13025" y="16998"/>
                </a:lnTo>
                <a:lnTo>
                  <a:pt x="13211" y="17266"/>
                </a:lnTo>
                <a:lnTo>
                  <a:pt x="13211" y="17791"/>
                </a:lnTo>
                <a:lnTo>
                  <a:pt x="13268" y="17930"/>
                </a:lnTo>
                <a:cubicBezTo>
                  <a:pt x="13231" y="18074"/>
                  <a:pt x="13157" y="18192"/>
                  <a:pt x="13050" y="18294"/>
                </a:cubicBezTo>
                <a:lnTo>
                  <a:pt x="13050" y="18266"/>
                </a:lnTo>
                <a:lnTo>
                  <a:pt x="12996" y="18294"/>
                </a:lnTo>
                <a:lnTo>
                  <a:pt x="12957" y="18319"/>
                </a:lnTo>
                <a:lnTo>
                  <a:pt x="12928" y="18452"/>
                </a:lnTo>
                <a:lnTo>
                  <a:pt x="12957" y="18480"/>
                </a:lnTo>
                <a:lnTo>
                  <a:pt x="12957" y="18509"/>
                </a:lnTo>
                <a:lnTo>
                  <a:pt x="12903" y="18452"/>
                </a:lnTo>
                <a:lnTo>
                  <a:pt x="12875" y="18627"/>
                </a:lnTo>
                <a:lnTo>
                  <a:pt x="12714" y="18681"/>
                </a:lnTo>
                <a:cubicBezTo>
                  <a:pt x="12657" y="18720"/>
                  <a:pt x="12635" y="18771"/>
                  <a:pt x="12646" y="18831"/>
                </a:cubicBezTo>
                <a:cubicBezTo>
                  <a:pt x="12654" y="18896"/>
                  <a:pt x="12632" y="18941"/>
                  <a:pt x="12578" y="18980"/>
                </a:cubicBezTo>
                <a:lnTo>
                  <a:pt x="12604" y="19034"/>
                </a:lnTo>
                <a:lnTo>
                  <a:pt x="12522" y="19113"/>
                </a:lnTo>
                <a:cubicBezTo>
                  <a:pt x="12522" y="19150"/>
                  <a:pt x="12519" y="19178"/>
                  <a:pt x="12508" y="19201"/>
                </a:cubicBezTo>
                <a:cubicBezTo>
                  <a:pt x="12499" y="19229"/>
                  <a:pt x="12496" y="19254"/>
                  <a:pt x="12496" y="19288"/>
                </a:cubicBezTo>
                <a:lnTo>
                  <a:pt x="12522" y="19483"/>
                </a:lnTo>
                <a:lnTo>
                  <a:pt x="12604" y="19531"/>
                </a:lnTo>
                <a:lnTo>
                  <a:pt x="12657" y="19483"/>
                </a:lnTo>
                <a:lnTo>
                  <a:pt x="12685" y="19398"/>
                </a:lnTo>
                <a:lnTo>
                  <a:pt x="12714" y="19559"/>
                </a:lnTo>
                <a:cubicBezTo>
                  <a:pt x="12714" y="19599"/>
                  <a:pt x="12694" y="19630"/>
                  <a:pt x="12657" y="19669"/>
                </a:cubicBezTo>
                <a:cubicBezTo>
                  <a:pt x="12604" y="19709"/>
                  <a:pt x="12550" y="19746"/>
                  <a:pt x="12496" y="19796"/>
                </a:cubicBezTo>
                <a:cubicBezTo>
                  <a:pt x="12440" y="19844"/>
                  <a:pt x="12414" y="19918"/>
                  <a:pt x="12414" y="20005"/>
                </a:cubicBezTo>
                <a:cubicBezTo>
                  <a:pt x="12414" y="20045"/>
                  <a:pt x="12428" y="20082"/>
                  <a:pt x="12454" y="20127"/>
                </a:cubicBezTo>
                <a:cubicBezTo>
                  <a:pt x="12482" y="20185"/>
                  <a:pt x="12496" y="20225"/>
                  <a:pt x="12496" y="20256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59" name="AutoShape 35"/>
          <p:cNvSpPr>
            <a:spLocks noChangeArrowheads="1"/>
          </p:cNvSpPr>
          <p:nvPr/>
        </p:nvSpPr>
        <p:spPr bwMode="auto">
          <a:xfrm>
            <a:off x="10579100" y="3905250"/>
            <a:ext cx="361950" cy="241300"/>
          </a:xfrm>
          <a:custGeom>
            <a:avLst/>
            <a:gdLst>
              <a:gd name="T0" fmla="*/ 180975 w 21600"/>
              <a:gd name="T1" fmla="*/ 120650 h 21600"/>
              <a:gd name="T2" fmla="*/ 180975 w 21600"/>
              <a:gd name="T3" fmla="*/ 120650 h 21600"/>
              <a:gd name="T4" fmla="*/ 180975 w 21600"/>
              <a:gd name="T5" fmla="*/ 120650 h 21600"/>
              <a:gd name="T6" fmla="*/ 18097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708" y="0"/>
                </a:moveTo>
                <a:cubicBezTo>
                  <a:pt x="20951" y="0"/>
                  <a:pt x="21159" y="105"/>
                  <a:pt x="21335" y="317"/>
                </a:cubicBezTo>
                <a:cubicBezTo>
                  <a:pt x="21511" y="528"/>
                  <a:pt x="21599" y="778"/>
                  <a:pt x="21599" y="1069"/>
                </a:cubicBezTo>
                <a:lnTo>
                  <a:pt x="21599" y="20501"/>
                </a:lnTo>
                <a:cubicBezTo>
                  <a:pt x="21599" y="20812"/>
                  <a:pt x="21511" y="21074"/>
                  <a:pt x="21335" y="21282"/>
                </a:cubicBezTo>
                <a:cubicBezTo>
                  <a:pt x="21159" y="21494"/>
                  <a:pt x="20951" y="21599"/>
                  <a:pt x="20708" y="21599"/>
                </a:cubicBezTo>
                <a:lnTo>
                  <a:pt x="913" y="21599"/>
                </a:lnTo>
                <a:cubicBezTo>
                  <a:pt x="656" y="21599"/>
                  <a:pt x="440" y="21494"/>
                  <a:pt x="261" y="21282"/>
                </a:cubicBezTo>
                <a:cubicBezTo>
                  <a:pt x="85" y="21074"/>
                  <a:pt x="0" y="20812"/>
                  <a:pt x="0" y="20501"/>
                </a:cubicBezTo>
                <a:lnTo>
                  <a:pt x="0" y="1069"/>
                </a:lnTo>
                <a:cubicBezTo>
                  <a:pt x="0" y="778"/>
                  <a:pt x="85" y="528"/>
                  <a:pt x="261" y="317"/>
                </a:cubicBezTo>
                <a:cubicBezTo>
                  <a:pt x="438" y="105"/>
                  <a:pt x="653" y="0"/>
                  <a:pt x="913" y="0"/>
                </a:cubicBezTo>
                <a:lnTo>
                  <a:pt x="20708" y="0"/>
                </a:lnTo>
                <a:close/>
                <a:moveTo>
                  <a:pt x="19805" y="6483"/>
                </a:moveTo>
                <a:cubicBezTo>
                  <a:pt x="19313" y="6483"/>
                  <a:pt x="18845" y="6368"/>
                  <a:pt x="18400" y="6139"/>
                </a:cubicBezTo>
                <a:cubicBezTo>
                  <a:pt x="17954" y="5910"/>
                  <a:pt x="17572" y="5601"/>
                  <a:pt x="17257" y="5217"/>
                </a:cubicBezTo>
                <a:cubicBezTo>
                  <a:pt x="16941" y="4832"/>
                  <a:pt x="16686" y="4376"/>
                  <a:pt x="16490" y="3845"/>
                </a:cubicBezTo>
                <a:cubicBezTo>
                  <a:pt x="16297" y="3316"/>
                  <a:pt x="16196" y="2755"/>
                  <a:pt x="16196" y="2164"/>
                </a:cubicBezTo>
                <a:lnTo>
                  <a:pt x="5405" y="2164"/>
                </a:lnTo>
                <a:cubicBezTo>
                  <a:pt x="5405" y="2755"/>
                  <a:pt x="5310" y="3316"/>
                  <a:pt x="5116" y="3845"/>
                </a:cubicBezTo>
                <a:cubicBezTo>
                  <a:pt x="4925" y="4376"/>
                  <a:pt x="4668" y="4832"/>
                  <a:pt x="4350" y="5217"/>
                </a:cubicBezTo>
                <a:cubicBezTo>
                  <a:pt x="4029" y="5601"/>
                  <a:pt x="3650" y="5910"/>
                  <a:pt x="3207" y="6139"/>
                </a:cubicBezTo>
                <a:cubicBezTo>
                  <a:pt x="2766" y="6368"/>
                  <a:pt x="2298" y="6483"/>
                  <a:pt x="1811" y="6483"/>
                </a:cubicBezTo>
                <a:lnTo>
                  <a:pt x="1811" y="15116"/>
                </a:lnTo>
                <a:cubicBezTo>
                  <a:pt x="2298" y="15116"/>
                  <a:pt x="2768" y="15231"/>
                  <a:pt x="3207" y="15463"/>
                </a:cubicBezTo>
                <a:cubicBezTo>
                  <a:pt x="3650" y="15692"/>
                  <a:pt x="4029" y="15998"/>
                  <a:pt x="4350" y="16382"/>
                </a:cubicBezTo>
                <a:cubicBezTo>
                  <a:pt x="4671" y="16767"/>
                  <a:pt x="4925" y="17223"/>
                  <a:pt x="5116" y="17754"/>
                </a:cubicBezTo>
                <a:cubicBezTo>
                  <a:pt x="5310" y="18283"/>
                  <a:pt x="5405" y="18844"/>
                  <a:pt x="5405" y="19434"/>
                </a:cubicBezTo>
                <a:lnTo>
                  <a:pt x="16196" y="19434"/>
                </a:lnTo>
                <a:cubicBezTo>
                  <a:pt x="16196" y="18844"/>
                  <a:pt x="16297" y="18283"/>
                  <a:pt x="16490" y="17754"/>
                </a:cubicBezTo>
                <a:cubicBezTo>
                  <a:pt x="16686" y="17223"/>
                  <a:pt x="16943" y="16767"/>
                  <a:pt x="17257" y="16382"/>
                </a:cubicBezTo>
                <a:cubicBezTo>
                  <a:pt x="17570" y="15998"/>
                  <a:pt x="17952" y="15692"/>
                  <a:pt x="18395" y="15463"/>
                </a:cubicBezTo>
                <a:cubicBezTo>
                  <a:pt x="18836" y="15231"/>
                  <a:pt x="19306" y="15116"/>
                  <a:pt x="19805" y="15116"/>
                </a:cubicBezTo>
                <a:lnTo>
                  <a:pt x="19805" y="6483"/>
                </a:lnTo>
                <a:close/>
                <a:moveTo>
                  <a:pt x="10803" y="3768"/>
                </a:moveTo>
                <a:cubicBezTo>
                  <a:pt x="11430" y="3768"/>
                  <a:pt x="12013" y="3951"/>
                  <a:pt x="12556" y="4318"/>
                </a:cubicBezTo>
                <a:cubicBezTo>
                  <a:pt x="13100" y="4682"/>
                  <a:pt x="13574" y="5181"/>
                  <a:pt x="13981" y="5813"/>
                </a:cubicBezTo>
                <a:cubicBezTo>
                  <a:pt x="14387" y="6447"/>
                  <a:pt x="14710" y="7194"/>
                  <a:pt x="14953" y="8051"/>
                </a:cubicBezTo>
                <a:cubicBezTo>
                  <a:pt x="15195" y="8909"/>
                  <a:pt x="15315" y="9826"/>
                  <a:pt x="15315" y="10801"/>
                </a:cubicBezTo>
                <a:cubicBezTo>
                  <a:pt x="15315" y="11776"/>
                  <a:pt x="15193" y="12690"/>
                  <a:pt x="14953" y="13548"/>
                </a:cubicBezTo>
                <a:cubicBezTo>
                  <a:pt x="14708" y="14405"/>
                  <a:pt x="14387" y="15152"/>
                  <a:pt x="13981" y="15786"/>
                </a:cubicBezTo>
                <a:cubicBezTo>
                  <a:pt x="13574" y="16418"/>
                  <a:pt x="13100" y="16917"/>
                  <a:pt x="12551" y="17284"/>
                </a:cubicBezTo>
                <a:cubicBezTo>
                  <a:pt x="12005" y="17648"/>
                  <a:pt x="11423" y="17831"/>
                  <a:pt x="10803" y="17831"/>
                </a:cubicBezTo>
                <a:cubicBezTo>
                  <a:pt x="10179" y="17831"/>
                  <a:pt x="9594" y="17648"/>
                  <a:pt x="9045" y="17284"/>
                </a:cubicBezTo>
                <a:cubicBezTo>
                  <a:pt x="8497" y="16917"/>
                  <a:pt x="8022" y="16418"/>
                  <a:pt x="7616" y="15786"/>
                </a:cubicBezTo>
                <a:cubicBezTo>
                  <a:pt x="7209" y="15152"/>
                  <a:pt x="6891" y="14405"/>
                  <a:pt x="6661" y="13548"/>
                </a:cubicBezTo>
                <a:cubicBezTo>
                  <a:pt x="6428" y="12690"/>
                  <a:pt x="6313" y="11776"/>
                  <a:pt x="6313" y="10801"/>
                </a:cubicBezTo>
                <a:cubicBezTo>
                  <a:pt x="6313" y="9826"/>
                  <a:pt x="6428" y="8909"/>
                  <a:pt x="6661" y="8051"/>
                </a:cubicBezTo>
                <a:cubicBezTo>
                  <a:pt x="6891" y="7194"/>
                  <a:pt x="7209" y="6447"/>
                  <a:pt x="7616" y="5813"/>
                </a:cubicBezTo>
                <a:cubicBezTo>
                  <a:pt x="8022" y="5181"/>
                  <a:pt x="8497" y="4682"/>
                  <a:pt x="9045" y="4318"/>
                </a:cubicBezTo>
                <a:cubicBezTo>
                  <a:pt x="9594" y="3951"/>
                  <a:pt x="10179" y="3768"/>
                  <a:pt x="10803" y="3768"/>
                </a:cubicBezTo>
                <a:moveTo>
                  <a:pt x="13489" y="13078"/>
                </a:moveTo>
                <a:lnTo>
                  <a:pt x="11836" y="13078"/>
                </a:lnTo>
                <a:lnTo>
                  <a:pt x="11836" y="5640"/>
                </a:lnTo>
                <a:lnTo>
                  <a:pt x="10196" y="5640"/>
                </a:lnTo>
                <a:lnTo>
                  <a:pt x="8108" y="7972"/>
                </a:lnTo>
                <a:lnTo>
                  <a:pt x="9209" y="9365"/>
                </a:lnTo>
                <a:lnTo>
                  <a:pt x="9667" y="8871"/>
                </a:lnTo>
                <a:cubicBezTo>
                  <a:pt x="9728" y="8815"/>
                  <a:pt x="9775" y="8753"/>
                  <a:pt x="9802" y="8683"/>
                </a:cubicBezTo>
                <a:cubicBezTo>
                  <a:pt x="9831" y="8612"/>
                  <a:pt x="9858" y="8560"/>
                  <a:pt x="9890" y="8521"/>
                </a:cubicBezTo>
                <a:cubicBezTo>
                  <a:pt x="9922" y="8501"/>
                  <a:pt x="9951" y="8460"/>
                  <a:pt x="9983" y="8380"/>
                </a:cubicBezTo>
                <a:lnTo>
                  <a:pt x="10008" y="8380"/>
                </a:lnTo>
                <a:lnTo>
                  <a:pt x="10008" y="8607"/>
                </a:lnTo>
                <a:cubicBezTo>
                  <a:pt x="10008" y="8680"/>
                  <a:pt x="10003" y="8756"/>
                  <a:pt x="9995" y="8839"/>
                </a:cubicBezTo>
                <a:cubicBezTo>
                  <a:pt x="9988" y="8918"/>
                  <a:pt x="9983" y="9003"/>
                  <a:pt x="9983" y="9100"/>
                </a:cubicBezTo>
                <a:lnTo>
                  <a:pt x="9983" y="13078"/>
                </a:lnTo>
                <a:lnTo>
                  <a:pt x="8355" y="13078"/>
                </a:lnTo>
                <a:lnTo>
                  <a:pt x="8355" y="14890"/>
                </a:lnTo>
                <a:lnTo>
                  <a:pt x="13489" y="14890"/>
                </a:lnTo>
                <a:lnTo>
                  <a:pt x="13489" y="1307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60" name="AutoShape 36"/>
          <p:cNvSpPr>
            <a:spLocks noChangeArrowheads="1"/>
          </p:cNvSpPr>
          <p:nvPr/>
        </p:nvSpPr>
        <p:spPr bwMode="auto">
          <a:xfrm>
            <a:off x="11210925" y="3427413"/>
            <a:ext cx="249238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357" y="10218"/>
                </a:moveTo>
                <a:cubicBezTo>
                  <a:pt x="21518" y="10382"/>
                  <a:pt x="21599" y="10574"/>
                  <a:pt x="21599" y="10800"/>
                </a:cubicBezTo>
                <a:cubicBezTo>
                  <a:pt x="21599" y="11023"/>
                  <a:pt x="21518" y="11217"/>
                  <a:pt x="21357" y="11381"/>
                </a:cubicBezTo>
                <a:lnTo>
                  <a:pt x="17895" y="14840"/>
                </a:lnTo>
                <a:cubicBezTo>
                  <a:pt x="17649" y="15086"/>
                  <a:pt x="17448" y="15173"/>
                  <a:pt x="17285" y="15103"/>
                </a:cubicBezTo>
                <a:cubicBezTo>
                  <a:pt x="17121" y="15038"/>
                  <a:pt x="17042" y="14829"/>
                  <a:pt x="17042" y="14476"/>
                </a:cubicBezTo>
                <a:lnTo>
                  <a:pt x="17042" y="12096"/>
                </a:lnTo>
                <a:lnTo>
                  <a:pt x="12159" y="12096"/>
                </a:lnTo>
                <a:lnTo>
                  <a:pt x="12159" y="17031"/>
                </a:lnTo>
                <a:lnTo>
                  <a:pt x="14483" y="17031"/>
                </a:lnTo>
                <a:cubicBezTo>
                  <a:pt x="14836" y="17031"/>
                  <a:pt x="15048" y="17113"/>
                  <a:pt x="15121" y="17280"/>
                </a:cubicBezTo>
                <a:cubicBezTo>
                  <a:pt x="15192" y="17449"/>
                  <a:pt x="15102" y="17647"/>
                  <a:pt x="14850" y="17884"/>
                </a:cubicBezTo>
                <a:lnTo>
                  <a:pt x="11388" y="21340"/>
                </a:lnTo>
                <a:cubicBezTo>
                  <a:pt x="11225" y="21504"/>
                  <a:pt x="11032" y="21588"/>
                  <a:pt x="10807" y="21599"/>
                </a:cubicBezTo>
                <a:cubicBezTo>
                  <a:pt x="10581" y="21599"/>
                  <a:pt x="10389" y="21512"/>
                  <a:pt x="10225" y="21340"/>
                </a:cubicBezTo>
                <a:lnTo>
                  <a:pt x="6763" y="17884"/>
                </a:lnTo>
                <a:cubicBezTo>
                  <a:pt x="6520" y="17638"/>
                  <a:pt x="6430" y="17438"/>
                  <a:pt x="6492" y="17274"/>
                </a:cubicBezTo>
                <a:cubicBezTo>
                  <a:pt x="6554" y="17110"/>
                  <a:pt x="6763" y="17031"/>
                  <a:pt x="7116" y="17031"/>
                </a:cubicBezTo>
                <a:lnTo>
                  <a:pt x="9440" y="17031"/>
                </a:lnTo>
                <a:lnTo>
                  <a:pt x="9440" y="12096"/>
                </a:lnTo>
                <a:lnTo>
                  <a:pt x="4571" y="12096"/>
                </a:lnTo>
                <a:lnTo>
                  <a:pt x="4571" y="14476"/>
                </a:lnTo>
                <a:cubicBezTo>
                  <a:pt x="4571" y="14829"/>
                  <a:pt x="4489" y="15038"/>
                  <a:pt x="4320" y="15103"/>
                </a:cubicBezTo>
                <a:cubicBezTo>
                  <a:pt x="4153" y="15173"/>
                  <a:pt x="3950" y="15086"/>
                  <a:pt x="3704" y="14840"/>
                </a:cubicBezTo>
                <a:lnTo>
                  <a:pt x="242" y="11381"/>
                </a:lnTo>
                <a:cubicBezTo>
                  <a:pt x="81" y="11217"/>
                  <a:pt x="0" y="11023"/>
                  <a:pt x="0" y="10800"/>
                </a:cubicBezTo>
                <a:cubicBezTo>
                  <a:pt x="0" y="10574"/>
                  <a:pt x="81" y="10382"/>
                  <a:pt x="242" y="10218"/>
                </a:cubicBezTo>
                <a:lnTo>
                  <a:pt x="3704" y="6756"/>
                </a:lnTo>
                <a:cubicBezTo>
                  <a:pt x="3950" y="6513"/>
                  <a:pt x="4153" y="6426"/>
                  <a:pt x="4320" y="6494"/>
                </a:cubicBezTo>
                <a:cubicBezTo>
                  <a:pt x="4489" y="6561"/>
                  <a:pt x="4571" y="6770"/>
                  <a:pt x="4571" y="7120"/>
                </a:cubicBezTo>
                <a:lnTo>
                  <a:pt x="4571" y="9422"/>
                </a:lnTo>
                <a:lnTo>
                  <a:pt x="9440" y="9422"/>
                </a:lnTo>
                <a:lnTo>
                  <a:pt x="9440" y="4568"/>
                </a:lnTo>
                <a:lnTo>
                  <a:pt x="7116" y="4568"/>
                </a:lnTo>
                <a:cubicBezTo>
                  <a:pt x="6783" y="4568"/>
                  <a:pt x="6582" y="4486"/>
                  <a:pt x="6506" y="4317"/>
                </a:cubicBezTo>
                <a:cubicBezTo>
                  <a:pt x="6435" y="4153"/>
                  <a:pt x="6520" y="3950"/>
                  <a:pt x="6763" y="3715"/>
                </a:cubicBezTo>
                <a:lnTo>
                  <a:pt x="10225" y="256"/>
                </a:lnTo>
                <a:cubicBezTo>
                  <a:pt x="10389" y="93"/>
                  <a:pt x="10581" y="8"/>
                  <a:pt x="10807" y="0"/>
                </a:cubicBezTo>
                <a:cubicBezTo>
                  <a:pt x="11032" y="0"/>
                  <a:pt x="11225" y="84"/>
                  <a:pt x="11388" y="256"/>
                </a:cubicBezTo>
                <a:lnTo>
                  <a:pt x="14850" y="3715"/>
                </a:lnTo>
                <a:cubicBezTo>
                  <a:pt x="15093" y="3958"/>
                  <a:pt x="15181" y="4161"/>
                  <a:pt x="15113" y="4325"/>
                </a:cubicBezTo>
                <a:cubicBezTo>
                  <a:pt x="15048" y="4486"/>
                  <a:pt x="14836" y="4568"/>
                  <a:pt x="14483" y="4568"/>
                </a:cubicBezTo>
                <a:lnTo>
                  <a:pt x="12159" y="4568"/>
                </a:lnTo>
                <a:lnTo>
                  <a:pt x="12159" y="9422"/>
                </a:lnTo>
                <a:lnTo>
                  <a:pt x="17042" y="9422"/>
                </a:lnTo>
                <a:lnTo>
                  <a:pt x="17042" y="7120"/>
                </a:lnTo>
                <a:cubicBezTo>
                  <a:pt x="17042" y="6770"/>
                  <a:pt x="17121" y="6561"/>
                  <a:pt x="17285" y="6494"/>
                </a:cubicBezTo>
                <a:cubicBezTo>
                  <a:pt x="17448" y="6426"/>
                  <a:pt x="17649" y="6513"/>
                  <a:pt x="17895" y="6756"/>
                </a:cubicBezTo>
                <a:lnTo>
                  <a:pt x="21357" y="1021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61" name="AutoShape 37"/>
          <p:cNvSpPr>
            <a:spLocks noChangeArrowheads="1"/>
          </p:cNvSpPr>
          <p:nvPr/>
        </p:nvSpPr>
        <p:spPr bwMode="auto">
          <a:xfrm>
            <a:off x="8890000" y="4919663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412" y="0"/>
                </a:moveTo>
                <a:cubicBezTo>
                  <a:pt x="20751" y="0"/>
                  <a:pt x="21033" y="104"/>
                  <a:pt x="21260" y="316"/>
                </a:cubicBezTo>
                <a:cubicBezTo>
                  <a:pt x="21487" y="530"/>
                  <a:pt x="21599" y="790"/>
                  <a:pt x="21599" y="1109"/>
                </a:cubicBezTo>
                <a:lnTo>
                  <a:pt x="21599" y="15003"/>
                </a:lnTo>
                <a:cubicBezTo>
                  <a:pt x="21599" y="15537"/>
                  <a:pt x="21466" y="16008"/>
                  <a:pt x="21203" y="16415"/>
                </a:cubicBezTo>
                <a:cubicBezTo>
                  <a:pt x="20936" y="16827"/>
                  <a:pt x="20582" y="17169"/>
                  <a:pt x="20143" y="17446"/>
                </a:cubicBezTo>
                <a:cubicBezTo>
                  <a:pt x="19700" y="17719"/>
                  <a:pt x="19219" y="17931"/>
                  <a:pt x="18701" y="18078"/>
                </a:cubicBezTo>
                <a:cubicBezTo>
                  <a:pt x="18177" y="18228"/>
                  <a:pt x="17668" y="18301"/>
                  <a:pt x="17174" y="18301"/>
                </a:cubicBezTo>
                <a:cubicBezTo>
                  <a:pt x="16686" y="18301"/>
                  <a:pt x="16172" y="18228"/>
                  <a:pt x="15644" y="18078"/>
                </a:cubicBezTo>
                <a:cubicBezTo>
                  <a:pt x="15117" y="17931"/>
                  <a:pt x="14642" y="17719"/>
                  <a:pt x="14215" y="17446"/>
                </a:cubicBezTo>
                <a:cubicBezTo>
                  <a:pt x="13788" y="17169"/>
                  <a:pt x="13445" y="16830"/>
                  <a:pt x="13179" y="16423"/>
                </a:cubicBezTo>
                <a:cubicBezTo>
                  <a:pt x="12912" y="16019"/>
                  <a:pt x="12779" y="15545"/>
                  <a:pt x="12779" y="15003"/>
                </a:cubicBezTo>
                <a:cubicBezTo>
                  <a:pt x="12779" y="14492"/>
                  <a:pt x="12912" y="14029"/>
                  <a:pt x="13179" y="13611"/>
                </a:cubicBezTo>
                <a:cubicBezTo>
                  <a:pt x="13445" y="13198"/>
                  <a:pt x="13788" y="12851"/>
                  <a:pt x="14215" y="12572"/>
                </a:cubicBezTo>
                <a:cubicBezTo>
                  <a:pt x="14642" y="12295"/>
                  <a:pt x="15117" y="12080"/>
                  <a:pt x="15644" y="11936"/>
                </a:cubicBezTo>
                <a:cubicBezTo>
                  <a:pt x="16172" y="11792"/>
                  <a:pt x="16686" y="11719"/>
                  <a:pt x="17174" y="11719"/>
                </a:cubicBezTo>
                <a:cubicBezTo>
                  <a:pt x="17441" y="11719"/>
                  <a:pt x="17692" y="11736"/>
                  <a:pt x="17940" y="11775"/>
                </a:cubicBezTo>
                <a:cubicBezTo>
                  <a:pt x="18183" y="11812"/>
                  <a:pt x="18422" y="11854"/>
                  <a:pt x="18652" y="11908"/>
                </a:cubicBezTo>
                <a:lnTo>
                  <a:pt x="18652" y="4648"/>
                </a:lnTo>
                <a:lnTo>
                  <a:pt x="8823" y="7285"/>
                </a:lnTo>
                <a:lnTo>
                  <a:pt x="8823" y="18301"/>
                </a:lnTo>
                <a:cubicBezTo>
                  <a:pt x="8823" y="18835"/>
                  <a:pt x="8690" y="19307"/>
                  <a:pt x="8423" y="19716"/>
                </a:cubicBezTo>
                <a:cubicBezTo>
                  <a:pt x="8157" y="20125"/>
                  <a:pt x="7811" y="20467"/>
                  <a:pt x="7384" y="20744"/>
                </a:cubicBezTo>
                <a:cubicBezTo>
                  <a:pt x="6960" y="21018"/>
                  <a:pt x="6485" y="21230"/>
                  <a:pt x="5955" y="21376"/>
                </a:cubicBezTo>
                <a:cubicBezTo>
                  <a:pt x="5428" y="21526"/>
                  <a:pt x="4919" y="21599"/>
                  <a:pt x="4425" y="21599"/>
                </a:cubicBezTo>
                <a:cubicBezTo>
                  <a:pt x="3913" y="21599"/>
                  <a:pt x="3398" y="21526"/>
                  <a:pt x="2880" y="21376"/>
                </a:cubicBezTo>
                <a:cubicBezTo>
                  <a:pt x="2362" y="21230"/>
                  <a:pt x="1887" y="21018"/>
                  <a:pt x="1450" y="20744"/>
                </a:cubicBezTo>
                <a:cubicBezTo>
                  <a:pt x="1014" y="20467"/>
                  <a:pt x="666" y="20125"/>
                  <a:pt x="399" y="19716"/>
                </a:cubicBezTo>
                <a:cubicBezTo>
                  <a:pt x="133" y="19307"/>
                  <a:pt x="0" y="18835"/>
                  <a:pt x="0" y="18301"/>
                </a:cubicBezTo>
                <a:cubicBezTo>
                  <a:pt x="0" y="17790"/>
                  <a:pt x="133" y="17327"/>
                  <a:pt x="399" y="16909"/>
                </a:cubicBezTo>
                <a:cubicBezTo>
                  <a:pt x="666" y="16497"/>
                  <a:pt x="1014" y="16149"/>
                  <a:pt x="1450" y="15870"/>
                </a:cubicBezTo>
                <a:cubicBezTo>
                  <a:pt x="1887" y="15590"/>
                  <a:pt x="2362" y="15376"/>
                  <a:pt x="2880" y="15229"/>
                </a:cubicBezTo>
                <a:cubicBezTo>
                  <a:pt x="3398" y="15079"/>
                  <a:pt x="3913" y="15003"/>
                  <a:pt x="4425" y="15003"/>
                </a:cubicBezTo>
                <a:cubicBezTo>
                  <a:pt x="4667" y="15003"/>
                  <a:pt x="4913" y="15023"/>
                  <a:pt x="5158" y="15059"/>
                </a:cubicBezTo>
                <a:cubicBezTo>
                  <a:pt x="5403" y="15096"/>
                  <a:pt x="5649" y="15144"/>
                  <a:pt x="5888" y="15209"/>
                </a:cubicBezTo>
                <a:lnTo>
                  <a:pt x="5888" y="4676"/>
                </a:lnTo>
                <a:cubicBezTo>
                  <a:pt x="5888" y="4433"/>
                  <a:pt x="5967" y="4216"/>
                  <a:pt x="6121" y="4029"/>
                </a:cubicBezTo>
                <a:cubicBezTo>
                  <a:pt x="6276" y="3837"/>
                  <a:pt x="6482" y="3707"/>
                  <a:pt x="6745" y="3634"/>
                </a:cubicBezTo>
                <a:cubicBezTo>
                  <a:pt x="6966" y="3583"/>
                  <a:pt x="7445" y="3453"/>
                  <a:pt x="8187" y="3241"/>
                </a:cubicBezTo>
                <a:cubicBezTo>
                  <a:pt x="8926" y="3035"/>
                  <a:pt x="9786" y="2798"/>
                  <a:pt x="10771" y="2533"/>
                </a:cubicBezTo>
                <a:cubicBezTo>
                  <a:pt x="11755" y="2267"/>
                  <a:pt x="12791" y="1985"/>
                  <a:pt x="13888" y="1688"/>
                </a:cubicBezTo>
                <a:cubicBezTo>
                  <a:pt x="14984" y="1392"/>
                  <a:pt x="16005" y="1118"/>
                  <a:pt x="16947" y="872"/>
                </a:cubicBezTo>
                <a:cubicBezTo>
                  <a:pt x="17892" y="624"/>
                  <a:pt x="18683" y="415"/>
                  <a:pt x="19328" y="248"/>
                </a:cubicBezTo>
                <a:cubicBezTo>
                  <a:pt x="19976" y="81"/>
                  <a:pt x="20336" y="0"/>
                  <a:pt x="20412" y="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62" name="AutoShape 38"/>
          <p:cNvSpPr>
            <a:spLocks noChangeArrowheads="1"/>
          </p:cNvSpPr>
          <p:nvPr/>
        </p:nvSpPr>
        <p:spPr bwMode="auto">
          <a:xfrm>
            <a:off x="6175375" y="3910013"/>
            <a:ext cx="247650" cy="242887"/>
          </a:xfrm>
          <a:custGeom>
            <a:avLst/>
            <a:gdLst>
              <a:gd name="T0" fmla="*/ 123825 w 21600"/>
              <a:gd name="T1" fmla="*/ 121444 h 21600"/>
              <a:gd name="T2" fmla="*/ 123825 w 21600"/>
              <a:gd name="T3" fmla="*/ 121444 h 21600"/>
              <a:gd name="T4" fmla="*/ 123825 w 21600"/>
              <a:gd name="T5" fmla="*/ 121444 h 21600"/>
              <a:gd name="T6" fmla="*/ 123825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63" name="AutoShape 39"/>
          <p:cNvSpPr>
            <a:spLocks noChangeArrowheads="1"/>
          </p:cNvSpPr>
          <p:nvPr/>
        </p:nvSpPr>
        <p:spPr bwMode="auto">
          <a:xfrm>
            <a:off x="6742113" y="3903663"/>
            <a:ext cx="247650" cy="241300"/>
          </a:xfrm>
          <a:custGeom>
            <a:avLst/>
            <a:gdLst>
              <a:gd name="T0" fmla="*/ 123819 w 21595"/>
              <a:gd name="T1" fmla="*/ 120650 h 21600"/>
              <a:gd name="T2" fmla="*/ 123819 w 21595"/>
              <a:gd name="T3" fmla="*/ 120650 h 21600"/>
              <a:gd name="T4" fmla="*/ 123819 w 21595"/>
              <a:gd name="T5" fmla="*/ 120650 h 21600"/>
              <a:gd name="T6" fmla="*/ 123819 w 21595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95"/>
              <a:gd name="T13" fmla="*/ 0 h 21600"/>
              <a:gd name="T14" fmla="*/ 21595 w 21595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5" h="21600">
                <a:moveTo>
                  <a:pt x="8043" y="21599"/>
                </a:moveTo>
                <a:cubicBezTo>
                  <a:pt x="7769" y="21599"/>
                  <a:pt x="7477" y="21507"/>
                  <a:pt x="7164" y="21320"/>
                </a:cubicBezTo>
                <a:cubicBezTo>
                  <a:pt x="6850" y="21132"/>
                  <a:pt x="6608" y="20916"/>
                  <a:pt x="6436" y="20665"/>
                </a:cubicBezTo>
                <a:lnTo>
                  <a:pt x="266" y="11697"/>
                </a:lnTo>
                <a:cubicBezTo>
                  <a:pt x="88" y="11439"/>
                  <a:pt x="0" y="11120"/>
                  <a:pt x="0" y="10741"/>
                </a:cubicBezTo>
                <a:cubicBezTo>
                  <a:pt x="0" y="10362"/>
                  <a:pt x="88" y="10047"/>
                  <a:pt x="266" y="9799"/>
                </a:cubicBezTo>
                <a:lnTo>
                  <a:pt x="2307" y="6831"/>
                </a:lnTo>
                <a:cubicBezTo>
                  <a:pt x="2488" y="6573"/>
                  <a:pt x="2708" y="6445"/>
                  <a:pt x="2970" y="6452"/>
                </a:cubicBezTo>
                <a:cubicBezTo>
                  <a:pt x="3233" y="6459"/>
                  <a:pt x="3448" y="6583"/>
                  <a:pt x="3622" y="6831"/>
                </a:cubicBezTo>
                <a:lnTo>
                  <a:pt x="7903" y="13022"/>
                </a:lnTo>
                <a:cubicBezTo>
                  <a:pt x="8082" y="13280"/>
                  <a:pt x="8302" y="13408"/>
                  <a:pt x="8567" y="13408"/>
                </a:cubicBezTo>
                <a:cubicBezTo>
                  <a:pt x="8827" y="13408"/>
                  <a:pt x="9045" y="13280"/>
                  <a:pt x="9221" y="13022"/>
                </a:cubicBezTo>
                <a:lnTo>
                  <a:pt x="17965" y="393"/>
                </a:lnTo>
                <a:cubicBezTo>
                  <a:pt x="18144" y="127"/>
                  <a:pt x="18364" y="0"/>
                  <a:pt x="18629" y="0"/>
                </a:cubicBezTo>
                <a:cubicBezTo>
                  <a:pt x="18888" y="0"/>
                  <a:pt x="19109" y="127"/>
                  <a:pt x="19292" y="393"/>
                </a:cubicBezTo>
                <a:lnTo>
                  <a:pt x="21333" y="3339"/>
                </a:lnTo>
                <a:cubicBezTo>
                  <a:pt x="21511" y="3601"/>
                  <a:pt x="21600" y="3920"/>
                  <a:pt x="21595" y="4299"/>
                </a:cubicBezTo>
                <a:cubicBezTo>
                  <a:pt x="21590" y="4678"/>
                  <a:pt x="21502" y="4993"/>
                  <a:pt x="21333" y="5241"/>
                </a:cubicBezTo>
                <a:lnTo>
                  <a:pt x="10664" y="20665"/>
                </a:lnTo>
                <a:cubicBezTo>
                  <a:pt x="10482" y="20930"/>
                  <a:pt x="10237" y="21146"/>
                  <a:pt x="9929" y="21330"/>
                </a:cubicBezTo>
                <a:cubicBezTo>
                  <a:pt x="9620" y="21511"/>
                  <a:pt x="9339" y="21599"/>
                  <a:pt x="9079" y="21599"/>
                </a:cubicBezTo>
                <a:lnTo>
                  <a:pt x="8043" y="2159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64" name="AutoShape 40"/>
          <p:cNvSpPr>
            <a:spLocks noChangeArrowheads="1"/>
          </p:cNvSpPr>
          <p:nvPr/>
        </p:nvSpPr>
        <p:spPr bwMode="auto">
          <a:xfrm>
            <a:off x="7350125" y="3903663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6"/>
                  <a:pt x="20201" y="5279"/>
                  <a:pt x="20760" y="6590"/>
                </a:cubicBezTo>
                <a:cubicBezTo>
                  <a:pt x="21317" y="7903"/>
                  <a:pt x="21599" y="9306"/>
                  <a:pt x="21599" y="10800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22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20"/>
                  <a:pt x="12301" y="21599"/>
                  <a:pt x="10807" y="21599"/>
                </a:cubicBezTo>
                <a:cubicBezTo>
                  <a:pt x="9309" y="21599"/>
                  <a:pt x="7905" y="21320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2"/>
                  <a:pt x="847" y="15009"/>
                </a:cubicBezTo>
                <a:cubicBezTo>
                  <a:pt x="282" y="13699"/>
                  <a:pt x="0" y="12296"/>
                  <a:pt x="0" y="10800"/>
                </a:cubicBezTo>
                <a:cubicBezTo>
                  <a:pt x="0" y="9306"/>
                  <a:pt x="282" y="7903"/>
                  <a:pt x="847" y="6590"/>
                </a:cubicBezTo>
                <a:cubicBezTo>
                  <a:pt x="1409" y="5279"/>
                  <a:pt x="2181" y="4136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0807" y="18355"/>
                </a:moveTo>
                <a:cubicBezTo>
                  <a:pt x="11860" y="18355"/>
                  <a:pt x="12844" y="18158"/>
                  <a:pt x="13756" y="17762"/>
                </a:cubicBezTo>
                <a:cubicBezTo>
                  <a:pt x="14666" y="17364"/>
                  <a:pt x="15463" y="16825"/>
                  <a:pt x="16147" y="16139"/>
                </a:cubicBezTo>
                <a:cubicBezTo>
                  <a:pt x="16836" y="15453"/>
                  <a:pt x="17378" y="14656"/>
                  <a:pt x="17774" y="13747"/>
                </a:cubicBezTo>
                <a:cubicBezTo>
                  <a:pt x="18169" y="12838"/>
                  <a:pt x="18367" y="11853"/>
                  <a:pt x="18367" y="10799"/>
                </a:cubicBezTo>
                <a:cubicBezTo>
                  <a:pt x="18367" y="9746"/>
                  <a:pt x="18169" y="8764"/>
                  <a:pt x="17774" y="7852"/>
                </a:cubicBezTo>
                <a:cubicBezTo>
                  <a:pt x="17376" y="6942"/>
                  <a:pt x="16836" y="6146"/>
                  <a:pt x="16147" y="5460"/>
                </a:cubicBezTo>
                <a:cubicBezTo>
                  <a:pt x="15466" y="4774"/>
                  <a:pt x="14666" y="4235"/>
                  <a:pt x="13748" y="3839"/>
                </a:cubicBezTo>
                <a:cubicBezTo>
                  <a:pt x="12832" y="3444"/>
                  <a:pt x="11852" y="3244"/>
                  <a:pt x="10807" y="3244"/>
                </a:cubicBezTo>
                <a:cubicBezTo>
                  <a:pt x="9753" y="3244"/>
                  <a:pt x="8764" y="3444"/>
                  <a:pt x="7851" y="3839"/>
                </a:cubicBezTo>
                <a:cubicBezTo>
                  <a:pt x="6936" y="4235"/>
                  <a:pt x="6139" y="4774"/>
                  <a:pt x="5455" y="5460"/>
                </a:cubicBezTo>
                <a:cubicBezTo>
                  <a:pt x="4772" y="6146"/>
                  <a:pt x="4235" y="6942"/>
                  <a:pt x="3839" y="7852"/>
                </a:cubicBezTo>
                <a:cubicBezTo>
                  <a:pt x="3444" y="8764"/>
                  <a:pt x="3246" y="9746"/>
                  <a:pt x="3246" y="10799"/>
                </a:cubicBezTo>
                <a:cubicBezTo>
                  <a:pt x="3246" y="11853"/>
                  <a:pt x="3444" y="12838"/>
                  <a:pt x="3839" y="13747"/>
                </a:cubicBezTo>
                <a:cubicBezTo>
                  <a:pt x="4238" y="14656"/>
                  <a:pt x="4774" y="15453"/>
                  <a:pt x="5455" y="16139"/>
                </a:cubicBezTo>
                <a:cubicBezTo>
                  <a:pt x="6136" y="16825"/>
                  <a:pt x="6933" y="17364"/>
                  <a:pt x="7851" y="17762"/>
                </a:cubicBezTo>
                <a:cubicBezTo>
                  <a:pt x="8764" y="18160"/>
                  <a:pt x="9753" y="18355"/>
                  <a:pt x="10807" y="18355"/>
                </a:cubicBezTo>
                <a:moveTo>
                  <a:pt x="14674" y="7397"/>
                </a:moveTo>
                <a:cubicBezTo>
                  <a:pt x="14765" y="7307"/>
                  <a:pt x="14889" y="7262"/>
                  <a:pt x="15047" y="7262"/>
                </a:cubicBezTo>
                <a:cubicBezTo>
                  <a:pt x="15206" y="7262"/>
                  <a:pt x="15333" y="7307"/>
                  <a:pt x="15432" y="7397"/>
                </a:cubicBezTo>
                <a:lnTo>
                  <a:pt x="16972" y="8950"/>
                </a:lnTo>
                <a:cubicBezTo>
                  <a:pt x="17065" y="9040"/>
                  <a:pt x="17113" y="9165"/>
                  <a:pt x="17118" y="9323"/>
                </a:cubicBezTo>
                <a:cubicBezTo>
                  <a:pt x="17121" y="9478"/>
                  <a:pt x="17073" y="9605"/>
                  <a:pt x="16972" y="9693"/>
                </a:cubicBezTo>
                <a:lnTo>
                  <a:pt x="11442" y="15235"/>
                </a:lnTo>
                <a:cubicBezTo>
                  <a:pt x="11335" y="15343"/>
                  <a:pt x="11188" y="15436"/>
                  <a:pt x="11004" y="15506"/>
                </a:cubicBezTo>
                <a:cubicBezTo>
                  <a:pt x="10821" y="15577"/>
                  <a:pt x="10651" y="15614"/>
                  <a:pt x="10496" y="15614"/>
                </a:cubicBezTo>
                <a:lnTo>
                  <a:pt x="8953" y="15614"/>
                </a:lnTo>
                <a:cubicBezTo>
                  <a:pt x="8809" y="15614"/>
                  <a:pt x="8645" y="15577"/>
                  <a:pt x="8453" y="15506"/>
                </a:cubicBezTo>
                <a:cubicBezTo>
                  <a:pt x="8261" y="15436"/>
                  <a:pt x="8114" y="15343"/>
                  <a:pt x="8007" y="15235"/>
                </a:cubicBezTo>
                <a:lnTo>
                  <a:pt x="4627" y="11855"/>
                </a:lnTo>
                <a:cubicBezTo>
                  <a:pt x="4537" y="11768"/>
                  <a:pt x="4492" y="11644"/>
                  <a:pt x="4492" y="11486"/>
                </a:cubicBezTo>
                <a:cubicBezTo>
                  <a:pt x="4492" y="11327"/>
                  <a:pt x="4537" y="11206"/>
                  <a:pt x="4627" y="11113"/>
                </a:cubicBezTo>
                <a:lnTo>
                  <a:pt x="6181" y="9560"/>
                </a:lnTo>
                <a:cubicBezTo>
                  <a:pt x="6272" y="9467"/>
                  <a:pt x="6396" y="9424"/>
                  <a:pt x="6554" y="9424"/>
                </a:cubicBezTo>
                <a:cubicBezTo>
                  <a:pt x="6713" y="9424"/>
                  <a:pt x="6837" y="9467"/>
                  <a:pt x="6927" y="9560"/>
                </a:cubicBezTo>
                <a:lnTo>
                  <a:pt x="9337" y="11994"/>
                </a:lnTo>
                <a:cubicBezTo>
                  <a:pt x="9597" y="12217"/>
                  <a:pt x="9860" y="12217"/>
                  <a:pt x="10120" y="11994"/>
                </a:cubicBezTo>
                <a:lnTo>
                  <a:pt x="14674" y="739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65" name="AutoShape 41"/>
          <p:cNvSpPr>
            <a:spLocks noChangeArrowheads="1"/>
          </p:cNvSpPr>
          <p:nvPr/>
        </p:nvSpPr>
        <p:spPr bwMode="auto">
          <a:xfrm>
            <a:off x="7875588" y="3903663"/>
            <a:ext cx="249237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3"/>
                  <a:pt x="20201" y="5277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3"/>
                  <a:pt x="21317" y="13699"/>
                  <a:pt x="20760" y="15009"/>
                </a:cubicBezTo>
                <a:cubicBezTo>
                  <a:pt x="20201" y="16320"/>
                  <a:pt x="19430" y="17466"/>
                  <a:pt x="18449" y="18443"/>
                </a:cubicBezTo>
                <a:cubicBezTo>
                  <a:pt x="17463" y="19423"/>
                  <a:pt x="16319" y="20191"/>
                  <a:pt x="15011" y="20752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2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0"/>
                  <a:pt x="847" y="15009"/>
                </a:cubicBezTo>
                <a:cubicBezTo>
                  <a:pt x="282" y="13699"/>
                  <a:pt x="0" y="12293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8164" y="8812"/>
                </a:moveTo>
                <a:cubicBezTo>
                  <a:pt x="18288" y="8688"/>
                  <a:pt x="18353" y="8532"/>
                  <a:pt x="18359" y="8354"/>
                </a:cubicBezTo>
                <a:cubicBezTo>
                  <a:pt x="18362" y="8171"/>
                  <a:pt x="18299" y="8021"/>
                  <a:pt x="18164" y="7894"/>
                </a:cubicBezTo>
                <a:lnTo>
                  <a:pt x="16757" y="6448"/>
                </a:lnTo>
                <a:cubicBezTo>
                  <a:pt x="16613" y="6321"/>
                  <a:pt x="16454" y="6259"/>
                  <a:pt x="16276" y="6259"/>
                </a:cubicBezTo>
                <a:cubicBezTo>
                  <a:pt x="16099" y="6259"/>
                  <a:pt x="15946" y="6321"/>
                  <a:pt x="15810" y="6448"/>
                </a:cubicBezTo>
                <a:lnTo>
                  <a:pt x="9696" y="12570"/>
                </a:lnTo>
                <a:cubicBezTo>
                  <a:pt x="9569" y="12697"/>
                  <a:pt x="9416" y="12759"/>
                  <a:pt x="9244" y="12759"/>
                </a:cubicBezTo>
                <a:cubicBezTo>
                  <a:pt x="9069" y="12759"/>
                  <a:pt x="8914" y="12697"/>
                  <a:pt x="8778" y="12570"/>
                </a:cubicBezTo>
                <a:lnTo>
                  <a:pt x="5786" y="9583"/>
                </a:lnTo>
                <a:cubicBezTo>
                  <a:pt x="5659" y="9458"/>
                  <a:pt x="5506" y="9393"/>
                  <a:pt x="5334" y="9393"/>
                </a:cubicBezTo>
                <a:cubicBezTo>
                  <a:pt x="5156" y="9393"/>
                  <a:pt x="4995" y="9458"/>
                  <a:pt x="4839" y="9583"/>
                </a:cubicBezTo>
                <a:lnTo>
                  <a:pt x="3432" y="11014"/>
                </a:lnTo>
                <a:cubicBezTo>
                  <a:pt x="3305" y="11141"/>
                  <a:pt x="3246" y="11297"/>
                  <a:pt x="3246" y="11474"/>
                </a:cubicBezTo>
                <a:cubicBezTo>
                  <a:pt x="3246" y="11655"/>
                  <a:pt x="3305" y="11810"/>
                  <a:pt x="3432" y="11935"/>
                </a:cubicBezTo>
                <a:lnTo>
                  <a:pt x="7747" y="16249"/>
                </a:lnTo>
                <a:cubicBezTo>
                  <a:pt x="7874" y="16373"/>
                  <a:pt x="8043" y="16483"/>
                  <a:pt x="8261" y="16579"/>
                </a:cubicBezTo>
                <a:cubicBezTo>
                  <a:pt x="8478" y="16673"/>
                  <a:pt x="8676" y="16720"/>
                  <a:pt x="8857" y="16720"/>
                </a:cubicBezTo>
                <a:lnTo>
                  <a:pt x="9617" y="16720"/>
                </a:lnTo>
                <a:cubicBezTo>
                  <a:pt x="9795" y="16720"/>
                  <a:pt x="9993" y="16675"/>
                  <a:pt x="10205" y="16585"/>
                </a:cubicBezTo>
                <a:cubicBezTo>
                  <a:pt x="10417" y="16495"/>
                  <a:pt x="10592" y="16382"/>
                  <a:pt x="10727" y="16249"/>
                </a:cubicBezTo>
                <a:lnTo>
                  <a:pt x="18164" y="8812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66" name="AutoShape 42"/>
          <p:cNvSpPr>
            <a:spLocks noChangeArrowheads="1"/>
          </p:cNvSpPr>
          <p:nvPr/>
        </p:nvSpPr>
        <p:spPr bwMode="auto">
          <a:xfrm>
            <a:off x="3230563" y="3897313"/>
            <a:ext cx="249237" cy="266700"/>
          </a:xfrm>
          <a:custGeom>
            <a:avLst/>
            <a:gdLst>
              <a:gd name="T0" fmla="*/ 124619 w 21600"/>
              <a:gd name="T1" fmla="*/ 133350 h 21600"/>
              <a:gd name="T2" fmla="*/ 124619 w 21600"/>
              <a:gd name="T3" fmla="*/ 133350 h 21600"/>
              <a:gd name="T4" fmla="*/ 124619 w 21600"/>
              <a:gd name="T5" fmla="*/ 133350 h 21600"/>
              <a:gd name="T6" fmla="*/ 124619 w 21600"/>
              <a:gd name="T7" fmla="*/ 1333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055" y="7482"/>
                </a:moveTo>
                <a:lnTo>
                  <a:pt x="5879" y="19672"/>
                </a:lnTo>
                <a:lnTo>
                  <a:pt x="0" y="21599"/>
                </a:lnTo>
                <a:lnTo>
                  <a:pt x="1929" y="15721"/>
                </a:lnTo>
                <a:lnTo>
                  <a:pt x="14117" y="3542"/>
                </a:lnTo>
                <a:lnTo>
                  <a:pt x="18055" y="7482"/>
                </a:lnTo>
                <a:close/>
                <a:moveTo>
                  <a:pt x="14484" y="6483"/>
                </a:moveTo>
                <a:cubicBezTo>
                  <a:pt x="14672" y="6295"/>
                  <a:pt x="14672" y="6092"/>
                  <a:pt x="14484" y="5878"/>
                </a:cubicBezTo>
                <a:cubicBezTo>
                  <a:pt x="14393" y="5784"/>
                  <a:pt x="14287" y="5737"/>
                  <a:pt x="14169" y="5737"/>
                </a:cubicBezTo>
                <a:cubicBezTo>
                  <a:pt x="14052" y="5737"/>
                  <a:pt x="13958" y="5784"/>
                  <a:pt x="13882" y="5878"/>
                </a:cubicBezTo>
                <a:lnTo>
                  <a:pt x="4179" y="15554"/>
                </a:lnTo>
                <a:cubicBezTo>
                  <a:pt x="4085" y="15648"/>
                  <a:pt x="4035" y="15751"/>
                  <a:pt x="4035" y="15868"/>
                </a:cubicBezTo>
                <a:cubicBezTo>
                  <a:pt x="4035" y="15986"/>
                  <a:pt x="4085" y="16092"/>
                  <a:pt x="4179" y="16186"/>
                </a:cubicBezTo>
                <a:cubicBezTo>
                  <a:pt x="4252" y="16262"/>
                  <a:pt x="4358" y="16297"/>
                  <a:pt x="4487" y="16297"/>
                </a:cubicBezTo>
                <a:cubicBezTo>
                  <a:pt x="4598" y="16297"/>
                  <a:pt x="4695" y="16262"/>
                  <a:pt x="4784" y="16186"/>
                </a:cubicBezTo>
                <a:lnTo>
                  <a:pt x="14484" y="6483"/>
                </a:lnTo>
                <a:close/>
                <a:moveTo>
                  <a:pt x="21106" y="2068"/>
                </a:moveTo>
                <a:cubicBezTo>
                  <a:pt x="21435" y="2394"/>
                  <a:pt x="21599" y="2790"/>
                  <a:pt x="21599" y="3254"/>
                </a:cubicBezTo>
                <a:cubicBezTo>
                  <a:pt x="21599" y="3721"/>
                  <a:pt x="21435" y="4109"/>
                  <a:pt x="21106" y="4429"/>
                </a:cubicBezTo>
                <a:lnTo>
                  <a:pt x="19435" y="6101"/>
                </a:lnTo>
                <a:lnTo>
                  <a:pt x="15497" y="2165"/>
                </a:lnTo>
                <a:lnTo>
                  <a:pt x="17171" y="490"/>
                </a:lnTo>
                <a:cubicBezTo>
                  <a:pt x="17494" y="164"/>
                  <a:pt x="17890" y="0"/>
                  <a:pt x="18348" y="0"/>
                </a:cubicBezTo>
                <a:cubicBezTo>
                  <a:pt x="18807" y="0"/>
                  <a:pt x="19203" y="164"/>
                  <a:pt x="19529" y="490"/>
                </a:cubicBezTo>
                <a:lnTo>
                  <a:pt x="20331" y="1266"/>
                </a:lnTo>
                <a:lnTo>
                  <a:pt x="21106" y="206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67" name="AutoShape 43"/>
          <p:cNvSpPr>
            <a:spLocks noChangeArrowheads="1"/>
          </p:cNvSpPr>
          <p:nvPr/>
        </p:nvSpPr>
        <p:spPr bwMode="auto">
          <a:xfrm>
            <a:off x="3767138" y="3897313"/>
            <a:ext cx="330200" cy="265112"/>
          </a:xfrm>
          <a:custGeom>
            <a:avLst/>
            <a:gdLst>
              <a:gd name="T0" fmla="*/ 165100 w 21600"/>
              <a:gd name="T1" fmla="*/ 132556 h 21600"/>
              <a:gd name="T2" fmla="*/ 165100 w 21600"/>
              <a:gd name="T3" fmla="*/ 132556 h 21600"/>
              <a:gd name="T4" fmla="*/ 165100 w 21600"/>
              <a:gd name="T5" fmla="*/ 132556 h 21600"/>
              <a:gd name="T6" fmla="*/ 165100 w 21600"/>
              <a:gd name="T7" fmla="*/ 13255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lnTo>
                  <a:pt x="18001" y="1728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68" name="AutoShape 44"/>
          <p:cNvSpPr>
            <a:spLocks noChangeArrowheads="1"/>
          </p:cNvSpPr>
          <p:nvPr/>
        </p:nvSpPr>
        <p:spPr bwMode="auto">
          <a:xfrm>
            <a:off x="4408488" y="3897313"/>
            <a:ext cx="247650" cy="266700"/>
          </a:xfrm>
          <a:custGeom>
            <a:avLst/>
            <a:gdLst>
              <a:gd name="T0" fmla="*/ 123825 w 21600"/>
              <a:gd name="T1" fmla="*/ 133350 h 21600"/>
              <a:gd name="T2" fmla="*/ 123825 w 21600"/>
              <a:gd name="T3" fmla="*/ 133350 h 21600"/>
              <a:gd name="T4" fmla="*/ 123825 w 21600"/>
              <a:gd name="T5" fmla="*/ 133350 h 21600"/>
              <a:gd name="T6" fmla="*/ 123825 w 21600"/>
              <a:gd name="T7" fmla="*/ 1333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69" name="AutoShape 45"/>
          <p:cNvSpPr>
            <a:spLocks noChangeArrowheads="1"/>
          </p:cNvSpPr>
          <p:nvPr/>
        </p:nvSpPr>
        <p:spPr bwMode="auto">
          <a:xfrm>
            <a:off x="4995863" y="3897313"/>
            <a:ext cx="247650" cy="265112"/>
          </a:xfrm>
          <a:custGeom>
            <a:avLst/>
            <a:gdLst>
              <a:gd name="T0" fmla="*/ 123825 w 21600"/>
              <a:gd name="T1" fmla="*/ 132556 h 21600"/>
              <a:gd name="T2" fmla="*/ 123825 w 21600"/>
              <a:gd name="T3" fmla="*/ 132556 h 21600"/>
              <a:gd name="T4" fmla="*/ 123825 w 21600"/>
              <a:gd name="T5" fmla="*/ 132556 h 21600"/>
              <a:gd name="T6" fmla="*/ 123825 w 21600"/>
              <a:gd name="T7" fmla="*/ 13255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78" y="8467"/>
                </a:moveTo>
                <a:cubicBezTo>
                  <a:pt x="20642" y="8467"/>
                  <a:pt x="20953" y="8597"/>
                  <a:pt x="21212" y="8852"/>
                </a:cubicBezTo>
                <a:cubicBezTo>
                  <a:pt x="21470" y="9111"/>
                  <a:pt x="21599" y="9422"/>
                  <a:pt x="21599" y="9786"/>
                </a:cubicBezTo>
                <a:lnTo>
                  <a:pt x="21599" y="11813"/>
                </a:lnTo>
                <a:cubicBezTo>
                  <a:pt x="21599" y="12180"/>
                  <a:pt x="21470" y="12489"/>
                  <a:pt x="21212" y="12747"/>
                </a:cubicBezTo>
                <a:cubicBezTo>
                  <a:pt x="20953" y="13005"/>
                  <a:pt x="20642" y="13135"/>
                  <a:pt x="20278" y="13135"/>
                </a:cubicBezTo>
                <a:lnTo>
                  <a:pt x="13133" y="13135"/>
                </a:lnTo>
                <a:lnTo>
                  <a:pt x="13133" y="20251"/>
                </a:lnTo>
                <a:cubicBezTo>
                  <a:pt x="13133" y="20636"/>
                  <a:pt x="13004" y="20956"/>
                  <a:pt x="12746" y="21212"/>
                </a:cubicBezTo>
                <a:cubicBezTo>
                  <a:pt x="12487" y="21470"/>
                  <a:pt x="12176" y="21599"/>
                  <a:pt x="11811" y="21599"/>
                </a:cubicBezTo>
                <a:lnTo>
                  <a:pt x="9787" y="21599"/>
                </a:lnTo>
                <a:cubicBezTo>
                  <a:pt x="9423" y="21599"/>
                  <a:pt x="9112" y="21470"/>
                  <a:pt x="8853" y="21212"/>
                </a:cubicBezTo>
                <a:cubicBezTo>
                  <a:pt x="8592" y="20956"/>
                  <a:pt x="8466" y="20645"/>
                  <a:pt x="8466" y="20278"/>
                </a:cubicBezTo>
                <a:lnTo>
                  <a:pt x="8466" y="13135"/>
                </a:lnTo>
                <a:lnTo>
                  <a:pt x="1351" y="13135"/>
                </a:lnTo>
                <a:cubicBezTo>
                  <a:pt x="966" y="13135"/>
                  <a:pt x="646" y="13011"/>
                  <a:pt x="387" y="12762"/>
                </a:cubicBezTo>
                <a:cubicBezTo>
                  <a:pt x="129" y="12515"/>
                  <a:pt x="0" y="12198"/>
                  <a:pt x="0" y="11813"/>
                </a:cubicBezTo>
                <a:lnTo>
                  <a:pt x="0" y="9786"/>
                </a:lnTo>
                <a:cubicBezTo>
                  <a:pt x="0" y="9422"/>
                  <a:pt x="129" y="9114"/>
                  <a:pt x="387" y="8852"/>
                </a:cubicBezTo>
                <a:cubicBezTo>
                  <a:pt x="646" y="8597"/>
                  <a:pt x="954" y="8467"/>
                  <a:pt x="1321" y="8467"/>
                </a:cubicBezTo>
                <a:lnTo>
                  <a:pt x="8466" y="8467"/>
                </a:lnTo>
                <a:lnTo>
                  <a:pt x="8466" y="1351"/>
                </a:lnTo>
                <a:cubicBezTo>
                  <a:pt x="8466" y="966"/>
                  <a:pt x="8589" y="646"/>
                  <a:pt x="8839" y="387"/>
                </a:cubicBezTo>
                <a:cubicBezTo>
                  <a:pt x="9088" y="132"/>
                  <a:pt x="9403" y="0"/>
                  <a:pt x="9787" y="0"/>
                </a:cubicBezTo>
                <a:lnTo>
                  <a:pt x="11811" y="0"/>
                </a:lnTo>
                <a:cubicBezTo>
                  <a:pt x="12176" y="0"/>
                  <a:pt x="12487" y="132"/>
                  <a:pt x="12746" y="387"/>
                </a:cubicBezTo>
                <a:cubicBezTo>
                  <a:pt x="13004" y="646"/>
                  <a:pt x="13133" y="957"/>
                  <a:pt x="13133" y="1321"/>
                </a:cubicBezTo>
                <a:lnTo>
                  <a:pt x="13133" y="8467"/>
                </a:lnTo>
                <a:lnTo>
                  <a:pt x="20278" y="846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70" name="AutoShape 46"/>
          <p:cNvSpPr>
            <a:spLocks noChangeArrowheads="1"/>
          </p:cNvSpPr>
          <p:nvPr/>
        </p:nvSpPr>
        <p:spPr bwMode="auto">
          <a:xfrm>
            <a:off x="5595938" y="3897313"/>
            <a:ext cx="247650" cy="265112"/>
          </a:xfrm>
          <a:custGeom>
            <a:avLst/>
            <a:gdLst>
              <a:gd name="T0" fmla="*/ 123825 w 21600"/>
              <a:gd name="T1" fmla="*/ 132556 h 21600"/>
              <a:gd name="T2" fmla="*/ 123825 w 21600"/>
              <a:gd name="T3" fmla="*/ 132556 h 21600"/>
              <a:gd name="T4" fmla="*/ 123825 w 21600"/>
              <a:gd name="T5" fmla="*/ 132556 h 21600"/>
              <a:gd name="T6" fmla="*/ 123825 w 21600"/>
              <a:gd name="T7" fmla="*/ 13255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1" y="0"/>
                  <a:pt x="13705" y="279"/>
                  <a:pt x="15011" y="847"/>
                </a:cubicBezTo>
                <a:cubicBezTo>
                  <a:pt x="16319" y="1408"/>
                  <a:pt x="17463" y="2176"/>
                  <a:pt x="18449" y="3156"/>
                </a:cubicBezTo>
                <a:cubicBezTo>
                  <a:pt x="19432" y="4136"/>
                  <a:pt x="20201" y="5279"/>
                  <a:pt x="20760" y="6590"/>
                </a:cubicBezTo>
                <a:cubicBezTo>
                  <a:pt x="21317" y="7903"/>
                  <a:pt x="21599" y="9306"/>
                  <a:pt x="21599" y="10799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22"/>
                  <a:pt x="19430" y="17466"/>
                  <a:pt x="18449" y="18443"/>
                </a:cubicBezTo>
                <a:cubicBezTo>
                  <a:pt x="17463" y="19422"/>
                  <a:pt x="16319" y="20191"/>
                  <a:pt x="15011" y="20755"/>
                </a:cubicBezTo>
                <a:cubicBezTo>
                  <a:pt x="13705" y="21320"/>
                  <a:pt x="12301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1"/>
                  <a:pt x="4136" y="19423"/>
                  <a:pt x="3158" y="18443"/>
                </a:cubicBezTo>
                <a:cubicBezTo>
                  <a:pt x="2178" y="17466"/>
                  <a:pt x="1409" y="16322"/>
                  <a:pt x="847" y="15009"/>
                </a:cubicBezTo>
                <a:cubicBezTo>
                  <a:pt x="282" y="13699"/>
                  <a:pt x="0" y="12296"/>
                  <a:pt x="0" y="10799"/>
                </a:cubicBezTo>
                <a:cubicBezTo>
                  <a:pt x="0" y="9306"/>
                  <a:pt x="282" y="7903"/>
                  <a:pt x="847" y="6590"/>
                </a:cubicBezTo>
                <a:cubicBezTo>
                  <a:pt x="1409" y="5279"/>
                  <a:pt x="2181" y="4136"/>
                  <a:pt x="3158" y="3156"/>
                </a:cubicBezTo>
                <a:cubicBezTo>
                  <a:pt x="4136" y="2176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7042" y="9749"/>
                </a:moveTo>
                <a:cubicBezTo>
                  <a:pt x="17042" y="9622"/>
                  <a:pt x="16994" y="9518"/>
                  <a:pt x="16898" y="9433"/>
                </a:cubicBezTo>
                <a:cubicBezTo>
                  <a:pt x="16805" y="9345"/>
                  <a:pt x="16703" y="9303"/>
                  <a:pt x="16596" y="9303"/>
                </a:cubicBezTo>
                <a:lnTo>
                  <a:pt x="12349" y="9303"/>
                </a:lnTo>
                <a:lnTo>
                  <a:pt x="12349" y="4627"/>
                </a:lnTo>
                <a:cubicBezTo>
                  <a:pt x="12349" y="4328"/>
                  <a:pt x="12202" y="4184"/>
                  <a:pt x="11917" y="4192"/>
                </a:cubicBezTo>
                <a:lnTo>
                  <a:pt x="9699" y="4192"/>
                </a:lnTo>
                <a:cubicBezTo>
                  <a:pt x="9402" y="4192"/>
                  <a:pt x="9253" y="4336"/>
                  <a:pt x="9253" y="4627"/>
                </a:cubicBezTo>
                <a:lnTo>
                  <a:pt x="9253" y="9303"/>
                </a:lnTo>
                <a:lnTo>
                  <a:pt x="5020" y="9303"/>
                </a:lnTo>
                <a:cubicBezTo>
                  <a:pt x="4724" y="9303"/>
                  <a:pt x="4574" y="9453"/>
                  <a:pt x="4574" y="9749"/>
                </a:cubicBezTo>
                <a:lnTo>
                  <a:pt x="4574" y="11884"/>
                </a:lnTo>
                <a:cubicBezTo>
                  <a:pt x="4574" y="12180"/>
                  <a:pt x="4724" y="12330"/>
                  <a:pt x="5020" y="12330"/>
                </a:cubicBezTo>
                <a:lnTo>
                  <a:pt x="9253" y="12330"/>
                </a:lnTo>
                <a:lnTo>
                  <a:pt x="9253" y="16980"/>
                </a:lnTo>
                <a:cubicBezTo>
                  <a:pt x="9253" y="17277"/>
                  <a:pt x="9402" y="17424"/>
                  <a:pt x="9699" y="17412"/>
                </a:cubicBezTo>
                <a:lnTo>
                  <a:pt x="11917" y="17412"/>
                </a:lnTo>
                <a:cubicBezTo>
                  <a:pt x="12214" y="17412"/>
                  <a:pt x="12358" y="17268"/>
                  <a:pt x="12349" y="16980"/>
                </a:cubicBezTo>
                <a:lnTo>
                  <a:pt x="12349" y="12330"/>
                </a:lnTo>
                <a:lnTo>
                  <a:pt x="16596" y="12330"/>
                </a:lnTo>
                <a:cubicBezTo>
                  <a:pt x="16703" y="12330"/>
                  <a:pt x="16805" y="12287"/>
                  <a:pt x="16898" y="12200"/>
                </a:cubicBezTo>
                <a:cubicBezTo>
                  <a:pt x="16994" y="12118"/>
                  <a:pt x="17042" y="12011"/>
                  <a:pt x="17042" y="11884"/>
                </a:cubicBezTo>
                <a:lnTo>
                  <a:pt x="17042" y="974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71" name="AutoShape 47"/>
          <p:cNvSpPr>
            <a:spLocks noChangeArrowheads="1"/>
          </p:cNvSpPr>
          <p:nvPr/>
        </p:nvSpPr>
        <p:spPr bwMode="auto">
          <a:xfrm>
            <a:off x="8343900" y="3905250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916" y="12964"/>
                </a:moveTo>
                <a:cubicBezTo>
                  <a:pt x="19281" y="12964"/>
                  <a:pt x="19631" y="13046"/>
                  <a:pt x="19959" y="13217"/>
                </a:cubicBezTo>
                <a:cubicBezTo>
                  <a:pt x="20287" y="13387"/>
                  <a:pt x="20571" y="13616"/>
                  <a:pt x="20806" y="13904"/>
                </a:cubicBezTo>
                <a:cubicBezTo>
                  <a:pt x="21049" y="14198"/>
                  <a:pt x="21240" y="14539"/>
                  <a:pt x="21384" y="14932"/>
                </a:cubicBezTo>
                <a:cubicBezTo>
                  <a:pt x="21529" y="15329"/>
                  <a:pt x="21599" y="15743"/>
                  <a:pt x="21599" y="16183"/>
                </a:cubicBezTo>
                <a:lnTo>
                  <a:pt x="21599" y="21050"/>
                </a:lnTo>
                <a:cubicBezTo>
                  <a:pt x="21599" y="21414"/>
                  <a:pt x="21448" y="21599"/>
                  <a:pt x="21142" y="21599"/>
                </a:cubicBezTo>
                <a:lnTo>
                  <a:pt x="457" y="21599"/>
                </a:lnTo>
                <a:cubicBezTo>
                  <a:pt x="151" y="21599"/>
                  <a:pt x="0" y="21414"/>
                  <a:pt x="0" y="21050"/>
                </a:cubicBezTo>
                <a:lnTo>
                  <a:pt x="0" y="16183"/>
                </a:lnTo>
                <a:cubicBezTo>
                  <a:pt x="0" y="15743"/>
                  <a:pt x="70" y="15329"/>
                  <a:pt x="215" y="14932"/>
                </a:cubicBezTo>
                <a:cubicBezTo>
                  <a:pt x="362" y="14539"/>
                  <a:pt x="558" y="14198"/>
                  <a:pt x="800" y="13904"/>
                </a:cubicBezTo>
                <a:cubicBezTo>
                  <a:pt x="1047" y="13616"/>
                  <a:pt x="1336" y="13387"/>
                  <a:pt x="1664" y="13217"/>
                </a:cubicBezTo>
                <a:cubicBezTo>
                  <a:pt x="1992" y="13046"/>
                  <a:pt x="2337" y="12964"/>
                  <a:pt x="2707" y="12964"/>
                </a:cubicBezTo>
                <a:lnTo>
                  <a:pt x="18916" y="12964"/>
                </a:lnTo>
                <a:close/>
                <a:moveTo>
                  <a:pt x="18459" y="18348"/>
                </a:moveTo>
                <a:cubicBezTo>
                  <a:pt x="18459" y="18198"/>
                  <a:pt x="18412" y="18069"/>
                  <a:pt x="18321" y="17963"/>
                </a:cubicBezTo>
                <a:cubicBezTo>
                  <a:pt x="18233" y="17855"/>
                  <a:pt x="18126" y="17802"/>
                  <a:pt x="17998" y="17802"/>
                </a:cubicBezTo>
                <a:lnTo>
                  <a:pt x="3596" y="17802"/>
                </a:lnTo>
                <a:cubicBezTo>
                  <a:pt x="3468" y="17802"/>
                  <a:pt x="3358" y="17852"/>
                  <a:pt x="3273" y="17954"/>
                </a:cubicBezTo>
                <a:cubicBezTo>
                  <a:pt x="3182" y="18057"/>
                  <a:pt x="3136" y="18189"/>
                  <a:pt x="3136" y="18348"/>
                </a:cubicBezTo>
                <a:lnTo>
                  <a:pt x="3136" y="18886"/>
                </a:lnTo>
                <a:cubicBezTo>
                  <a:pt x="3136" y="19032"/>
                  <a:pt x="3182" y="19156"/>
                  <a:pt x="3273" y="19259"/>
                </a:cubicBezTo>
                <a:cubicBezTo>
                  <a:pt x="3358" y="19356"/>
                  <a:pt x="3468" y="19403"/>
                  <a:pt x="3596" y="19403"/>
                </a:cubicBezTo>
                <a:lnTo>
                  <a:pt x="18001" y="19403"/>
                </a:lnTo>
                <a:cubicBezTo>
                  <a:pt x="18128" y="19403"/>
                  <a:pt x="18236" y="19358"/>
                  <a:pt x="18324" y="19265"/>
                </a:cubicBezTo>
                <a:cubicBezTo>
                  <a:pt x="18414" y="19168"/>
                  <a:pt x="18461" y="19041"/>
                  <a:pt x="18461" y="18886"/>
                </a:cubicBezTo>
                <a:lnTo>
                  <a:pt x="18461" y="18348"/>
                </a:lnTo>
                <a:lnTo>
                  <a:pt x="18459" y="18348"/>
                </a:lnTo>
                <a:close/>
                <a:moveTo>
                  <a:pt x="18001" y="11346"/>
                </a:moveTo>
                <a:lnTo>
                  <a:pt x="3598" y="11346"/>
                </a:lnTo>
                <a:lnTo>
                  <a:pt x="3598" y="1069"/>
                </a:lnTo>
                <a:cubicBezTo>
                  <a:pt x="3598" y="781"/>
                  <a:pt x="3684" y="528"/>
                  <a:pt x="3860" y="314"/>
                </a:cubicBezTo>
                <a:cubicBezTo>
                  <a:pt x="4034" y="105"/>
                  <a:pt x="4252" y="0"/>
                  <a:pt x="4511" y="0"/>
                </a:cubicBezTo>
                <a:lnTo>
                  <a:pt x="12140" y="0"/>
                </a:lnTo>
                <a:lnTo>
                  <a:pt x="12140" y="5386"/>
                </a:lnTo>
                <a:cubicBezTo>
                  <a:pt x="12140" y="5845"/>
                  <a:pt x="12274" y="6235"/>
                  <a:pt x="12539" y="6550"/>
                </a:cubicBezTo>
                <a:cubicBezTo>
                  <a:pt x="12803" y="6873"/>
                  <a:pt x="13119" y="7031"/>
                  <a:pt x="13489" y="7031"/>
                </a:cubicBezTo>
                <a:lnTo>
                  <a:pt x="18001" y="7031"/>
                </a:lnTo>
                <a:lnTo>
                  <a:pt x="18001" y="11346"/>
                </a:lnTo>
                <a:close/>
                <a:moveTo>
                  <a:pt x="18001" y="5386"/>
                </a:moveTo>
                <a:lnTo>
                  <a:pt x="13489" y="5386"/>
                </a:lnTo>
                <a:lnTo>
                  <a:pt x="13489" y="0"/>
                </a:lnTo>
                <a:lnTo>
                  <a:pt x="18001" y="538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72" name="AutoShape 48"/>
          <p:cNvSpPr>
            <a:spLocks noChangeArrowheads="1"/>
          </p:cNvSpPr>
          <p:nvPr/>
        </p:nvSpPr>
        <p:spPr bwMode="auto">
          <a:xfrm>
            <a:off x="8880475" y="3905250"/>
            <a:ext cx="249238" cy="241300"/>
          </a:xfrm>
          <a:custGeom>
            <a:avLst/>
            <a:gdLst>
              <a:gd name="T0" fmla="*/ 0 w 21514"/>
              <a:gd name="T1" fmla="*/ 120767 h 21589"/>
              <a:gd name="T2" fmla="*/ 0 w 21514"/>
              <a:gd name="T3" fmla="*/ 120767 h 21589"/>
              <a:gd name="T4" fmla="*/ 0 w 21514"/>
              <a:gd name="T5" fmla="*/ 120767 h 21589"/>
              <a:gd name="T6" fmla="*/ 0 w 21514"/>
              <a:gd name="T7" fmla="*/ 120767 h 21589"/>
              <a:gd name="T8" fmla="*/ 0 60000 65536"/>
              <a:gd name="T9" fmla="*/ 0 60000 65536"/>
              <a:gd name="T10" fmla="*/ 0 60000 65536"/>
              <a:gd name="T11" fmla="*/ 0 60000 65536"/>
              <a:gd name="T12" fmla="*/ 0 w 21514"/>
              <a:gd name="T13" fmla="*/ 0 h 21589"/>
              <a:gd name="T14" fmla="*/ 21514 w 21514"/>
              <a:gd name="T15" fmla="*/ 21589 h 2158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14" h="21589">
                <a:moveTo>
                  <a:pt x="21361" y="20641"/>
                </a:moveTo>
                <a:cubicBezTo>
                  <a:pt x="21548" y="20866"/>
                  <a:pt x="21562" y="21109"/>
                  <a:pt x="21408" y="21357"/>
                </a:cubicBezTo>
                <a:cubicBezTo>
                  <a:pt x="21319" y="21501"/>
                  <a:pt x="21195" y="21577"/>
                  <a:pt x="21038" y="21589"/>
                </a:cubicBezTo>
                <a:cubicBezTo>
                  <a:pt x="20963" y="21589"/>
                  <a:pt x="20895" y="21560"/>
                  <a:pt x="20836" y="21507"/>
                </a:cubicBezTo>
                <a:lnTo>
                  <a:pt x="15037" y="17552"/>
                </a:lnTo>
                <a:cubicBezTo>
                  <a:pt x="14487" y="18272"/>
                  <a:pt x="13903" y="18878"/>
                  <a:pt x="13294" y="19374"/>
                </a:cubicBezTo>
                <a:cubicBezTo>
                  <a:pt x="12685" y="19871"/>
                  <a:pt x="12081" y="20235"/>
                  <a:pt x="11482" y="20460"/>
                </a:cubicBezTo>
                <a:cubicBezTo>
                  <a:pt x="10887" y="20692"/>
                  <a:pt x="10320" y="20779"/>
                  <a:pt x="9786" y="20725"/>
                </a:cubicBezTo>
                <a:cubicBezTo>
                  <a:pt x="9249" y="20669"/>
                  <a:pt x="8774" y="20460"/>
                  <a:pt x="8355" y="20091"/>
                </a:cubicBezTo>
                <a:cubicBezTo>
                  <a:pt x="7788" y="19594"/>
                  <a:pt x="7432" y="18884"/>
                  <a:pt x="7291" y="17947"/>
                </a:cubicBezTo>
                <a:cubicBezTo>
                  <a:pt x="7148" y="17016"/>
                  <a:pt x="7181" y="15992"/>
                  <a:pt x="7392" y="14861"/>
                </a:cubicBezTo>
                <a:lnTo>
                  <a:pt x="3996" y="11855"/>
                </a:lnTo>
                <a:cubicBezTo>
                  <a:pt x="3427" y="12151"/>
                  <a:pt x="2883" y="12295"/>
                  <a:pt x="2366" y="12283"/>
                </a:cubicBezTo>
                <a:cubicBezTo>
                  <a:pt x="1843" y="12278"/>
                  <a:pt x="1387" y="12097"/>
                  <a:pt x="991" y="11745"/>
                </a:cubicBezTo>
                <a:cubicBezTo>
                  <a:pt x="609" y="11392"/>
                  <a:pt x="340" y="10924"/>
                  <a:pt x="178" y="10334"/>
                </a:cubicBezTo>
                <a:cubicBezTo>
                  <a:pt x="16" y="9745"/>
                  <a:pt x="-37" y="9085"/>
                  <a:pt x="26" y="8346"/>
                </a:cubicBezTo>
                <a:cubicBezTo>
                  <a:pt x="87" y="7607"/>
                  <a:pt x="253" y="6831"/>
                  <a:pt x="532" y="6022"/>
                </a:cubicBezTo>
                <a:cubicBezTo>
                  <a:pt x="808" y="5212"/>
                  <a:pt x="1180" y="4417"/>
                  <a:pt x="1654" y="3647"/>
                </a:cubicBezTo>
                <a:cubicBezTo>
                  <a:pt x="2124" y="2868"/>
                  <a:pt x="2644" y="2208"/>
                  <a:pt x="3214" y="1653"/>
                </a:cubicBezTo>
                <a:cubicBezTo>
                  <a:pt x="3780" y="1100"/>
                  <a:pt x="4347" y="682"/>
                  <a:pt x="4919" y="400"/>
                </a:cubicBezTo>
                <a:cubicBezTo>
                  <a:pt x="5485" y="127"/>
                  <a:pt x="6031" y="-11"/>
                  <a:pt x="6549" y="0"/>
                </a:cubicBezTo>
                <a:cubicBezTo>
                  <a:pt x="7069" y="5"/>
                  <a:pt x="7523" y="186"/>
                  <a:pt x="7912" y="539"/>
                </a:cubicBezTo>
                <a:cubicBezTo>
                  <a:pt x="8308" y="908"/>
                  <a:pt x="8582" y="1393"/>
                  <a:pt x="8736" y="1988"/>
                </a:cubicBezTo>
                <a:cubicBezTo>
                  <a:pt x="8889" y="2589"/>
                  <a:pt x="8936" y="3255"/>
                  <a:pt x="8877" y="3994"/>
                </a:cubicBezTo>
                <a:lnTo>
                  <a:pt x="12252" y="7034"/>
                </a:lnTo>
                <a:cubicBezTo>
                  <a:pt x="13081" y="6467"/>
                  <a:pt x="13885" y="6137"/>
                  <a:pt x="14662" y="6047"/>
                </a:cubicBezTo>
                <a:cubicBezTo>
                  <a:pt x="15440" y="5960"/>
                  <a:pt x="16112" y="6168"/>
                  <a:pt x="16679" y="6682"/>
                </a:cubicBezTo>
                <a:cubicBezTo>
                  <a:pt x="17091" y="7051"/>
                  <a:pt x="17391" y="7542"/>
                  <a:pt x="17583" y="8148"/>
                </a:cubicBezTo>
                <a:cubicBezTo>
                  <a:pt x="17773" y="8752"/>
                  <a:pt x="17859" y="9432"/>
                  <a:pt x="17845" y="10179"/>
                </a:cubicBezTo>
                <a:cubicBezTo>
                  <a:pt x="17829" y="10929"/>
                  <a:pt x="17717" y="11722"/>
                  <a:pt x="17503" y="12571"/>
                </a:cubicBezTo>
                <a:cubicBezTo>
                  <a:pt x="17290" y="13414"/>
                  <a:pt x="16979" y="14263"/>
                  <a:pt x="16569" y="15110"/>
                </a:cubicBezTo>
                <a:lnTo>
                  <a:pt x="21361" y="20641"/>
                </a:lnTo>
                <a:close/>
                <a:moveTo>
                  <a:pt x="2087" y="9948"/>
                </a:moveTo>
                <a:cubicBezTo>
                  <a:pt x="2244" y="10075"/>
                  <a:pt x="2431" y="10143"/>
                  <a:pt x="2649" y="10143"/>
                </a:cubicBezTo>
                <a:cubicBezTo>
                  <a:pt x="2881" y="10143"/>
                  <a:pt x="3125" y="10058"/>
                  <a:pt x="3382" y="9906"/>
                </a:cubicBezTo>
                <a:cubicBezTo>
                  <a:pt x="3637" y="9745"/>
                  <a:pt x="3907" y="9536"/>
                  <a:pt x="4183" y="9282"/>
                </a:cubicBezTo>
                <a:cubicBezTo>
                  <a:pt x="4460" y="9023"/>
                  <a:pt x="4731" y="8727"/>
                  <a:pt x="4998" y="8385"/>
                </a:cubicBezTo>
                <a:cubicBezTo>
                  <a:pt x="5263" y="8041"/>
                  <a:pt x="5511" y="7683"/>
                  <a:pt x="5743" y="7316"/>
                </a:cubicBezTo>
                <a:cubicBezTo>
                  <a:pt x="5813" y="7189"/>
                  <a:pt x="5844" y="7051"/>
                  <a:pt x="5820" y="6902"/>
                </a:cubicBezTo>
                <a:cubicBezTo>
                  <a:pt x="5797" y="6758"/>
                  <a:pt x="5743" y="6637"/>
                  <a:pt x="5652" y="6549"/>
                </a:cubicBezTo>
                <a:cubicBezTo>
                  <a:pt x="5549" y="6456"/>
                  <a:pt x="5434" y="6417"/>
                  <a:pt x="5310" y="6434"/>
                </a:cubicBezTo>
                <a:cubicBezTo>
                  <a:pt x="5186" y="6445"/>
                  <a:pt x="5083" y="6521"/>
                  <a:pt x="5001" y="6654"/>
                </a:cubicBezTo>
                <a:cubicBezTo>
                  <a:pt x="4417" y="7590"/>
                  <a:pt x="3902" y="8236"/>
                  <a:pt x="3455" y="8588"/>
                </a:cubicBezTo>
                <a:cubicBezTo>
                  <a:pt x="3005" y="8935"/>
                  <a:pt x="2736" y="9093"/>
                  <a:pt x="2647" y="9057"/>
                </a:cubicBezTo>
                <a:cubicBezTo>
                  <a:pt x="2541" y="8969"/>
                  <a:pt x="2424" y="8935"/>
                  <a:pt x="2298" y="8964"/>
                </a:cubicBezTo>
                <a:cubicBezTo>
                  <a:pt x="2171" y="8989"/>
                  <a:pt x="2070" y="9057"/>
                  <a:pt x="1996" y="9167"/>
                </a:cubicBezTo>
                <a:cubicBezTo>
                  <a:pt x="1923" y="9294"/>
                  <a:pt x="1895" y="9432"/>
                  <a:pt x="1918" y="9578"/>
                </a:cubicBezTo>
                <a:cubicBezTo>
                  <a:pt x="1942" y="9728"/>
                  <a:pt x="1998" y="9849"/>
                  <a:pt x="2087" y="9948"/>
                </a:cubicBezTo>
                <a:moveTo>
                  <a:pt x="9299" y="14647"/>
                </a:moveTo>
                <a:cubicBezTo>
                  <a:pt x="9357" y="14720"/>
                  <a:pt x="9444" y="14757"/>
                  <a:pt x="9554" y="14757"/>
                </a:cubicBezTo>
                <a:cubicBezTo>
                  <a:pt x="9704" y="14757"/>
                  <a:pt x="9828" y="14681"/>
                  <a:pt x="9924" y="14526"/>
                </a:cubicBezTo>
                <a:cubicBezTo>
                  <a:pt x="9999" y="14399"/>
                  <a:pt x="10029" y="14266"/>
                  <a:pt x="10011" y="14131"/>
                </a:cubicBezTo>
                <a:cubicBezTo>
                  <a:pt x="9999" y="13993"/>
                  <a:pt x="9940" y="13877"/>
                  <a:pt x="9835" y="13784"/>
                </a:cubicBezTo>
                <a:lnTo>
                  <a:pt x="5945" y="10301"/>
                </a:lnTo>
                <a:cubicBezTo>
                  <a:pt x="5825" y="10428"/>
                  <a:pt x="5701" y="10549"/>
                  <a:pt x="5579" y="10670"/>
                </a:cubicBezTo>
                <a:cubicBezTo>
                  <a:pt x="5457" y="10791"/>
                  <a:pt x="5333" y="10901"/>
                  <a:pt x="5216" y="10989"/>
                </a:cubicBezTo>
                <a:lnTo>
                  <a:pt x="9299" y="14647"/>
                </a:lnTo>
                <a:close/>
                <a:moveTo>
                  <a:pt x="14353" y="15028"/>
                </a:moveTo>
                <a:cubicBezTo>
                  <a:pt x="14428" y="14918"/>
                  <a:pt x="14459" y="14791"/>
                  <a:pt x="14444" y="14641"/>
                </a:cubicBezTo>
                <a:cubicBezTo>
                  <a:pt x="14428" y="14495"/>
                  <a:pt x="14370" y="14373"/>
                  <a:pt x="14264" y="14283"/>
                </a:cubicBezTo>
                <a:cubicBezTo>
                  <a:pt x="14175" y="14196"/>
                  <a:pt x="14067" y="14156"/>
                  <a:pt x="13943" y="14173"/>
                </a:cubicBezTo>
                <a:cubicBezTo>
                  <a:pt x="13821" y="14196"/>
                  <a:pt x="13718" y="14266"/>
                  <a:pt x="13648" y="14393"/>
                </a:cubicBezTo>
                <a:cubicBezTo>
                  <a:pt x="13266" y="15005"/>
                  <a:pt x="12882" y="15530"/>
                  <a:pt x="12498" y="15959"/>
                </a:cubicBezTo>
                <a:cubicBezTo>
                  <a:pt x="12114" y="16387"/>
                  <a:pt x="11758" y="16731"/>
                  <a:pt x="11428" y="16977"/>
                </a:cubicBezTo>
                <a:cubicBezTo>
                  <a:pt x="11097" y="17225"/>
                  <a:pt x="10807" y="17386"/>
                  <a:pt x="10554" y="17462"/>
                </a:cubicBezTo>
                <a:cubicBezTo>
                  <a:pt x="10299" y="17541"/>
                  <a:pt x="10118" y="17518"/>
                  <a:pt x="10013" y="17403"/>
                </a:cubicBezTo>
                <a:cubicBezTo>
                  <a:pt x="9910" y="17315"/>
                  <a:pt x="9800" y="17281"/>
                  <a:pt x="9685" y="17310"/>
                </a:cubicBezTo>
                <a:cubicBezTo>
                  <a:pt x="9568" y="17335"/>
                  <a:pt x="9472" y="17420"/>
                  <a:pt x="9399" y="17552"/>
                </a:cubicBezTo>
                <a:cubicBezTo>
                  <a:pt x="9324" y="17662"/>
                  <a:pt x="9292" y="17789"/>
                  <a:pt x="9303" y="17936"/>
                </a:cubicBezTo>
                <a:cubicBezTo>
                  <a:pt x="9315" y="18085"/>
                  <a:pt x="9376" y="18207"/>
                  <a:pt x="9488" y="18294"/>
                </a:cubicBezTo>
                <a:cubicBezTo>
                  <a:pt x="9706" y="18503"/>
                  <a:pt x="9961" y="18604"/>
                  <a:pt x="10261" y="18604"/>
                </a:cubicBezTo>
                <a:cubicBezTo>
                  <a:pt x="10568" y="18604"/>
                  <a:pt x="10898" y="18508"/>
                  <a:pt x="11254" y="18317"/>
                </a:cubicBezTo>
                <a:cubicBezTo>
                  <a:pt x="11610" y="18125"/>
                  <a:pt x="11964" y="17865"/>
                  <a:pt x="12325" y="17541"/>
                </a:cubicBezTo>
                <a:cubicBezTo>
                  <a:pt x="12683" y="17214"/>
                  <a:pt x="13034" y="16836"/>
                  <a:pt x="13379" y="16399"/>
                </a:cubicBezTo>
                <a:cubicBezTo>
                  <a:pt x="13721" y="15959"/>
                  <a:pt x="14046" y="15502"/>
                  <a:pt x="14353" y="15028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73" name="AutoShape 49"/>
          <p:cNvSpPr>
            <a:spLocks noChangeArrowheads="1"/>
          </p:cNvSpPr>
          <p:nvPr/>
        </p:nvSpPr>
        <p:spPr bwMode="auto">
          <a:xfrm>
            <a:off x="8343900" y="2146300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143" y="21047"/>
                </a:moveTo>
                <a:cubicBezTo>
                  <a:pt x="3143" y="21200"/>
                  <a:pt x="3101" y="21329"/>
                  <a:pt x="3025" y="21435"/>
                </a:cubicBezTo>
                <a:cubicBezTo>
                  <a:pt x="2947" y="21544"/>
                  <a:pt x="2841" y="21599"/>
                  <a:pt x="2707" y="21599"/>
                </a:cubicBezTo>
                <a:lnTo>
                  <a:pt x="457" y="21599"/>
                </a:lnTo>
                <a:cubicBezTo>
                  <a:pt x="154" y="21599"/>
                  <a:pt x="0" y="21414"/>
                  <a:pt x="0" y="21047"/>
                </a:cubicBezTo>
                <a:lnTo>
                  <a:pt x="0" y="17393"/>
                </a:lnTo>
                <a:cubicBezTo>
                  <a:pt x="0" y="17244"/>
                  <a:pt x="46" y="17114"/>
                  <a:pt x="134" y="17006"/>
                </a:cubicBezTo>
                <a:cubicBezTo>
                  <a:pt x="225" y="16900"/>
                  <a:pt x="332" y="16844"/>
                  <a:pt x="457" y="16844"/>
                </a:cubicBezTo>
                <a:lnTo>
                  <a:pt x="2707" y="16844"/>
                </a:lnTo>
                <a:cubicBezTo>
                  <a:pt x="2834" y="16844"/>
                  <a:pt x="2937" y="16900"/>
                  <a:pt x="3018" y="17006"/>
                </a:cubicBezTo>
                <a:cubicBezTo>
                  <a:pt x="3101" y="17114"/>
                  <a:pt x="3143" y="17244"/>
                  <a:pt x="3143" y="17393"/>
                </a:cubicBezTo>
                <a:lnTo>
                  <a:pt x="3143" y="21047"/>
                </a:lnTo>
                <a:close/>
                <a:moveTo>
                  <a:pt x="7757" y="21047"/>
                </a:moveTo>
                <a:cubicBezTo>
                  <a:pt x="7757" y="21200"/>
                  <a:pt x="7715" y="21329"/>
                  <a:pt x="7634" y="21435"/>
                </a:cubicBezTo>
                <a:cubicBezTo>
                  <a:pt x="7551" y="21544"/>
                  <a:pt x="7448" y="21599"/>
                  <a:pt x="7324" y="21599"/>
                </a:cubicBezTo>
                <a:lnTo>
                  <a:pt x="5062" y="21599"/>
                </a:lnTo>
                <a:cubicBezTo>
                  <a:pt x="4934" y="21599"/>
                  <a:pt x="4829" y="21544"/>
                  <a:pt x="4739" y="21435"/>
                </a:cubicBezTo>
                <a:cubicBezTo>
                  <a:pt x="4648" y="21329"/>
                  <a:pt x="4604" y="21200"/>
                  <a:pt x="4604" y="21047"/>
                </a:cubicBezTo>
                <a:lnTo>
                  <a:pt x="4604" y="14947"/>
                </a:lnTo>
                <a:cubicBezTo>
                  <a:pt x="4604" y="14797"/>
                  <a:pt x="4648" y="14668"/>
                  <a:pt x="4739" y="14559"/>
                </a:cubicBezTo>
                <a:cubicBezTo>
                  <a:pt x="4829" y="14453"/>
                  <a:pt x="4934" y="14398"/>
                  <a:pt x="5062" y="14398"/>
                </a:cubicBezTo>
                <a:lnTo>
                  <a:pt x="7324" y="14398"/>
                </a:lnTo>
                <a:cubicBezTo>
                  <a:pt x="7448" y="14398"/>
                  <a:pt x="7551" y="14453"/>
                  <a:pt x="7634" y="14559"/>
                </a:cubicBezTo>
                <a:cubicBezTo>
                  <a:pt x="7715" y="14668"/>
                  <a:pt x="7757" y="14797"/>
                  <a:pt x="7757" y="14947"/>
                </a:cubicBezTo>
                <a:lnTo>
                  <a:pt x="7757" y="21047"/>
                </a:lnTo>
                <a:close/>
                <a:moveTo>
                  <a:pt x="12388" y="21047"/>
                </a:moveTo>
                <a:cubicBezTo>
                  <a:pt x="12388" y="21200"/>
                  <a:pt x="12342" y="21329"/>
                  <a:pt x="12251" y="21435"/>
                </a:cubicBezTo>
                <a:cubicBezTo>
                  <a:pt x="12165" y="21544"/>
                  <a:pt x="12055" y="21599"/>
                  <a:pt x="11928" y="21599"/>
                </a:cubicBezTo>
                <a:lnTo>
                  <a:pt x="9666" y="21599"/>
                </a:lnTo>
                <a:cubicBezTo>
                  <a:pt x="9541" y="21599"/>
                  <a:pt x="9434" y="21544"/>
                  <a:pt x="9343" y="21435"/>
                </a:cubicBezTo>
                <a:cubicBezTo>
                  <a:pt x="9255" y="21329"/>
                  <a:pt x="9208" y="21200"/>
                  <a:pt x="9208" y="21047"/>
                </a:cubicBezTo>
                <a:lnTo>
                  <a:pt x="9208" y="11546"/>
                </a:lnTo>
                <a:cubicBezTo>
                  <a:pt x="9208" y="11393"/>
                  <a:pt x="9255" y="11264"/>
                  <a:pt x="9343" y="11158"/>
                </a:cubicBezTo>
                <a:cubicBezTo>
                  <a:pt x="9434" y="11049"/>
                  <a:pt x="9541" y="10996"/>
                  <a:pt x="9666" y="10996"/>
                </a:cubicBezTo>
                <a:lnTo>
                  <a:pt x="11928" y="10996"/>
                </a:lnTo>
                <a:cubicBezTo>
                  <a:pt x="12055" y="10996"/>
                  <a:pt x="12165" y="11049"/>
                  <a:pt x="12251" y="11158"/>
                </a:cubicBezTo>
                <a:cubicBezTo>
                  <a:pt x="12342" y="11264"/>
                  <a:pt x="12388" y="11393"/>
                  <a:pt x="12388" y="11546"/>
                </a:cubicBezTo>
                <a:lnTo>
                  <a:pt x="12388" y="21047"/>
                </a:lnTo>
                <a:close/>
                <a:moveTo>
                  <a:pt x="16993" y="21047"/>
                </a:moveTo>
                <a:cubicBezTo>
                  <a:pt x="16993" y="21200"/>
                  <a:pt x="16946" y="21329"/>
                  <a:pt x="16856" y="21435"/>
                </a:cubicBezTo>
                <a:cubicBezTo>
                  <a:pt x="16767" y="21544"/>
                  <a:pt x="16660" y="21599"/>
                  <a:pt x="16535" y="21599"/>
                </a:cubicBezTo>
                <a:lnTo>
                  <a:pt x="14285" y="21599"/>
                </a:lnTo>
                <a:cubicBezTo>
                  <a:pt x="14158" y="21599"/>
                  <a:pt x="14055" y="21544"/>
                  <a:pt x="13974" y="21435"/>
                </a:cubicBezTo>
                <a:cubicBezTo>
                  <a:pt x="13894" y="21329"/>
                  <a:pt x="13850" y="21200"/>
                  <a:pt x="13850" y="21047"/>
                </a:cubicBezTo>
                <a:lnTo>
                  <a:pt x="13850" y="7058"/>
                </a:lnTo>
                <a:cubicBezTo>
                  <a:pt x="13850" y="6908"/>
                  <a:pt x="13891" y="6781"/>
                  <a:pt x="13967" y="6670"/>
                </a:cubicBezTo>
                <a:cubicBezTo>
                  <a:pt x="14045" y="6564"/>
                  <a:pt x="14151" y="6511"/>
                  <a:pt x="14285" y="6511"/>
                </a:cubicBezTo>
                <a:lnTo>
                  <a:pt x="16535" y="6511"/>
                </a:lnTo>
                <a:cubicBezTo>
                  <a:pt x="16660" y="6511"/>
                  <a:pt x="16767" y="6561"/>
                  <a:pt x="16855" y="6664"/>
                </a:cubicBezTo>
                <a:cubicBezTo>
                  <a:pt x="16946" y="6767"/>
                  <a:pt x="16993" y="6899"/>
                  <a:pt x="16993" y="7058"/>
                </a:cubicBezTo>
                <a:lnTo>
                  <a:pt x="16993" y="21047"/>
                </a:lnTo>
                <a:close/>
                <a:moveTo>
                  <a:pt x="21599" y="21047"/>
                </a:moveTo>
                <a:cubicBezTo>
                  <a:pt x="21599" y="21414"/>
                  <a:pt x="21448" y="21599"/>
                  <a:pt x="21139" y="21599"/>
                </a:cubicBezTo>
                <a:lnTo>
                  <a:pt x="18914" y="21599"/>
                </a:lnTo>
                <a:cubicBezTo>
                  <a:pt x="18611" y="21599"/>
                  <a:pt x="18456" y="21414"/>
                  <a:pt x="18456" y="21047"/>
                </a:cubicBezTo>
                <a:lnTo>
                  <a:pt x="18456" y="549"/>
                </a:lnTo>
                <a:cubicBezTo>
                  <a:pt x="18456" y="182"/>
                  <a:pt x="18608" y="0"/>
                  <a:pt x="18914" y="0"/>
                </a:cubicBezTo>
                <a:lnTo>
                  <a:pt x="21139" y="0"/>
                </a:lnTo>
                <a:cubicBezTo>
                  <a:pt x="21445" y="0"/>
                  <a:pt x="21599" y="182"/>
                  <a:pt x="21599" y="549"/>
                </a:cubicBezTo>
                <a:lnTo>
                  <a:pt x="21599" y="2104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74" name="AutoShape 50"/>
          <p:cNvSpPr>
            <a:spLocks noChangeArrowheads="1"/>
          </p:cNvSpPr>
          <p:nvPr/>
        </p:nvSpPr>
        <p:spPr bwMode="auto">
          <a:xfrm>
            <a:off x="8878888" y="2146300"/>
            <a:ext cx="249237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4865" y="10197"/>
                </a:moveTo>
                <a:cubicBezTo>
                  <a:pt x="15001" y="10365"/>
                  <a:pt x="15071" y="10573"/>
                  <a:pt x="15076" y="10817"/>
                </a:cubicBezTo>
                <a:cubicBezTo>
                  <a:pt x="15079" y="11061"/>
                  <a:pt x="15009" y="11255"/>
                  <a:pt x="14865" y="11407"/>
                </a:cubicBezTo>
                <a:lnTo>
                  <a:pt x="7797" y="19179"/>
                </a:lnTo>
                <a:cubicBezTo>
                  <a:pt x="7642" y="19350"/>
                  <a:pt x="7460" y="19435"/>
                  <a:pt x="7247" y="19435"/>
                </a:cubicBezTo>
                <a:cubicBezTo>
                  <a:pt x="7180" y="19435"/>
                  <a:pt x="7078" y="19414"/>
                  <a:pt x="6940" y="19379"/>
                </a:cubicBezTo>
                <a:cubicBezTo>
                  <a:pt x="6625" y="19229"/>
                  <a:pt x="6467" y="18962"/>
                  <a:pt x="6467" y="18577"/>
                </a:cubicBezTo>
                <a:lnTo>
                  <a:pt x="6467" y="14486"/>
                </a:lnTo>
                <a:lnTo>
                  <a:pt x="996" y="14486"/>
                </a:lnTo>
                <a:cubicBezTo>
                  <a:pt x="715" y="14486"/>
                  <a:pt x="477" y="14380"/>
                  <a:pt x="285" y="14168"/>
                </a:cubicBezTo>
                <a:cubicBezTo>
                  <a:pt x="93" y="13957"/>
                  <a:pt x="0" y="13698"/>
                  <a:pt x="0" y="13390"/>
                </a:cubicBezTo>
                <a:lnTo>
                  <a:pt x="0" y="8215"/>
                </a:lnTo>
                <a:cubicBezTo>
                  <a:pt x="0" y="7903"/>
                  <a:pt x="93" y="7651"/>
                  <a:pt x="285" y="7448"/>
                </a:cubicBezTo>
                <a:cubicBezTo>
                  <a:pt x="475" y="7245"/>
                  <a:pt x="712" y="7146"/>
                  <a:pt x="996" y="7146"/>
                </a:cubicBezTo>
                <a:lnTo>
                  <a:pt x="6467" y="7146"/>
                </a:lnTo>
                <a:lnTo>
                  <a:pt x="6467" y="3025"/>
                </a:lnTo>
                <a:cubicBezTo>
                  <a:pt x="6467" y="2640"/>
                  <a:pt x="6624" y="2376"/>
                  <a:pt x="6940" y="2223"/>
                </a:cubicBezTo>
                <a:cubicBezTo>
                  <a:pt x="7273" y="2094"/>
                  <a:pt x="7556" y="2158"/>
                  <a:pt x="7797" y="2420"/>
                </a:cubicBezTo>
                <a:lnTo>
                  <a:pt x="14865" y="10197"/>
                </a:lnTo>
                <a:close/>
                <a:moveTo>
                  <a:pt x="17663" y="0"/>
                </a:moveTo>
                <a:cubicBezTo>
                  <a:pt x="18200" y="0"/>
                  <a:pt x="18708" y="114"/>
                  <a:pt x="19178" y="343"/>
                </a:cubicBezTo>
                <a:cubicBezTo>
                  <a:pt x="19653" y="572"/>
                  <a:pt x="20067" y="884"/>
                  <a:pt x="20425" y="1265"/>
                </a:cubicBezTo>
                <a:cubicBezTo>
                  <a:pt x="20782" y="1647"/>
                  <a:pt x="21068" y="2105"/>
                  <a:pt x="21282" y="2634"/>
                </a:cubicBezTo>
                <a:cubicBezTo>
                  <a:pt x="21493" y="3166"/>
                  <a:pt x="21599" y="3727"/>
                  <a:pt x="21599" y="4317"/>
                </a:cubicBezTo>
                <a:lnTo>
                  <a:pt x="21599" y="17282"/>
                </a:lnTo>
                <a:cubicBezTo>
                  <a:pt x="21599" y="17869"/>
                  <a:pt x="21493" y="18424"/>
                  <a:pt x="21282" y="18947"/>
                </a:cubicBezTo>
                <a:cubicBezTo>
                  <a:pt x="21068" y="19467"/>
                  <a:pt x="20780" y="19922"/>
                  <a:pt x="20425" y="20319"/>
                </a:cubicBezTo>
                <a:cubicBezTo>
                  <a:pt x="20067" y="20712"/>
                  <a:pt x="19653" y="21021"/>
                  <a:pt x="19186" y="21253"/>
                </a:cubicBezTo>
                <a:cubicBezTo>
                  <a:pt x="18716" y="21482"/>
                  <a:pt x="18208" y="21599"/>
                  <a:pt x="17663" y="21599"/>
                </a:cubicBezTo>
                <a:lnTo>
                  <a:pt x="11784" y="21599"/>
                </a:lnTo>
                <a:lnTo>
                  <a:pt x="11784" y="18886"/>
                </a:lnTo>
                <a:lnTo>
                  <a:pt x="17663" y="18886"/>
                </a:lnTo>
                <a:cubicBezTo>
                  <a:pt x="18064" y="18886"/>
                  <a:pt x="18409" y="18727"/>
                  <a:pt x="18700" y="18413"/>
                </a:cubicBezTo>
                <a:cubicBezTo>
                  <a:pt x="18991" y="18098"/>
                  <a:pt x="19135" y="17720"/>
                  <a:pt x="19135" y="17282"/>
                </a:cubicBezTo>
                <a:lnTo>
                  <a:pt x="19135" y="4317"/>
                </a:lnTo>
                <a:cubicBezTo>
                  <a:pt x="19135" y="3874"/>
                  <a:pt x="18991" y="3498"/>
                  <a:pt x="18708" y="3183"/>
                </a:cubicBezTo>
                <a:cubicBezTo>
                  <a:pt x="18422" y="2872"/>
                  <a:pt x="18075" y="2713"/>
                  <a:pt x="17663" y="2713"/>
                </a:cubicBezTo>
                <a:lnTo>
                  <a:pt x="11784" y="2713"/>
                </a:lnTo>
                <a:lnTo>
                  <a:pt x="11784" y="0"/>
                </a:lnTo>
                <a:lnTo>
                  <a:pt x="17663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75" name="AutoShape 51"/>
          <p:cNvSpPr>
            <a:spLocks noChangeArrowheads="1"/>
          </p:cNvSpPr>
          <p:nvPr/>
        </p:nvSpPr>
        <p:spPr bwMode="auto">
          <a:xfrm>
            <a:off x="842963" y="2601913"/>
            <a:ext cx="249237" cy="241300"/>
          </a:xfrm>
          <a:custGeom>
            <a:avLst/>
            <a:gdLst>
              <a:gd name="T0" fmla="*/ 124613 w 21597"/>
              <a:gd name="T1" fmla="*/ 120650 h 21600"/>
              <a:gd name="T2" fmla="*/ 124613 w 21597"/>
              <a:gd name="T3" fmla="*/ 120650 h 21600"/>
              <a:gd name="T4" fmla="*/ 124613 w 21597"/>
              <a:gd name="T5" fmla="*/ 120650 h 21600"/>
              <a:gd name="T6" fmla="*/ 124613 w 21597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97"/>
              <a:gd name="T13" fmla="*/ 0 h 21600"/>
              <a:gd name="T14" fmla="*/ 21597 w 21597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7" h="21600">
                <a:moveTo>
                  <a:pt x="3919" y="21599"/>
                </a:moveTo>
                <a:cubicBezTo>
                  <a:pt x="3385" y="21599"/>
                  <a:pt x="2878" y="21485"/>
                  <a:pt x="2408" y="21256"/>
                </a:cubicBezTo>
                <a:cubicBezTo>
                  <a:pt x="1933" y="21027"/>
                  <a:pt x="1519" y="20715"/>
                  <a:pt x="1164" y="20319"/>
                </a:cubicBezTo>
                <a:cubicBezTo>
                  <a:pt x="801" y="19928"/>
                  <a:pt x="520" y="19470"/>
                  <a:pt x="312" y="18947"/>
                </a:cubicBezTo>
                <a:cubicBezTo>
                  <a:pt x="101" y="18430"/>
                  <a:pt x="0" y="17872"/>
                  <a:pt x="0" y="17281"/>
                </a:cubicBezTo>
                <a:lnTo>
                  <a:pt x="0" y="4318"/>
                </a:lnTo>
                <a:cubicBezTo>
                  <a:pt x="0" y="3727"/>
                  <a:pt x="101" y="3169"/>
                  <a:pt x="312" y="2652"/>
                </a:cubicBezTo>
                <a:cubicBezTo>
                  <a:pt x="520" y="2129"/>
                  <a:pt x="803" y="1674"/>
                  <a:pt x="1164" y="1280"/>
                </a:cubicBezTo>
                <a:cubicBezTo>
                  <a:pt x="1519" y="887"/>
                  <a:pt x="1933" y="575"/>
                  <a:pt x="2408" y="343"/>
                </a:cubicBezTo>
                <a:cubicBezTo>
                  <a:pt x="2881" y="114"/>
                  <a:pt x="3385" y="0"/>
                  <a:pt x="3919" y="0"/>
                </a:cubicBezTo>
                <a:lnTo>
                  <a:pt x="9813" y="0"/>
                </a:lnTo>
                <a:lnTo>
                  <a:pt x="9813" y="2714"/>
                </a:lnTo>
                <a:lnTo>
                  <a:pt x="3919" y="2714"/>
                </a:lnTo>
                <a:cubicBezTo>
                  <a:pt x="3522" y="2714"/>
                  <a:pt x="3177" y="2872"/>
                  <a:pt x="2891" y="3184"/>
                </a:cubicBezTo>
                <a:cubicBezTo>
                  <a:pt x="2608" y="3501"/>
                  <a:pt x="2464" y="3877"/>
                  <a:pt x="2464" y="4318"/>
                </a:cubicBezTo>
                <a:lnTo>
                  <a:pt x="2464" y="17281"/>
                </a:lnTo>
                <a:cubicBezTo>
                  <a:pt x="2464" y="17725"/>
                  <a:pt x="2608" y="18101"/>
                  <a:pt x="2891" y="18415"/>
                </a:cubicBezTo>
                <a:cubicBezTo>
                  <a:pt x="3174" y="18729"/>
                  <a:pt x="3519" y="18885"/>
                  <a:pt x="3919" y="18885"/>
                </a:cubicBezTo>
                <a:lnTo>
                  <a:pt x="9813" y="18885"/>
                </a:lnTo>
                <a:lnTo>
                  <a:pt x="9813" y="21599"/>
                </a:lnTo>
                <a:lnTo>
                  <a:pt x="3919" y="21599"/>
                </a:lnTo>
                <a:close/>
                <a:moveTo>
                  <a:pt x="21359" y="10199"/>
                </a:moveTo>
                <a:cubicBezTo>
                  <a:pt x="21514" y="10369"/>
                  <a:pt x="21591" y="10572"/>
                  <a:pt x="21597" y="10819"/>
                </a:cubicBezTo>
                <a:cubicBezTo>
                  <a:pt x="21600" y="11059"/>
                  <a:pt x="21522" y="11256"/>
                  <a:pt x="21359" y="11406"/>
                </a:cubicBezTo>
                <a:lnTo>
                  <a:pt x="14294" y="19185"/>
                </a:lnTo>
                <a:cubicBezTo>
                  <a:pt x="14136" y="19352"/>
                  <a:pt x="13954" y="19437"/>
                  <a:pt x="13741" y="19437"/>
                </a:cubicBezTo>
                <a:cubicBezTo>
                  <a:pt x="13658" y="19437"/>
                  <a:pt x="13565" y="19420"/>
                  <a:pt x="13460" y="19382"/>
                </a:cubicBezTo>
                <a:cubicBezTo>
                  <a:pt x="13129" y="19232"/>
                  <a:pt x="12961" y="18964"/>
                  <a:pt x="12961" y="18583"/>
                </a:cubicBezTo>
                <a:lnTo>
                  <a:pt x="12961" y="14488"/>
                </a:lnTo>
                <a:lnTo>
                  <a:pt x="7490" y="14488"/>
                </a:lnTo>
                <a:cubicBezTo>
                  <a:pt x="7209" y="14488"/>
                  <a:pt x="6974" y="14382"/>
                  <a:pt x="6779" y="14173"/>
                </a:cubicBezTo>
                <a:cubicBezTo>
                  <a:pt x="6590" y="13959"/>
                  <a:pt x="6494" y="13697"/>
                  <a:pt x="6494" y="13389"/>
                </a:cubicBezTo>
                <a:lnTo>
                  <a:pt x="6494" y="8216"/>
                </a:lnTo>
                <a:cubicBezTo>
                  <a:pt x="6494" y="7910"/>
                  <a:pt x="6590" y="7655"/>
                  <a:pt x="6779" y="7446"/>
                </a:cubicBezTo>
                <a:cubicBezTo>
                  <a:pt x="6972" y="7246"/>
                  <a:pt x="7207" y="7147"/>
                  <a:pt x="7490" y="7147"/>
                </a:cubicBezTo>
                <a:lnTo>
                  <a:pt x="12961" y="7147"/>
                </a:lnTo>
                <a:lnTo>
                  <a:pt x="12961" y="3028"/>
                </a:lnTo>
                <a:cubicBezTo>
                  <a:pt x="12961" y="2643"/>
                  <a:pt x="13127" y="2376"/>
                  <a:pt x="13460" y="2223"/>
                </a:cubicBezTo>
                <a:cubicBezTo>
                  <a:pt x="13794" y="2091"/>
                  <a:pt x="14072" y="2162"/>
                  <a:pt x="14294" y="2423"/>
                </a:cubicBezTo>
                <a:lnTo>
                  <a:pt x="21359" y="1019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76" name="AutoShape 52"/>
          <p:cNvSpPr>
            <a:spLocks noChangeArrowheads="1"/>
          </p:cNvSpPr>
          <p:nvPr/>
        </p:nvSpPr>
        <p:spPr bwMode="auto">
          <a:xfrm>
            <a:off x="1422400" y="2595563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708" y="14020"/>
                </a:moveTo>
                <a:cubicBezTo>
                  <a:pt x="20951" y="14020"/>
                  <a:pt x="21161" y="14125"/>
                  <a:pt x="21335" y="14334"/>
                </a:cubicBezTo>
                <a:cubicBezTo>
                  <a:pt x="21511" y="14548"/>
                  <a:pt x="21599" y="14810"/>
                  <a:pt x="21599" y="15115"/>
                </a:cubicBezTo>
                <a:lnTo>
                  <a:pt x="21599" y="20504"/>
                </a:lnTo>
                <a:cubicBezTo>
                  <a:pt x="21599" y="20815"/>
                  <a:pt x="21511" y="21071"/>
                  <a:pt x="21335" y="21285"/>
                </a:cubicBezTo>
                <a:cubicBezTo>
                  <a:pt x="21161" y="21494"/>
                  <a:pt x="20951" y="21599"/>
                  <a:pt x="20708" y="21599"/>
                </a:cubicBezTo>
                <a:lnTo>
                  <a:pt x="16197" y="21599"/>
                </a:lnTo>
                <a:cubicBezTo>
                  <a:pt x="15940" y="21599"/>
                  <a:pt x="15729" y="21494"/>
                  <a:pt x="15563" y="21285"/>
                </a:cubicBezTo>
                <a:cubicBezTo>
                  <a:pt x="15399" y="21071"/>
                  <a:pt x="15316" y="20815"/>
                  <a:pt x="15316" y="20504"/>
                </a:cubicBezTo>
                <a:lnTo>
                  <a:pt x="15316" y="15115"/>
                </a:lnTo>
                <a:cubicBezTo>
                  <a:pt x="15316" y="14810"/>
                  <a:pt x="15399" y="14548"/>
                  <a:pt x="15570" y="14334"/>
                </a:cubicBezTo>
                <a:cubicBezTo>
                  <a:pt x="15737" y="14125"/>
                  <a:pt x="15945" y="14020"/>
                  <a:pt x="16197" y="14020"/>
                </a:cubicBezTo>
                <a:lnTo>
                  <a:pt x="17788" y="14020"/>
                </a:lnTo>
                <a:lnTo>
                  <a:pt x="17788" y="11869"/>
                </a:lnTo>
                <a:cubicBezTo>
                  <a:pt x="17788" y="11699"/>
                  <a:pt x="17707" y="11610"/>
                  <a:pt x="17543" y="11602"/>
                </a:cubicBezTo>
                <a:lnTo>
                  <a:pt x="11473" y="11602"/>
                </a:lnTo>
                <a:lnTo>
                  <a:pt x="11473" y="14019"/>
                </a:lnTo>
                <a:lnTo>
                  <a:pt x="13054" y="14019"/>
                </a:lnTo>
                <a:cubicBezTo>
                  <a:pt x="13296" y="14019"/>
                  <a:pt x="13507" y="14125"/>
                  <a:pt x="13681" y="14334"/>
                </a:cubicBezTo>
                <a:cubicBezTo>
                  <a:pt x="13857" y="14548"/>
                  <a:pt x="13945" y="14810"/>
                  <a:pt x="13945" y="15115"/>
                </a:cubicBezTo>
                <a:lnTo>
                  <a:pt x="13945" y="20504"/>
                </a:lnTo>
                <a:cubicBezTo>
                  <a:pt x="13945" y="20815"/>
                  <a:pt x="13857" y="21071"/>
                  <a:pt x="13681" y="21285"/>
                </a:cubicBezTo>
                <a:cubicBezTo>
                  <a:pt x="13507" y="21494"/>
                  <a:pt x="13296" y="21599"/>
                  <a:pt x="13054" y="21599"/>
                </a:cubicBezTo>
                <a:lnTo>
                  <a:pt x="8543" y="21599"/>
                </a:lnTo>
                <a:cubicBezTo>
                  <a:pt x="8298" y="21599"/>
                  <a:pt x="8090" y="21494"/>
                  <a:pt x="7913" y="21285"/>
                </a:cubicBezTo>
                <a:cubicBezTo>
                  <a:pt x="7740" y="21071"/>
                  <a:pt x="7651" y="20815"/>
                  <a:pt x="7651" y="20504"/>
                </a:cubicBezTo>
                <a:lnTo>
                  <a:pt x="7651" y="15115"/>
                </a:lnTo>
                <a:cubicBezTo>
                  <a:pt x="7651" y="14810"/>
                  <a:pt x="7740" y="14548"/>
                  <a:pt x="7913" y="14334"/>
                </a:cubicBezTo>
                <a:cubicBezTo>
                  <a:pt x="8090" y="14125"/>
                  <a:pt x="8298" y="14019"/>
                  <a:pt x="8543" y="14019"/>
                </a:cubicBezTo>
                <a:lnTo>
                  <a:pt x="10124" y="14019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1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1" y="14020"/>
                  <a:pt x="5874" y="14125"/>
                  <a:pt x="6053" y="14334"/>
                </a:cubicBezTo>
                <a:cubicBezTo>
                  <a:pt x="6229" y="14548"/>
                  <a:pt x="6315" y="14810"/>
                  <a:pt x="6315" y="15115"/>
                </a:cubicBezTo>
                <a:lnTo>
                  <a:pt x="6315" y="20504"/>
                </a:lnTo>
                <a:cubicBezTo>
                  <a:pt x="6315" y="20815"/>
                  <a:pt x="6229" y="21071"/>
                  <a:pt x="6053" y="21285"/>
                </a:cubicBezTo>
                <a:cubicBezTo>
                  <a:pt x="5877" y="21494"/>
                  <a:pt x="5664" y="21599"/>
                  <a:pt x="5402" y="21599"/>
                </a:cubicBezTo>
                <a:lnTo>
                  <a:pt x="913" y="21599"/>
                </a:lnTo>
                <a:cubicBezTo>
                  <a:pt x="658" y="21599"/>
                  <a:pt x="440" y="21494"/>
                  <a:pt x="261" y="21285"/>
                </a:cubicBezTo>
                <a:cubicBezTo>
                  <a:pt x="88" y="21071"/>
                  <a:pt x="0" y="20815"/>
                  <a:pt x="0" y="20504"/>
                </a:cubicBezTo>
                <a:lnTo>
                  <a:pt x="0" y="15115"/>
                </a:lnTo>
                <a:cubicBezTo>
                  <a:pt x="0" y="14810"/>
                  <a:pt x="88" y="14548"/>
                  <a:pt x="261" y="14334"/>
                </a:cubicBezTo>
                <a:cubicBezTo>
                  <a:pt x="438" y="14125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1"/>
                  <a:pt x="2942" y="10544"/>
                </a:cubicBezTo>
                <a:cubicBezTo>
                  <a:pt x="3253" y="10180"/>
                  <a:pt x="3622" y="9997"/>
                  <a:pt x="4053" y="9997"/>
                </a:cubicBezTo>
                <a:lnTo>
                  <a:pt x="10121" y="9997"/>
                </a:lnTo>
                <a:lnTo>
                  <a:pt x="10121" y="7550"/>
                </a:lnTo>
                <a:lnTo>
                  <a:pt x="8540" y="7550"/>
                </a:lnTo>
                <a:cubicBezTo>
                  <a:pt x="8295" y="7550"/>
                  <a:pt x="8087" y="7450"/>
                  <a:pt x="7911" y="7248"/>
                </a:cubicBezTo>
                <a:cubicBezTo>
                  <a:pt x="7737" y="7045"/>
                  <a:pt x="7649" y="6789"/>
                  <a:pt x="7649" y="6484"/>
                </a:cubicBezTo>
                <a:lnTo>
                  <a:pt x="7649" y="1066"/>
                </a:lnTo>
                <a:cubicBezTo>
                  <a:pt x="7649" y="775"/>
                  <a:pt x="7737" y="522"/>
                  <a:pt x="7911" y="314"/>
                </a:cubicBezTo>
                <a:cubicBezTo>
                  <a:pt x="8087" y="102"/>
                  <a:pt x="8295" y="0"/>
                  <a:pt x="8540" y="0"/>
                </a:cubicBezTo>
                <a:lnTo>
                  <a:pt x="13052" y="0"/>
                </a:lnTo>
                <a:cubicBezTo>
                  <a:pt x="13294" y="0"/>
                  <a:pt x="13504" y="102"/>
                  <a:pt x="13678" y="314"/>
                </a:cubicBezTo>
                <a:cubicBezTo>
                  <a:pt x="13854" y="522"/>
                  <a:pt x="13943" y="775"/>
                  <a:pt x="13943" y="1066"/>
                </a:cubicBezTo>
                <a:lnTo>
                  <a:pt x="13943" y="6484"/>
                </a:lnTo>
                <a:cubicBezTo>
                  <a:pt x="13943" y="6789"/>
                  <a:pt x="13854" y="7045"/>
                  <a:pt x="13678" y="7248"/>
                </a:cubicBezTo>
                <a:cubicBezTo>
                  <a:pt x="13504" y="7450"/>
                  <a:pt x="13294" y="7550"/>
                  <a:pt x="13052" y="7550"/>
                </a:cubicBezTo>
                <a:lnTo>
                  <a:pt x="11470" y="7550"/>
                </a:lnTo>
                <a:lnTo>
                  <a:pt x="11470" y="9997"/>
                </a:lnTo>
                <a:lnTo>
                  <a:pt x="17541" y="9997"/>
                </a:lnTo>
                <a:cubicBezTo>
                  <a:pt x="17969" y="9997"/>
                  <a:pt x="18339" y="10177"/>
                  <a:pt x="18652" y="10538"/>
                </a:cubicBezTo>
                <a:cubicBezTo>
                  <a:pt x="18966" y="10899"/>
                  <a:pt x="19122" y="11343"/>
                  <a:pt x="19122" y="11869"/>
                </a:cubicBezTo>
                <a:lnTo>
                  <a:pt x="19122" y="14020"/>
                </a:lnTo>
                <a:lnTo>
                  <a:pt x="20708" y="1402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77" name="AutoShape 53"/>
          <p:cNvSpPr>
            <a:spLocks noChangeArrowheads="1"/>
          </p:cNvSpPr>
          <p:nvPr/>
        </p:nvSpPr>
        <p:spPr bwMode="auto">
          <a:xfrm>
            <a:off x="2028825" y="2601913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332" y="9366"/>
                </a:moveTo>
                <a:cubicBezTo>
                  <a:pt x="969" y="9366"/>
                  <a:pt x="657" y="9262"/>
                  <a:pt x="392" y="9056"/>
                </a:cubicBezTo>
                <a:cubicBezTo>
                  <a:pt x="132" y="8850"/>
                  <a:pt x="0" y="8601"/>
                  <a:pt x="0" y="8310"/>
                </a:cubicBezTo>
                <a:cubicBezTo>
                  <a:pt x="0" y="8014"/>
                  <a:pt x="135" y="7762"/>
                  <a:pt x="403" y="7556"/>
                </a:cubicBezTo>
                <a:lnTo>
                  <a:pt x="9819" y="307"/>
                </a:lnTo>
                <a:cubicBezTo>
                  <a:pt x="10087" y="101"/>
                  <a:pt x="10410" y="0"/>
                  <a:pt x="10788" y="0"/>
                </a:cubicBezTo>
                <a:cubicBezTo>
                  <a:pt x="11174" y="0"/>
                  <a:pt x="11501" y="101"/>
                  <a:pt x="11772" y="307"/>
                </a:cubicBezTo>
                <a:lnTo>
                  <a:pt x="21192" y="7556"/>
                </a:lnTo>
                <a:cubicBezTo>
                  <a:pt x="21460" y="7762"/>
                  <a:pt x="21596" y="8014"/>
                  <a:pt x="21596" y="8310"/>
                </a:cubicBezTo>
                <a:cubicBezTo>
                  <a:pt x="21596" y="8593"/>
                  <a:pt x="21464" y="8838"/>
                  <a:pt x="21199" y="9047"/>
                </a:cubicBezTo>
                <a:cubicBezTo>
                  <a:pt x="20939" y="9259"/>
                  <a:pt x="20612" y="9366"/>
                  <a:pt x="20223" y="9366"/>
                </a:cubicBezTo>
                <a:lnTo>
                  <a:pt x="1332" y="9366"/>
                </a:lnTo>
                <a:close/>
                <a:moveTo>
                  <a:pt x="20227" y="12233"/>
                </a:moveTo>
                <a:cubicBezTo>
                  <a:pt x="20612" y="12233"/>
                  <a:pt x="20939" y="12337"/>
                  <a:pt x="21203" y="12543"/>
                </a:cubicBezTo>
                <a:cubicBezTo>
                  <a:pt x="21467" y="12752"/>
                  <a:pt x="21599" y="12998"/>
                  <a:pt x="21599" y="13286"/>
                </a:cubicBezTo>
                <a:cubicBezTo>
                  <a:pt x="21599" y="13585"/>
                  <a:pt x="21464" y="13837"/>
                  <a:pt x="21196" y="14046"/>
                </a:cubicBezTo>
                <a:lnTo>
                  <a:pt x="11776" y="21289"/>
                </a:lnTo>
                <a:cubicBezTo>
                  <a:pt x="11508" y="21498"/>
                  <a:pt x="11181" y="21599"/>
                  <a:pt x="10792" y="21599"/>
                </a:cubicBezTo>
                <a:cubicBezTo>
                  <a:pt x="10403" y="21599"/>
                  <a:pt x="10084" y="21498"/>
                  <a:pt x="9823" y="21289"/>
                </a:cubicBezTo>
                <a:lnTo>
                  <a:pt x="407" y="14046"/>
                </a:lnTo>
                <a:cubicBezTo>
                  <a:pt x="139" y="13837"/>
                  <a:pt x="3" y="13585"/>
                  <a:pt x="3" y="13286"/>
                </a:cubicBezTo>
                <a:cubicBezTo>
                  <a:pt x="3" y="13006"/>
                  <a:pt x="135" y="12764"/>
                  <a:pt x="396" y="12549"/>
                </a:cubicBezTo>
                <a:cubicBezTo>
                  <a:pt x="660" y="12337"/>
                  <a:pt x="972" y="12233"/>
                  <a:pt x="1336" y="12233"/>
                </a:cubicBezTo>
                <a:lnTo>
                  <a:pt x="20227" y="1223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78" name="AutoShape 54"/>
          <p:cNvSpPr>
            <a:spLocks noChangeArrowheads="1"/>
          </p:cNvSpPr>
          <p:nvPr/>
        </p:nvSpPr>
        <p:spPr bwMode="auto">
          <a:xfrm>
            <a:off x="2625725" y="2600325"/>
            <a:ext cx="271463" cy="241300"/>
          </a:xfrm>
          <a:custGeom>
            <a:avLst/>
            <a:gdLst>
              <a:gd name="T0" fmla="*/ 135732 w 21600"/>
              <a:gd name="T1" fmla="*/ 120650 h 21600"/>
              <a:gd name="T2" fmla="*/ 135732 w 21600"/>
              <a:gd name="T3" fmla="*/ 120650 h 21600"/>
              <a:gd name="T4" fmla="*/ 135732 w 21600"/>
              <a:gd name="T5" fmla="*/ 120650 h 21600"/>
              <a:gd name="T6" fmla="*/ 135732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63" y="0"/>
                </a:moveTo>
                <a:cubicBezTo>
                  <a:pt x="20627" y="0"/>
                  <a:pt x="20942" y="234"/>
                  <a:pt x="21203" y="709"/>
                </a:cubicBezTo>
                <a:cubicBezTo>
                  <a:pt x="21467" y="1198"/>
                  <a:pt x="21599" y="1764"/>
                  <a:pt x="21599" y="2428"/>
                </a:cubicBezTo>
                <a:cubicBezTo>
                  <a:pt x="21599" y="3119"/>
                  <a:pt x="21464" y="3698"/>
                  <a:pt x="21196" y="4180"/>
                </a:cubicBezTo>
                <a:lnTo>
                  <a:pt x="11774" y="20883"/>
                </a:lnTo>
                <a:cubicBezTo>
                  <a:pt x="11506" y="21359"/>
                  <a:pt x="11179" y="21599"/>
                  <a:pt x="10790" y="21599"/>
                </a:cubicBezTo>
                <a:cubicBezTo>
                  <a:pt x="10379" y="21599"/>
                  <a:pt x="10071" y="21359"/>
                  <a:pt x="9858" y="20883"/>
                </a:cubicBezTo>
                <a:lnTo>
                  <a:pt x="403" y="4180"/>
                </a:lnTo>
                <a:cubicBezTo>
                  <a:pt x="135" y="3698"/>
                  <a:pt x="0" y="3119"/>
                  <a:pt x="0" y="2428"/>
                </a:cubicBezTo>
                <a:cubicBezTo>
                  <a:pt x="0" y="1784"/>
                  <a:pt x="132" y="1224"/>
                  <a:pt x="392" y="729"/>
                </a:cubicBezTo>
                <a:cubicBezTo>
                  <a:pt x="657" y="240"/>
                  <a:pt x="969" y="0"/>
                  <a:pt x="1336" y="0"/>
                </a:cubicBezTo>
                <a:lnTo>
                  <a:pt x="20263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79" name="AutoShape 55"/>
          <p:cNvSpPr>
            <a:spLocks noChangeArrowheads="1"/>
          </p:cNvSpPr>
          <p:nvPr/>
        </p:nvSpPr>
        <p:spPr bwMode="auto">
          <a:xfrm>
            <a:off x="9398000" y="2609850"/>
            <a:ext cx="249238" cy="242888"/>
          </a:xfrm>
          <a:custGeom>
            <a:avLst/>
            <a:gdLst>
              <a:gd name="T0" fmla="*/ 124619 w 21600"/>
              <a:gd name="T1" fmla="*/ 121444 h 21600"/>
              <a:gd name="T2" fmla="*/ 124619 w 21600"/>
              <a:gd name="T3" fmla="*/ 121444 h 21600"/>
              <a:gd name="T4" fmla="*/ 124619 w 21600"/>
              <a:gd name="T5" fmla="*/ 121444 h 21600"/>
              <a:gd name="T6" fmla="*/ 124619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336" y="21599"/>
                </a:moveTo>
                <a:cubicBezTo>
                  <a:pt x="969" y="21599"/>
                  <a:pt x="657" y="21365"/>
                  <a:pt x="392" y="20890"/>
                </a:cubicBezTo>
                <a:cubicBezTo>
                  <a:pt x="132" y="20401"/>
                  <a:pt x="0" y="19835"/>
                  <a:pt x="0" y="19171"/>
                </a:cubicBezTo>
                <a:cubicBezTo>
                  <a:pt x="0" y="18480"/>
                  <a:pt x="135" y="17907"/>
                  <a:pt x="403" y="17419"/>
                </a:cubicBezTo>
                <a:lnTo>
                  <a:pt x="9821" y="716"/>
                </a:lnTo>
                <a:cubicBezTo>
                  <a:pt x="10089" y="240"/>
                  <a:pt x="10412" y="0"/>
                  <a:pt x="10790" y="0"/>
                </a:cubicBezTo>
                <a:cubicBezTo>
                  <a:pt x="11176" y="0"/>
                  <a:pt x="11503" y="240"/>
                  <a:pt x="11774" y="716"/>
                </a:cubicBezTo>
                <a:lnTo>
                  <a:pt x="21196" y="17419"/>
                </a:lnTo>
                <a:cubicBezTo>
                  <a:pt x="21464" y="17907"/>
                  <a:pt x="21599" y="18480"/>
                  <a:pt x="21599" y="19171"/>
                </a:cubicBezTo>
                <a:cubicBezTo>
                  <a:pt x="21599" y="19815"/>
                  <a:pt x="21467" y="20375"/>
                  <a:pt x="21203" y="20870"/>
                </a:cubicBezTo>
                <a:cubicBezTo>
                  <a:pt x="20942" y="21359"/>
                  <a:pt x="20627" y="21599"/>
                  <a:pt x="20263" y="21599"/>
                </a:cubicBezTo>
                <a:lnTo>
                  <a:pt x="1336" y="2159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80" name="AutoShape 56"/>
          <p:cNvSpPr>
            <a:spLocks noChangeArrowheads="1"/>
          </p:cNvSpPr>
          <p:nvPr/>
        </p:nvSpPr>
        <p:spPr bwMode="auto">
          <a:xfrm>
            <a:off x="10021888" y="2598738"/>
            <a:ext cx="249237" cy="241300"/>
          </a:xfrm>
          <a:custGeom>
            <a:avLst/>
            <a:gdLst>
              <a:gd name="T0" fmla="*/ 0 w 21497"/>
              <a:gd name="T1" fmla="*/ 120650 h 21544"/>
              <a:gd name="T2" fmla="*/ 0 w 21497"/>
              <a:gd name="T3" fmla="*/ 120650 h 21544"/>
              <a:gd name="T4" fmla="*/ 0 w 21497"/>
              <a:gd name="T5" fmla="*/ 120650 h 21544"/>
              <a:gd name="T6" fmla="*/ 0 w 21497"/>
              <a:gd name="T7" fmla="*/ 120650 h 21544"/>
              <a:gd name="T8" fmla="*/ 0 60000 65536"/>
              <a:gd name="T9" fmla="*/ 0 60000 65536"/>
              <a:gd name="T10" fmla="*/ 0 60000 65536"/>
              <a:gd name="T11" fmla="*/ 0 60000 65536"/>
              <a:gd name="T12" fmla="*/ 0 w 21497"/>
              <a:gd name="T13" fmla="*/ 0 h 21544"/>
              <a:gd name="T14" fmla="*/ 21497 w 21497"/>
              <a:gd name="T15" fmla="*/ 21544 h 215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497" h="21544">
                <a:moveTo>
                  <a:pt x="357" y="9006"/>
                </a:moveTo>
                <a:cubicBezTo>
                  <a:pt x="57" y="8710"/>
                  <a:pt x="-52" y="8437"/>
                  <a:pt x="22" y="8189"/>
                </a:cubicBezTo>
                <a:cubicBezTo>
                  <a:pt x="100" y="7941"/>
                  <a:pt x="330" y="7789"/>
                  <a:pt x="716" y="7738"/>
                </a:cubicBezTo>
                <a:lnTo>
                  <a:pt x="7205" y="6739"/>
                </a:lnTo>
                <a:lnTo>
                  <a:pt x="10113" y="551"/>
                </a:lnTo>
                <a:cubicBezTo>
                  <a:pt x="10284" y="183"/>
                  <a:pt x="10496" y="0"/>
                  <a:pt x="10742" y="0"/>
                </a:cubicBezTo>
                <a:cubicBezTo>
                  <a:pt x="10989" y="0"/>
                  <a:pt x="11203" y="180"/>
                  <a:pt x="11382" y="551"/>
                </a:cubicBezTo>
                <a:lnTo>
                  <a:pt x="14293" y="6739"/>
                </a:lnTo>
                <a:lnTo>
                  <a:pt x="20779" y="7738"/>
                </a:lnTo>
                <a:cubicBezTo>
                  <a:pt x="21167" y="7789"/>
                  <a:pt x="21392" y="7941"/>
                  <a:pt x="21473" y="8189"/>
                </a:cubicBezTo>
                <a:cubicBezTo>
                  <a:pt x="21547" y="8437"/>
                  <a:pt x="21448" y="8710"/>
                  <a:pt x="21178" y="9006"/>
                </a:cubicBezTo>
                <a:lnTo>
                  <a:pt x="16473" y="13804"/>
                </a:lnTo>
                <a:lnTo>
                  <a:pt x="17574" y="20597"/>
                </a:lnTo>
                <a:cubicBezTo>
                  <a:pt x="17643" y="21005"/>
                  <a:pt x="17576" y="21281"/>
                  <a:pt x="17375" y="21442"/>
                </a:cubicBezTo>
                <a:cubicBezTo>
                  <a:pt x="17177" y="21599"/>
                  <a:pt x="16899" y="21574"/>
                  <a:pt x="16548" y="21369"/>
                </a:cubicBezTo>
                <a:lnTo>
                  <a:pt x="10753" y="18172"/>
                </a:lnTo>
                <a:lnTo>
                  <a:pt x="4947" y="21369"/>
                </a:lnTo>
                <a:cubicBezTo>
                  <a:pt x="4596" y="21574"/>
                  <a:pt x="4321" y="21599"/>
                  <a:pt x="4120" y="21442"/>
                </a:cubicBezTo>
                <a:cubicBezTo>
                  <a:pt x="3919" y="21281"/>
                  <a:pt x="3849" y="21002"/>
                  <a:pt x="3922" y="20597"/>
                </a:cubicBezTo>
                <a:lnTo>
                  <a:pt x="5022" y="13804"/>
                </a:lnTo>
                <a:lnTo>
                  <a:pt x="357" y="900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81" name="AutoShape 57"/>
          <p:cNvSpPr>
            <a:spLocks noChangeArrowheads="1"/>
          </p:cNvSpPr>
          <p:nvPr/>
        </p:nvSpPr>
        <p:spPr bwMode="auto">
          <a:xfrm>
            <a:off x="10641013" y="2598738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cubicBezTo>
                  <a:pt x="10958" y="0"/>
                  <a:pt x="11088" y="62"/>
                  <a:pt x="11196" y="183"/>
                </a:cubicBezTo>
                <a:cubicBezTo>
                  <a:pt x="11303" y="304"/>
                  <a:pt x="11381" y="426"/>
                  <a:pt x="11435" y="553"/>
                </a:cubicBezTo>
                <a:lnTo>
                  <a:pt x="14364" y="6759"/>
                </a:lnTo>
                <a:lnTo>
                  <a:pt x="20888" y="7759"/>
                </a:lnTo>
                <a:cubicBezTo>
                  <a:pt x="21045" y="7795"/>
                  <a:pt x="21198" y="7852"/>
                  <a:pt x="21360" y="7934"/>
                </a:cubicBezTo>
                <a:cubicBezTo>
                  <a:pt x="21519" y="8016"/>
                  <a:pt x="21599" y="8160"/>
                  <a:pt x="21599" y="8366"/>
                </a:cubicBezTo>
                <a:cubicBezTo>
                  <a:pt x="21599" y="8493"/>
                  <a:pt x="21567" y="8611"/>
                  <a:pt x="21508" y="8724"/>
                </a:cubicBezTo>
                <a:cubicBezTo>
                  <a:pt x="21449" y="8837"/>
                  <a:pt x="21376" y="8939"/>
                  <a:pt x="21290" y="9026"/>
                </a:cubicBezTo>
                <a:lnTo>
                  <a:pt x="16556" y="13840"/>
                </a:lnTo>
                <a:lnTo>
                  <a:pt x="17664" y="20654"/>
                </a:lnTo>
                <a:cubicBezTo>
                  <a:pt x="17664" y="20687"/>
                  <a:pt x="17669" y="20730"/>
                  <a:pt x="17677" y="20775"/>
                </a:cubicBezTo>
                <a:cubicBezTo>
                  <a:pt x="17688" y="20820"/>
                  <a:pt x="17691" y="20874"/>
                  <a:pt x="17691" y="20936"/>
                </a:cubicBezTo>
                <a:cubicBezTo>
                  <a:pt x="17691" y="21120"/>
                  <a:pt x="17653" y="21272"/>
                  <a:pt x="17575" y="21402"/>
                </a:cubicBezTo>
                <a:cubicBezTo>
                  <a:pt x="17499" y="21535"/>
                  <a:pt x="17359" y="21599"/>
                  <a:pt x="17163" y="21599"/>
                </a:cubicBezTo>
                <a:cubicBezTo>
                  <a:pt x="16966" y="21599"/>
                  <a:pt x="16788" y="21540"/>
                  <a:pt x="16635" y="21424"/>
                </a:cubicBezTo>
                <a:lnTo>
                  <a:pt x="10802" y="18220"/>
                </a:lnTo>
                <a:lnTo>
                  <a:pt x="4964" y="21424"/>
                </a:lnTo>
                <a:cubicBezTo>
                  <a:pt x="4808" y="21532"/>
                  <a:pt x="4641" y="21591"/>
                  <a:pt x="4461" y="21599"/>
                </a:cubicBezTo>
                <a:cubicBezTo>
                  <a:pt x="4261" y="21599"/>
                  <a:pt x="4121" y="21535"/>
                  <a:pt x="4035" y="21402"/>
                </a:cubicBezTo>
                <a:cubicBezTo>
                  <a:pt x="3949" y="21272"/>
                  <a:pt x="3906" y="21119"/>
                  <a:pt x="3906" y="20936"/>
                </a:cubicBezTo>
                <a:cubicBezTo>
                  <a:pt x="3906" y="20885"/>
                  <a:pt x="3908" y="20831"/>
                  <a:pt x="3919" y="20781"/>
                </a:cubicBezTo>
                <a:cubicBezTo>
                  <a:pt x="3927" y="20733"/>
                  <a:pt x="3933" y="20688"/>
                  <a:pt x="3933" y="20654"/>
                </a:cubicBezTo>
                <a:lnTo>
                  <a:pt x="5040" y="13840"/>
                </a:lnTo>
                <a:lnTo>
                  <a:pt x="347" y="9026"/>
                </a:lnTo>
                <a:cubicBezTo>
                  <a:pt x="261" y="8939"/>
                  <a:pt x="180" y="8837"/>
                  <a:pt x="107" y="8724"/>
                </a:cubicBezTo>
                <a:cubicBezTo>
                  <a:pt x="35" y="8611"/>
                  <a:pt x="0" y="8493"/>
                  <a:pt x="0" y="8366"/>
                </a:cubicBezTo>
                <a:cubicBezTo>
                  <a:pt x="0" y="8160"/>
                  <a:pt x="78" y="8016"/>
                  <a:pt x="237" y="7934"/>
                </a:cubicBezTo>
                <a:cubicBezTo>
                  <a:pt x="398" y="7852"/>
                  <a:pt x="552" y="7795"/>
                  <a:pt x="708" y="7759"/>
                </a:cubicBezTo>
                <a:lnTo>
                  <a:pt x="7235" y="6759"/>
                </a:lnTo>
                <a:lnTo>
                  <a:pt x="10161" y="553"/>
                </a:lnTo>
                <a:cubicBezTo>
                  <a:pt x="10215" y="426"/>
                  <a:pt x="10301" y="304"/>
                  <a:pt x="10420" y="183"/>
                </a:cubicBezTo>
                <a:cubicBezTo>
                  <a:pt x="10538" y="62"/>
                  <a:pt x="10668" y="0"/>
                  <a:pt x="10800" y="0"/>
                </a:cubicBezTo>
                <a:moveTo>
                  <a:pt x="8612" y="8719"/>
                </a:moveTo>
                <a:lnTo>
                  <a:pt x="3725" y="9475"/>
                </a:lnTo>
                <a:lnTo>
                  <a:pt x="7260" y="13098"/>
                </a:lnTo>
                <a:lnTo>
                  <a:pt x="6422" y="18192"/>
                </a:lnTo>
                <a:lnTo>
                  <a:pt x="10802" y="15786"/>
                </a:lnTo>
                <a:lnTo>
                  <a:pt x="15191" y="18192"/>
                </a:lnTo>
                <a:lnTo>
                  <a:pt x="14342" y="13098"/>
                </a:lnTo>
                <a:lnTo>
                  <a:pt x="17876" y="9475"/>
                </a:lnTo>
                <a:lnTo>
                  <a:pt x="13000" y="8719"/>
                </a:lnTo>
                <a:lnTo>
                  <a:pt x="10805" y="4068"/>
                </a:lnTo>
                <a:lnTo>
                  <a:pt x="8612" y="871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82" name="AutoShape 59"/>
          <p:cNvSpPr>
            <a:spLocks noChangeArrowheads="1"/>
          </p:cNvSpPr>
          <p:nvPr/>
        </p:nvSpPr>
        <p:spPr bwMode="auto">
          <a:xfrm>
            <a:off x="7289800" y="4899025"/>
            <a:ext cx="249238" cy="241300"/>
          </a:xfrm>
          <a:custGeom>
            <a:avLst/>
            <a:gdLst>
              <a:gd name="T0" fmla="*/ 124613 w 21591"/>
              <a:gd name="T1" fmla="*/ 120650 h 21592"/>
              <a:gd name="T2" fmla="*/ 124613 w 21591"/>
              <a:gd name="T3" fmla="*/ 120650 h 21592"/>
              <a:gd name="T4" fmla="*/ 124613 w 21591"/>
              <a:gd name="T5" fmla="*/ 120650 h 21592"/>
              <a:gd name="T6" fmla="*/ 124613 w 21591"/>
              <a:gd name="T7" fmla="*/ 120650 h 21592"/>
              <a:gd name="T8" fmla="*/ 0 60000 65536"/>
              <a:gd name="T9" fmla="*/ 0 60000 65536"/>
              <a:gd name="T10" fmla="*/ 0 60000 65536"/>
              <a:gd name="T11" fmla="*/ 0 60000 65536"/>
              <a:gd name="T12" fmla="*/ 0 w 21591"/>
              <a:gd name="T13" fmla="*/ 0 h 21592"/>
              <a:gd name="T14" fmla="*/ 21591 w 21591"/>
              <a:gd name="T15" fmla="*/ 21592 h 215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1" h="21592">
                <a:moveTo>
                  <a:pt x="21096" y="11487"/>
                </a:moveTo>
                <a:cubicBezTo>
                  <a:pt x="21415" y="11843"/>
                  <a:pt x="21581" y="12246"/>
                  <a:pt x="21590" y="12695"/>
                </a:cubicBezTo>
                <a:cubicBezTo>
                  <a:pt x="21600" y="13146"/>
                  <a:pt x="21436" y="13532"/>
                  <a:pt x="21096" y="13854"/>
                </a:cubicBezTo>
                <a:lnTo>
                  <a:pt x="13464" y="21093"/>
                </a:lnTo>
                <a:cubicBezTo>
                  <a:pt x="13124" y="21418"/>
                  <a:pt x="12709" y="21582"/>
                  <a:pt x="12215" y="21591"/>
                </a:cubicBezTo>
                <a:cubicBezTo>
                  <a:pt x="11721" y="21600"/>
                  <a:pt x="11306" y="21436"/>
                  <a:pt x="10969" y="21093"/>
                </a:cubicBezTo>
                <a:lnTo>
                  <a:pt x="1245" y="10771"/>
                </a:lnTo>
                <a:cubicBezTo>
                  <a:pt x="909" y="10429"/>
                  <a:pt x="615" y="9988"/>
                  <a:pt x="369" y="9448"/>
                </a:cubicBezTo>
                <a:cubicBezTo>
                  <a:pt x="121" y="8907"/>
                  <a:pt x="0" y="8395"/>
                  <a:pt x="0" y="7918"/>
                </a:cubicBezTo>
                <a:lnTo>
                  <a:pt x="0" y="1668"/>
                </a:lnTo>
                <a:cubicBezTo>
                  <a:pt x="0" y="1219"/>
                  <a:pt x="169" y="828"/>
                  <a:pt x="506" y="497"/>
                </a:cubicBezTo>
                <a:cubicBezTo>
                  <a:pt x="842" y="166"/>
                  <a:pt x="1260" y="0"/>
                  <a:pt x="1755" y="0"/>
                </a:cubicBezTo>
                <a:lnTo>
                  <a:pt x="8341" y="0"/>
                </a:lnTo>
                <a:cubicBezTo>
                  <a:pt x="8835" y="0"/>
                  <a:pt x="9384" y="115"/>
                  <a:pt x="9981" y="342"/>
                </a:cubicBezTo>
                <a:cubicBezTo>
                  <a:pt x="10581" y="566"/>
                  <a:pt x="11036" y="845"/>
                  <a:pt x="11345" y="1187"/>
                </a:cubicBezTo>
                <a:lnTo>
                  <a:pt x="21096" y="11487"/>
                </a:lnTo>
                <a:close/>
                <a:moveTo>
                  <a:pt x="4540" y="5921"/>
                </a:moveTo>
                <a:cubicBezTo>
                  <a:pt x="5013" y="5921"/>
                  <a:pt x="5416" y="5766"/>
                  <a:pt x="5744" y="5456"/>
                </a:cubicBezTo>
                <a:cubicBezTo>
                  <a:pt x="6071" y="5142"/>
                  <a:pt x="6235" y="4762"/>
                  <a:pt x="6235" y="4311"/>
                </a:cubicBezTo>
                <a:cubicBezTo>
                  <a:pt x="6235" y="3862"/>
                  <a:pt x="6071" y="3483"/>
                  <a:pt x="5744" y="3175"/>
                </a:cubicBezTo>
                <a:cubicBezTo>
                  <a:pt x="5416" y="2867"/>
                  <a:pt x="5013" y="2715"/>
                  <a:pt x="4540" y="2715"/>
                </a:cubicBezTo>
                <a:cubicBezTo>
                  <a:pt x="4067" y="2715"/>
                  <a:pt x="3667" y="2867"/>
                  <a:pt x="3340" y="3175"/>
                </a:cubicBezTo>
                <a:cubicBezTo>
                  <a:pt x="3019" y="3483"/>
                  <a:pt x="2855" y="3862"/>
                  <a:pt x="2855" y="4311"/>
                </a:cubicBezTo>
                <a:cubicBezTo>
                  <a:pt x="2855" y="4762"/>
                  <a:pt x="3019" y="5142"/>
                  <a:pt x="3340" y="5456"/>
                </a:cubicBezTo>
                <a:cubicBezTo>
                  <a:pt x="3667" y="5766"/>
                  <a:pt x="4067" y="5921"/>
                  <a:pt x="4540" y="5921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83" name="AutoShape 60"/>
          <p:cNvSpPr>
            <a:spLocks noChangeArrowheads="1"/>
          </p:cNvSpPr>
          <p:nvPr/>
        </p:nvSpPr>
        <p:spPr bwMode="auto">
          <a:xfrm>
            <a:off x="6161088" y="2597150"/>
            <a:ext cx="273050" cy="241300"/>
          </a:xfrm>
          <a:custGeom>
            <a:avLst/>
            <a:gdLst>
              <a:gd name="T0" fmla="*/ 136525 w 21600"/>
              <a:gd name="T1" fmla="*/ 120650 h 21592"/>
              <a:gd name="T2" fmla="*/ 136525 w 21600"/>
              <a:gd name="T3" fmla="*/ 120650 h 21592"/>
              <a:gd name="T4" fmla="*/ 136525 w 21600"/>
              <a:gd name="T5" fmla="*/ 120650 h 21592"/>
              <a:gd name="T6" fmla="*/ 136525 w 21600"/>
              <a:gd name="T7" fmla="*/ 120650 h 21592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92"/>
              <a:gd name="T14" fmla="*/ 21600 w 21600"/>
              <a:gd name="T15" fmla="*/ 21592 h 215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92">
                <a:moveTo>
                  <a:pt x="16719" y="11484"/>
                </a:moveTo>
                <a:cubicBezTo>
                  <a:pt x="16972" y="11823"/>
                  <a:pt x="17102" y="12217"/>
                  <a:pt x="17111" y="12666"/>
                </a:cubicBezTo>
                <a:cubicBezTo>
                  <a:pt x="17118" y="13118"/>
                  <a:pt x="16986" y="13503"/>
                  <a:pt x="16719" y="13825"/>
                </a:cubicBezTo>
                <a:lnTo>
                  <a:pt x="10660" y="21039"/>
                </a:lnTo>
                <a:cubicBezTo>
                  <a:pt x="10393" y="21361"/>
                  <a:pt x="10061" y="21530"/>
                  <a:pt x="9664" y="21548"/>
                </a:cubicBezTo>
                <a:cubicBezTo>
                  <a:pt x="9270" y="21568"/>
                  <a:pt x="8950" y="21398"/>
                  <a:pt x="8704" y="21039"/>
                </a:cubicBezTo>
                <a:lnTo>
                  <a:pt x="991" y="10768"/>
                </a:lnTo>
                <a:cubicBezTo>
                  <a:pt x="721" y="10408"/>
                  <a:pt x="488" y="9960"/>
                  <a:pt x="293" y="9416"/>
                </a:cubicBezTo>
                <a:cubicBezTo>
                  <a:pt x="98" y="8878"/>
                  <a:pt x="0" y="8375"/>
                  <a:pt x="0" y="7918"/>
                </a:cubicBezTo>
                <a:lnTo>
                  <a:pt x="0" y="1668"/>
                </a:lnTo>
                <a:cubicBezTo>
                  <a:pt x="0" y="1216"/>
                  <a:pt x="134" y="825"/>
                  <a:pt x="401" y="497"/>
                </a:cubicBezTo>
                <a:cubicBezTo>
                  <a:pt x="671" y="166"/>
                  <a:pt x="1003" y="0"/>
                  <a:pt x="1392" y="0"/>
                </a:cubicBezTo>
                <a:lnTo>
                  <a:pt x="6619" y="0"/>
                </a:lnTo>
                <a:cubicBezTo>
                  <a:pt x="6811" y="0"/>
                  <a:pt x="7016" y="28"/>
                  <a:pt x="7237" y="83"/>
                </a:cubicBezTo>
                <a:cubicBezTo>
                  <a:pt x="7456" y="138"/>
                  <a:pt x="7677" y="224"/>
                  <a:pt x="7899" y="336"/>
                </a:cubicBezTo>
                <a:cubicBezTo>
                  <a:pt x="8120" y="451"/>
                  <a:pt x="8332" y="580"/>
                  <a:pt x="8524" y="724"/>
                </a:cubicBezTo>
                <a:cubicBezTo>
                  <a:pt x="8719" y="865"/>
                  <a:pt x="8880" y="1021"/>
                  <a:pt x="9005" y="1185"/>
                </a:cubicBezTo>
                <a:lnTo>
                  <a:pt x="16719" y="11484"/>
                </a:lnTo>
                <a:close/>
                <a:moveTo>
                  <a:pt x="3603" y="5922"/>
                </a:moveTo>
                <a:cubicBezTo>
                  <a:pt x="3964" y="5922"/>
                  <a:pt x="4279" y="5761"/>
                  <a:pt x="4548" y="5441"/>
                </a:cubicBezTo>
                <a:cubicBezTo>
                  <a:pt x="4815" y="5116"/>
                  <a:pt x="4952" y="4740"/>
                  <a:pt x="4952" y="4311"/>
                </a:cubicBezTo>
                <a:cubicBezTo>
                  <a:pt x="4952" y="3862"/>
                  <a:pt x="4815" y="3477"/>
                  <a:pt x="4548" y="3160"/>
                </a:cubicBezTo>
                <a:cubicBezTo>
                  <a:pt x="4281" y="2844"/>
                  <a:pt x="3966" y="2686"/>
                  <a:pt x="3603" y="2686"/>
                </a:cubicBezTo>
                <a:cubicBezTo>
                  <a:pt x="3227" y="2686"/>
                  <a:pt x="2908" y="2844"/>
                  <a:pt x="2643" y="3160"/>
                </a:cubicBezTo>
                <a:cubicBezTo>
                  <a:pt x="2378" y="3477"/>
                  <a:pt x="2246" y="3862"/>
                  <a:pt x="2246" y="4311"/>
                </a:cubicBezTo>
                <a:cubicBezTo>
                  <a:pt x="2246" y="4739"/>
                  <a:pt x="2378" y="5116"/>
                  <a:pt x="2643" y="5441"/>
                </a:cubicBezTo>
                <a:cubicBezTo>
                  <a:pt x="2905" y="5761"/>
                  <a:pt x="3225" y="5922"/>
                  <a:pt x="3603" y="5922"/>
                </a:cubicBezTo>
                <a:moveTo>
                  <a:pt x="21198" y="11510"/>
                </a:moveTo>
                <a:cubicBezTo>
                  <a:pt x="21465" y="11852"/>
                  <a:pt x="21599" y="12252"/>
                  <a:pt x="21599" y="12709"/>
                </a:cubicBezTo>
                <a:cubicBezTo>
                  <a:pt x="21599" y="13167"/>
                  <a:pt x="21465" y="13558"/>
                  <a:pt x="21198" y="13880"/>
                </a:cubicBezTo>
                <a:lnTo>
                  <a:pt x="15163" y="21093"/>
                </a:lnTo>
                <a:cubicBezTo>
                  <a:pt x="14896" y="21415"/>
                  <a:pt x="14564" y="21582"/>
                  <a:pt x="14174" y="21591"/>
                </a:cubicBezTo>
                <a:cubicBezTo>
                  <a:pt x="13782" y="21600"/>
                  <a:pt x="13450" y="21433"/>
                  <a:pt x="13183" y="21093"/>
                </a:cubicBezTo>
                <a:lnTo>
                  <a:pt x="13044" y="20903"/>
                </a:lnTo>
                <a:lnTo>
                  <a:pt x="18963" y="13825"/>
                </a:lnTo>
                <a:cubicBezTo>
                  <a:pt x="19230" y="13503"/>
                  <a:pt x="19365" y="13118"/>
                  <a:pt x="19360" y="12660"/>
                </a:cubicBezTo>
                <a:cubicBezTo>
                  <a:pt x="19355" y="12206"/>
                  <a:pt x="19223" y="11812"/>
                  <a:pt x="18963" y="11484"/>
                </a:cubicBezTo>
                <a:lnTo>
                  <a:pt x="11247" y="1185"/>
                </a:lnTo>
                <a:cubicBezTo>
                  <a:pt x="11009" y="865"/>
                  <a:pt x="10689" y="604"/>
                  <a:pt x="10282" y="408"/>
                </a:cubicBezTo>
                <a:cubicBezTo>
                  <a:pt x="9873" y="210"/>
                  <a:pt x="9484" y="83"/>
                  <a:pt x="9109" y="28"/>
                </a:cubicBezTo>
                <a:lnTo>
                  <a:pt x="11112" y="28"/>
                </a:lnTo>
                <a:cubicBezTo>
                  <a:pt x="11502" y="28"/>
                  <a:pt x="11935" y="141"/>
                  <a:pt x="12406" y="365"/>
                </a:cubicBezTo>
                <a:cubicBezTo>
                  <a:pt x="12878" y="589"/>
                  <a:pt x="13236" y="874"/>
                  <a:pt x="13481" y="1213"/>
                </a:cubicBezTo>
                <a:lnTo>
                  <a:pt x="21198" y="1151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84" name="AutoShape 61"/>
          <p:cNvSpPr>
            <a:spLocks noChangeArrowheads="1"/>
          </p:cNvSpPr>
          <p:nvPr/>
        </p:nvSpPr>
        <p:spPr bwMode="auto">
          <a:xfrm>
            <a:off x="6742113" y="2597150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5"/>
                  <a:pt x="21335" y="314"/>
                </a:cubicBezTo>
                <a:cubicBezTo>
                  <a:pt x="21511" y="528"/>
                  <a:pt x="21599" y="781"/>
                  <a:pt x="21599" y="1069"/>
                </a:cubicBezTo>
                <a:lnTo>
                  <a:pt x="21599" y="4117"/>
                </a:lnTo>
                <a:cubicBezTo>
                  <a:pt x="21599" y="4411"/>
                  <a:pt x="21511" y="4661"/>
                  <a:pt x="21335" y="4872"/>
                </a:cubicBezTo>
                <a:cubicBezTo>
                  <a:pt x="21161" y="5084"/>
                  <a:pt x="20943" y="5189"/>
                  <a:pt x="20684" y="5189"/>
                </a:cubicBezTo>
                <a:lnTo>
                  <a:pt x="891" y="5189"/>
                </a:lnTo>
                <a:cubicBezTo>
                  <a:pt x="646" y="5189"/>
                  <a:pt x="438" y="5084"/>
                  <a:pt x="261" y="4872"/>
                </a:cubicBezTo>
                <a:cubicBezTo>
                  <a:pt x="88" y="4661"/>
                  <a:pt x="0" y="4411"/>
                  <a:pt x="0" y="4117"/>
                </a:cubicBezTo>
                <a:lnTo>
                  <a:pt x="0" y="1069"/>
                </a:lnTo>
                <a:cubicBezTo>
                  <a:pt x="0" y="781"/>
                  <a:pt x="88" y="528"/>
                  <a:pt x="261" y="314"/>
                </a:cubicBezTo>
                <a:cubicBezTo>
                  <a:pt x="438" y="105"/>
                  <a:pt x="646" y="0"/>
                  <a:pt x="891" y="0"/>
                </a:cubicBezTo>
                <a:lnTo>
                  <a:pt x="20684" y="0"/>
                </a:lnTo>
                <a:close/>
                <a:moveTo>
                  <a:pt x="20684" y="8212"/>
                </a:moveTo>
                <a:cubicBezTo>
                  <a:pt x="20941" y="8212"/>
                  <a:pt x="21159" y="8318"/>
                  <a:pt x="21335" y="8526"/>
                </a:cubicBezTo>
                <a:cubicBezTo>
                  <a:pt x="21511" y="8741"/>
                  <a:pt x="21599" y="8987"/>
                  <a:pt x="21599" y="9266"/>
                </a:cubicBezTo>
                <a:lnTo>
                  <a:pt x="21599" y="12292"/>
                </a:lnTo>
                <a:cubicBezTo>
                  <a:pt x="21599" y="12597"/>
                  <a:pt x="21511" y="12858"/>
                  <a:pt x="21335" y="13070"/>
                </a:cubicBezTo>
                <a:cubicBezTo>
                  <a:pt x="21161" y="13281"/>
                  <a:pt x="20943" y="13387"/>
                  <a:pt x="20684" y="13387"/>
                </a:cubicBezTo>
                <a:lnTo>
                  <a:pt x="891" y="13387"/>
                </a:lnTo>
                <a:cubicBezTo>
                  <a:pt x="646" y="13387"/>
                  <a:pt x="438" y="13281"/>
                  <a:pt x="261" y="13070"/>
                </a:cubicBezTo>
                <a:cubicBezTo>
                  <a:pt x="88" y="12859"/>
                  <a:pt x="0" y="12597"/>
                  <a:pt x="0" y="12292"/>
                </a:cubicBezTo>
                <a:lnTo>
                  <a:pt x="0" y="9266"/>
                </a:lnTo>
                <a:cubicBezTo>
                  <a:pt x="0" y="8976"/>
                  <a:pt x="88" y="8729"/>
                  <a:pt x="261" y="8520"/>
                </a:cubicBezTo>
                <a:cubicBezTo>
                  <a:pt x="438" y="8315"/>
                  <a:pt x="646" y="8212"/>
                  <a:pt x="891" y="8212"/>
                </a:cubicBezTo>
                <a:lnTo>
                  <a:pt x="20684" y="8212"/>
                </a:lnTo>
                <a:close/>
                <a:moveTo>
                  <a:pt x="20684" y="16410"/>
                </a:moveTo>
                <a:cubicBezTo>
                  <a:pt x="20941" y="16410"/>
                  <a:pt x="21159" y="16515"/>
                  <a:pt x="21335" y="16724"/>
                </a:cubicBezTo>
                <a:cubicBezTo>
                  <a:pt x="21511" y="16938"/>
                  <a:pt x="21599" y="17188"/>
                  <a:pt x="21599" y="17479"/>
                </a:cubicBezTo>
                <a:lnTo>
                  <a:pt x="21599" y="20527"/>
                </a:lnTo>
                <a:cubicBezTo>
                  <a:pt x="21599" y="20821"/>
                  <a:pt x="21511" y="21071"/>
                  <a:pt x="21335" y="21282"/>
                </a:cubicBezTo>
                <a:cubicBezTo>
                  <a:pt x="21161" y="21491"/>
                  <a:pt x="20943" y="21599"/>
                  <a:pt x="20684" y="21599"/>
                </a:cubicBezTo>
                <a:lnTo>
                  <a:pt x="891" y="21599"/>
                </a:lnTo>
                <a:cubicBezTo>
                  <a:pt x="646" y="21599"/>
                  <a:pt x="438" y="21491"/>
                  <a:pt x="261" y="21282"/>
                </a:cubicBezTo>
                <a:cubicBezTo>
                  <a:pt x="88" y="21071"/>
                  <a:pt x="0" y="20821"/>
                  <a:pt x="0" y="20527"/>
                </a:cubicBezTo>
                <a:lnTo>
                  <a:pt x="0" y="17479"/>
                </a:lnTo>
                <a:cubicBezTo>
                  <a:pt x="0" y="17188"/>
                  <a:pt x="88" y="16938"/>
                  <a:pt x="261" y="16724"/>
                </a:cubicBezTo>
                <a:cubicBezTo>
                  <a:pt x="438" y="16515"/>
                  <a:pt x="646" y="16410"/>
                  <a:pt x="891" y="16410"/>
                </a:cubicBezTo>
                <a:lnTo>
                  <a:pt x="20684" y="16410"/>
                </a:lnTo>
                <a:close/>
                <a:moveTo>
                  <a:pt x="20520" y="9704"/>
                </a:moveTo>
                <a:lnTo>
                  <a:pt x="8810" y="9704"/>
                </a:lnTo>
                <a:lnTo>
                  <a:pt x="8810" y="11869"/>
                </a:lnTo>
                <a:lnTo>
                  <a:pt x="20520" y="11869"/>
                </a:lnTo>
                <a:lnTo>
                  <a:pt x="20520" y="9704"/>
                </a:lnTo>
                <a:close/>
                <a:moveTo>
                  <a:pt x="20520" y="17916"/>
                </a:moveTo>
                <a:lnTo>
                  <a:pt x="12409" y="17916"/>
                </a:lnTo>
                <a:lnTo>
                  <a:pt x="12409" y="20066"/>
                </a:lnTo>
                <a:lnTo>
                  <a:pt x="20520" y="20066"/>
                </a:lnTo>
                <a:lnTo>
                  <a:pt x="20520" y="17916"/>
                </a:lnTo>
                <a:close/>
                <a:moveTo>
                  <a:pt x="20520" y="1533"/>
                </a:moveTo>
                <a:lnTo>
                  <a:pt x="16003" y="1533"/>
                </a:lnTo>
                <a:lnTo>
                  <a:pt x="16003" y="3683"/>
                </a:lnTo>
                <a:lnTo>
                  <a:pt x="20520" y="3683"/>
                </a:lnTo>
                <a:lnTo>
                  <a:pt x="20520" y="153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85" name="AutoShape 62"/>
          <p:cNvSpPr>
            <a:spLocks noChangeArrowheads="1"/>
          </p:cNvSpPr>
          <p:nvPr/>
        </p:nvSpPr>
        <p:spPr bwMode="auto">
          <a:xfrm>
            <a:off x="7350125" y="2597150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74" y="10049"/>
                </a:moveTo>
                <a:cubicBezTo>
                  <a:pt x="110" y="9662"/>
                  <a:pt x="28" y="9253"/>
                  <a:pt x="28" y="8829"/>
                </a:cubicBezTo>
                <a:cubicBezTo>
                  <a:pt x="28" y="8128"/>
                  <a:pt x="211" y="7492"/>
                  <a:pt x="582" y="6924"/>
                </a:cubicBezTo>
                <a:cubicBezTo>
                  <a:pt x="494" y="6390"/>
                  <a:pt x="525" y="5854"/>
                  <a:pt x="683" y="5314"/>
                </a:cubicBezTo>
                <a:cubicBezTo>
                  <a:pt x="842" y="4774"/>
                  <a:pt x="1104" y="4300"/>
                  <a:pt x="1475" y="3896"/>
                </a:cubicBezTo>
                <a:cubicBezTo>
                  <a:pt x="1511" y="3133"/>
                  <a:pt x="1712" y="2511"/>
                  <a:pt x="2082" y="2014"/>
                </a:cubicBezTo>
                <a:cubicBezTo>
                  <a:pt x="2452" y="1517"/>
                  <a:pt x="2913" y="1115"/>
                  <a:pt x="3461" y="810"/>
                </a:cubicBezTo>
                <a:cubicBezTo>
                  <a:pt x="4012" y="502"/>
                  <a:pt x="4620" y="293"/>
                  <a:pt x="5286" y="177"/>
                </a:cubicBezTo>
                <a:cubicBezTo>
                  <a:pt x="5953" y="56"/>
                  <a:pt x="6603" y="0"/>
                  <a:pt x="7233" y="0"/>
                </a:cubicBezTo>
                <a:cubicBezTo>
                  <a:pt x="7880" y="0"/>
                  <a:pt x="8536" y="45"/>
                  <a:pt x="9189" y="132"/>
                </a:cubicBezTo>
                <a:cubicBezTo>
                  <a:pt x="9839" y="225"/>
                  <a:pt x="10480" y="353"/>
                  <a:pt x="11102" y="525"/>
                </a:cubicBezTo>
                <a:cubicBezTo>
                  <a:pt x="11735" y="706"/>
                  <a:pt x="12362" y="898"/>
                  <a:pt x="12989" y="1099"/>
                </a:cubicBezTo>
                <a:cubicBezTo>
                  <a:pt x="13617" y="1302"/>
                  <a:pt x="14264" y="1407"/>
                  <a:pt x="14931" y="1407"/>
                </a:cubicBezTo>
                <a:lnTo>
                  <a:pt x="20006" y="1407"/>
                </a:lnTo>
                <a:cubicBezTo>
                  <a:pt x="20447" y="1407"/>
                  <a:pt x="20822" y="1562"/>
                  <a:pt x="21133" y="1876"/>
                </a:cubicBezTo>
                <a:cubicBezTo>
                  <a:pt x="21444" y="2195"/>
                  <a:pt x="21599" y="2571"/>
                  <a:pt x="21599" y="3011"/>
                </a:cubicBezTo>
                <a:lnTo>
                  <a:pt x="21599" y="11711"/>
                </a:lnTo>
                <a:cubicBezTo>
                  <a:pt x="21599" y="12151"/>
                  <a:pt x="21444" y="12533"/>
                  <a:pt x="21133" y="12847"/>
                </a:cubicBezTo>
                <a:cubicBezTo>
                  <a:pt x="20822" y="13160"/>
                  <a:pt x="20447" y="13321"/>
                  <a:pt x="20006" y="13321"/>
                </a:cubicBezTo>
                <a:lnTo>
                  <a:pt x="15284" y="13321"/>
                </a:lnTo>
                <a:cubicBezTo>
                  <a:pt x="15044" y="13448"/>
                  <a:pt x="14846" y="13587"/>
                  <a:pt x="14702" y="13734"/>
                </a:cubicBezTo>
                <a:cubicBezTo>
                  <a:pt x="14558" y="13883"/>
                  <a:pt x="14405" y="14056"/>
                  <a:pt x="14241" y="14254"/>
                </a:cubicBezTo>
                <a:cubicBezTo>
                  <a:pt x="14097" y="14434"/>
                  <a:pt x="13950" y="14612"/>
                  <a:pt x="13803" y="14782"/>
                </a:cubicBezTo>
                <a:cubicBezTo>
                  <a:pt x="13653" y="14954"/>
                  <a:pt x="13495" y="15121"/>
                  <a:pt x="13323" y="15279"/>
                </a:cubicBezTo>
                <a:cubicBezTo>
                  <a:pt x="13026" y="15601"/>
                  <a:pt x="12681" y="15909"/>
                  <a:pt x="12297" y="16211"/>
                </a:cubicBezTo>
                <a:cubicBezTo>
                  <a:pt x="11907" y="16522"/>
                  <a:pt x="11616" y="16853"/>
                  <a:pt x="11416" y="17217"/>
                </a:cubicBezTo>
                <a:cubicBezTo>
                  <a:pt x="11189" y="17604"/>
                  <a:pt x="11051" y="18051"/>
                  <a:pt x="10997" y="18562"/>
                </a:cubicBezTo>
                <a:cubicBezTo>
                  <a:pt x="10941" y="19071"/>
                  <a:pt x="10859" y="19551"/>
                  <a:pt x="10746" y="20003"/>
                </a:cubicBezTo>
                <a:cubicBezTo>
                  <a:pt x="10633" y="20450"/>
                  <a:pt x="10438" y="20831"/>
                  <a:pt x="10152" y="21139"/>
                </a:cubicBezTo>
                <a:cubicBezTo>
                  <a:pt x="9867" y="21444"/>
                  <a:pt x="9384" y="21599"/>
                  <a:pt x="8697" y="21599"/>
                </a:cubicBezTo>
                <a:cubicBezTo>
                  <a:pt x="8146" y="21599"/>
                  <a:pt x="7643" y="21484"/>
                  <a:pt x="7188" y="21258"/>
                </a:cubicBezTo>
                <a:cubicBezTo>
                  <a:pt x="6733" y="21023"/>
                  <a:pt x="6349" y="20715"/>
                  <a:pt x="6038" y="20328"/>
                </a:cubicBezTo>
                <a:cubicBezTo>
                  <a:pt x="5730" y="19938"/>
                  <a:pt x="5484" y="19495"/>
                  <a:pt x="5309" y="18995"/>
                </a:cubicBezTo>
                <a:cubicBezTo>
                  <a:pt x="5134" y="18492"/>
                  <a:pt x="5043" y="17991"/>
                  <a:pt x="5043" y="17472"/>
                </a:cubicBezTo>
                <a:cubicBezTo>
                  <a:pt x="5043" y="16941"/>
                  <a:pt x="5123" y="16432"/>
                  <a:pt x="5281" y="15954"/>
                </a:cubicBezTo>
                <a:cubicBezTo>
                  <a:pt x="5439" y="15469"/>
                  <a:pt x="5626" y="14988"/>
                  <a:pt x="5840" y="14513"/>
                </a:cubicBezTo>
                <a:cubicBezTo>
                  <a:pt x="5527" y="14530"/>
                  <a:pt x="5210" y="14547"/>
                  <a:pt x="4902" y="14562"/>
                </a:cubicBezTo>
                <a:cubicBezTo>
                  <a:pt x="4591" y="14584"/>
                  <a:pt x="4275" y="14590"/>
                  <a:pt x="3961" y="14590"/>
                </a:cubicBezTo>
                <a:cubicBezTo>
                  <a:pt x="3464" y="14590"/>
                  <a:pt x="2978" y="14547"/>
                  <a:pt x="2506" y="14451"/>
                </a:cubicBezTo>
                <a:cubicBezTo>
                  <a:pt x="2031" y="14352"/>
                  <a:pt x="1613" y="14197"/>
                  <a:pt x="1243" y="13977"/>
                </a:cubicBezTo>
                <a:cubicBezTo>
                  <a:pt x="870" y="13756"/>
                  <a:pt x="573" y="13454"/>
                  <a:pt x="344" y="13061"/>
                </a:cubicBezTo>
                <a:cubicBezTo>
                  <a:pt x="113" y="12674"/>
                  <a:pt x="0" y="12191"/>
                  <a:pt x="0" y="11603"/>
                </a:cubicBezTo>
                <a:cubicBezTo>
                  <a:pt x="0" y="11341"/>
                  <a:pt x="22" y="11081"/>
                  <a:pt x="64" y="10826"/>
                </a:cubicBezTo>
                <a:cubicBezTo>
                  <a:pt x="115" y="10569"/>
                  <a:pt x="183" y="10309"/>
                  <a:pt x="274" y="10049"/>
                </a:cubicBezTo>
                <a:moveTo>
                  <a:pt x="2438" y="7249"/>
                </a:moveTo>
                <a:cubicBezTo>
                  <a:pt x="1907" y="7696"/>
                  <a:pt x="1641" y="8247"/>
                  <a:pt x="1641" y="8914"/>
                </a:cubicBezTo>
                <a:cubicBezTo>
                  <a:pt x="1641" y="9125"/>
                  <a:pt x="1695" y="9318"/>
                  <a:pt x="1802" y="9504"/>
                </a:cubicBezTo>
                <a:cubicBezTo>
                  <a:pt x="1913" y="9688"/>
                  <a:pt x="2034" y="9840"/>
                  <a:pt x="2170" y="9967"/>
                </a:cubicBezTo>
                <a:cubicBezTo>
                  <a:pt x="2026" y="10233"/>
                  <a:pt x="1896" y="10487"/>
                  <a:pt x="1783" y="10747"/>
                </a:cubicBezTo>
                <a:cubicBezTo>
                  <a:pt x="1669" y="11007"/>
                  <a:pt x="1613" y="11293"/>
                  <a:pt x="1613" y="11606"/>
                </a:cubicBezTo>
                <a:cubicBezTo>
                  <a:pt x="1613" y="11923"/>
                  <a:pt x="1689" y="12171"/>
                  <a:pt x="1850" y="12358"/>
                </a:cubicBezTo>
                <a:cubicBezTo>
                  <a:pt x="2009" y="12541"/>
                  <a:pt x="2201" y="12677"/>
                  <a:pt x="2430" y="12767"/>
                </a:cubicBezTo>
                <a:cubicBezTo>
                  <a:pt x="2661" y="12860"/>
                  <a:pt x="2913" y="12914"/>
                  <a:pt x="3190" y="12931"/>
                </a:cubicBezTo>
                <a:cubicBezTo>
                  <a:pt x="3467" y="12948"/>
                  <a:pt x="3724" y="12959"/>
                  <a:pt x="3967" y="12959"/>
                </a:cubicBezTo>
                <a:cubicBezTo>
                  <a:pt x="4388" y="12959"/>
                  <a:pt x="4803" y="12943"/>
                  <a:pt x="5199" y="12914"/>
                </a:cubicBezTo>
                <a:cubicBezTo>
                  <a:pt x="5597" y="12895"/>
                  <a:pt x="5996" y="12878"/>
                  <a:pt x="6403" y="12878"/>
                </a:cubicBezTo>
                <a:cubicBezTo>
                  <a:pt x="6682" y="12878"/>
                  <a:pt x="6959" y="12895"/>
                  <a:pt x="7236" y="12914"/>
                </a:cubicBezTo>
                <a:cubicBezTo>
                  <a:pt x="7510" y="12943"/>
                  <a:pt x="7779" y="13016"/>
                  <a:pt x="8039" y="13121"/>
                </a:cubicBezTo>
                <a:cubicBezTo>
                  <a:pt x="8039" y="13491"/>
                  <a:pt x="7965" y="13844"/>
                  <a:pt x="7818" y="14174"/>
                </a:cubicBezTo>
                <a:cubicBezTo>
                  <a:pt x="7669" y="14511"/>
                  <a:pt x="7507" y="14847"/>
                  <a:pt x="7329" y="15189"/>
                </a:cubicBezTo>
                <a:cubicBezTo>
                  <a:pt x="7151" y="15531"/>
                  <a:pt x="6999" y="15889"/>
                  <a:pt x="6863" y="16260"/>
                </a:cubicBezTo>
                <a:cubicBezTo>
                  <a:pt x="6728" y="16630"/>
                  <a:pt x="6660" y="17031"/>
                  <a:pt x="6660" y="17474"/>
                </a:cubicBezTo>
                <a:cubicBezTo>
                  <a:pt x="6660" y="17771"/>
                  <a:pt x="6708" y="18071"/>
                  <a:pt x="6795" y="18362"/>
                </a:cubicBezTo>
                <a:cubicBezTo>
                  <a:pt x="6886" y="18655"/>
                  <a:pt x="7019" y="18918"/>
                  <a:pt x="7197" y="19161"/>
                </a:cubicBezTo>
                <a:cubicBezTo>
                  <a:pt x="7372" y="19398"/>
                  <a:pt x="7584" y="19593"/>
                  <a:pt x="7832" y="19740"/>
                </a:cubicBezTo>
                <a:cubicBezTo>
                  <a:pt x="8081" y="19890"/>
                  <a:pt x="8372" y="19964"/>
                  <a:pt x="8708" y="19964"/>
                </a:cubicBezTo>
                <a:cubicBezTo>
                  <a:pt x="8745" y="19964"/>
                  <a:pt x="8793" y="19966"/>
                  <a:pt x="8864" y="19978"/>
                </a:cubicBezTo>
                <a:cubicBezTo>
                  <a:pt x="8932" y="19983"/>
                  <a:pt x="8982" y="19983"/>
                  <a:pt x="9019" y="19964"/>
                </a:cubicBezTo>
                <a:cubicBezTo>
                  <a:pt x="9090" y="19930"/>
                  <a:pt x="9132" y="19890"/>
                  <a:pt x="9141" y="19856"/>
                </a:cubicBezTo>
                <a:cubicBezTo>
                  <a:pt x="9152" y="19819"/>
                  <a:pt x="9166" y="19763"/>
                  <a:pt x="9183" y="19692"/>
                </a:cubicBezTo>
                <a:cubicBezTo>
                  <a:pt x="9291" y="19161"/>
                  <a:pt x="9392" y="18604"/>
                  <a:pt x="9485" y="18014"/>
                </a:cubicBezTo>
                <a:cubicBezTo>
                  <a:pt x="9582" y="17429"/>
                  <a:pt x="9760" y="16901"/>
                  <a:pt x="10008" y="16420"/>
                </a:cubicBezTo>
                <a:cubicBezTo>
                  <a:pt x="10271" y="15963"/>
                  <a:pt x="10604" y="15564"/>
                  <a:pt x="11009" y="15234"/>
                </a:cubicBezTo>
                <a:cubicBezTo>
                  <a:pt x="11415" y="14898"/>
                  <a:pt x="11803" y="14544"/>
                  <a:pt x="12173" y="14174"/>
                </a:cubicBezTo>
                <a:cubicBezTo>
                  <a:pt x="12433" y="13897"/>
                  <a:pt x="12656" y="13643"/>
                  <a:pt x="12840" y="13411"/>
                </a:cubicBezTo>
                <a:cubicBezTo>
                  <a:pt x="13023" y="13180"/>
                  <a:pt x="13215" y="12965"/>
                  <a:pt x="13408" y="12762"/>
                </a:cubicBezTo>
                <a:cubicBezTo>
                  <a:pt x="13600" y="12555"/>
                  <a:pt x="13814" y="12369"/>
                  <a:pt x="14043" y="12194"/>
                </a:cubicBezTo>
                <a:cubicBezTo>
                  <a:pt x="14275" y="12016"/>
                  <a:pt x="14575" y="11855"/>
                  <a:pt x="14942" y="11713"/>
                </a:cubicBezTo>
                <a:lnTo>
                  <a:pt x="14970" y="11713"/>
                </a:lnTo>
                <a:lnTo>
                  <a:pt x="14970" y="3014"/>
                </a:lnTo>
                <a:cubicBezTo>
                  <a:pt x="14323" y="3014"/>
                  <a:pt x="13701" y="2943"/>
                  <a:pt x="13111" y="2794"/>
                </a:cubicBezTo>
                <a:cubicBezTo>
                  <a:pt x="12520" y="2647"/>
                  <a:pt x="11921" y="2480"/>
                  <a:pt x="11311" y="2308"/>
                </a:cubicBezTo>
                <a:cubicBezTo>
                  <a:pt x="10703" y="2132"/>
                  <a:pt x="10068" y="1966"/>
                  <a:pt x="9404" y="1819"/>
                </a:cubicBezTo>
                <a:cubicBezTo>
                  <a:pt x="8742" y="1669"/>
                  <a:pt x="8022" y="1599"/>
                  <a:pt x="7245" y="1599"/>
                </a:cubicBezTo>
                <a:cubicBezTo>
                  <a:pt x="6838" y="1599"/>
                  <a:pt x="6394" y="1630"/>
                  <a:pt x="5911" y="1697"/>
                </a:cubicBezTo>
                <a:cubicBezTo>
                  <a:pt x="5428" y="1768"/>
                  <a:pt x="4981" y="1890"/>
                  <a:pt x="4566" y="2062"/>
                </a:cubicBezTo>
                <a:cubicBezTo>
                  <a:pt x="4150" y="2237"/>
                  <a:pt x="3800" y="2491"/>
                  <a:pt x="3509" y="2822"/>
                </a:cubicBezTo>
                <a:cubicBezTo>
                  <a:pt x="3221" y="3147"/>
                  <a:pt x="3077" y="3585"/>
                  <a:pt x="3077" y="4124"/>
                </a:cubicBezTo>
                <a:cubicBezTo>
                  <a:pt x="3077" y="4218"/>
                  <a:pt x="3082" y="4297"/>
                  <a:pt x="3091" y="4367"/>
                </a:cubicBezTo>
                <a:cubicBezTo>
                  <a:pt x="3099" y="4438"/>
                  <a:pt x="3113" y="4528"/>
                  <a:pt x="3133" y="4627"/>
                </a:cubicBezTo>
                <a:cubicBezTo>
                  <a:pt x="2817" y="4771"/>
                  <a:pt x="2579" y="5009"/>
                  <a:pt x="2415" y="5345"/>
                </a:cubicBezTo>
                <a:cubicBezTo>
                  <a:pt x="2252" y="5676"/>
                  <a:pt x="2172" y="6012"/>
                  <a:pt x="2172" y="6342"/>
                </a:cubicBezTo>
                <a:cubicBezTo>
                  <a:pt x="2167" y="6696"/>
                  <a:pt x="2260" y="7001"/>
                  <a:pt x="2438" y="7249"/>
                </a:cubicBezTo>
                <a:moveTo>
                  <a:pt x="17344" y="3071"/>
                </a:moveTo>
                <a:cubicBezTo>
                  <a:pt x="17050" y="3071"/>
                  <a:pt x="16793" y="3170"/>
                  <a:pt x="16578" y="3373"/>
                </a:cubicBezTo>
                <a:cubicBezTo>
                  <a:pt x="16366" y="3579"/>
                  <a:pt x="16262" y="3836"/>
                  <a:pt x="16262" y="4153"/>
                </a:cubicBezTo>
                <a:cubicBezTo>
                  <a:pt x="16262" y="4449"/>
                  <a:pt x="16366" y="4704"/>
                  <a:pt x="16578" y="4918"/>
                </a:cubicBezTo>
                <a:cubicBezTo>
                  <a:pt x="16790" y="5130"/>
                  <a:pt x="17047" y="5235"/>
                  <a:pt x="17344" y="5235"/>
                </a:cubicBezTo>
                <a:cubicBezTo>
                  <a:pt x="17658" y="5235"/>
                  <a:pt x="17918" y="5130"/>
                  <a:pt x="18121" y="4918"/>
                </a:cubicBezTo>
                <a:cubicBezTo>
                  <a:pt x="18322" y="4704"/>
                  <a:pt x="18423" y="4449"/>
                  <a:pt x="18423" y="4153"/>
                </a:cubicBezTo>
                <a:cubicBezTo>
                  <a:pt x="18423" y="3836"/>
                  <a:pt x="18322" y="3579"/>
                  <a:pt x="18121" y="3373"/>
                </a:cubicBezTo>
                <a:cubicBezTo>
                  <a:pt x="17920" y="3170"/>
                  <a:pt x="17660" y="3071"/>
                  <a:pt x="17344" y="3071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86" name="AutoShape 63"/>
          <p:cNvSpPr>
            <a:spLocks noChangeArrowheads="1"/>
          </p:cNvSpPr>
          <p:nvPr/>
        </p:nvSpPr>
        <p:spPr bwMode="auto">
          <a:xfrm>
            <a:off x="3201988" y="4899025"/>
            <a:ext cx="301625" cy="241300"/>
          </a:xfrm>
          <a:custGeom>
            <a:avLst/>
            <a:gdLst>
              <a:gd name="T0" fmla="*/ 150813 w 21600"/>
              <a:gd name="T1" fmla="*/ 120650 h 21600"/>
              <a:gd name="T2" fmla="*/ 150813 w 21600"/>
              <a:gd name="T3" fmla="*/ 120650 h 21600"/>
              <a:gd name="T4" fmla="*/ 150813 w 21600"/>
              <a:gd name="T5" fmla="*/ 120650 h 21600"/>
              <a:gd name="T6" fmla="*/ 150813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87" name="AutoShape 64"/>
          <p:cNvSpPr>
            <a:spLocks noChangeArrowheads="1"/>
          </p:cNvSpPr>
          <p:nvPr/>
        </p:nvSpPr>
        <p:spPr bwMode="auto">
          <a:xfrm>
            <a:off x="3838575" y="4899025"/>
            <a:ext cx="301625" cy="241300"/>
          </a:xfrm>
          <a:custGeom>
            <a:avLst/>
            <a:gdLst>
              <a:gd name="T0" fmla="*/ 150813 w 21600"/>
              <a:gd name="T1" fmla="*/ 120650 h 21600"/>
              <a:gd name="T2" fmla="*/ 150813 w 21600"/>
              <a:gd name="T3" fmla="*/ 120650 h 21600"/>
              <a:gd name="T4" fmla="*/ 150813 w 21600"/>
              <a:gd name="T5" fmla="*/ 120650 h 21600"/>
              <a:gd name="T6" fmla="*/ 150813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63" y="0"/>
                </a:moveTo>
                <a:cubicBezTo>
                  <a:pt x="20630" y="0"/>
                  <a:pt x="20946" y="161"/>
                  <a:pt x="21208" y="481"/>
                </a:cubicBezTo>
                <a:cubicBezTo>
                  <a:pt x="21470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1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41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81"/>
                </a:cubicBezTo>
                <a:cubicBezTo>
                  <a:pt x="663" y="161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252"/>
                </a:moveTo>
                <a:lnTo>
                  <a:pt x="8590" y="2252"/>
                </a:lnTo>
                <a:lnTo>
                  <a:pt x="8426" y="3545"/>
                </a:lnTo>
                <a:lnTo>
                  <a:pt x="1804" y="3545"/>
                </a:lnTo>
                <a:lnTo>
                  <a:pt x="1804" y="5501"/>
                </a:lnTo>
                <a:lnTo>
                  <a:pt x="19805" y="5501"/>
                </a:lnTo>
                <a:lnTo>
                  <a:pt x="19805" y="2252"/>
                </a:lnTo>
                <a:close/>
                <a:moveTo>
                  <a:pt x="19805" y="17746"/>
                </a:moveTo>
                <a:lnTo>
                  <a:pt x="1804" y="17746"/>
                </a:lnTo>
                <a:lnTo>
                  <a:pt x="1804" y="19350"/>
                </a:lnTo>
                <a:lnTo>
                  <a:pt x="19805" y="19350"/>
                </a:lnTo>
                <a:lnTo>
                  <a:pt x="19805" y="17746"/>
                </a:lnTo>
                <a:close/>
                <a:moveTo>
                  <a:pt x="3116" y="2743"/>
                </a:moveTo>
                <a:lnTo>
                  <a:pt x="6820" y="2743"/>
                </a:lnTo>
                <a:lnTo>
                  <a:pt x="6820" y="1436"/>
                </a:lnTo>
                <a:lnTo>
                  <a:pt x="3116" y="1436"/>
                </a:lnTo>
                <a:lnTo>
                  <a:pt x="3116" y="2743"/>
                </a:lnTo>
                <a:close/>
                <a:moveTo>
                  <a:pt x="6529" y="11631"/>
                </a:moveTo>
                <a:cubicBezTo>
                  <a:pt x="6529" y="12342"/>
                  <a:pt x="6639" y="13011"/>
                  <a:pt x="6862" y="13634"/>
                </a:cubicBezTo>
                <a:cubicBezTo>
                  <a:pt x="7084" y="14257"/>
                  <a:pt x="7388" y="14800"/>
                  <a:pt x="7775" y="15264"/>
                </a:cubicBezTo>
                <a:cubicBezTo>
                  <a:pt x="8162" y="15731"/>
                  <a:pt x="8617" y="16095"/>
                  <a:pt x="9134" y="16359"/>
                </a:cubicBezTo>
                <a:cubicBezTo>
                  <a:pt x="9655" y="16630"/>
                  <a:pt x="10211" y="16762"/>
                  <a:pt x="10806" y="16762"/>
                </a:cubicBezTo>
                <a:cubicBezTo>
                  <a:pt x="11398" y="16762"/>
                  <a:pt x="11954" y="16630"/>
                  <a:pt x="12470" y="16359"/>
                </a:cubicBezTo>
                <a:cubicBezTo>
                  <a:pt x="12984" y="16095"/>
                  <a:pt x="13435" y="15731"/>
                  <a:pt x="13824" y="15264"/>
                </a:cubicBezTo>
                <a:cubicBezTo>
                  <a:pt x="14211" y="14800"/>
                  <a:pt x="14515" y="14257"/>
                  <a:pt x="14737" y="13634"/>
                </a:cubicBezTo>
                <a:cubicBezTo>
                  <a:pt x="14960" y="13011"/>
                  <a:pt x="15070" y="12342"/>
                  <a:pt x="15070" y="11631"/>
                </a:cubicBezTo>
                <a:cubicBezTo>
                  <a:pt x="15070" y="10917"/>
                  <a:pt x="14960" y="10250"/>
                  <a:pt x="14737" y="9625"/>
                </a:cubicBezTo>
                <a:cubicBezTo>
                  <a:pt x="14515" y="9002"/>
                  <a:pt x="14211" y="8461"/>
                  <a:pt x="13824" y="8003"/>
                </a:cubicBezTo>
                <a:cubicBezTo>
                  <a:pt x="13435" y="7542"/>
                  <a:pt x="12982" y="7178"/>
                  <a:pt x="12463" y="6914"/>
                </a:cubicBezTo>
                <a:cubicBezTo>
                  <a:pt x="11944" y="6646"/>
                  <a:pt x="11391" y="6511"/>
                  <a:pt x="10806" y="6511"/>
                </a:cubicBezTo>
                <a:cubicBezTo>
                  <a:pt x="10211" y="6511"/>
                  <a:pt x="9655" y="6646"/>
                  <a:pt x="9134" y="6914"/>
                </a:cubicBezTo>
                <a:cubicBezTo>
                  <a:pt x="8617" y="7178"/>
                  <a:pt x="8162" y="7542"/>
                  <a:pt x="7775" y="8003"/>
                </a:cubicBezTo>
                <a:cubicBezTo>
                  <a:pt x="7388" y="8461"/>
                  <a:pt x="7084" y="9002"/>
                  <a:pt x="6862" y="9625"/>
                </a:cubicBezTo>
                <a:cubicBezTo>
                  <a:pt x="6639" y="10250"/>
                  <a:pt x="6529" y="10917"/>
                  <a:pt x="6529" y="11631"/>
                </a:cubicBezTo>
                <a:moveTo>
                  <a:pt x="13724" y="11631"/>
                </a:moveTo>
                <a:cubicBezTo>
                  <a:pt x="13724" y="12109"/>
                  <a:pt x="13648" y="12565"/>
                  <a:pt x="13501" y="12999"/>
                </a:cubicBezTo>
                <a:cubicBezTo>
                  <a:pt x="13352" y="13434"/>
                  <a:pt x="13146" y="13813"/>
                  <a:pt x="12879" y="14127"/>
                </a:cubicBezTo>
                <a:cubicBezTo>
                  <a:pt x="12612" y="14439"/>
                  <a:pt x="12301" y="14688"/>
                  <a:pt x="11942" y="14870"/>
                </a:cubicBezTo>
                <a:cubicBezTo>
                  <a:pt x="11582" y="15052"/>
                  <a:pt x="11205" y="15144"/>
                  <a:pt x="10806" y="15144"/>
                </a:cubicBezTo>
                <a:cubicBezTo>
                  <a:pt x="10407" y="15144"/>
                  <a:pt x="10025" y="15052"/>
                  <a:pt x="9662" y="14870"/>
                </a:cubicBezTo>
                <a:cubicBezTo>
                  <a:pt x="9300" y="14688"/>
                  <a:pt x="8987" y="14439"/>
                  <a:pt x="8725" y="14127"/>
                </a:cubicBezTo>
                <a:cubicBezTo>
                  <a:pt x="8463" y="13813"/>
                  <a:pt x="8257" y="13440"/>
                  <a:pt x="8103" y="13008"/>
                </a:cubicBezTo>
                <a:cubicBezTo>
                  <a:pt x="7951" y="12579"/>
                  <a:pt x="7875" y="12118"/>
                  <a:pt x="7875" y="11631"/>
                </a:cubicBezTo>
                <a:cubicBezTo>
                  <a:pt x="7875" y="11152"/>
                  <a:pt x="7951" y="10700"/>
                  <a:pt x="8103" y="10265"/>
                </a:cubicBezTo>
                <a:cubicBezTo>
                  <a:pt x="8257" y="9836"/>
                  <a:pt x="8463" y="9460"/>
                  <a:pt x="8725" y="9140"/>
                </a:cubicBezTo>
                <a:cubicBezTo>
                  <a:pt x="8987" y="8823"/>
                  <a:pt x="9298" y="8576"/>
                  <a:pt x="9657" y="8394"/>
                </a:cubicBezTo>
                <a:cubicBezTo>
                  <a:pt x="10015" y="8218"/>
                  <a:pt x="10399" y="8130"/>
                  <a:pt x="10806" y="8130"/>
                </a:cubicBezTo>
                <a:cubicBezTo>
                  <a:pt x="11205" y="8130"/>
                  <a:pt x="11582" y="8218"/>
                  <a:pt x="11942" y="8394"/>
                </a:cubicBezTo>
                <a:cubicBezTo>
                  <a:pt x="12301" y="8576"/>
                  <a:pt x="12612" y="8823"/>
                  <a:pt x="12879" y="9140"/>
                </a:cubicBezTo>
                <a:cubicBezTo>
                  <a:pt x="13146" y="9460"/>
                  <a:pt x="13352" y="9836"/>
                  <a:pt x="13501" y="10265"/>
                </a:cubicBezTo>
                <a:cubicBezTo>
                  <a:pt x="13648" y="10700"/>
                  <a:pt x="13724" y="11152"/>
                  <a:pt x="13724" y="11631"/>
                </a:cubicBezTo>
                <a:moveTo>
                  <a:pt x="9692" y="11631"/>
                </a:moveTo>
                <a:cubicBezTo>
                  <a:pt x="9692" y="11246"/>
                  <a:pt x="9799" y="10929"/>
                  <a:pt x="10020" y="10682"/>
                </a:cubicBezTo>
                <a:cubicBezTo>
                  <a:pt x="10238" y="10432"/>
                  <a:pt x="10500" y="10309"/>
                  <a:pt x="10806" y="10309"/>
                </a:cubicBezTo>
                <a:lnTo>
                  <a:pt x="10806" y="10280"/>
                </a:lnTo>
                <a:cubicBezTo>
                  <a:pt x="10945" y="10280"/>
                  <a:pt x="11065" y="10224"/>
                  <a:pt x="11163" y="10109"/>
                </a:cubicBezTo>
                <a:cubicBezTo>
                  <a:pt x="11261" y="9998"/>
                  <a:pt x="11310" y="9862"/>
                  <a:pt x="11310" y="9704"/>
                </a:cubicBezTo>
                <a:cubicBezTo>
                  <a:pt x="11310" y="9533"/>
                  <a:pt x="11261" y="9392"/>
                  <a:pt x="11163" y="9275"/>
                </a:cubicBezTo>
                <a:cubicBezTo>
                  <a:pt x="11065" y="9157"/>
                  <a:pt x="10945" y="9096"/>
                  <a:pt x="10806" y="9096"/>
                </a:cubicBezTo>
                <a:cubicBezTo>
                  <a:pt x="10228" y="9096"/>
                  <a:pt x="9733" y="9348"/>
                  <a:pt x="9322" y="9848"/>
                </a:cubicBezTo>
                <a:cubicBezTo>
                  <a:pt x="8913" y="10350"/>
                  <a:pt x="8708" y="10943"/>
                  <a:pt x="8708" y="11628"/>
                </a:cubicBezTo>
                <a:cubicBezTo>
                  <a:pt x="8708" y="11777"/>
                  <a:pt x="8757" y="11913"/>
                  <a:pt x="8854" y="12027"/>
                </a:cubicBezTo>
                <a:cubicBezTo>
                  <a:pt x="8952" y="12147"/>
                  <a:pt x="9063" y="12206"/>
                  <a:pt x="9187" y="12206"/>
                </a:cubicBezTo>
                <a:cubicBezTo>
                  <a:pt x="9329" y="12206"/>
                  <a:pt x="9447" y="12148"/>
                  <a:pt x="9545" y="12027"/>
                </a:cubicBezTo>
                <a:cubicBezTo>
                  <a:pt x="9643" y="11916"/>
                  <a:pt x="9692" y="11780"/>
                  <a:pt x="9692" y="11631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88" name="AutoShape 65"/>
          <p:cNvSpPr>
            <a:spLocks noChangeArrowheads="1"/>
          </p:cNvSpPr>
          <p:nvPr/>
        </p:nvSpPr>
        <p:spPr bwMode="auto">
          <a:xfrm>
            <a:off x="4441825" y="4899025"/>
            <a:ext cx="247650" cy="241300"/>
          </a:xfrm>
          <a:custGeom>
            <a:avLst/>
            <a:gdLst>
              <a:gd name="T0" fmla="*/ 123825 w 21590"/>
              <a:gd name="T1" fmla="*/ 120650 h 21600"/>
              <a:gd name="T2" fmla="*/ 123825 w 21590"/>
              <a:gd name="T3" fmla="*/ 120650 h 21600"/>
              <a:gd name="T4" fmla="*/ 123825 w 21590"/>
              <a:gd name="T5" fmla="*/ 120650 h 21600"/>
              <a:gd name="T6" fmla="*/ 123825 w 2159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90"/>
              <a:gd name="T13" fmla="*/ 0 h 21600"/>
              <a:gd name="T14" fmla="*/ 21590 w 2159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0" h="21600">
                <a:moveTo>
                  <a:pt x="21292" y="12679"/>
                </a:moveTo>
                <a:cubicBezTo>
                  <a:pt x="21501" y="12885"/>
                  <a:pt x="21600" y="13136"/>
                  <a:pt x="21588" y="13436"/>
                </a:cubicBezTo>
                <a:cubicBezTo>
                  <a:pt x="21588" y="13662"/>
                  <a:pt x="21518" y="13865"/>
                  <a:pt x="21374" y="14043"/>
                </a:cubicBezTo>
                <a:cubicBezTo>
                  <a:pt x="21230" y="14224"/>
                  <a:pt x="21046" y="14342"/>
                  <a:pt x="20820" y="14393"/>
                </a:cubicBezTo>
                <a:lnTo>
                  <a:pt x="18197" y="15057"/>
                </a:lnTo>
                <a:cubicBezTo>
                  <a:pt x="18250" y="15220"/>
                  <a:pt x="18318" y="15438"/>
                  <a:pt x="18400" y="15706"/>
                </a:cubicBezTo>
                <a:cubicBezTo>
                  <a:pt x="18479" y="15977"/>
                  <a:pt x="18564" y="16254"/>
                  <a:pt x="18649" y="16531"/>
                </a:cubicBezTo>
                <a:cubicBezTo>
                  <a:pt x="18736" y="16810"/>
                  <a:pt x="18809" y="17081"/>
                  <a:pt x="18874" y="17333"/>
                </a:cubicBezTo>
                <a:cubicBezTo>
                  <a:pt x="18937" y="17592"/>
                  <a:pt x="18968" y="17801"/>
                  <a:pt x="18968" y="17962"/>
                </a:cubicBezTo>
                <a:cubicBezTo>
                  <a:pt x="18968" y="18225"/>
                  <a:pt x="18872" y="18459"/>
                  <a:pt x="18677" y="18660"/>
                </a:cubicBezTo>
                <a:cubicBezTo>
                  <a:pt x="18482" y="18860"/>
                  <a:pt x="18245" y="18965"/>
                  <a:pt x="17968" y="18965"/>
                </a:cubicBezTo>
                <a:cubicBezTo>
                  <a:pt x="17804" y="18965"/>
                  <a:pt x="17592" y="18934"/>
                  <a:pt x="17333" y="18869"/>
                </a:cubicBezTo>
                <a:cubicBezTo>
                  <a:pt x="17070" y="18807"/>
                  <a:pt x="16802" y="18733"/>
                  <a:pt x="16525" y="18646"/>
                </a:cubicBezTo>
                <a:cubicBezTo>
                  <a:pt x="16251" y="18561"/>
                  <a:pt x="15983" y="18476"/>
                  <a:pt x="15715" y="18397"/>
                </a:cubicBezTo>
                <a:cubicBezTo>
                  <a:pt x="15449" y="18315"/>
                  <a:pt x="15232" y="18250"/>
                  <a:pt x="15059" y="18194"/>
                </a:cubicBezTo>
                <a:lnTo>
                  <a:pt x="14399" y="20817"/>
                </a:lnTo>
                <a:cubicBezTo>
                  <a:pt x="14345" y="21040"/>
                  <a:pt x="14223" y="21227"/>
                  <a:pt x="14040" y="21376"/>
                </a:cubicBezTo>
                <a:cubicBezTo>
                  <a:pt x="13854" y="21526"/>
                  <a:pt x="13650" y="21599"/>
                  <a:pt x="13424" y="21599"/>
                </a:cubicBezTo>
                <a:cubicBezTo>
                  <a:pt x="13128" y="21599"/>
                  <a:pt x="12879" y="21498"/>
                  <a:pt x="12682" y="21289"/>
                </a:cubicBezTo>
                <a:lnTo>
                  <a:pt x="10801" y="19357"/>
                </a:lnTo>
                <a:lnTo>
                  <a:pt x="8881" y="21289"/>
                </a:lnTo>
                <a:cubicBezTo>
                  <a:pt x="8720" y="21498"/>
                  <a:pt x="8480" y="21599"/>
                  <a:pt x="8166" y="21599"/>
                </a:cubicBezTo>
                <a:cubicBezTo>
                  <a:pt x="7940" y="21599"/>
                  <a:pt x="7737" y="21526"/>
                  <a:pt x="7556" y="21376"/>
                </a:cubicBezTo>
                <a:cubicBezTo>
                  <a:pt x="7378" y="21227"/>
                  <a:pt x="7254" y="21040"/>
                  <a:pt x="7192" y="20817"/>
                </a:cubicBezTo>
                <a:lnTo>
                  <a:pt x="6528" y="18194"/>
                </a:lnTo>
                <a:cubicBezTo>
                  <a:pt x="6367" y="18250"/>
                  <a:pt x="6153" y="18315"/>
                  <a:pt x="5887" y="18397"/>
                </a:cubicBezTo>
                <a:cubicBezTo>
                  <a:pt x="5622" y="18479"/>
                  <a:pt x="5348" y="18561"/>
                  <a:pt x="5068" y="18646"/>
                </a:cubicBezTo>
                <a:cubicBezTo>
                  <a:pt x="4792" y="18733"/>
                  <a:pt x="4523" y="18807"/>
                  <a:pt x="4266" y="18869"/>
                </a:cubicBezTo>
                <a:cubicBezTo>
                  <a:pt x="4009" y="18934"/>
                  <a:pt x="3795" y="18965"/>
                  <a:pt x="3623" y="18965"/>
                </a:cubicBezTo>
                <a:cubicBezTo>
                  <a:pt x="3346" y="18965"/>
                  <a:pt x="3111" y="18860"/>
                  <a:pt x="2922" y="18660"/>
                </a:cubicBezTo>
                <a:cubicBezTo>
                  <a:pt x="2730" y="18459"/>
                  <a:pt x="2637" y="18225"/>
                  <a:pt x="2637" y="17962"/>
                </a:cubicBezTo>
                <a:cubicBezTo>
                  <a:pt x="2637" y="17801"/>
                  <a:pt x="2668" y="17592"/>
                  <a:pt x="2730" y="17333"/>
                </a:cubicBezTo>
                <a:cubicBezTo>
                  <a:pt x="2795" y="17081"/>
                  <a:pt x="2866" y="16810"/>
                  <a:pt x="2948" y="16531"/>
                </a:cubicBezTo>
                <a:cubicBezTo>
                  <a:pt x="3030" y="16254"/>
                  <a:pt x="3111" y="15980"/>
                  <a:pt x="3196" y="15712"/>
                </a:cubicBezTo>
                <a:cubicBezTo>
                  <a:pt x="3284" y="15446"/>
                  <a:pt x="3351" y="15229"/>
                  <a:pt x="3408" y="15057"/>
                </a:cubicBezTo>
                <a:lnTo>
                  <a:pt x="770" y="14393"/>
                </a:lnTo>
                <a:cubicBezTo>
                  <a:pt x="545" y="14342"/>
                  <a:pt x="361" y="14224"/>
                  <a:pt x="217" y="14034"/>
                </a:cubicBezTo>
                <a:cubicBezTo>
                  <a:pt x="73" y="13854"/>
                  <a:pt x="0" y="13650"/>
                  <a:pt x="0" y="13436"/>
                </a:cubicBezTo>
                <a:cubicBezTo>
                  <a:pt x="0" y="13136"/>
                  <a:pt x="104" y="12885"/>
                  <a:pt x="310" y="12679"/>
                </a:cubicBezTo>
                <a:lnTo>
                  <a:pt x="2245" y="10798"/>
                </a:lnTo>
                <a:lnTo>
                  <a:pt x="310" y="8920"/>
                </a:lnTo>
                <a:cubicBezTo>
                  <a:pt x="104" y="8714"/>
                  <a:pt x="0" y="8460"/>
                  <a:pt x="0" y="8160"/>
                </a:cubicBezTo>
                <a:cubicBezTo>
                  <a:pt x="0" y="7937"/>
                  <a:pt x="76" y="7734"/>
                  <a:pt x="225" y="7556"/>
                </a:cubicBezTo>
                <a:cubicBezTo>
                  <a:pt x="372" y="7373"/>
                  <a:pt x="556" y="7257"/>
                  <a:pt x="770" y="7203"/>
                </a:cubicBezTo>
                <a:lnTo>
                  <a:pt x="3408" y="6540"/>
                </a:lnTo>
                <a:cubicBezTo>
                  <a:pt x="3351" y="6381"/>
                  <a:pt x="3284" y="6161"/>
                  <a:pt x="3196" y="5893"/>
                </a:cubicBezTo>
                <a:cubicBezTo>
                  <a:pt x="3111" y="5622"/>
                  <a:pt x="3030" y="5345"/>
                  <a:pt x="2948" y="5068"/>
                </a:cubicBezTo>
                <a:cubicBezTo>
                  <a:pt x="2866" y="4786"/>
                  <a:pt x="2795" y="4518"/>
                  <a:pt x="2730" y="4264"/>
                </a:cubicBezTo>
                <a:cubicBezTo>
                  <a:pt x="2668" y="4007"/>
                  <a:pt x="2637" y="3795"/>
                  <a:pt x="2637" y="3634"/>
                </a:cubicBezTo>
                <a:cubicBezTo>
                  <a:pt x="2637" y="3354"/>
                  <a:pt x="2733" y="3117"/>
                  <a:pt x="2928" y="2925"/>
                </a:cubicBezTo>
                <a:cubicBezTo>
                  <a:pt x="3120" y="2730"/>
                  <a:pt x="3351" y="2634"/>
                  <a:pt x="3623" y="2634"/>
                </a:cubicBezTo>
                <a:cubicBezTo>
                  <a:pt x="3786" y="2634"/>
                  <a:pt x="3995" y="2665"/>
                  <a:pt x="4258" y="2730"/>
                </a:cubicBezTo>
                <a:cubicBezTo>
                  <a:pt x="4521" y="2792"/>
                  <a:pt x="4792" y="2866"/>
                  <a:pt x="5068" y="2950"/>
                </a:cubicBezTo>
                <a:cubicBezTo>
                  <a:pt x="5348" y="3038"/>
                  <a:pt x="5622" y="3120"/>
                  <a:pt x="5887" y="3205"/>
                </a:cubicBezTo>
                <a:cubicBezTo>
                  <a:pt x="6153" y="3284"/>
                  <a:pt x="6367" y="3349"/>
                  <a:pt x="6528" y="3405"/>
                </a:cubicBezTo>
                <a:lnTo>
                  <a:pt x="7192" y="782"/>
                </a:lnTo>
                <a:cubicBezTo>
                  <a:pt x="7246" y="556"/>
                  <a:pt x="7367" y="369"/>
                  <a:pt x="7556" y="220"/>
                </a:cubicBezTo>
                <a:cubicBezTo>
                  <a:pt x="7748" y="70"/>
                  <a:pt x="7949" y="0"/>
                  <a:pt x="8166" y="0"/>
                </a:cubicBezTo>
                <a:cubicBezTo>
                  <a:pt x="8480" y="0"/>
                  <a:pt x="8720" y="101"/>
                  <a:pt x="8881" y="307"/>
                </a:cubicBezTo>
                <a:lnTo>
                  <a:pt x="10801" y="2242"/>
                </a:lnTo>
                <a:lnTo>
                  <a:pt x="12682" y="307"/>
                </a:lnTo>
                <a:cubicBezTo>
                  <a:pt x="12888" y="101"/>
                  <a:pt x="13128" y="0"/>
                  <a:pt x="13399" y="0"/>
                </a:cubicBezTo>
                <a:cubicBezTo>
                  <a:pt x="13642" y="0"/>
                  <a:pt x="13854" y="67"/>
                  <a:pt x="14040" y="208"/>
                </a:cubicBezTo>
                <a:cubicBezTo>
                  <a:pt x="14223" y="347"/>
                  <a:pt x="14345" y="539"/>
                  <a:pt x="14399" y="782"/>
                </a:cubicBezTo>
                <a:lnTo>
                  <a:pt x="15059" y="3405"/>
                </a:lnTo>
                <a:cubicBezTo>
                  <a:pt x="15223" y="3349"/>
                  <a:pt x="15438" y="3284"/>
                  <a:pt x="15709" y="3205"/>
                </a:cubicBezTo>
                <a:cubicBezTo>
                  <a:pt x="15980" y="3120"/>
                  <a:pt x="16251" y="3038"/>
                  <a:pt x="16525" y="2950"/>
                </a:cubicBezTo>
                <a:cubicBezTo>
                  <a:pt x="16802" y="2866"/>
                  <a:pt x="17070" y="2792"/>
                  <a:pt x="17333" y="2730"/>
                </a:cubicBezTo>
                <a:cubicBezTo>
                  <a:pt x="17592" y="2665"/>
                  <a:pt x="17804" y="2634"/>
                  <a:pt x="17968" y="2634"/>
                </a:cubicBezTo>
                <a:cubicBezTo>
                  <a:pt x="18228" y="2634"/>
                  <a:pt x="18459" y="2730"/>
                  <a:pt x="18663" y="2925"/>
                </a:cubicBezTo>
                <a:cubicBezTo>
                  <a:pt x="18866" y="3117"/>
                  <a:pt x="18968" y="3354"/>
                  <a:pt x="18968" y="3634"/>
                </a:cubicBezTo>
                <a:cubicBezTo>
                  <a:pt x="18968" y="3795"/>
                  <a:pt x="18937" y="4007"/>
                  <a:pt x="18874" y="4264"/>
                </a:cubicBezTo>
                <a:cubicBezTo>
                  <a:pt x="18809" y="4518"/>
                  <a:pt x="18736" y="4786"/>
                  <a:pt x="18649" y="5068"/>
                </a:cubicBezTo>
                <a:cubicBezTo>
                  <a:pt x="18564" y="5345"/>
                  <a:pt x="18479" y="5619"/>
                  <a:pt x="18400" y="5884"/>
                </a:cubicBezTo>
                <a:cubicBezTo>
                  <a:pt x="18318" y="6150"/>
                  <a:pt x="18250" y="6370"/>
                  <a:pt x="18197" y="6540"/>
                </a:cubicBezTo>
                <a:lnTo>
                  <a:pt x="20820" y="7203"/>
                </a:lnTo>
                <a:cubicBezTo>
                  <a:pt x="21046" y="7257"/>
                  <a:pt x="21230" y="7378"/>
                  <a:pt x="21374" y="7559"/>
                </a:cubicBezTo>
                <a:cubicBezTo>
                  <a:pt x="21518" y="7748"/>
                  <a:pt x="21588" y="7946"/>
                  <a:pt x="21588" y="8161"/>
                </a:cubicBezTo>
                <a:cubicBezTo>
                  <a:pt x="21588" y="8460"/>
                  <a:pt x="21489" y="8714"/>
                  <a:pt x="21292" y="8920"/>
                </a:cubicBezTo>
                <a:lnTo>
                  <a:pt x="19332" y="10798"/>
                </a:lnTo>
                <a:lnTo>
                  <a:pt x="21292" y="1267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89" name="AutoShape 66"/>
          <p:cNvSpPr>
            <a:spLocks noChangeArrowheads="1"/>
          </p:cNvSpPr>
          <p:nvPr/>
        </p:nvSpPr>
        <p:spPr bwMode="auto">
          <a:xfrm>
            <a:off x="5041900" y="4899025"/>
            <a:ext cx="247650" cy="241300"/>
          </a:xfrm>
          <a:custGeom>
            <a:avLst/>
            <a:gdLst>
              <a:gd name="T0" fmla="*/ 123825 w 21598"/>
              <a:gd name="T1" fmla="*/ 120650 h 21600"/>
              <a:gd name="T2" fmla="*/ 123825 w 21598"/>
              <a:gd name="T3" fmla="*/ 120650 h 21600"/>
              <a:gd name="T4" fmla="*/ 123825 w 21598"/>
              <a:gd name="T5" fmla="*/ 120650 h 21600"/>
              <a:gd name="T6" fmla="*/ 123825 w 21598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98"/>
              <a:gd name="T13" fmla="*/ 0 h 21600"/>
              <a:gd name="T14" fmla="*/ 21598 w 21598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90" name="AutoShape 67"/>
          <p:cNvSpPr>
            <a:spLocks noChangeArrowheads="1"/>
          </p:cNvSpPr>
          <p:nvPr/>
        </p:nvSpPr>
        <p:spPr bwMode="auto">
          <a:xfrm>
            <a:off x="5659438" y="4899025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662" y="0"/>
                </a:moveTo>
                <a:cubicBezTo>
                  <a:pt x="18198" y="0"/>
                  <a:pt x="18703" y="117"/>
                  <a:pt x="19175" y="343"/>
                </a:cubicBezTo>
                <a:cubicBezTo>
                  <a:pt x="19651" y="575"/>
                  <a:pt x="20064" y="887"/>
                  <a:pt x="20422" y="1280"/>
                </a:cubicBezTo>
                <a:cubicBezTo>
                  <a:pt x="20780" y="1674"/>
                  <a:pt x="21066" y="2132"/>
                  <a:pt x="21279" y="2652"/>
                </a:cubicBezTo>
                <a:cubicBezTo>
                  <a:pt x="21493" y="3169"/>
                  <a:pt x="21599" y="3727"/>
                  <a:pt x="21599" y="4317"/>
                </a:cubicBezTo>
                <a:lnTo>
                  <a:pt x="21599" y="17282"/>
                </a:lnTo>
                <a:cubicBezTo>
                  <a:pt x="21599" y="17872"/>
                  <a:pt x="21493" y="18430"/>
                  <a:pt x="21279" y="18947"/>
                </a:cubicBezTo>
                <a:cubicBezTo>
                  <a:pt x="21066" y="19467"/>
                  <a:pt x="20780" y="19925"/>
                  <a:pt x="20422" y="20319"/>
                </a:cubicBezTo>
                <a:cubicBezTo>
                  <a:pt x="20064" y="20712"/>
                  <a:pt x="19651" y="21024"/>
                  <a:pt x="19183" y="21256"/>
                </a:cubicBezTo>
                <a:cubicBezTo>
                  <a:pt x="18714" y="21485"/>
                  <a:pt x="18209" y="21599"/>
                  <a:pt x="17662" y="21599"/>
                </a:cubicBezTo>
                <a:lnTo>
                  <a:pt x="3924" y="21599"/>
                </a:lnTo>
                <a:cubicBezTo>
                  <a:pt x="3387" y="21599"/>
                  <a:pt x="2883" y="21485"/>
                  <a:pt x="2410" y="21256"/>
                </a:cubicBezTo>
                <a:cubicBezTo>
                  <a:pt x="1935" y="21024"/>
                  <a:pt x="1521" y="20712"/>
                  <a:pt x="1163" y="20319"/>
                </a:cubicBezTo>
                <a:cubicBezTo>
                  <a:pt x="806" y="19925"/>
                  <a:pt x="523" y="19467"/>
                  <a:pt x="312" y="18947"/>
                </a:cubicBezTo>
                <a:cubicBezTo>
                  <a:pt x="104" y="18430"/>
                  <a:pt x="0" y="17872"/>
                  <a:pt x="0" y="17282"/>
                </a:cubicBezTo>
                <a:lnTo>
                  <a:pt x="0" y="4317"/>
                </a:lnTo>
                <a:cubicBezTo>
                  <a:pt x="0" y="3727"/>
                  <a:pt x="104" y="3169"/>
                  <a:pt x="312" y="2652"/>
                </a:cubicBezTo>
                <a:cubicBezTo>
                  <a:pt x="523" y="2132"/>
                  <a:pt x="806" y="1674"/>
                  <a:pt x="1163" y="1280"/>
                </a:cubicBezTo>
                <a:cubicBezTo>
                  <a:pt x="1521" y="887"/>
                  <a:pt x="1935" y="575"/>
                  <a:pt x="2410" y="343"/>
                </a:cubicBezTo>
                <a:cubicBezTo>
                  <a:pt x="2883" y="117"/>
                  <a:pt x="3387" y="0"/>
                  <a:pt x="3924" y="0"/>
                </a:cubicBezTo>
                <a:lnTo>
                  <a:pt x="17662" y="0"/>
                </a:lnTo>
                <a:close/>
                <a:moveTo>
                  <a:pt x="17662" y="2713"/>
                </a:moveTo>
                <a:lnTo>
                  <a:pt x="3924" y="2713"/>
                </a:lnTo>
                <a:cubicBezTo>
                  <a:pt x="3523" y="2713"/>
                  <a:pt x="3179" y="2872"/>
                  <a:pt x="2896" y="3186"/>
                </a:cubicBezTo>
                <a:cubicBezTo>
                  <a:pt x="2608" y="3501"/>
                  <a:pt x="2466" y="3877"/>
                  <a:pt x="2466" y="4317"/>
                </a:cubicBezTo>
                <a:lnTo>
                  <a:pt x="2466" y="17282"/>
                </a:lnTo>
                <a:cubicBezTo>
                  <a:pt x="2466" y="17723"/>
                  <a:pt x="2608" y="18099"/>
                  <a:pt x="2896" y="18413"/>
                </a:cubicBezTo>
                <a:cubicBezTo>
                  <a:pt x="3179" y="18727"/>
                  <a:pt x="3523" y="18886"/>
                  <a:pt x="3924" y="18886"/>
                </a:cubicBezTo>
                <a:lnTo>
                  <a:pt x="17662" y="18886"/>
                </a:lnTo>
                <a:cubicBezTo>
                  <a:pt x="18062" y="18886"/>
                  <a:pt x="18407" y="18727"/>
                  <a:pt x="18698" y="18413"/>
                </a:cubicBezTo>
                <a:cubicBezTo>
                  <a:pt x="18989" y="18101"/>
                  <a:pt x="19133" y="17723"/>
                  <a:pt x="19133" y="17282"/>
                </a:cubicBezTo>
                <a:lnTo>
                  <a:pt x="19133" y="4317"/>
                </a:lnTo>
                <a:cubicBezTo>
                  <a:pt x="19133" y="3877"/>
                  <a:pt x="18989" y="3501"/>
                  <a:pt x="18698" y="3186"/>
                </a:cubicBezTo>
                <a:cubicBezTo>
                  <a:pt x="18407" y="2872"/>
                  <a:pt x="18062" y="2713"/>
                  <a:pt x="17662" y="2713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91" name="AutoShape 68"/>
          <p:cNvSpPr>
            <a:spLocks noChangeArrowheads="1"/>
          </p:cNvSpPr>
          <p:nvPr/>
        </p:nvSpPr>
        <p:spPr bwMode="auto">
          <a:xfrm>
            <a:off x="6135688" y="4892675"/>
            <a:ext cx="301625" cy="241300"/>
          </a:xfrm>
          <a:custGeom>
            <a:avLst/>
            <a:gdLst>
              <a:gd name="T0" fmla="*/ 150813 w 21600"/>
              <a:gd name="T1" fmla="*/ 120650 h 21600"/>
              <a:gd name="T2" fmla="*/ 150813 w 21600"/>
              <a:gd name="T3" fmla="*/ 120650 h 21600"/>
              <a:gd name="T4" fmla="*/ 150813 w 21600"/>
              <a:gd name="T5" fmla="*/ 120650 h 21600"/>
              <a:gd name="T6" fmla="*/ 150813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612" y="9346"/>
                </a:moveTo>
                <a:cubicBezTo>
                  <a:pt x="19507" y="9887"/>
                  <a:pt x="20229" y="10667"/>
                  <a:pt x="20776" y="11686"/>
                </a:cubicBezTo>
                <a:cubicBezTo>
                  <a:pt x="21324" y="12708"/>
                  <a:pt x="21599" y="13846"/>
                  <a:pt x="21599" y="15107"/>
                </a:cubicBezTo>
                <a:cubicBezTo>
                  <a:pt x="21599" y="16005"/>
                  <a:pt x="21458" y="16846"/>
                  <a:pt x="21172" y="17629"/>
                </a:cubicBezTo>
                <a:cubicBezTo>
                  <a:pt x="20889" y="18409"/>
                  <a:pt x="20503" y="19097"/>
                  <a:pt x="20008" y="19691"/>
                </a:cubicBezTo>
                <a:cubicBezTo>
                  <a:pt x="19512" y="20281"/>
                  <a:pt x="18940" y="20747"/>
                  <a:pt x="18290" y="21090"/>
                </a:cubicBezTo>
                <a:cubicBezTo>
                  <a:pt x="17640" y="21427"/>
                  <a:pt x="16939" y="21599"/>
                  <a:pt x="16187" y="21599"/>
                </a:cubicBezTo>
                <a:lnTo>
                  <a:pt x="4490" y="21599"/>
                </a:lnTo>
                <a:cubicBezTo>
                  <a:pt x="3878" y="21599"/>
                  <a:pt x="3297" y="21458"/>
                  <a:pt x="2750" y="21176"/>
                </a:cubicBezTo>
                <a:cubicBezTo>
                  <a:pt x="2203" y="20900"/>
                  <a:pt x="1723" y="20511"/>
                  <a:pt x="1312" y="20022"/>
                </a:cubicBezTo>
                <a:cubicBezTo>
                  <a:pt x="904" y="19527"/>
                  <a:pt x="583" y="18954"/>
                  <a:pt x="350" y="18294"/>
                </a:cubicBezTo>
                <a:cubicBezTo>
                  <a:pt x="115" y="17641"/>
                  <a:pt x="0" y="16947"/>
                  <a:pt x="0" y="16210"/>
                </a:cubicBezTo>
                <a:cubicBezTo>
                  <a:pt x="0" y="15565"/>
                  <a:pt x="88" y="14957"/>
                  <a:pt x="268" y="14381"/>
                </a:cubicBezTo>
                <a:cubicBezTo>
                  <a:pt x="448" y="13809"/>
                  <a:pt x="696" y="13287"/>
                  <a:pt x="1010" y="12818"/>
                </a:cubicBezTo>
                <a:cubicBezTo>
                  <a:pt x="1324" y="12351"/>
                  <a:pt x="1694" y="11954"/>
                  <a:pt x="2119" y="11632"/>
                </a:cubicBezTo>
                <a:cubicBezTo>
                  <a:pt x="2544" y="11312"/>
                  <a:pt x="3004" y="11079"/>
                  <a:pt x="3504" y="10929"/>
                </a:cubicBezTo>
                <a:cubicBezTo>
                  <a:pt x="3249" y="10552"/>
                  <a:pt x="3055" y="10140"/>
                  <a:pt x="2916" y="9688"/>
                </a:cubicBezTo>
                <a:cubicBezTo>
                  <a:pt x="2779" y="9239"/>
                  <a:pt x="2712" y="8758"/>
                  <a:pt x="2712" y="8240"/>
                </a:cubicBezTo>
                <a:cubicBezTo>
                  <a:pt x="2712" y="7635"/>
                  <a:pt x="2805" y="7071"/>
                  <a:pt x="2992" y="6547"/>
                </a:cubicBezTo>
                <a:cubicBezTo>
                  <a:pt x="3180" y="6023"/>
                  <a:pt x="3434" y="5568"/>
                  <a:pt x="3756" y="5182"/>
                </a:cubicBezTo>
                <a:cubicBezTo>
                  <a:pt x="4077" y="4796"/>
                  <a:pt x="4456" y="4488"/>
                  <a:pt x="4893" y="4264"/>
                </a:cubicBezTo>
                <a:cubicBezTo>
                  <a:pt x="5330" y="4039"/>
                  <a:pt x="5800" y="3927"/>
                  <a:pt x="6307" y="3927"/>
                </a:cubicBezTo>
                <a:cubicBezTo>
                  <a:pt x="7171" y="3927"/>
                  <a:pt x="7922" y="4258"/>
                  <a:pt x="8558" y="4920"/>
                </a:cubicBezTo>
                <a:cubicBezTo>
                  <a:pt x="8697" y="4223"/>
                  <a:pt x="8932" y="3573"/>
                  <a:pt x="9264" y="2971"/>
                </a:cubicBezTo>
                <a:cubicBezTo>
                  <a:pt x="9597" y="2369"/>
                  <a:pt x="9993" y="1848"/>
                  <a:pt x="10449" y="1404"/>
                </a:cubicBezTo>
                <a:cubicBezTo>
                  <a:pt x="10905" y="964"/>
                  <a:pt x="11412" y="621"/>
                  <a:pt x="11976" y="374"/>
                </a:cubicBezTo>
                <a:cubicBezTo>
                  <a:pt x="12540" y="123"/>
                  <a:pt x="13142" y="0"/>
                  <a:pt x="13785" y="0"/>
                </a:cubicBezTo>
                <a:cubicBezTo>
                  <a:pt x="14520" y="0"/>
                  <a:pt x="15218" y="169"/>
                  <a:pt x="15876" y="509"/>
                </a:cubicBezTo>
                <a:cubicBezTo>
                  <a:pt x="16536" y="852"/>
                  <a:pt x="17109" y="1312"/>
                  <a:pt x="17594" y="1894"/>
                </a:cubicBezTo>
                <a:cubicBezTo>
                  <a:pt x="18081" y="2476"/>
                  <a:pt x="18465" y="3167"/>
                  <a:pt x="18748" y="3956"/>
                </a:cubicBezTo>
                <a:cubicBezTo>
                  <a:pt x="19032" y="4744"/>
                  <a:pt x="19173" y="5580"/>
                  <a:pt x="19173" y="6463"/>
                </a:cubicBezTo>
                <a:cubicBezTo>
                  <a:pt x="19173" y="6987"/>
                  <a:pt x="19125" y="7491"/>
                  <a:pt x="19024" y="7972"/>
                </a:cubicBezTo>
                <a:cubicBezTo>
                  <a:pt x="18924" y="8453"/>
                  <a:pt x="18784" y="8914"/>
                  <a:pt x="18612" y="9346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92" name="AutoShape 69"/>
          <p:cNvSpPr>
            <a:spLocks noChangeArrowheads="1"/>
          </p:cNvSpPr>
          <p:nvPr/>
        </p:nvSpPr>
        <p:spPr bwMode="auto">
          <a:xfrm>
            <a:off x="838200" y="3043238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7909" y="6866"/>
                </a:moveTo>
                <a:cubicBezTo>
                  <a:pt x="18209" y="7363"/>
                  <a:pt x="18439" y="7917"/>
                  <a:pt x="18600" y="8529"/>
                </a:cubicBezTo>
                <a:cubicBezTo>
                  <a:pt x="19045" y="8620"/>
                  <a:pt x="19512" y="8679"/>
                  <a:pt x="20005" y="8705"/>
                </a:cubicBezTo>
                <a:cubicBezTo>
                  <a:pt x="20498" y="8733"/>
                  <a:pt x="20957" y="8820"/>
                  <a:pt x="21381" y="8976"/>
                </a:cubicBezTo>
                <a:cubicBezTo>
                  <a:pt x="21526" y="9012"/>
                  <a:pt x="21599" y="9091"/>
                  <a:pt x="21599" y="9218"/>
                </a:cubicBezTo>
                <a:lnTo>
                  <a:pt x="21599" y="12409"/>
                </a:lnTo>
                <a:cubicBezTo>
                  <a:pt x="21599" y="12516"/>
                  <a:pt x="21464" y="12612"/>
                  <a:pt x="21197" y="12697"/>
                </a:cubicBezTo>
                <a:cubicBezTo>
                  <a:pt x="20931" y="12787"/>
                  <a:pt x="20622" y="12852"/>
                  <a:pt x="20268" y="12909"/>
                </a:cubicBezTo>
                <a:cubicBezTo>
                  <a:pt x="19917" y="12962"/>
                  <a:pt x="19574" y="13002"/>
                  <a:pt x="19240" y="13030"/>
                </a:cubicBezTo>
                <a:cubicBezTo>
                  <a:pt x="18903" y="13056"/>
                  <a:pt x="18682" y="13078"/>
                  <a:pt x="18574" y="13098"/>
                </a:cubicBezTo>
                <a:cubicBezTo>
                  <a:pt x="18447" y="13612"/>
                  <a:pt x="18237" y="14137"/>
                  <a:pt x="17937" y="14679"/>
                </a:cubicBezTo>
                <a:cubicBezTo>
                  <a:pt x="18433" y="15416"/>
                  <a:pt x="18982" y="16125"/>
                  <a:pt x="19577" y="16802"/>
                </a:cubicBezTo>
                <a:lnTo>
                  <a:pt x="19659" y="17006"/>
                </a:lnTo>
                <a:cubicBezTo>
                  <a:pt x="19659" y="17076"/>
                  <a:pt x="19535" y="17251"/>
                  <a:pt x="19285" y="17522"/>
                </a:cubicBezTo>
                <a:cubicBezTo>
                  <a:pt x="19036" y="17799"/>
                  <a:pt x="18756" y="18096"/>
                  <a:pt x="18439" y="18412"/>
                </a:cubicBezTo>
                <a:cubicBezTo>
                  <a:pt x="18121" y="18725"/>
                  <a:pt x="17821" y="19008"/>
                  <a:pt x="17538" y="19256"/>
                </a:cubicBezTo>
                <a:cubicBezTo>
                  <a:pt x="17252" y="19505"/>
                  <a:pt x="17068" y="19626"/>
                  <a:pt x="16988" y="19626"/>
                </a:cubicBezTo>
                <a:cubicBezTo>
                  <a:pt x="16969" y="19626"/>
                  <a:pt x="16850" y="19541"/>
                  <a:pt x="16629" y="19377"/>
                </a:cubicBezTo>
                <a:cubicBezTo>
                  <a:pt x="16408" y="19211"/>
                  <a:pt x="16164" y="19025"/>
                  <a:pt x="15895" y="18821"/>
                </a:cubicBezTo>
                <a:cubicBezTo>
                  <a:pt x="15629" y="18621"/>
                  <a:pt x="15377" y="18426"/>
                  <a:pt x="15136" y="18240"/>
                </a:cubicBezTo>
                <a:cubicBezTo>
                  <a:pt x="14898" y="18056"/>
                  <a:pt x="14745" y="17946"/>
                  <a:pt x="14683" y="17909"/>
                </a:cubicBezTo>
                <a:cubicBezTo>
                  <a:pt x="14419" y="18053"/>
                  <a:pt x="14156" y="18177"/>
                  <a:pt x="13890" y="18282"/>
                </a:cubicBezTo>
                <a:cubicBezTo>
                  <a:pt x="13623" y="18384"/>
                  <a:pt x="13354" y="18471"/>
                  <a:pt x="13082" y="18545"/>
                </a:cubicBezTo>
                <a:cubicBezTo>
                  <a:pt x="13065" y="18655"/>
                  <a:pt x="13040" y="18875"/>
                  <a:pt x="13009" y="19214"/>
                </a:cubicBezTo>
                <a:cubicBezTo>
                  <a:pt x="12978" y="19553"/>
                  <a:pt x="12932" y="19894"/>
                  <a:pt x="12878" y="20242"/>
                </a:cubicBezTo>
                <a:cubicBezTo>
                  <a:pt x="12825" y="20589"/>
                  <a:pt x="12762" y="20902"/>
                  <a:pt x="12692" y="21179"/>
                </a:cubicBezTo>
                <a:cubicBezTo>
                  <a:pt x="12618" y="21461"/>
                  <a:pt x="12522" y="21599"/>
                  <a:pt x="12405" y="21599"/>
                </a:cubicBezTo>
                <a:lnTo>
                  <a:pt x="9191" y="21599"/>
                </a:lnTo>
                <a:cubicBezTo>
                  <a:pt x="9063" y="21599"/>
                  <a:pt x="8978" y="21520"/>
                  <a:pt x="8933" y="21371"/>
                </a:cubicBezTo>
                <a:cubicBezTo>
                  <a:pt x="8805" y="20928"/>
                  <a:pt x="8721" y="20462"/>
                  <a:pt x="8678" y="19979"/>
                </a:cubicBezTo>
                <a:cubicBezTo>
                  <a:pt x="8630" y="19493"/>
                  <a:pt x="8582" y="19030"/>
                  <a:pt x="8528" y="18584"/>
                </a:cubicBezTo>
                <a:cubicBezTo>
                  <a:pt x="7976" y="18423"/>
                  <a:pt x="7446" y="18197"/>
                  <a:pt x="6942" y="17909"/>
                </a:cubicBezTo>
                <a:cubicBezTo>
                  <a:pt x="6568" y="18191"/>
                  <a:pt x="6202" y="18460"/>
                  <a:pt x="5843" y="18725"/>
                </a:cubicBezTo>
                <a:cubicBezTo>
                  <a:pt x="5480" y="18993"/>
                  <a:pt x="5123" y="19276"/>
                  <a:pt x="4772" y="19572"/>
                </a:cubicBezTo>
                <a:lnTo>
                  <a:pt x="4608" y="19626"/>
                </a:lnTo>
                <a:cubicBezTo>
                  <a:pt x="4554" y="19626"/>
                  <a:pt x="4387" y="19504"/>
                  <a:pt x="4107" y="19256"/>
                </a:cubicBezTo>
                <a:cubicBezTo>
                  <a:pt x="3826" y="19007"/>
                  <a:pt x="3534" y="18725"/>
                  <a:pt x="3231" y="18412"/>
                </a:cubicBezTo>
                <a:cubicBezTo>
                  <a:pt x="2928" y="18095"/>
                  <a:pt x="2653" y="17799"/>
                  <a:pt x="2404" y="17522"/>
                </a:cubicBezTo>
                <a:cubicBezTo>
                  <a:pt x="2155" y="17251"/>
                  <a:pt x="2030" y="17076"/>
                  <a:pt x="2030" y="17006"/>
                </a:cubicBezTo>
                <a:cubicBezTo>
                  <a:pt x="2030" y="16986"/>
                  <a:pt x="2104" y="16867"/>
                  <a:pt x="2248" y="16647"/>
                </a:cubicBezTo>
                <a:cubicBezTo>
                  <a:pt x="2393" y="16427"/>
                  <a:pt x="2563" y="16184"/>
                  <a:pt x="2758" y="15924"/>
                </a:cubicBezTo>
                <a:cubicBezTo>
                  <a:pt x="2951" y="15662"/>
                  <a:pt x="3141" y="15410"/>
                  <a:pt x="3328" y="15173"/>
                </a:cubicBezTo>
                <a:cubicBezTo>
                  <a:pt x="3512" y="14933"/>
                  <a:pt x="3631" y="14778"/>
                  <a:pt x="3687" y="14704"/>
                </a:cubicBezTo>
                <a:cubicBezTo>
                  <a:pt x="3387" y="14210"/>
                  <a:pt x="3158" y="13657"/>
                  <a:pt x="2996" y="13044"/>
                </a:cubicBezTo>
                <a:cubicBezTo>
                  <a:pt x="2535" y="12951"/>
                  <a:pt x="2062" y="12897"/>
                  <a:pt x="1577" y="12869"/>
                </a:cubicBezTo>
                <a:cubicBezTo>
                  <a:pt x="1093" y="12841"/>
                  <a:pt x="640" y="12751"/>
                  <a:pt x="215" y="12598"/>
                </a:cubicBezTo>
                <a:cubicBezTo>
                  <a:pt x="70" y="12561"/>
                  <a:pt x="0" y="12479"/>
                  <a:pt x="0" y="12352"/>
                </a:cubicBezTo>
                <a:lnTo>
                  <a:pt x="0" y="9162"/>
                </a:lnTo>
                <a:cubicBezTo>
                  <a:pt x="0" y="9055"/>
                  <a:pt x="135" y="8959"/>
                  <a:pt x="413" y="8874"/>
                </a:cubicBezTo>
                <a:cubicBezTo>
                  <a:pt x="688" y="8789"/>
                  <a:pt x="997" y="8716"/>
                  <a:pt x="1339" y="8665"/>
                </a:cubicBezTo>
                <a:cubicBezTo>
                  <a:pt x="1685" y="8611"/>
                  <a:pt x="2019" y="8569"/>
                  <a:pt x="2345" y="8544"/>
                </a:cubicBezTo>
                <a:cubicBezTo>
                  <a:pt x="2668" y="8515"/>
                  <a:pt x="2886" y="8493"/>
                  <a:pt x="2996" y="8473"/>
                </a:cubicBezTo>
                <a:cubicBezTo>
                  <a:pt x="3158" y="7925"/>
                  <a:pt x="3379" y="7397"/>
                  <a:pt x="3659" y="6895"/>
                </a:cubicBezTo>
                <a:cubicBezTo>
                  <a:pt x="3160" y="6155"/>
                  <a:pt x="2619" y="5446"/>
                  <a:pt x="2030" y="4771"/>
                </a:cubicBezTo>
                <a:lnTo>
                  <a:pt x="1937" y="4571"/>
                </a:lnTo>
                <a:cubicBezTo>
                  <a:pt x="1937" y="4497"/>
                  <a:pt x="2064" y="4322"/>
                  <a:pt x="2316" y="4048"/>
                </a:cubicBezTo>
                <a:cubicBezTo>
                  <a:pt x="2568" y="3775"/>
                  <a:pt x="2852" y="3478"/>
                  <a:pt x="3163" y="3162"/>
                </a:cubicBezTo>
                <a:cubicBezTo>
                  <a:pt x="3478" y="2848"/>
                  <a:pt x="3778" y="2569"/>
                  <a:pt x="4067" y="2320"/>
                </a:cubicBezTo>
                <a:cubicBezTo>
                  <a:pt x="4356" y="2072"/>
                  <a:pt x="4537" y="1945"/>
                  <a:pt x="4608" y="1945"/>
                </a:cubicBezTo>
                <a:cubicBezTo>
                  <a:pt x="4625" y="1945"/>
                  <a:pt x="4747" y="2030"/>
                  <a:pt x="4968" y="2196"/>
                </a:cubicBezTo>
                <a:cubicBezTo>
                  <a:pt x="5188" y="2363"/>
                  <a:pt x="5435" y="2549"/>
                  <a:pt x="5707" y="2750"/>
                </a:cubicBezTo>
                <a:cubicBezTo>
                  <a:pt x="5976" y="2953"/>
                  <a:pt x="6234" y="3148"/>
                  <a:pt x="6472" y="3331"/>
                </a:cubicBezTo>
                <a:cubicBezTo>
                  <a:pt x="6712" y="3515"/>
                  <a:pt x="6860" y="3628"/>
                  <a:pt x="6913" y="3662"/>
                </a:cubicBezTo>
                <a:cubicBezTo>
                  <a:pt x="7174" y="3518"/>
                  <a:pt x="7440" y="3399"/>
                  <a:pt x="7707" y="3303"/>
                </a:cubicBezTo>
                <a:cubicBezTo>
                  <a:pt x="7973" y="3210"/>
                  <a:pt x="8247" y="3119"/>
                  <a:pt x="8528" y="3029"/>
                </a:cubicBezTo>
                <a:cubicBezTo>
                  <a:pt x="8528" y="2922"/>
                  <a:pt x="8539" y="2699"/>
                  <a:pt x="8568" y="2363"/>
                </a:cubicBezTo>
                <a:cubicBezTo>
                  <a:pt x="8596" y="2032"/>
                  <a:pt x="8636" y="1694"/>
                  <a:pt x="8689" y="1352"/>
                </a:cubicBezTo>
                <a:cubicBezTo>
                  <a:pt x="8743" y="1010"/>
                  <a:pt x="8814" y="697"/>
                  <a:pt x="8899" y="417"/>
                </a:cubicBezTo>
                <a:cubicBezTo>
                  <a:pt x="8984" y="141"/>
                  <a:pt x="9083" y="0"/>
                  <a:pt x="9191" y="0"/>
                </a:cubicBezTo>
                <a:lnTo>
                  <a:pt x="12405" y="0"/>
                </a:lnTo>
                <a:cubicBezTo>
                  <a:pt x="12530" y="0"/>
                  <a:pt x="12618" y="67"/>
                  <a:pt x="12663" y="203"/>
                </a:cubicBezTo>
                <a:cubicBezTo>
                  <a:pt x="12771" y="643"/>
                  <a:pt x="12847" y="1106"/>
                  <a:pt x="12893" y="1595"/>
                </a:cubicBezTo>
                <a:cubicBezTo>
                  <a:pt x="12938" y="2083"/>
                  <a:pt x="13000" y="2560"/>
                  <a:pt x="13082" y="3029"/>
                </a:cubicBezTo>
                <a:cubicBezTo>
                  <a:pt x="13363" y="3100"/>
                  <a:pt x="13632" y="3184"/>
                  <a:pt x="13890" y="3283"/>
                </a:cubicBezTo>
                <a:cubicBezTo>
                  <a:pt x="14147" y="3385"/>
                  <a:pt x="14402" y="3512"/>
                  <a:pt x="14654" y="3662"/>
                </a:cubicBezTo>
                <a:cubicBezTo>
                  <a:pt x="14728" y="3611"/>
                  <a:pt x="14881" y="3489"/>
                  <a:pt x="15116" y="3303"/>
                </a:cubicBezTo>
                <a:cubicBezTo>
                  <a:pt x="15351" y="3119"/>
                  <a:pt x="15603" y="2925"/>
                  <a:pt x="15870" y="2721"/>
                </a:cubicBezTo>
                <a:cubicBezTo>
                  <a:pt x="16136" y="2521"/>
                  <a:pt x="16377" y="2340"/>
                  <a:pt x="16589" y="2182"/>
                </a:cubicBezTo>
                <a:cubicBezTo>
                  <a:pt x="16801" y="2024"/>
                  <a:pt x="16935" y="1945"/>
                  <a:pt x="16988" y="1945"/>
                </a:cubicBezTo>
                <a:cubicBezTo>
                  <a:pt x="17042" y="1945"/>
                  <a:pt x="17209" y="2072"/>
                  <a:pt x="17490" y="2320"/>
                </a:cubicBezTo>
                <a:cubicBezTo>
                  <a:pt x="17770" y="2569"/>
                  <a:pt x="18065" y="2849"/>
                  <a:pt x="18371" y="3162"/>
                </a:cubicBezTo>
                <a:cubicBezTo>
                  <a:pt x="18679" y="3478"/>
                  <a:pt x="18957" y="3774"/>
                  <a:pt x="19206" y="4048"/>
                </a:cubicBezTo>
                <a:cubicBezTo>
                  <a:pt x="19453" y="4322"/>
                  <a:pt x="19577" y="4497"/>
                  <a:pt x="19577" y="4571"/>
                </a:cubicBezTo>
                <a:cubicBezTo>
                  <a:pt x="19577" y="4605"/>
                  <a:pt x="19498" y="4735"/>
                  <a:pt x="19342" y="4955"/>
                </a:cubicBezTo>
                <a:cubicBezTo>
                  <a:pt x="19183" y="5175"/>
                  <a:pt x="19008" y="5415"/>
                  <a:pt x="18812" y="5678"/>
                </a:cubicBezTo>
                <a:cubicBezTo>
                  <a:pt x="18617" y="5937"/>
                  <a:pt x="18427" y="6189"/>
                  <a:pt x="18240" y="6429"/>
                </a:cubicBezTo>
                <a:cubicBezTo>
                  <a:pt x="18056" y="6666"/>
                  <a:pt x="17946" y="6813"/>
                  <a:pt x="17909" y="6866"/>
                </a:cubicBezTo>
                <a:moveTo>
                  <a:pt x="10805" y="14044"/>
                </a:moveTo>
                <a:cubicBezTo>
                  <a:pt x="11247" y="14044"/>
                  <a:pt x="11669" y="13956"/>
                  <a:pt x="12066" y="13779"/>
                </a:cubicBezTo>
                <a:cubicBezTo>
                  <a:pt x="12462" y="13606"/>
                  <a:pt x="12805" y="13369"/>
                  <a:pt x="13091" y="13070"/>
                </a:cubicBezTo>
                <a:cubicBezTo>
                  <a:pt x="13374" y="12773"/>
                  <a:pt x="13604" y="12429"/>
                  <a:pt x="13782" y="12031"/>
                </a:cubicBezTo>
                <a:cubicBezTo>
                  <a:pt x="13958" y="11633"/>
                  <a:pt x="14045" y="11215"/>
                  <a:pt x="14045" y="10774"/>
                </a:cubicBezTo>
                <a:cubicBezTo>
                  <a:pt x="14045" y="10334"/>
                  <a:pt x="13958" y="9919"/>
                  <a:pt x="13782" y="9529"/>
                </a:cubicBezTo>
                <a:cubicBezTo>
                  <a:pt x="13604" y="9142"/>
                  <a:pt x="13374" y="8801"/>
                  <a:pt x="13091" y="8502"/>
                </a:cubicBezTo>
                <a:cubicBezTo>
                  <a:pt x="12805" y="8205"/>
                  <a:pt x="12462" y="7974"/>
                  <a:pt x="12066" y="7807"/>
                </a:cubicBezTo>
                <a:cubicBezTo>
                  <a:pt x="11669" y="7640"/>
                  <a:pt x="11247" y="7556"/>
                  <a:pt x="10805" y="7556"/>
                </a:cubicBezTo>
                <a:cubicBezTo>
                  <a:pt x="10360" y="7556"/>
                  <a:pt x="9938" y="7641"/>
                  <a:pt x="9536" y="7807"/>
                </a:cubicBezTo>
                <a:cubicBezTo>
                  <a:pt x="9134" y="7974"/>
                  <a:pt x="8786" y="8205"/>
                  <a:pt x="8494" y="8502"/>
                </a:cubicBezTo>
                <a:cubicBezTo>
                  <a:pt x="8199" y="8801"/>
                  <a:pt x="7970" y="9142"/>
                  <a:pt x="7800" y="9529"/>
                </a:cubicBezTo>
                <a:cubicBezTo>
                  <a:pt x="7633" y="9919"/>
                  <a:pt x="7551" y="10334"/>
                  <a:pt x="7551" y="10774"/>
                </a:cubicBezTo>
                <a:cubicBezTo>
                  <a:pt x="7551" y="11215"/>
                  <a:pt x="7633" y="11633"/>
                  <a:pt x="7800" y="12031"/>
                </a:cubicBezTo>
                <a:cubicBezTo>
                  <a:pt x="7970" y="12429"/>
                  <a:pt x="8199" y="12773"/>
                  <a:pt x="8494" y="13070"/>
                </a:cubicBezTo>
                <a:cubicBezTo>
                  <a:pt x="8786" y="13369"/>
                  <a:pt x="9134" y="13606"/>
                  <a:pt x="9536" y="13779"/>
                </a:cubicBezTo>
                <a:cubicBezTo>
                  <a:pt x="9938" y="13956"/>
                  <a:pt x="10360" y="14044"/>
                  <a:pt x="10805" y="14044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93" name="AutoShape 70"/>
          <p:cNvSpPr>
            <a:spLocks noChangeArrowheads="1"/>
          </p:cNvSpPr>
          <p:nvPr/>
        </p:nvSpPr>
        <p:spPr bwMode="auto">
          <a:xfrm>
            <a:off x="1422400" y="3044825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1234" y="6152"/>
                </a:moveTo>
                <a:cubicBezTo>
                  <a:pt x="11406" y="6502"/>
                  <a:pt x="11552" y="6917"/>
                  <a:pt x="11672" y="7394"/>
                </a:cubicBezTo>
                <a:cubicBezTo>
                  <a:pt x="11747" y="7411"/>
                  <a:pt x="11886" y="7434"/>
                  <a:pt x="12088" y="7462"/>
                </a:cubicBezTo>
                <a:cubicBezTo>
                  <a:pt x="12291" y="7487"/>
                  <a:pt x="12500" y="7527"/>
                  <a:pt x="12714" y="7578"/>
                </a:cubicBezTo>
                <a:cubicBezTo>
                  <a:pt x="12928" y="7626"/>
                  <a:pt x="13119" y="7679"/>
                  <a:pt x="13289" y="7730"/>
                </a:cubicBezTo>
                <a:cubicBezTo>
                  <a:pt x="13458" y="7787"/>
                  <a:pt x="13543" y="7849"/>
                  <a:pt x="13543" y="7922"/>
                </a:cubicBezTo>
                <a:lnTo>
                  <a:pt x="13543" y="10328"/>
                </a:lnTo>
                <a:cubicBezTo>
                  <a:pt x="13543" y="10415"/>
                  <a:pt x="13458" y="10494"/>
                  <a:pt x="13289" y="10548"/>
                </a:cubicBezTo>
                <a:cubicBezTo>
                  <a:pt x="13119" y="10610"/>
                  <a:pt x="12928" y="10658"/>
                  <a:pt x="12714" y="10706"/>
                </a:cubicBezTo>
                <a:cubicBezTo>
                  <a:pt x="12500" y="10751"/>
                  <a:pt x="12288" y="10782"/>
                  <a:pt x="12076" y="10800"/>
                </a:cubicBezTo>
                <a:cubicBezTo>
                  <a:pt x="11867" y="10819"/>
                  <a:pt x="11730" y="10836"/>
                  <a:pt x="11672" y="10856"/>
                </a:cubicBezTo>
                <a:cubicBezTo>
                  <a:pt x="11566" y="11243"/>
                  <a:pt x="11429" y="11638"/>
                  <a:pt x="11255" y="12045"/>
                </a:cubicBezTo>
                <a:cubicBezTo>
                  <a:pt x="11429" y="12324"/>
                  <a:pt x="11594" y="12595"/>
                  <a:pt x="11756" y="12864"/>
                </a:cubicBezTo>
                <a:cubicBezTo>
                  <a:pt x="11919" y="13126"/>
                  <a:pt x="12100" y="13394"/>
                  <a:pt x="12302" y="13654"/>
                </a:cubicBezTo>
                <a:lnTo>
                  <a:pt x="12326" y="13787"/>
                </a:lnTo>
                <a:cubicBezTo>
                  <a:pt x="12326" y="13841"/>
                  <a:pt x="12248" y="13976"/>
                  <a:pt x="12095" y="14194"/>
                </a:cubicBezTo>
                <a:cubicBezTo>
                  <a:pt x="11940" y="14411"/>
                  <a:pt x="11761" y="14637"/>
                  <a:pt x="11559" y="14877"/>
                </a:cubicBezTo>
                <a:cubicBezTo>
                  <a:pt x="11356" y="15117"/>
                  <a:pt x="11166" y="15326"/>
                  <a:pt x="10991" y="15512"/>
                </a:cubicBezTo>
                <a:cubicBezTo>
                  <a:pt x="10812" y="15696"/>
                  <a:pt x="10702" y="15789"/>
                  <a:pt x="10657" y="15789"/>
                </a:cubicBezTo>
                <a:cubicBezTo>
                  <a:pt x="10643" y="15789"/>
                  <a:pt x="10565" y="15727"/>
                  <a:pt x="10426" y="15605"/>
                </a:cubicBezTo>
                <a:cubicBezTo>
                  <a:pt x="10288" y="15484"/>
                  <a:pt x="10135" y="15346"/>
                  <a:pt x="9965" y="15187"/>
                </a:cubicBezTo>
                <a:cubicBezTo>
                  <a:pt x="9796" y="15029"/>
                  <a:pt x="9638" y="14885"/>
                  <a:pt x="9492" y="14747"/>
                </a:cubicBezTo>
                <a:cubicBezTo>
                  <a:pt x="9344" y="14614"/>
                  <a:pt x="9250" y="14524"/>
                  <a:pt x="9205" y="14476"/>
                </a:cubicBezTo>
                <a:cubicBezTo>
                  <a:pt x="8866" y="14685"/>
                  <a:pt x="8536" y="14851"/>
                  <a:pt x="8212" y="14978"/>
                </a:cubicBezTo>
                <a:cubicBezTo>
                  <a:pt x="8212" y="15069"/>
                  <a:pt x="8200" y="15235"/>
                  <a:pt x="8179" y="15475"/>
                </a:cubicBezTo>
                <a:cubicBezTo>
                  <a:pt x="8155" y="15721"/>
                  <a:pt x="8127" y="15975"/>
                  <a:pt x="8089" y="16241"/>
                </a:cubicBezTo>
                <a:cubicBezTo>
                  <a:pt x="8052" y="16509"/>
                  <a:pt x="8004" y="16743"/>
                  <a:pt x="7948" y="16944"/>
                </a:cubicBezTo>
                <a:cubicBezTo>
                  <a:pt x="7892" y="17147"/>
                  <a:pt x="7833" y="17249"/>
                  <a:pt x="7774" y="17249"/>
                </a:cubicBezTo>
                <a:lnTo>
                  <a:pt x="5768" y="17249"/>
                </a:lnTo>
                <a:cubicBezTo>
                  <a:pt x="5707" y="17249"/>
                  <a:pt x="5651" y="17147"/>
                  <a:pt x="5594" y="16944"/>
                </a:cubicBezTo>
                <a:cubicBezTo>
                  <a:pt x="5538" y="16743"/>
                  <a:pt x="5493" y="16509"/>
                  <a:pt x="5462" y="16241"/>
                </a:cubicBezTo>
                <a:cubicBezTo>
                  <a:pt x="5434" y="15975"/>
                  <a:pt x="5406" y="15721"/>
                  <a:pt x="5385" y="15484"/>
                </a:cubicBezTo>
                <a:cubicBezTo>
                  <a:pt x="5361" y="15244"/>
                  <a:pt x="5352" y="15077"/>
                  <a:pt x="5352" y="14978"/>
                </a:cubicBezTo>
                <a:cubicBezTo>
                  <a:pt x="5013" y="14871"/>
                  <a:pt x="4681" y="14702"/>
                  <a:pt x="4359" y="14476"/>
                </a:cubicBezTo>
                <a:cubicBezTo>
                  <a:pt x="4126" y="14685"/>
                  <a:pt x="3895" y="14894"/>
                  <a:pt x="3667" y="15106"/>
                </a:cubicBezTo>
                <a:cubicBezTo>
                  <a:pt x="3438" y="15320"/>
                  <a:pt x="3212" y="15535"/>
                  <a:pt x="2996" y="15761"/>
                </a:cubicBezTo>
                <a:lnTo>
                  <a:pt x="2883" y="15789"/>
                </a:lnTo>
                <a:cubicBezTo>
                  <a:pt x="2855" y="15789"/>
                  <a:pt x="2751" y="15696"/>
                  <a:pt x="2572" y="15512"/>
                </a:cubicBezTo>
                <a:cubicBezTo>
                  <a:pt x="2396" y="15326"/>
                  <a:pt x="2212" y="15117"/>
                  <a:pt x="2021" y="14877"/>
                </a:cubicBezTo>
                <a:cubicBezTo>
                  <a:pt x="1828" y="14637"/>
                  <a:pt x="1657" y="14411"/>
                  <a:pt x="1504" y="14194"/>
                </a:cubicBezTo>
                <a:cubicBezTo>
                  <a:pt x="1348" y="13976"/>
                  <a:pt x="1273" y="13841"/>
                  <a:pt x="1273" y="13787"/>
                </a:cubicBezTo>
                <a:cubicBezTo>
                  <a:pt x="1273" y="13770"/>
                  <a:pt x="1320" y="13677"/>
                  <a:pt x="1419" y="13510"/>
                </a:cubicBezTo>
                <a:cubicBezTo>
                  <a:pt x="1515" y="13346"/>
                  <a:pt x="1628" y="13163"/>
                  <a:pt x="1751" y="12971"/>
                </a:cubicBezTo>
                <a:cubicBezTo>
                  <a:pt x="1875" y="12776"/>
                  <a:pt x="1991" y="12590"/>
                  <a:pt x="2099" y="12415"/>
                </a:cubicBezTo>
                <a:cubicBezTo>
                  <a:pt x="2210" y="12240"/>
                  <a:pt x="2278" y="12127"/>
                  <a:pt x="2308" y="12070"/>
                </a:cubicBezTo>
                <a:cubicBezTo>
                  <a:pt x="2134" y="11686"/>
                  <a:pt x="1988" y="11260"/>
                  <a:pt x="1868" y="10800"/>
                </a:cubicBezTo>
                <a:cubicBezTo>
                  <a:pt x="1793" y="10783"/>
                  <a:pt x="1654" y="10760"/>
                  <a:pt x="1452" y="10732"/>
                </a:cubicBezTo>
                <a:cubicBezTo>
                  <a:pt x="1249" y="10706"/>
                  <a:pt x="1042" y="10675"/>
                  <a:pt x="826" y="10639"/>
                </a:cubicBezTo>
                <a:cubicBezTo>
                  <a:pt x="611" y="10602"/>
                  <a:pt x="421" y="10554"/>
                  <a:pt x="251" y="10497"/>
                </a:cubicBezTo>
                <a:cubicBezTo>
                  <a:pt x="82" y="10438"/>
                  <a:pt x="0" y="10373"/>
                  <a:pt x="0" y="10300"/>
                </a:cubicBezTo>
                <a:lnTo>
                  <a:pt x="0" y="7869"/>
                </a:lnTo>
                <a:cubicBezTo>
                  <a:pt x="0" y="7798"/>
                  <a:pt x="82" y="7724"/>
                  <a:pt x="251" y="7660"/>
                </a:cubicBezTo>
                <a:cubicBezTo>
                  <a:pt x="421" y="7589"/>
                  <a:pt x="616" y="7538"/>
                  <a:pt x="837" y="7501"/>
                </a:cubicBezTo>
                <a:cubicBezTo>
                  <a:pt x="1059" y="7468"/>
                  <a:pt x="1273" y="7434"/>
                  <a:pt x="1475" y="7408"/>
                </a:cubicBezTo>
                <a:cubicBezTo>
                  <a:pt x="1678" y="7380"/>
                  <a:pt x="1817" y="7366"/>
                  <a:pt x="1892" y="7366"/>
                </a:cubicBezTo>
                <a:cubicBezTo>
                  <a:pt x="1981" y="6925"/>
                  <a:pt x="2120" y="6530"/>
                  <a:pt x="2308" y="6177"/>
                </a:cubicBezTo>
                <a:cubicBezTo>
                  <a:pt x="2134" y="5900"/>
                  <a:pt x="1965" y="5621"/>
                  <a:pt x="1795" y="5347"/>
                </a:cubicBezTo>
                <a:cubicBezTo>
                  <a:pt x="1628" y="5073"/>
                  <a:pt x="1452" y="4802"/>
                  <a:pt x="1273" y="4542"/>
                </a:cubicBezTo>
                <a:lnTo>
                  <a:pt x="1228" y="4407"/>
                </a:lnTo>
                <a:cubicBezTo>
                  <a:pt x="1228" y="4353"/>
                  <a:pt x="1303" y="4221"/>
                  <a:pt x="1456" y="4009"/>
                </a:cubicBezTo>
                <a:cubicBezTo>
                  <a:pt x="1612" y="3797"/>
                  <a:pt x="1788" y="3574"/>
                  <a:pt x="1986" y="3334"/>
                </a:cubicBezTo>
                <a:cubicBezTo>
                  <a:pt x="2186" y="3094"/>
                  <a:pt x="2374" y="2882"/>
                  <a:pt x="2551" y="2696"/>
                </a:cubicBezTo>
                <a:cubicBezTo>
                  <a:pt x="2727" y="2515"/>
                  <a:pt x="2838" y="2419"/>
                  <a:pt x="2883" y="2419"/>
                </a:cubicBezTo>
                <a:cubicBezTo>
                  <a:pt x="2899" y="2419"/>
                  <a:pt x="2975" y="2478"/>
                  <a:pt x="3113" y="2597"/>
                </a:cubicBezTo>
                <a:cubicBezTo>
                  <a:pt x="3252" y="2713"/>
                  <a:pt x="3408" y="2851"/>
                  <a:pt x="3577" y="3006"/>
                </a:cubicBezTo>
                <a:cubicBezTo>
                  <a:pt x="3744" y="3164"/>
                  <a:pt x="3907" y="3320"/>
                  <a:pt x="4060" y="3469"/>
                </a:cubicBezTo>
                <a:cubicBezTo>
                  <a:pt x="4215" y="3616"/>
                  <a:pt x="4307" y="3706"/>
                  <a:pt x="4335" y="3743"/>
                </a:cubicBezTo>
                <a:cubicBezTo>
                  <a:pt x="4660" y="3517"/>
                  <a:pt x="4999" y="3354"/>
                  <a:pt x="5352" y="3243"/>
                </a:cubicBezTo>
                <a:cubicBezTo>
                  <a:pt x="5352" y="3173"/>
                  <a:pt x="5361" y="3003"/>
                  <a:pt x="5385" y="2746"/>
                </a:cubicBezTo>
                <a:cubicBezTo>
                  <a:pt x="5406" y="2484"/>
                  <a:pt x="5434" y="2224"/>
                  <a:pt x="5462" y="1967"/>
                </a:cubicBezTo>
                <a:cubicBezTo>
                  <a:pt x="5493" y="1707"/>
                  <a:pt x="5533" y="1476"/>
                  <a:pt x="5582" y="1264"/>
                </a:cubicBezTo>
                <a:cubicBezTo>
                  <a:pt x="5630" y="1052"/>
                  <a:pt x="5693" y="948"/>
                  <a:pt x="5768" y="948"/>
                </a:cubicBezTo>
                <a:lnTo>
                  <a:pt x="7774" y="948"/>
                </a:lnTo>
                <a:cubicBezTo>
                  <a:pt x="7833" y="948"/>
                  <a:pt x="7891" y="1052"/>
                  <a:pt x="7948" y="1264"/>
                </a:cubicBezTo>
                <a:cubicBezTo>
                  <a:pt x="8004" y="1476"/>
                  <a:pt x="8047" y="1707"/>
                  <a:pt x="8077" y="1967"/>
                </a:cubicBezTo>
                <a:cubicBezTo>
                  <a:pt x="8108" y="2224"/>
                  <a:pt x="8134" y="2484"/>
                  <a:pt x="8155" y="2746"/>
                </a:cubicBezTo>
                <a:cubicBezTo>
                  <a:pt x="8179" y="3003"/>
                  <a:pt x="8197" y="3173"/>
                  <a:pt x="8212" y="3243"/>
                </a:cubicBezTo>
                <a:cubicBezTo>
                  <a:pt x="8551" y="3354"/>
                  <a:pt x="8873" y="3512"/>
                  <a:pt x="9181" y="3715"/>
                </a:cubicBezTo>
                <a:cubicBezTo>
                  <a:pt x="9414" y="3512"/>
                  <a:pt x="9650" y="3305"/>
                  <a:pt x="9885" y="3105"/>
                </a:cubicBezTo>
                <a:cubicBezTo>
                  <a:pt x="10123" y="2899"/>
                  <a:pt x="10351" y="2690"/>
                  <a:pt x="10568" y="2475"/>
                </a:cubicBezTo>
                <a:lnTo>
                  <a:pt x="10657" y="2419"/>
                </a:lnTo>
                <a:cubicBezTo>
                  <a:pt x="10688" y="2419"/>
                  <a:pt x="10791" y="2518"/>
                  <a:pt x="10968" y="2710"/>
                </a:cubicBezTo>
                <a:cubicBezTo>
                  <a:pt x="11144" y="2904"/>
                  <a:pt x="11330" y="3116"/>
                  <a:pt x="11526" y="3348"/>
                </a:cubicBezTo>
                <a:cubicBezTo>
                  <a:pt x="11721" y="3577"/>
                  <a:pt x="11900" y="3797"/>
                  <a:pt x="12060" y="4009"/>
                </a:cubicBezTo>
                <a:cubicBezTo>
                  <a:pt x="12222" y="4220"/>
                  <a:pt x="12302" y="4353"/>
                  <a:pt x="12302" y="4407"/>
                </a:cubicBezTo>
                <a:cubicBezTo>
                  <a:pt x="12302" y="4443"/>
                  <a:pt x="12253" y="4542"/>
                  <a:pt x="12152" y="4712"/>
                </a:cubicBezTo>
                <a:cubicBezTo>
                  <a:pt x="12048" y="4878"/>
                  <a:pt x="11935" y="5056"/>
                  <a:pt x="11813" y="5251"/>
                </a:cubicBezTo>
                <a:cubicBezTo>
                  <a:pt x="11688" y="5446"/>
                  <a:pt x="11568" y="5629"/>
                  <a:pt x="11453" y="5807"/>
                </a:cubicBezTo>
                <a:cubicBezTo>
                  <a:pt x="11335" y="5982"/>
                  <a:pt x="11260" y="6095"/>
                  <a:pt x="11234" y="6152"/>
                </a:cubicBezTo>
                <a:moveTo>
                  <a:pt x="6781" y="11545"/>
                </a:moveTo>
                <a:cubicBezTo>
                  <a:pt x="7061" y="11545"/>
                  <a:pt x="7322" y="11480"/>
                  <a:pt x="7569" y="11356"/>
                </a:cubicBezTo>
                <a:cubicBezTo>
                  <a:pt x="7819" y="11229"/>
                  <a:pt x="8035" y="11056"/>
                  <a:pt x="8219" y="10836"/>
                </a:cubicBezTo>
                <a:cubicBezTo>
                  <a:pt x="8402" y="10616"/>
                  <a:pt x="8546" y="10356"/>
                  <a:pt x="8652" y="10059"/>
                </a:cubicBezTo>
                <a:cubicBezTo>
                  <a:pt x="8758" y="9760"/>
                  <a:pt x="8809" y="9447"/>
                  <a:pt x="8809" y="9111"/>
                </a:cubicBezTo>
                <a:cubicBezTo>
                  <a:pt x="8809" y="8778"/>
                  <a:pt x="8758" y="8458"/>
                  <a:pt x="8652" y="8159"/>
                </a:cubicBezTo>
                <a:cubicBezTo>
                  <a:pt x="8546" y="7857"/>
                  <a:pt x="8402" y="7592"/>
                  <a:pt x="8219" y="7372"/>
                </a:cubicBezTo>
                <a:cubicBezTo>
                  <a:pt x="8035" y="7151"/>
                  <a:pt x="7819" y="6979"/>
                  <a:pt x="7569" y="6846"/>
                </a:cubicBezTo>
                <a:cubicBezTo>
                  <a:pt x="7322" y="6717"/>
                  <a:pt x="7061" y="6649"/>
                  <a:pt x="6781" y="6649"/>
                </a:cubicBezTo>
                <a:cubicBezTo>
                  <a:pt x="6211" y="6649"/>
                  <a:pt x="5726" y="6889"/>
                  <a:pt x="5328" y="7366"/>
                </a:cubicBezTo>
                <a:cubicBezTo>
                  <a:pt x="4931" y="7843"/>
                  <a:pt x="4730" y="8425"/>
                  <a:pt x="4730" y="9111"/>
                </a:cubicBezTo>
                <a:cubicBezTo>
                  <a:pt x="4730" y="9447"/>
                  <a:pt x="4785" y="9760"/>
                  <a:pt x="4895" y="10060"/>
                </a:cubicBezTo>
                <a:cubicBezTo>
                  <a:pt x="5003" y="10356"/>
                  <a:pt x="5149" y="10616"/>
                  <a:pt x="5333" y="10836"/>
                </a:cubicBezTo>
                <a:cubicBezTo>
                  <a:pt x="5517" y="11056"/>
                  <a:pt x="5735" y="11229"/>
                  <a:pt x="5987" y="11356"/>
                </a:cubicBezTo>
                <a:cubicBezTo>
                  <a:pt x="6239" y="11480"/>
                  <a:pt x="6500" y="11545"/>
                  <a:pt x="6781" y="11545"/>
                </a:cubicBezTo>
                <a:moveTo>
                  <a:pt x="20496" y="16952"/>
                </a:moveTo>
                <a:cubicBezTo>
                  <a:pt x="20427" y="17293"/>
                  <a:pt x="20340" y="17613"/>
                  <a:pt x="20234" y="17912"/>
                </a:cubicBezTo>
                <a:cubicBezTo>
                  <a:pt x="20251" y="17963"/>
                  <a:pt x="20293" y="18050"/>
                  <a:pt x="20364" y="18161"/>
                </a:cubicBezTo>
                <a:cubicBezTo>
                  <a:pt x="20437" y="18273"/>
                  <a:pt x="20507" y="18398"/>
                  <a:pt x="20573" y="18528"/>
                </a:cubicBezTo>
                <a:cubicBezTo>
                  <a:pt x="20642" y="18655"/>
                  <a:pt x="20700" y="18779"/>
                  <a:pt x="20755" y="18897"/>
                </a:cubicBezTo>
                <a:cubicBezTo>
                  <a:pt x="20806" y="19013"/>
                  <a:pt x="20832" y="19098"/>
                  <a:pt x="20832" y="19140"/>
                </a:cubicBezTo>
                <a:cubicBezTo>
                  <a:pt x="20832" y="19177"/>
                  <a:pt x="20762" y="19281"/>
                  <a:pt x="20625" y="19459"/>
                </a:cubicBezTo>
                <a:cubicBezTo>
                  <a:pt x="20486" y="19634"/>
                  <a:pt x="20324" y="19821"/>
                  <a:pt x="20140" y="20013"/>
                </a:cubicBezTo>
                <a:cubicBezTo>
                  <a:pt x="19957" y="20205"/>
                  <a:pt x="19778" y="20388"/>
                  <a:pt x="19611" y="20558"/>
                </a:cubicBezTo>
                <a:cubicBezTo>
                  <a:pt x="19441" y="20730"/>
                  <a:pt x="19333" y="20848"/>
                  <a:pt x="19288" y="20911"/>
                </a:cubicBezTo>
                <a:lnTo>
                  <a:pt x="19199" y="20967"/>
                </a:lnTo>
                <a:cubicBezTo>
                  <a:pt x="19168" y="20967"/>
                  <a:pt x="19107" y="20928"/>
                  <a:pt x="19013" y="20851"/>
                </a:cubicBezTo>
                <a:cubicBezTo>
                  <a:pt x="18919" y="20772"/>
                  <a:pt x="18822" y="20685"/>
                  <a:pt x="18726" y="20586"/>
                </a:cubicBezTo>
                <a:cubicBezTo>
                  <a:pt x="18629" y="20487"/>
                  <a:pt x="18533" y="20391"/>
                  <a:pt x="18438" y="20295"/>
                </a:cubicBezTo>
                <a:cubicBezTo>
                  <a:pt x="18344" y="20199"/>
                  <a:pt x="18283" y="20137"/>
                  <a:pt x="18253" y="20100"/>
                </a:cubicBezTo>
                <a:cubicBezTo>
                  <a:pt x="17975" y="20208"/>
                  <a:pt x="17681" y="20295"/>
                  <a:pt x="17372" y="20357"/>
                </a:cubicBezTo>
                <a:cubicBezTo>
                  <a:pt x="17358" y="20411"/>
                  <a:pt x="17323" y="20510"/>
                  <a:pt x="17273" y="20648"/>
                </a:cubicBezTo>
                <a:cubicBezTo>
                  <a:pt x="17219" y="20786"/>
                  <a:pt x="17160" y="20925"/>
                  <a:pt x="17097" y="21060"/>
                </a:cubicBezTo>
                <a:cubicBezTo>
                  <a:pt x="17033" y="21196"/>
                  <a:pt x="16972" y="21320"/>
                  <a:pt x="16911" y="21430"/>
                </a:cubicBezTo>
                <a:cubicBezTo>
                  <a:pt x="16852" y="21546"/>
                  <a:pt x="16798" y="21599"/>
                  <a:pt x="16753" y="21599"/>
                </a:cubicBezTo>
                <a:cubicBezTo>
                  <a:pt x="16709" y="21599"/>
                  <a:pt x="16577" y="21568"/>
                  <a:pt x="16360" y="21498"/>
                </a:cubicBezTo>
                <a:cubicBezTo>
                  <a:pt x="16141" y="21430"/>
                  <a:pt x="15906" y="21348"/>
                  <a:pt x="15654" y="21247"/>
                </a:cubicBezTo>
                <a:cubicBezTo>
                  <a:pt x="15405" y="21148"/>
                  <a:pt x="15179" y="21043"/>
                  <a:pt x="14979" y="20930"/>
                </a:cubicBezTo>
                <a:cubicBezTo>
                  <a:pt x="14778" y="20817"/>
                  <a:pt x="14680" y="20719"/>
                  <a:pt x="14680" y="20628"/>
                </a:cubicBezTo>
                <a:cubicBezTo>
                  <a:pt x="14680" y="20419"/>
                  <a:pt x="14698" y="20205"/>
                  <a:pt x="14736" y="19984"/>
                </a:cubicBezTo>
                <a:cubicBezTo>
                  <a:pt x="14774" y="19764"/>
                  <a:pt x="14809" y="19555"/>
                  <a:pt x="14837" y="19355"/>
                </a:cubicBezTo>
                <a:cubicBezTo>
                  <a:pt x="14717" y="19247"/>
                  <a:pt x="14611" y="19129"/>
                  <a:pt x="14517" y="18999"/>
                </a:cubicBezTo>
                <a:cubicBezTo>
                  <a:pt x="14423" y="18869"/>
                  <a:pt x="14338" y="18731"/>
                  <a:pt x="14263" y="18587"/>
                </a:cubicBezTo>
                <a:cubicBezTo>
                  <a:pt x="14091" y="18607"/>
                  <a:pt x="13919" y="18618"/>
                  <a:pt x="13750" y="18629"/>
                </a:cubicBezTo>
                <a:cubicBezTo>
                  <a:pt x="13583" y="18638"/>
                  <a:pt x="13413" y="18640"/>
                  <a:pt x="13251" y="18640"/>
                </a:cubicBezTo>
                <a:lnTo>
                  <a:pt x="13086" y="18640"/>
                </a:lnTo>
                <a:cubicBezTo>
                  <a:pt x="13037" y="18640"/>
                  <a:pt x="13006" y="18590"/>
                  <a:pt x="12990" y="18491"/>
                </a:cubicBezTo>
                <a:cubicBezTo>
                  <a:pt x="12976" y="18417"/>
                  <a:pt x="12945" y="18259"/>
                  <a:pt x="12900" y="18011"/>
                </a:cubicBezTo>
                <a:cubicBezTo>
                  <a:pt x="12855" y="17762"/>
                  <a:pt x="12804" y="17503"/>
                  <a:pt x="12747" y="17229"/>
                </a:cubicBezTo>
                <a:cubicBezTo>
                  <a:pt x="12691" y="16952"/>
                  <a:pt x="12644" y="16704"/>
                  <a:pt x="12608" y="16478"/>
                </a:cubicBezTo>
                <a:cubicBezTo>
                  <a:pt x="12568" y="16252"/>
                  <a:pt x="12552" y="16122"/>
                  <a:pt x="12552" y="16085"/>
                </a:cubicBezTo>
                <a:cubicBezTo>
                  <a:pt x="12552" y="16032"/>
                  <a:pt x="12601" y="15973"/>
                  <a:pt x="12702" y="15910"/>
                </a:cubicBezTo>
                <a:cubicBezTo>
                  <a:pt x="12804" y="15848"/>
                  <a:pt x="12921" y="15783"/>
                  <a:pt x="13053" y="15713"/>
                </a:cubicBezTo>
                <a:cubicBezTo>
                  <a:pt x="13183" y="15645"/>
                  <a:pt x="13310" y="15591"/>
                  <a:pt x="13430" y="15546"/>
                </a:cubicBezTo>
                <a:cubicBezTo>
                  <a:pt x="13550" y="15501"/>
                  <a:pt x="13632" y="15470"/>
                  <a:pt x="13677" y="15453"/>
                </a:cubicBezTo>
                <a:cubicBezTo>
                  <a:pt x="13708" y="15241"/>
                  <a:pt x="13743" y="15069"/>
                  <a:pt x="13785" y="14922"/>
                </a:cubicBezTo>
                <a:cubicBezTo>
                  <a:pt x="13825" y="14778"/>
                  <a:pt x="13884" y="14614"/>
                  <a:pt x="13959" y="14422"/>
                </a:cubicBezTo>
                <a:cubicBezTo>
                  <a:pt x="13929" y="14388"/>
                  <a:pt x="13882" y="14309"/>
                  <a:pt x="13813" y="14194"/>
                </a:cubicBezTo>
                <a:cubicBezTo>
                  <a:pt x="13745" y="14075"/>
                  <a:pt x="13677" y="13951"/>
                  <a:pt x="13604" y="13824"/>
                </a:cubicBezTo>
                <a:cubicBezTo>
                  <a:pt x="13533" y="13694"/>
                  <a:pt x="13470" y="13567"/>
                  <a:pt x="13418" y="13445"/>
                </a:cubicBezTo>
                <a:cubicBezTo>
                  <a:pt x="13366" y="13324"/>
                  <a:pt x="13340" y="13242"/>
                  <a:pt x="13340" y="13208"/>
                </a:cubicBezTo>
                <a:cubicBezTo>
                  <a:pt x="13340" y="13172"/>
                  <a:pt x="13409" y="13064"/>
                  <a:pt x="13547" y="12886"/>
                </a:cubicBezTo>
                <a:cubicBezTo>
                  <a:pt x="13686" y="12714"/>
                  <a:pt x="13849" y="12531"/>
                  <a:pt x="14032" y="12336"/>
                </a:cubicBezTo>
                <a:cubicBezTo>
                  <a:pt x="14216" y="12144"/>
                  <a:pt x="14392" y="11960"/>
                  <a:pt x="14562" y="11796"/>
                </a:cubicBezTo>
                <a:cubicBezTo>
                  <a:pt x="14731" y="11627"/>
                  <a:pt x="14837" y="11517"/>
                  <a:pt x="14882" y="11466"/>
                </a:cubicBezTo>
                <a:lnTo>
                  <a:pt x="14974" y="11410"/>
                </a:lnTo>
                <a:cubicBezTo>
                  <a:pt x="15004" y="11410"/>
                  <a:pt x="15066" y="11449"/>
                  <a:pt x="15160" y="11525"/>
                </a:cubicBezTo>
                <a:cubicBezTo>
                  <a:pt x="15254" y="11599"/>
                  <a:pt x="15348" y="11689"/>
                  <a:pt x="15447" y="11788"/>
                </a:cubicBezTo>
                <a:cubicBezTo>
                  <a:pt x="15543" y="11887"/>
                  <a:pt x="15640" y="11983"/>
                  <a:pt x="15734" y="12076"/>
                </a:cubicBezTo>
                <a:cubicBezTo>
                  <a:pt x="15828" y="12175"/>
                  <a:pt x="15889" y="12237"/>
                  <a:pt x="15920" y="12276"/>
                </a:cubicBezTo>
                <a:cubicBezTo>
                  <a:pt x="16184" y="12166"/>
                  <a:pt x="16468" y="12082"/>
                  <a:pt x="16777" y="12017"/>
                </a:cubicBezTo>
                <a:cubicBezTo>
                  <a:pt x="16791" y="11963"/>
                  <a:pt x="16826" y="11867"/>
                  <a:pt x="16878" y="11726"/>
                </a:cubicBezTo>
                <a:cubicBezTo>
                  <a:pt x="16930" y="11587"/>
                  <a:pt x="16991" y="11449"/>
                  <a:pt x="17064" y="11316"/>
                </a:cubicBezTo>
                <a:cubicBezTo>
                  <a:pt x="17135" y="11178"/>
                  <a:pt x="17200" y="11057"/>
                  <a:pt x="17262" y="10941"/>
                </a:cubicBezTo>
                <a:cubicBezTo>
                  <a:pt x="17320" y="10831"/>
                  <a:pt x="17372" y="10774"/>
                  <a:pt x="17419" y="10774"/>
                </a:cubicBezTo>
                <a:cubicBezTo>
                  <a:pt x="17448" y="10774"/>
                  <a:pt x="17575" y="10805"/>
                  <a:pt x="17803" y="10870"/>
                </a:cubicBezTo>
                <a:cubicBezTo>
                  <a:pt x="18027" y="10929"/>
                  <a:pt x="18264" y="11014"/>
                  <a:pt x="18516" y="11119"/>
                </a:cubicBezTo>
                <a:cubicBezTo>
                  <a:pt x="18768" y="11223"/>
                  <a:pt x="18996" y="11328"/>
                  <a:pt x="19199" y="11438"/>
                </a:cubicBezTo>
                <a:cubicBezTo>
                  <a:pt x="19401" y="11545"/>
                  <a:pt x="19502" y="11647"/>
                  <a:pt x="19502" y="11745"/>
                </a:cubicBezTo>
                <a:cubicBezTo>
                  <a:pt x="19502" y="11954"/>
                  <a:pt x="19481" y="12166"/>
                  <a:pt x="19441" y="12384"/>
                </a:cubicBezTo>
                <a:cubicBezTo>
                  <a:pt x="19399" y="12598"/>
                  <a:pt x="19363" y="12810"/>
                  <a:pt x="19333" y="13016"/>
                </a:cubicBezTo>
                <a:cubicBezTo>
                  <a:pt x="19453" y="13123"/>
                  <a:pt x="19561" y="13245"/>
                  <a:pt x="19655" y="13375"/>
                </a:cubicBezTo>
                <a:cubicBezTo>
                  <a:pt x="19749" y="13505"/>
                  <a:pt x="19834" y="13643"/>
                  <a:pt x="19910" y="13787"/>
                </a:cubicBezTo>
                <a:cubicBezTo>
                  <a:pt x="20095" y="13770"/>
                  <a:pt x="20281" y="13756"/>
                  <a:pt x="20465" y="13747"/>
                </a:cubicBezTo>
                <a:cubicBezTo>
                  <a:pt x="20651" y="13736"/>
                  <a:pt x="20830" y="13733"/>
                  <a:pt x="21002" y="13733"/>
                </a:cubicBezTo>
                <a:cubicBezTo>
                  <a:pt x="21061" y="13733"/>
                  <a:pt x="21129" y="13852"/>
                  <a:pt x="21204" y="14092"/>
                </a:cubicBezTo>
                <a:cubicBezTo>
                  <a:pt x="21279" y="14332"/>
                  <a:pt x="21345" y="14603"/>
                  <a:pt x="21402" y="14911"/>
                </a:cubicBezTo>
                <a:cubicBezTo>
                  <a:pt x="21458" y="15216"/>
                  <a:pt x="21505" y="15507"/>
                  <a:pt x="21543" y="15783"/>
                </a:cubicBezTo>
                <a:cubicBezTo>
                  <a:pt x="21581" y="16057"/>
                  <a:pt x="21599" y="16235"/>
                  <a:pt x="21599" y="16314"/>
                </a:cubicBezTo>
                <a:cubicBezTo>
                  <a:pt x="21599" y="16371"/>
                  <a:pt x="21548" y="16427"/>
                  <a:pt x="21447" y="16492"/>
                </a:cubicBezTo>
                <a:cubicBezTo>
                  <a:pt x="21345" y="16554"/>
                  <a:pt x="21235" y="16613"/>
                  <a:pt x="21115" y="16664"/>
                </a:cubicBezTo>
                <a:cubicBezTo>
                  <a:pt x="20995" y="16721"/>
                  <a:pt x="20872" y="16777"/>
                  <a:pt x="20747" y="16836"/>
                </a:cubicBezTo>
                <a:cubicBezTo>
                  <a:pt x="20623" y="16893"/>
                  <a:pt x="20540" y="16932"/>
                  <a:pt x="20496" y="16952"/>
                </a:cubicBezTo>
                <a:moveTo>
                  <a:pt x="20514" y="6070"/>
                </a:moveTo>
                <a:cubicBezTo>
                  <a:pt x="20416" y="6395"/>
                  <a:pt x="20300" y="6677"/>
                  <a:pt x="20164" y="6920"/>
                </a:cubicBezTo>
                <a:cubicBezTo>
                  <a:pt x="20180" y="6959"/>
                  <a:pt x="20211" y="7030"/>
                  <a:pt x="20256" y="7143"/>
                </a:cubicBezTo>
                <a:cubicBezTo>
                  <a:pt x="20300" y="7256"/>
                  <a:pt x="20352" y="7377"/>
                  <a:pt x="20409" y="7510"/>
                </a:cubicBezTo>
                <a:cubicBezTo>
                  <a:pt x="20463" y="7640"/>
                  <a:pt x="20510" y="7758"/>
                  <a:pt x="20550" y="7869"/>
                </a:cubicBezTo>
                <a:cubicBezTo>
                  <a:pt x="20585" y="7973"/>
                  <a:pt x="20604" y="8041"/>
                  <a:pt x="20604" y="8058"/>
                </a:cubicBezTo>
                <a:cubicBezTo>
                  <a:pt x="20604" y="8111"/>
                  <a:pt x="20519" y="8216"/>
                  <a:pt x="20352" y="8374"/>
                </a:cubicBezTo>
                <a:cubicBezTo>
                  <a:pt x="20183" y="8532"/>
                  <a:pt x="19994" y="8696"/>
                  <a:pt x="19787" y="8862"/>
                </a:cubicBezTo>
                <a:cubicBezTo>
                  <a:pt x="19580" y="9026"/>
                  <a:pt x="19387" y="9176"/>
                  <a:pt x="19208" y="9309"/>
                </a:cubicBezTo>
                <a:cubicBezTo>
                  <a:pt x="19027" y="9439"/>
                  <a:pt x="18930" y="9501"/>
                  <a:pt x="18914" y="9501"/>
                </a:cubicBezTo>
                <a:cubicBezTo>
                  <a:pt x="18886" y="9501"/>
                  <a:pt x="18832" y="9461"/>
                  <a:pt x="18756" y="9374"/>
                </a:cubicBezTo>
                <a:cubicBezTo>
                  <a:pt x="18683" y="9289"/>
                  <a:pt x="18601" y="9193"/>
                  <a:pt x="18514" y="9083"/>
                </a:cubicBezTo>
                <a:cubicBezTo>
                  <a:pt x="18429" y="8978"/>
                  <a:pt x="18351" y="8871"/>
                  <a:pt x="18283" y="8766"/>
                </a:cubicBezTo>
                <a:cubicBezTo>
                  <a:pt x="18215" y="8662"/>
                  <a:pt x="18168" y="8591"/>
                  <a:pt x="18137" y="8558"/>
                </a:cubicBezTo>
                <a:cubicBezTo>
                  <a:pt x="18031" y="8592"/>
                  <a:pt x="17925" y="8620"/>
                  <a:pt x="17815" y="8639"/>
                </a:cubicBezTo>
                <a:cubicBezTo>
                  <a:pt x="17706" y="8656"/>
                  <a:pt x="17596" y="8656"/>
                  <a:pt x="17483" y="8639"/>
                </a:cubicBezTo>
                <a:lnTo>
                  <a:pt x="17325" y="8639"/>
                </a:lnTo>
                <a:cubicBezTo>
                  <a:pt x="17297" y="8673"/>
                  <a:pt x="17250" y="8750"/>
                  <a:pt x="17191" y="8862"/>
                </a:cubicBezTo>
                <a:cubicBezTo>
                  <a:pt x="17130" y="8973"/>
                  <a:pt x="17066" y="9091"/>
                  <a:pt x="16993" y="9213"/>
                </a:cubicBezTo>
                <a:cubicBezTo>
                  <a:pt x="16923" y="9334"/>
                  <a:pt x="16852" y="9441"/>
                  <a:pt x="16784" y="9529"/>
                </a:cubicBezTo>
                <a:cubicBezTo>
                  <a:pt x="16718" y="9619"/>
                  <a:pt x="16668" y="9667"/>
                  <a:pt x="16638" y="9667"/>
                </a:cubicBezTo>
                <a:cubicBezTo>
                  <a:pt x="16610" y="9667"/>
                  <a:pt x="16494" y="9616"/>
                  <a:pt x="16301" y="9518"/>
                </a:cubicBezTo>
                <a:cubicBezTo>
                  <a:pt x="16106" y="9419"/>
                  <a:pt x="15901" y="9303"/>
                  <a:pt x="15687" y="9170"/>
                </a:cubicBezTo>
                <a:cubicBezTo>
                  <a:pt x="15473" y="9040"/>
                  <a:pt x="15277" y="8911"/>
                  <a:pt x="15101" y="8778"/>
                </a:cubicBezTo>
                <a:cubicBezTo>
                  <a:pt x="14924" y="8648"/>
                  <a:pt x="14835" y="8558"/>
                  <a:pt x="14835" y="8504"/>
                </a:cubicBezTo>
                <a:cubicBezTo>
                  <a:pt x="14835" y="8487"/>
                  <a:pt x="14847" y="8419"/>
                  <a:pt x="14868" y="8306"/>
                </a:cubicBezTo>
                <a:cubicBezTo>
                  <a:pt x="14891" y="8194"/>
                  <a:pt x="14922" y="8072"/>
                  <a:pt x="14960" y="7948"/>
                </a:cubicBezTo>
                <a:cubicBezTo>
                  <a:pt x="14997" y="7824"/>
                  <a:pt x="15030" y="7699"/>
                  <a:pt x="15061" y="7578"/>
                </a:cubicBezTo>
                <a:cubicBezTo>
                  <a:pt x="15091" y="7457"/>
                  <a:pt x="15113" y="7378"/>
                  <a:pt x="15129" y="7341"/>
                </a:cubicBezTo>
                <a:cubicBezTo>
                  <a:pt x="14957" y="7132"/>
                  <a:pt x="14814" y="6866"/>
                  <a:pt x="14701" y="6542"/>
                </a:cubicBezTo>
                <a:cubicBezTo>
                  <a:pt x="14303" y="6525"/>
                  <a:pt x="14021" y="6502"/>
                  <a:pt x="13856" y="6474"/>
                </a:cubicBezTo>
                <a:cubicBezTo>
                  <a:pt x="13691" y="6446"/>
                  <a:pt x="13580" y="6364"/>
                  <a:pt x="13529" y="6226"/>
                </a:cubicBezTo>
                <a:cubicBezTo>
                  <a:pt x="13477" y="6084"/>
                  <a:pt x="13458" y="5850"/>
                  <a:pt x="13472" y="5514"/>
                </a:cubicBezTo>
                <a:cubicBezTo>
                  <a:pt x="13489" y="5184"/>
                  <a:pt x="13472" y="4692"/>
                  <a:pt x="13427" y="4043"/>
                </a:cubicBezTo>
                <a:cubicBezTo>
                  <a:pt x="13427" y="3986"/>
                  <a:pt x="13475" y="3936"/>
                  <a:pt x="13569" y="3879"/>
                </a:cubicBezTo>
                <a:cubicBezTo>
                  <a:pt x="13663" y="3826"/>
                  <a:pt x="13773" y="3783"/>
                  <a:pt x="13901" y="3744"/>
                </a:cubicBezTo>
                <a:cubicBezTo>
                  <a:pt x="14028" y="3707"/>
                  <a:pt x="14155" y="3684"/>
                  <a:pt x="14279" y="3665"/>
                </a:cubicBezTo>
                <a:cubicBezTo>
                  <a:pt x="14402" y="3645"/>
                  <a:pt x="14487" y="3628"/>
                  <a:pt x="14531" y="3608"/>
                </a:cubicBezTo>
                <a:cubicBezTo>
                  <a:pt x="14607" y="3314"/>
                  <a:pt x="14722" y="3024"/>
                  <a:pt x="14880" y="2747"/>
                </a:cubicBezTo>
                <a:cubicBezTo>
                  <a:pt x="14866" y="2707"/>
                  <a:pt x="14835" y="2631"/>
                  <a:pt x="14790" y="2510"/>
                </a:cubicBezTo>
                <a:cubicBezTo>
                  <a:pt x="14746" y="2388"/>
                  <a:pt x="14698" y="2264"/>
                  <a:pt x="14649" y="2137"/>
                </a:cubicBezTo>
                <a:cubicBezTo>
                  <a:pt x="14602" y="2010"/>
                  <a:pt x="14557" y="1897"/>
                  <a:pt x="14522" y="1792"/>
                </a:cubicBezTo>
                <a:cubicBezTo>
                  <a:pt x="14482" y="1688"/>
                  <a:pt x="14465" y="1617"/>
                  <a:pt x="14465" y="1584"/>
                </a:cubicBezTo>
                <a:cubicBezTo>
                  <a:pt x="14465" y="1527"/>
                  <a:pt x="14545" y="1428"/>
                  <a:pt x="14705" y="1279"/>
                </a:cubicBezTo>
                <a:cubicBezTo>
                  <a:pt x="14868" y="1129"/>
                  <a:pt x="15051" y="971"/>
                  <a:pt x="15259" y="804"/>
                </a:cubicBezTo>
                <a:cubicBezTo>
                  <a:pt x="15463" y="641"/>
                  <a:pt x="15659" y="491"/>
                  <a:pt x="15840" y="367"/>
                </a:cubicBezTo>
                <a:cubicBezTo>
                  <a:pt x="16019" y="240"/>
                  <a:pt x="16125" y="177"/>
                  <a:pt x="16153" y="177"/>
                </a:cubicBezTo>
                <a:cubicBezTo>
                  <a:pt x="16184" y="177"/>
                  <a:pt x="16233" y="217"/>
                  <a:pt x="16301" y="296"/>
                </a:cubicBezTo>
                <a:cubicBezTo>
                  <a:pt x="16367" y="381"/>
                  <a:pt x="16445" y="477"/>
                  <a:pt x="16532" y="590"/>
                </a:cubicBezTo>
                <a:cubicBezTo>
                  <a:pt x="16619" y="700"/>
                  <a:pt x="16694" y="807"/>
                  <a:pt x="16763" y="906"/>
                </a:cubicBezTo>
                <a:cubicBezTo>
                  <a:pt x="16829" y="1005"/>
                  <a:pt x="16878" y="1072"/>
                  <a:pt x="16909" y="1109"/>
                </a:cubicBezTo>
                <a:cubicBezTo>
                  <a:pt x="17014" y="1072"/>
                  <a:pt x="17123" y="1047"/>
                  <a:pt x="17229" y="1027"/>
                </a:cubicBezTo>
                <a:cubicBezTo>
                  <a:pt x="17339" y="1007"/>
                  <a:pt x="17450" y="1007"/>
                  <a:pt x="17563" y="1027"/>
                </a:cubicBezTo>
                <a:lnTo>
                  <a:pt x="17721" y="1027"/>
                </a:lnTo>
                <a:cubicBezTo>
                  <a:pt x="17735" y="993"/>
                  <a:pt x="17777" y="917"/>
                  <a:pt x="17845" y="804"/>
                </a:cubicBezTo>
                <a:cubicBezTo>
                  <a:pt x="17911" y="691"/>
                  <a:pt x="17982" y="578"/>
                  <a:pt x="18052" y="460"/>
                </a:cubicBezTo>
                <a:cubicBezTo>
                  <a:pt x="18123" y="341"/>
                  <a:pt x="18189" y="237"/>
                  <a:pt x="18250" y="144"/>
                </a:cubicBezTo>
                <a:cubicBezTo>
                  <a:pt x="18309" y="50"/>
                  <a:pt x="18354" y="0"/>
                  <a:pt x="18384" y="0"/>
                </a:cubicBezTo>
                <a:cubicBezTo>
                  <a:pt x="18415" y="0"/>
                  <a:pt x="18528" y="53"/>
                  <a:pt x="18723" y="158"/>
                </a:cubicBezTo>
                <a:cubicBezTo>
                  <a:pt x="18919" y="259"/>
                  <a:pt x="19128" y="378"/>
                  <a:pt x="19349" y="508"/>
                </a:cubicBezTo>
                <a:cubicBezTo>
                  <a:pt x="19571" y="641"/>
                  <a:pt x="19771" y="765"/>
                  <a:pt x="19945" y="892"/>
                </a:cubicBezTo>
                <a:cubicBezTo>
                  <a:pt x="20121" y="1019"/>
                  <a:pt x="20211" y="1109"/>
                  <a:pt x="20211" y="1163"/>
                </a:cubicBezTo>
                <a:cubicBezTo>
                  <a:pt x="20211" y="1200"/>
                  <a:pt x="20197" y="1267"/>
                  <a:pt x="20164" y="1372"/>
                </a:cubicBezTo>
                <a:cubicBezTo>
                  <a:pt x="20136" y="1476"/>
                  <a:pt x="20105" y="1592"/>
                  <a:pt x="20074" y="1725"/>
                </a:cubicBezTo>
                <a:cubicBezTo>
                  <a:pt x="20046" y="1855"/>
                  <a:pt x="20013" y="1979"/>
                  <a:pt x="19980" y="2095"/>
                </a:cubicBezTo>
                <a:cubicBezTo>
                  <a:pt x="19945" y="2213"/>
                  <a:pt x="19921" y="2289"/>
                  <a:pt x="19907" y="2326"/>
                </a:cubicBezTo>
                <a:cubicBezTo>
                  <a:pt x="20058" y="2552"/>
                  <a:pt x="20204" y="2823"/>
                  <a:pt x="20345" y="3136"/>
                </a:cubicBezTo>
                <a:cubicBezTo>
                  <a:pt x="20729" y="3173"/>
                  <a:pt x="21006" y="3204"/>
                  <a:pt x="21181" y="3232"/>
                </a:cubicBezTo>
                <a:cubicBezTo>
                  <a:pt x="21352" y="3258"/>
                  <a:pt x="21461" y="3342"/>
                  <a:pt x="21505" y="3478"/>
                </a:cubicBezTo>
                <a:cubicBezTo>
                  <a:pt x="21550" y="3622"/>
                  <a:pt x="21571" y="3853"/>
                  <a:pt x="21562" y="4184"/>
                </a:cubicBezTo>
                <a:cubicBezTo>
                  <a:pt x="21555" y="4514"/>
                  <a:pt x="21567" y="4994"/>
                  <a:pt x="21597" y="5624"/>
                </a:cubicBezTo>
                <a:cubicBezTo>
                  <a:pt x="21597" y="5677"/>
                  <a:pt x="21550" y="5734"/>
                  <a:pt x="21456" y="5793"/>
                </a:cubicBezTo>
                <a:cubicBezTo>
                  <a:pt x="21362" y="5850"/>
                  <a:pt x="21254" y="5901"/>
                  <a:pt x="21136" y="5934"/>
                </a:cubicBezTo>
                <a:cubicBezTo>
                  <a:pt x="21013" y="5971"/>
                  <a:pt x="20893" y="5999"/>
                  <a:pt x="20769" y="6016"/>
                </a:cubicBezTo>
                <a:cubicBezTo>
                  <a:pt x="20646" y="6033"/>
                  <a:pt x="20559" y="6053"/>
                  <a:pt x="20514" y="6070"/>
                </a:cubicBezTo>
                <a:moveTo>
                  <a:pt x="15739" y="16167"/>
                </a:moveTo>
                <a:cubicBezTo>
                  <a:pt x="15739" y="16610"/>
                  <a:pt x="15868" y="16991"/>
                  <a:pt x="16129" y="17316"/>
                </a:cubicBezTo>
                <a:cubicBezTo>
                  <a:pt x="16388" y="17641"/>
                  <a:pt x="16704" y="17802"/>
                  <a:pt x="17080" y="17802"/>
                </a:cubicBezTo>
                <a:cubicBezTo>
                  <a:pt x="17448" y="17802"/>
                  <a:pt x="17765" y="17646"/>
                  <a:pt x="18034" y="17339"/>
                </a:cubicBezTo>
                <a:cubicBezTo>
                  <a:pt x="18300" y="17022"/>
                  <a:pt x="18434" y="16638"/>
                  <a:pt x="18434" y="16167"/>
                </a:cubicBezTo>
                <a:cubicBezTo>
                  <a:pt x="18434" y="15724"/>
                  <a:pt x="18302" y="15351"/>
                  <a:pt x="18043" y="15037"/>
                </a:cubicBezTo>
                <a:cubicBezTo>
                  <a:pt x="17784" y="14727"/>
                  <a:pt x="17464" y="14572"/>
                  <a:pt x="17080" y="14572"/>
                </a:cubicBezTo>
                <a:cubicBezTo>
                  <a:pt x="16713" y="14572"/>
                  <a:pt x="16395" y="14727"/>
                  <a:pt x="16134" y="15037"/>
                </a:cubicBezTo>
                <a:cubicBezTo>
                  <a:pt x="15868" y="15351"/>
                  <a:pt x="15739" y="15724"/>
                  <a:pt x="15739" y="16167"/>
                </a:cubicBezTo>
                <a:moveTo>
                  <a:pt x="16292" y="4825"/>
                </a:moveTo>
                <a:cubicBezTo>
                  <a:pt x="16292" y="5248"/>
                  <a:pt x="16410" y="5601"/>
                  <a:pt x="16647" y="5886"/>
                </a:cubicBezTo>
                <a:cubicBezTo>
                  <a:pt x="16883" y="6172"/>
                  <a:pt x="17172" y="6313"/>
                  <a:pt x="17509" y="6313"/>
                </a:cubicBezTo>
                <a:cubicBezTo>
                  <a:pt x="17862" y="6313"/>
                  <a:pt x="18158" y="6172"/>
                  <a:pt x="18398" y="5886"/>
                </a:cubicBezTo>
                <a:cubicBezTo>
                  <a:pt x="18639" y="5601"/>
                  <a:pt x="18759" y="5257"/>
                  <a:pt x="18759" y="4853"/>
                </a:cubicBezTo>
                <a:cubicBezTo>
                  <a:pt x="18759" y="4429"/>
                  <a:pt x="18641" y="4074"/>
                  <a:pt x="18403" y="3786"/>
                </a:cubicBezTo>
                <a:cubicBezTo>
                  <a:pt x="18168" y="3495"/>
                  <a:pt x="17876" y="3354"/>
                  <a:pt x="17530" y="3354"/>
                </a:cubicBezTo>
                <a:cubicBezTo>
                  <a:pt x="17177" y="3354"/>
                  <a:pt x="16883" y="3495"/>
                  <a:pt x="16647" y="3786"/>
                </a:cubicBezTo>
                <a:cubicBezTo>
                  <a:pt x="16407" y="4074"/>
                  <a:pt x="16292" y="4421"/>
                  <a:pt x="16292" y="4825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94" name="AutoShape 71"/>
          <p:cNvSpPr>
            <a:spLocks noChangeArrowheads="1"/>
          </p:cNvSpPr>
          <p:nvPr/>
        </p:nvSpPr>
        <p:spPr bwMode="auto">
          <a:xfrm>
            <a:off x="2019300" y="3043238"/>
            <a:ext cx="273050" cy="241300"/>
          </a:xfrm>
          <a:custGeom>
            <a:avLst/>
            <a:gdLst>
              <a:gd name="T0" fmla="*/ 136525 w 21600"/>
              <a:gd name="T1" fmla="*/ 120650 h 21588"/>
              <a:gd name="T2" fmla="*/ 136525 w 21600"/>
              <a:gd name="T3" fmla="*/ 120650 h 21588"/>
              <a:gd name="T4" fmla="*/ 136525 w 21600"/>
              <a:gd name="T5" fmla="*/ 120650 h 21588"/>
              <a:gd name="T6" fmla="*/ 136525 w 21600"/>
              <a:gd name="T7" fmla="*/ 120650 h 21588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88"/>
              <a:gd name="T14" fmla="*/ 21600 w 21600"/>
              <a:gd name="T15" fmla="*/ 21588 h 21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88">
                <a:moveTo>
                  <a:pt x="10794" y="0"/>
                </a:moveTo>
                <a:cubicBezTo>
                  <a:pt x="12288" y="0"/>
                  <a:pt x="13689" y="251"/>
                  <a:pt x="14997" y="750"/>
                </a:cubicBezTo>
                <a:cubicBezTo>
                  <a:pt x="16304" y="1249"/>
                  <a:pt x="17445" y="1929"/>
                  <a:pt x="18422" y="2781"/>
                </a:cubicBezTo>
                <a:cubicBezTo>
                  <a:pt x="19399" y="3639"/>
                  <a:pt x="20173" y="4640"/>
                  <a:pt x="20743" y="5783"/>
                </a:cubicBezTo>
                <a:cubicBezTo>
                  <a:pt x="21315" y="6926"/>
                  <a:pt x="21599" y="8156"/>
                  <a:pt x="21599" y="9468"/>
                </a:cubicBezTo>
                <a:cubicBezTo>
                  <a:pt x="21599" y="10774"/>
                  <a:pt x="21315" y="12002"/>
                  <a:pt x="20743" y="13141"/>
                </a:cubicBezTo>
                <a:cubicBezTo>
                  <a:pt x="20173" y="14287"/>
                  <a:pt x="19399" y="15288"/>
                  <a:pt x="18422" y="16149"/>
                </a:cubicBezTo>
                <a:cubicBezTo>
                  <a:pt x="17445" y="17007"/>
                  <a:pt x="16304" y="17686"/>
                  <a:pt x="14997" y="18180"/>
                </a:cubicBezTo>
                <a:cubicBezTo>
                  <a:pt x="13689" y="18677"/>
                  <a:pt x="12288" y="18922"/>
                  <a:pt x="10794" y="18922"/>
                </a:cubicBezTo>
                <a:cubicBezTo>
                  <a:pt x="10104" y="18922"/>
                  <a:pt x="9426" y="18869"/>
                  <a:pt x="8767" y="18761"/>
                </a:cubicBezTo>
                <a:cubicBezTo>
                  <a:pt x="7444" y="20014"/>
                  <a:pt x="5900" y="20877"/>
                  <a:pt x="4135" y="21354"/>
                </a:cubicBezTo>
                <a:cubicBezTo>
                  <a:pt x="3947" y="21391"/>
                  <a:pt x="3758" y="21430"/>
                  <a:pt x="3565" y="21467"/>
                </a:cubicBezTo>
                <a:cubicBezTo>
                  <a:pt x="3375" y="21509"/>
                  <a:pt x="3170" y="21549"/>
                  <a:pt x="2951" y="21583"/>
                </a:cubicBezTo>
                <a:cubicBezTo>
                  <a:pt x="2831" y="21600"/>
                  <a:pt x="2727" y="21571"/>
                  <a:pt x="2643" y="21495"/>
                </a:cubicBezTo>
                <a:cubicBezTo>
                  <a:pt x="2556" y="21419"/>
                  <a:pt x="2497" y="21309"/>
                  <a:pt x="2466" y="21165"/>
                </a:cubicBezTo>
                <a:cubicBezTo>
                  <a:pt x="2438" y="21021"/>
                  <a:pt x="2457" y="20900"/>
                  <a:pt x="2523" y="20807"/>
                </a:cubicBezTo>
                <a:cubicBezTo>
                  <a:pt x="2591" y="20714"/>
                  <a:pt x="2666" y="20621"/>
                  <a:pt x="2749" y="20530"/>
                </a:cubicBezTo>
                <a:cubicBezTo>
                  <a:pt x="2920" y="20324"/>
                  <a:pt x="3083" y="20124"/>
                  <a:pt x="3233" y="19929"/>
                </a:cubicBezTo>
                <a:cubicBezTo>
                  <a:pt x="3384" y="19737"/>
                  <a:pt x="3521" y="19506"/>
                  <a:pt x="3645" y="19241"/>
                </a:cubicBezTo>
                <a:cubicBezTo>
                  <a:pt x="3768" y="18976"/>
                  <a:pt x="3881" y="18662"/>
                  <a:pt x="3982" y="18301"/>
                </a:cubicBezTo>
                <a:cubicBezTo>
                  <a:pt x="4083" y="17940"/>
                  <a:pt x="4173" y="17506"/>
                  <a:pt x="4248" y="16992"/>
                </a:cubicBezTo>
                <a:cubicBezTo>
                  <a:pt x="2942" y="16109"/>
                  <a:pt x="1906" y="15020"/>
                  <a:pt x="1143" y="13731"/>
                </a:cubicBezTo>
                <a:cubicBezTo>
                  <a:pt x="381" y="12436"/>
                  <a:pt x="0" y="11017"/>
                  <a:pt x="0" y="9468"/>
                </a:cubicBezTo>
                <a:cubicBezTo>
                  <a:pt x="0" y="8164"/>
                  <a:pt x="284" y="6937"/>
                  <a:pt x="856" y="5789"/>
                </a:cubicBezTo>
                <a:cubicBezTo>
                  <a:pt x="1428" y="4640"/>
                  <a:pt x="2200" y="3639"/>
                  <a:pt x="3177" y="2781"/>
                </a:cubicBezTo>
                <a:cubicBezTo>
                  <a:pt x="4154" y="1929"/>
                  <a:pt x="5293" y="1249"/>
                  <a:pt x="6597" y="750"/>
                </a:cubicBezTo>
                <a:cubicBezTo>
                  <a:pt x="7901" y="251"/>
                  <a:pt x="9299" y="0"/>
                  <a:pt x="10794" y="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95" name="AutoShape 72"/>
          <p:cNvSpPr>
            <a:spLocks noChangeArrowheads="1"/>
          </p:cNvSpPr>
          <p:nvPr/>
        </p:nvSpPr>
        <p:spPr bwMode="auto">
          <a:xfrm>
            <a:off x="2628900" y="3043238"/>
            <a:ext cx="273050" cy="241300"/>
          </a:xfrm>
          <a:custGeom>
            <a:avLst/>
            <a:gdLst>
              <a:gd name="T0" fmla="*/ 136525 w 21600"/>
              <a:gd name="T1" fmla="*/ 120650 h 21600"/>
              <a:gd name="T2" fmla="*/ 136525 w 21600"/>
              <a:gd name="T3" fmla="*/ 120650 h 21600"/>
              <a:gd name="T4" fmla="*/ 136525 w 21600"/>
              <a:gd name="T5" fmla="*/ 120650 h 21600"/>
              <a:gd name="T6" fmla="*/ 1365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792" y="0"/>
                </a:moveTo>
                <a:cubicBezTo>
                  <a:pt x="11529" y="0"/>
                  <a:pt x="12259" y="67"/>
                  <a:pt x="12986" y="200"/>
                </a:cubicBezTo>
                <a:cubicBezTo>
                  <a:pt x="13711" y="330"/>
                  <a:pt x="14426" y="533"/>
                  <a:pt x="15132" y="810"/>
                </a:cubicBezTo>
                <a:cubicBezTo>
                  <a:pt x="15928" y="1129"/>
                  <a:pt x="16716" y="1547"/>
                  <a:pt x="17497" y="2069"/>
                </a:cubicBezTo>
                <a:cubicBezTo>
                  <a:pt x="18279" y="2591"/>
                  <a:pt x="18973" y="3218"/>
                  <a:pt x="19583" y="3949"/>
                </a:cubicBezTo>
                <a:cubicBezTo>
                  <a:pt x="20190" y="4678"/>
                  <a:pt x="20679" y="5505"/>
                  <a:pt x="21046" y="6431"/>
                </a:cubicBezTo>
                <a:cubicBezTo>
                  <a:pt x="21414" y="7351"/>
                  <a:pt x="21599" y="8367"/>
                  <a:pt x="21599" y="9477"/>
                </a:cubicBezTo>
                <a:cubicBezTo>
                  <a:pt x="21599" y="10584"/>
                  <a:pt x="21414" y="11597"/>
                  <a:pt x="21046" y="12518"/>
                </a:cubicBezTo>
                <a:cubicBezTo>
                  <a:pt x="20679" y="13435"/>
                  <a:pt x="20190" y="14260"/>
                  <a:pt x="19583" y="14991"/>
                </a:cubicBezTo>
                <a:cubicBezTo>
                  <a:pt x="18973" y="15722"/>
                  <a:pt x="18281" y="16351"/>
                  <a:pt x="17502" y="16891"/>
                </a:cubicBezTo>
                <a:cubicBezTo>
                  <a:pt x="16725" y="17424"/>
                  <a:pt x="15935" y="17842"/>
                  <a:pt x="15132" y="18139"/>
                </a:cubicBezTo>
                <a:cubicBezTo>
                  <a:pt x="14426" y="18418"/>
                  <a:pt x="13713" y="18621"/>
                  <a:pt x="12991" y="18748"/>
                </a:cubicBezTo>
                <a:cubicBezTo>
                  <a:pt x="12270" y="18875"/>
                  <a:pt x="11536" y="18935"/>
                  <a:pt x="10792" y="18935"/>
                </a:cubicBezTo>
                <a:cubicBezTo>
                  <a:pt x="10103" y="18935"/>
                  <a:pt x="9427" y="18884"/>
                  <a:pt x="8766" y="18776"/>
                </a:cubicBezTo>
                <a:cubicBezTo>
                  <a:pt x="8074" y="19423"/>
                  <a:pt x="7340" y="19962"/>
                  <a:pt x="6563" y="20383"/>
                </a:cubicBezTo>
                <a:cubicBezTo>
                  <a:pt x="5784" y="20803"/>
                  <a:pt x="4977" y="21137"/>
                  <a:pt x="4135" y="21371"/>
                </a:cubicBezTo>
                <a:cubicBezTo>
                  <a:pt x="3932" y="21405"/>
                  <a:pt x="3723" y="21453"/>
                  <a:pt x="3511" y="21509"/>
                </a:cubicBezTo>
                <a:cubicBezTo>
                  <a:pt x="3297" y="21568"/>
                  <a:pt x="3094" y="21599"/>
                  <a:pt x="2906" y="21599"/>
                </a:cubicBezTo>
                <a:cubicBezTo>
                  <a:pt x="2788" y="21599"/>
                  <a:pt x="2685" y="21546"/>
                  <a:pt x="2598" y="21444"/>
                </a:cubicBezTo>
                <a:cubicBezTo>
                  <a:pt x="2511" y="21340"/>
                  <a:pt x="2468" y="21216"/>
                  <a:pt x="2468" y="21072"/>
                </a:cubicBezTo>
                <a:cubicBezTo>
                  <a:pt x="2468" y="20964"/>
                  <a:pt x="2499" y="20865"/>
                  <a:pt x="2562" y="20784"/>
                </a:cubicBezTo>
                <a:cubicBezTo>
                  <a:pt x="2628" y="20693"/>
                  <a:pt x="2689" y="20617"/>
                  <a:pt x="2748" y="20546"/>
                </a:cubicBezTo>
                <a:cubicBezTo>
                  <a:pt x="2984" y="20247"/>
                  <a:pt x="3181" y="19976"/>
                  <a:pt x="3346" y="19728"/>
                </a:cubicBezTo>
                <a:cubicBezTo>
                  <a:pt x="3511" y="19479"/>
                  <a:pt x="3652" y="19220"/>
                  <a:pt x="3770" y="18949"/>
                </a:cubicBezTo>
                <a:cubicBezTo>
                  <a:pt x="3885" y="18680"/>
                  <a:pt x="3979" y="18390"/>
                  <a:pt x="4050" y="18079"/>
                </a:cubicBezTo>
                <a:cubicBezTo>
                  <a:pt x="4123" y="17766"/>
                  <a:pt x="4189" y="17407"/>
                  <a:pt x="4247" y="17004"/>
                </a:cubicBezTo>
                <a:cubicBezTo>
                  <a:pt x="3661" y="16617"/>
                  <a:pt x="3115" y="16162"/>
                  <a:pt x="2609" y="15643"/>
                </a:cubicBezTo>
                <a:cubicBezTo>
                  <a:pt x="2101" y="15129"/>
                  <a:pt x="1652" y="14553"/>
                  <a:pt x="1256" y="13915"/>
                </a:cubicBezTo>
                <a:cubicBezTo>
                  <a:pt x="863" y="13280"/>
                  <a:pt x="555" y="12588"/>
                  <a:pt x="334" y="11843"/>
                </a:cubicBezTo>
                <a:cubicBezTo>
                  <a:pt x="110" y="11095"/>
                  <a:pt x="0" y="10307"/>
                  <a:pt x="0" y="9477"/>
                </a:cubicBezTo>
                <a:cubicBezTo>
                  <a:pt x="0" y="8367"/>
                  <a:pt x="185" y="7351"/>
                  <a:pt x="553" y="6431"/>
                </a:cubicBezTo>
                <a:cubicBezTo>
                  <a:pt x="920" y="5505"/>
                  <a:pt x="1409" y="4678"/>
                  <a:pt x="2016" y="3949"/>
                </a:cubicBezTo>
                <a:cubicBezTo>
                  <a:pt x="2626" y="3218"/>
                  <a:pt x="3318" y="2588"/>
                  <a:pt x="4097" y="2063"/>
                </a:cubicBezTo>
                <a:cubicBezTo>
                  <a:pt x="4874" y="1535"/>
                  <a:pt x="5660" y="1120"/>
                  <a:pt x="6457" y="810"/>
                </a:cubicBezTo>
                <a:cubicBezTo>
                  <a:pt x="7161" y="533"/>
                  <a:pt x="7879" y="330"/>
                  <a:pt x="8601" y="200"/>
                </a:cubicBezTo>
                <a:cubicBezTo>
                  <a:pt x="9326" y="67"/>
                  <a:pt x="10058" y="0"/>
                  <a:pt x="10792" y="0"/>
                </a:cubicBezTo>
                <a:moveTo>
                  <a:pt x="14264" y="2746"/>
                </a:moveTo>
                <a:cubicBezTo>
                  <a:pt x="13122" y="2357"/>
                  <a:pt x="11964" y="2165"/>
                  <a:pt x="10792" y="2165"/>
                </a:cubicBezTo>
                <a:cubicBezTo>
                  <a:pt x="9606" y="2165"/>
                  <a:pt x="8453" y="2357"/>
                  <a:pt x="7335" y="2746"/>
                </a:cubicBezTo>
                <a:cubicBezTo>
                  <a:pt x="6704" y="2972"/>
                  <a:pt x="6062" y="3280"/>
                  <a:pt x="5408" y="3678"/>
                </a:cubicBezTo>
                <a:cubicBezTo>
                  <a:pt x="4753" y="4076"/>
                  <a:pt x="4160" y="4562"/>
                  <a:pt x="3624" y="5132"/>
                </a:cubicBezTo>
                <a:cubicBezTo>
                  <a:pt x="3085" y="5702"/>
                  <a:pt x="2647" y="6346"/>
                  <a:pt x="2311" y="7063"/>
                </a:cubicBezTo>
                <a:cubicBezTo>
                  <a:pt x="1972" y="7780"/>
                  <a:pt x="1805" y="8582"/>
                  <a:pt x="1805" y="9477"/>
                </a:cubicBezTo>
                <a:cubicBezTo>
                  <a:pt x="1805" y="10124"/>
                  <a:pt x="1894" y="10725"/>
                  <a:pt x="2080" y="11275"/>
                </a:cubicBezTo>
                <a:cubicBezTo>
                  <a:pt x="2264" y="11823"/>
                  <a:pt x="2508" y="12334"/>
                  <a:pt x="2817" y="12806"/>
                </a:cubicBezTo>
                <a:cubicBezTo>
                  <a:pt x="3125" y="13280"/>
                  <a:pt x="3478" y="13712"/>
                  <a:pt x="3876" y="14099"/>
                </a:cubicBezTo>
                <a:cubicBezTo>
                  <a:pt x="4273" y="14485"/>
                  <a:pt x="4692" y="14821"/>
                  <a:pt x="5128" y="15112"/>
                </a:cubicBezTo>
                <a:cubicBezTo>
                  <a:pt x="5330" y="15239"/>
                  <a:pt x="5521" y="15363"/>
                  <a:pt x="5702" y="15485"/>
                </a:cubicBezTo>
                <a:cubicBezTo>
                  <a:pt x="5881" y="15606"/>
                  <a:pt x="6067" y="15733"/>
                  <a:pt x="6253" y="15869"/>
                </a:cubicBezTo>
                <a:cubicBezTo>
                  <a:pt x="6177" y="16292"/>
                  <a:pt x="6114" y="16716"/>
                  <a:pt x="6057" y="17139"/>
                </a:cubicBezTo>
                <a:cubicBezTo>
                  <a:pt x="6001" y="17563"/>
                  <a:pt x="5928" y="17986"/>
                  <a:pt x="5836" y="18410"/>
                </a:cubicBezTo>
                <a:cubicBezTo>
                  <a:pt x="6279" y="18147"/>
                  <a:pt x="6697" y="17859"/>
                  <a:pt x="7093" y="17537"/>
                </a:cubicBezTo>
                <a:cubicBezTo>
                  <a:pt x="7488" y="17218"/>
                  <a:pt x="7884" y="16874"/>
                  <a:pt x="8281" y="16504"/>
                </a:cubicBezTo>
                <a:cubicBezTo>
                  <a:pt x="8693" y="16575"/>
                  <a:pt x="9110" y="16639"/>
                  <a:pt x="9526" y="16690"/>
                </a:cubicBezTo>
                <a:cubicBezTo>
                  <a:pt x="9943" y="16747"/>
                  <a:pt x="10366" y="16775"/>
                  <a:pt x="10792" y="16775"/>
                </a:cubicBezTo>
                <a:cubicBezTo>
                  <a:pt x="11964" y="16775"/>
                  <a:pt x="13122" y="16580"/>
                  <a:pt x="14264" y="16193"/>
                </a:cubicBezTo>
                <a:cubicBezTo>
                  <a:pt x="14894" y="15971"/>
                  <a:pt x="15537" y="15660"/>
                  <a:pt x="16191" y="15270"/>
                </a:cubicBezTo>
                <a:cubicBezTo>
                  <a:pt x="16843" y="14875"/>
                  <a:pt x="17439" y="14392"/>
                  <a:pt x="17978" y="13822"/>
                </a:cubicBezTo>
                <a:cubicBezTo>
                  <a:pt x="18514" y="13252"/>
                  <a:pt x="18952" y="12602"/>
                  <a:pt x="19288" y="11882"/>
                </a:cubicBezTo>
                <a:cubicBezTo>
                  <a:pt x="19627" y="11160"/>
                  <a:pt x="19797" y="10358"/>
                  <a:pt x="19797" y="9477"/>
                </a:cubicBezTo>
                <a:cubicBezTo>
                  <a:pt x="19797" y="8590"/>
                  <a:pt x="19627" y="7792"/>
                  <a:pt x="19288" y="7069"/>
                </a:cubicBezTo>
                <a:cubicBezTo>
                  <a:pt x="18952" y="6349"/>
                  <a:pt x="18514" y="5702"/>
                  <a:pt x="17978" y="5129"/>
                </a:cubicBezTo>
                <a:cubicBezTo>
                  <a:pt x="17439" y="4559"/>
                  <a:pt x="16843" y="4073"/>
                  <a:pt x="16191" y="3675"/>
                </a:cubicBezTo>
                <a:cubicBezTo>
                  <a:pt x="15537" y="3280"/>
                  <a:pt x="14895" y="2972"/>
                  <a:pt x="14264" y="2746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96" name="AutoShape 73"/>
          <p:cNvSpPr>
            <a:spLocks noChangeArrowheads="1"/>
          </p:cNvSpPr>
          <p:nvPr/>
        </p:nvSpPr>
        <p:spPr bwMode="auto">
          <a:xfrm>
            <a:off x="9431338" y="3044825"/>
            <a:ext cx="247650" cy="241300"/>
          </a:xfrm>
          <a:custGeom>
            <a:avLst/>
            <a:gdLst>
              <a:gd name="T0" fmla="*/ 123825 w 21600"/>
              <a:gd name="T1" fmla="*/ 120650 h 21588"/>
              <a:gd name="T2" fmla="*/ 123825 w 21600"/>
              <a:gd name="T3" fmla="*/ 120650 h 21588"/>
              <a:gd name="T4" fmla="*/ 123825 w 21600"/>
              <a:gd name="T5" fmla="*/ 120650 h 21588"/>
              <a:gd name="T6" fmla="*/ 123825 w 21600"/>
              <a:gd name="T7" fmla="*/ 120650 h 21588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88"/>
              <a:gd name="T14" fmla="*/ 21600 w 21600"/>
              <a:gd name="T15" fmla="*/ 21588 h 21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88">
                <a:moveTo>
                  <a:pt x="17530" y="7696"/>
                </a:moveTo>
                <a:cubicBezTo>
                  <a:pt x="17530" y="8751"/>
                  <a:pt x="17302" y="9747"/>
                  <a:pt x="16843" y="10684"/>
                </a:cubicBezTo>
                <a:cubicBezTo>
                  <a:pt x="16386" y="11620"/>
                  <a:pt x="15760" y="12436"/>
                  <a:pt x="14969" y="13127"/>
                </a:cubicBezTo>
                <a:cubicBezTo>
                  <a:pt x="14176" y="13821"/>
                  <a:pt x="13249" y="14371"/>
                  <a:pt x="12185" y="14775"/>
                </a:cubicBezTo>
                <a:cubicBezTo>
                  <a:pt x="11121" y="15181"/>
                  <a:pt x="9982" y="15384"/>
                  <a:pt x="8765" y="15384"/>
                </a:cubicBezTo>
                <a:cubicBezTo>
                  <a:pt x="8487" y="15384"/>
                  <a:pt x="8212" y="15370"/>
                  <a:pt x="7936" y="15342"/>
                </a:cubicBezTo>
                <a:cubicBezTo>
                  <a:pt x="7663" y="15316"/>
                  <a:pt x="7395" y="15283"/>
                  <a:pt x="7131" y="15249"/>
                </a:cubicBezTo>
                <a:cubicBezTo>
                  <a:pt x="6027" y="16264"/>
                  <a:pt x="4766" y="16967"/>
                  <a:pt x="3346" y="17339"/>
                </a:cubicBezTo>
                <a:cubicBezTo>
                  <a:pt x="3196" y="17379"/>
                  <a:pt x="3043" y="17413"/>
                  <a:pt x="2890" y="17444"/>
                </a:cubicBezTo>
                <a:cubicBezTo>
                  <a:pt x="2735" y="17475"/>
                  <a:pt x="2572" y="17509"/>
                  <a:pt x="2398" y="17545"/>
                </a:cubicBezTo>
                <a:cubicBezTo>
                  <a:pt x="2308" y="17562"/>
                  <a:pt x="2228" y="17534"/>
                  <a:pt x="2155" y="17455"/>
                </a:cubicBezTo>
                <a:cubicBezTo>
                  <a:pt x="2085" y="17379"/>
                  <a:pt x="2033" y="17297"/>
                  <a:pt x="2005" y="17207"/>
                </a:cubicBezTo>
                <a:lnTo>
                  <a:pt x="2005" y="17181"/>
                </a:lnTo>
                <a:cubicBezTo>
                  <a:pt x="1974" y="17071"/>
                  <a:pt x="1986" y="16984"/>
                  <a:pt x="2038" y="16916"/>
                </a:cubicBezTo>
                <a:cubicBezTo>
                  <a:pt x="2090" y="16851"/>
                  <a:pt x="2158" y="16769"/>
                  <a:pt x="2240" y="16679"/>
                </a:cubicBezTo>
                <a:cubicBezTo>
                  <a:pt x="2377" y="16518"/>
                  <a:pt x="2506" y="16355"/>
                  <a:pt x="2629" y="16188"/>
                </a:cubicBezTo>
                <a:cubicBezTo>
                  <a:pt x="2753" y="16022"/>
                  <a:pt x="2864" y="15830"/>
                  <a:pt x="2963" y="15621"/>
                </a:cubicBezTo>
                <a:cubicBezTo>
                  <a:pt x="3059" y="15410"/>
                  <a:pt x="3151" y="15159"/>
                  <a:pt x="3238" y="14871"/>
                </a:cubicBezTo>
                <a:cubicBezTo>
                  <a:pt x="3325" y="14580"/>
                  <a:pt x="3398" y="14225"/>
                  <a:pt x="3457" y="13801"/>
                </a:cubicBezTo>
                <a:cubicBezTo>
                  <a:pt x="2398" y="13102"/>
                  <a:pt x="1558" y="12222"/>
                  <a:pt x="934" y="11164"/>
                </a:cubicBezTo>
                <a:cubicBezTo>
                  <a:pt x="310" y="10106"/>
                  <a:pt x="0" y="8952"/>
                  <a:pt x="0" y="7696"/>
                </a:cubicBezTo>
                <a:cubicBezTo>
                  <a:pt x="0" y="6627"/>
                  <a:pt x="230" y="5625"/>
                  <a:pt x="691" y="4694"/>
                </a:cubicBezTo>
                <a:cubicBezTo>
                  <a:pt x="1153" y="3763"/>
                  <a:pt x="1781" y="2948"/>
                  <a:pt x="2574" y="2257"/>
                </a:cubicBezTo>
                <a:cubicBezTo>
                  <a:pt x="3365" y="1565"/>
                  <a:pt x="4290" y="1012"/>
                  <a:pt x="5352" y="609"/>
                </a:cubicBezTo>
                <a:cubicBezTo>
                  <a:pt x="6409" y="203"/>
                  <a:pt x="7548" y="0"/>
                  <a:pt x="8765" y="0"/>
                </a:cubicBezTo>
                <a:cubicBezTo>
                  <a:pt x="9982" y="0"/>
                  <a:pt x="11121" y="203"/>
                  <a:pt x="12185" y="609"/>
                </a:cubicBezTo>
                <a:cubicBezTo>
                  <a:pt x="13249" y="1012"/>
                  <a:pt x="14176" y="1565"/>
                  <a:pt x="14969" y="2257"/>
                </a:cubicBezTo>
                <a:cubicBezTo>
                  <a:pt x="15760" y="2948"/>
                  <a:pt x="16386" y="3763"/>
                  <a:pt x="16843" y="4694"/>
                </a:cubicBezTo>
                <a:cubicBezTo>
                  <a:pt x="17302" y="5625"/>
                  <a:pt x="17530" y="6627"/>
                  <a:pt x="17530" y="7696"/>
                </a:cubicBezTo>
                <a:moveTo>
                  <a:pt x="21599" y="11736"/>
                </a:moveTo>
                <a:cubicBezTo>
                  <a:pt x="21599" y="12986"/>
                  <a:pt x="21286" y="14146"/>
                  <a:pt x="20665" y="15204"/>
                </a:cubicBezTo>
                <a:cubicBezTo>
                  <a:pt x="20039" y="16261"/>
                  <a:pt x="19199" y="17139"/>
                  <a:pt x="18140" y="17841"/>
                </a:cubicBezTo>
                <a:cubicBezTo>
                  <a:pt x="18201" y="18265"/>
                  <a:pt x="18271" y="18620"/>
                  <a:pt x="18354" y="18908"/>
                </a:cubicBezTo>
                <a:cubicBezTo>
                  <a:pt x="18436" y="19199"/>
                  <a:pt x="18533" y="19444"/>
                  <a:pt x="18641" y="19661"/>
                </a:cubicBezTo>
                <a:cubicBezTo>
                  <a:pt x="18752" y="19870"/>
                  <a:pt x="18862" y="20059"/>
                  <a:pt x="18980" y="20226"/>
                </a:cubicBezTo>
                <a:cubicBezTo>
                  <a:pt x="19095" y="20392"/>
                  <a:pt x="19222" y="20556"/>
                  <a:pt x="19356" y="20719"/>
                </a:cubicBezTo>
                <a:cubicBezTo>
                  <a:pt x="19432" y="20809"/>
                  <a:pt x="19498" y="20891"/>
                  <a:pt x="19554" y="20968"/>
                </a:cubicBezTo>
                <a:cubicBezTo>
                  <a:pt x="19611" y="21047"/>
                  <a:pt x="19622" y="21128"/>
                  <a:pt x="19592" y="21219"/>
                </a:cubicBezTo>
                <a:lnTo>
                  <a:pt x="19592" y="21247"/>
                </a:lnTo>
                <a:cubicBezTo>
                  <a:pt x="19578" y="21351"/>
                  <a:pt x="19533" y="21439"/>
                  <a:pt x="19453" y="21509"/>
                </a:cubicBezTo>
                <a:cubicBezTo>
                  <a:pt x="19373" y="21577"/>
                  <a:pt x="19291" y="21599"/>
                  <a:pt x="19199" y="21583"/>
                </a:cubicBezTo>
                <a:cubicBezTo>
                  <a:pt x="19027" y="21549"/>
                  <a:pt x="18862" y="21512"/>
                  <a:pt x="18709" y="21481"/>
                </a:cubicBezTo>
                <a:cubicBezTo>
                  <a:pt x="18556" y="21450"/>
                  <a:pt x="18403" y="21419"/>
                  <a:pt x="18253" y="21379"/>
                </a:cubicBezTo>
                <a:cubicBezTo>
                  <a:pt x="17530" y="21199"/>
                  <a:pt x="16854" y="20931"/>
                  <a:pt x="16224" y="20570"/>
                </a:cubicBezTo>
                <a:cubicBezTo>
                  <a:pt x="15593" y="20211"/>
                  <a:pt x="15007" y="19783"/>
                  <a:pt x="14468" y="19286"/>
                </a:cubicBezTo>
                <a:cubicBezTo>
                  <a:pt x="14204" y="19323"/>
                  <a:pt x="13936" y="19354"/>
                  <a:pt x="13660" y="19382"/>
                </a:cubicBezTo>
                <a:cubicBezTo>
                  <a:pt x="13387" y="19407"/>
                  <a:pt x="13112" y="19424"/>
                  <a:pt x="12832" y="19424"/>
                </a:cubicBezTo>
                <a:cubicBezTo>
                  <a:pt x="11773" y="19424"/>
                  <a:pt x="10777" y="19263"/>
                  <a:pt x="9847" y="18950"/>
                </a:cubicBezTo>
                <a:cubicBezTo>
                  <a:pt x="8915" y="18634"/>
                  <a:pt x="8070" y="18211"/>
                  <a:pt x="7312" y="17678"/>
                </a:cubicBezTo>
                <a:cubicBezTo>
                  <a:pt x="7357" y="17644"/>
                  <a:pt x="7407" y="17607"/>
                  <a:pt x="7463" y="17571"/>
                </a:cubicBezTo>
                <a:cubicBezTo>
                  <a:pt x="7520" y="17537"/>
                  <a:pt x="7571" y="17500"/>
                  <a:pt x="7616" y="17463"/>
                </a:cubicBezTo>
                <a:cubicBezTo>
                  <a:pt x="8000" y="17517"/>
                  <a:pt x="8381" y="17545"/>
                  <a:pt x="8765" y="17545"/>
                </a:cubicBezTo>
                <a:cubicBezTo>
                  <a:pt x="10245" y="17545"/>
                  <a:pt x="11632" y="17291"/>
                  <a:pt x="12921" y="16781"/>
                </a:cubicBezTo>
                <a:cubicBezTo>
                  <a:pt x="14214" y="16270"/>
                  <a:pt x="15334" y="15576"/>
                  <a:pt x="16280" y="14690"/>
                </a:cubicBezTo>
                <a:cubicBezTo>
                  <a:pt x="17229" y="13801"/>
                  <a:pt x="17972" y="12757"/>
                  <a:pt x="18516" y="11558"/>
                </a:cubicBezTo>
                <a:cubicBezTo>
                  <a:pt x="19062" y="10365"/>
                  <a:pt x="19335" y="9075"/>
                  <a:pt x="19335" y="7696"/>
                </a:cubicBezTo>
                <a:cubicBezTo>
                  <a:pt x="19335" y="7326"/>
                  <a:pt x="19312" y="6954"/>
                  <a:pt x="19267" y="6564"/>
                </a:cubicBezTo>
                <a:cubicBezTo>
                  <a:pt x="19987" y="7267"/>
                  <a:pt x="20557" y="8054"/>
                  <a:pt x="20973" y="8926"/>
                </a:cubicBezTo>
                <a:cubicBezTo>
                  <a:pt x="21392" y="9801"/>
                  <a:pt x="21599" y="10737"/>
                  <a:pt x="21599" y="11736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97" name="AutoShape 74"/>
          <p:cNvSpPr>
            <a:spLocks noChangeArrowheads="1"/>
          </p:cNvSpPr>
          <p:nvPr/>
        </p:nvSpPr>
        <p:spPr bwMode="auto">
          <a:xfrm>
            <a:off x="10023475" y="3044825"/>
            <a:ext cx="249238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765" y="0"/>
                </a:moveTo>
                <a:cubicBezTo>
                  <a:pt x="9365" y="0"/>
                  <a:pt x="9963" y="50"/>
                  <a:pt x="10556" y="155"/>
                </a:cubicBezTo>
                <a:cubicBezTo>
                  <a:pt x="11151" y="259"/>
                  <a:pt x="11733" y="417"/>
                  <a:pt x="12302" y="632"/>
                </a:cubicBezTo>
                <a:cubicBezTo>
                  <a:pt x="12950" y="897"/>
                  <a:pt x="13587" y="1239"/>
                  <a:pt x="14218" y="1663"/>
                </a:cubicBezTo>
                <a:cubicBezTo>
                  <a:pt x="14849" y="2086"/>
                  <a:pt x="15412" y="2597"/>
                  <a:pt x="15904" y="3199"/>
                </a:cubicBezTo>
                <a:cubicBezTo>
                  <a:pt x="16395" y="3797"/>
                  <a:pt x="16791" y="4475"/>
                  <a:pt x="17087" y="5229"/>
                </a:cubicBezTo>
                <a:cubicBezTo>
                  <a:pt x="17382" y="5988"/>
                  <a:pt x="17530" y="6813"/>
                  <a:pt x="17530" y="7702"/>
                </a:cubicBezTo>
                <a:cubicBezTo>
                  <a:pt x="17530" y="8586"/>
                  <a:pt x="17382" y="9407"/>
                  <a:pt x="17087" y="10161"/>
                </a:cubicBezTo>
                <a:cubicBezTo>
                  <a:pt x="16791" y="10921"/>
                  <a:pt x="16395" y="11596"/>
                  <a:pt x="15904" y="12186"/>
                </a:cubicBezTo>
                <a:cubicBezTo>
                  <a:pt x="15412" y="12776"/>
                  <a:pt x="14849" y="13287"/>
                  <a:pt x="14218" y="13719"/>
                </a:cubicBezTo>
                <a:cubicBezTo>
                  <a:pt x="13587" y="14151"/>
                  <a:pt x="12950" y="14498"/>
                  <a:pt x="12302" y="14758"/>
                </a:cubicBezTo>
                <a:cubicBezTo>
                  <a:pt x="11147" y="15184"/>
                  <a:pt x="9967" y="15396"/>
                  <a:pt x="8765" y="15396"/>
                </a:cubicBezTo>
                <a:cubicBezTo>
                  <a:pt x="8487" y="15396"/>
                  <a:pt x="8214" y="15382"/>
                  <a:pt x="7948" y="15354"/>
                </a:cubicBezTo>
                <a:cubicBezTo>
                  <a:pt x="7682" y="15328"/>
                  <a:pt x="7409" y="15297"/>
                  <a:pt x="7131" y="15258"/>
                </a:cubicBezTo>
                <a:cubicBezTo>
                  <a:pt x="6006" y="16294"/>
                  <a:pt x="4742" y="16994"/>
                  <a:pt x="3346" y="17353"/>
                </a:cubicBezTo>
                <a:cubicBezTo>
                  <a:pt x="3196" y="17392"/>
                  <a:pt x="3033" y="17435"/>
                  <a:pt x="2862" y="17483"/>
                </a:cubicBezTo>
                <a:cubicBezTo>
                  <a:pt x="2687" y="17534"/>
                  <a:pt x="2520" y="17559"/>
                  <a:pt x="2353" y="17559"/>
                </a:cubicBezTo>
                <a:cubicBezTo>
                  <a:pt x="2264" y="17559"/>
                  <a:pt x="2181" y="17514"/>
                  <a:pt x="2111" y="17432"/>
                </a:cubicBezTo>
                <a:cubicBezTo>
                  <a:pt x="2040" y="17342"/>
                  <a:pt x="2005" y="17237"/>
                  <a:pt x="2005" y="17110"/>
                </a:cubicBezTo>
                <a:cubicBezTo>
                  <a:pt x="2005" y="17022"/>
                  <a:pt x="2033" y="16943"/>
                  <a:pt x="2090" y="16873"/>
                </a:cubicBezTo>
                <a:cubicBezTo>
                  <a:pt x="2146" y="16808"/>
                  <a:pt x="2196" y="16746"/>
                  <a:pt x="2240" y="16692"/>
                </a:cubicBezTo>
                <a:cubicBezTo>
                  <a:pt x="2624" y="16235"/>
                  <a:pt x="2897" y="15803"/>
                  <a:pt x="3059" y="15396"/>
                </a:cubicBezTo>
                <a:cubicBezTo>
                  <a:pt x="3219" y="14987"/>
                  <a:pt x="3354" y="14464"/>
                  <a:pt x="3457" y="13812"/>
                </a:cubicBezTo>
                <a:cubicBezTo>
                  <a:pt x="2984" y="13499"/>
                  <a:pt x="2539" y="13129"/>
                  <a:pt x="2123" y="12705"/>
                </a:cubicBezTo>
                <a:cubicBezTo>
                  <a:pt x="1706" y="12279"/>
                  <a:pt x="1341" y="11810"/>
                  <a:pt x="1023" y="11299"/>
                </a:cubicBezTo>
                <a:cubicBezTo>
                  <a:pt x="710" y="10785"/>
                  <a:pt x="458" y="10229"/>
                  <a:pt x="275" y="9622"/>
                </a:cubicBezTo>
                <a:cubicBezTo>
                  <a:pt x="91" y="9021"/>
                  <a:pt x="0" y="8382"/>
                  <a:pt x="0" y="7702"/>
                </a:cubicBezTo>
                <a:cubicBezTo>
                  <a:pt x="0" y="6821"/>
                  <a:pt x="150" y="5999"/>
                  <a:pt x="449" y="5237"/>
                </a:cubicBezTo>
                <a:cubicBezTo>
                  <a:pt x="750" y="4478"/>
                  <a:pt x="1150" y="3797"/>
                  <a:pt x="1649" y="3199"/>
                </a:cubicBezTo>
                <a:cubicBezTo>
                  <a:pt x="2148" y="2597"/>
                  <a:pt x="2716" y="2086"/>
                  <a:pt x="3346" y="1663"/>
                </a:cubicBezTo>
                <a:cubicBezTo>
                  <a:pt x="3977" y="1239"/>
                  <a:pt x="4615" y="897"/>
                  <a:pt x="5260" y="632"/>
                </a:cubicBezTo>
                <a:cubicBezTo>
                  <a:pt x="5832" y="409"/>
                  <a:pt x="6411" y="248"/>
                  <a:pt x="7002" y="149"/>
                </a:cubicBezTo>
                <a:cubicBezTo>
                  <a:pt x="7590" y="48"/>
                  <a:pt x="8179" y="0"/>
                  <a:pt x="8765" y="0"/>
                </a:cubicBezTo>
                <a:moveTo>
                  <a:pt x="8765" y="2160"/>
                </a:moveTo>
                <a:cubicBezTo>
                  <a:pt x="8268" y="2160"/>
                  <a:pt x="7774" y="2202"/>
                  <a:pt x="7277" y="2281"/>
                </a:cubicBezTo>
                <a:cubicBezTo>
                  <a:pt x="6783" y="2366"/>
                  <a:pt x="6286" y="2510"/>
                  <a:pt x="5790" y="2719"/>
                </a:cubicBezTo>
                <a:cubicBezTo>
                  <a:pt x="5347" y="2877"/>
                  <a:pt x="4886" y="3111"/>
                  <a:pt x="4410" y="3419"/>
                </a:cubicBezTo>
                <a:cubicBezTo>
                  <a:pt x="3933" y="3727"/>
                  <a:pt x="3502" y="4085"/>
                  <a:pt x="3113" y="4500"/>
                </a:cubicBezTo>
                <a:cubicBezTo>
                  <a:pt x="2727" y="4915"/>
                  <a:pt x="2412" y="5390"/>
                  <a:pt x="2167" y="5926"/>
                </a:cubicBezTo>
                <a:cubicBezTo>
                  <a:pt x="1925" y="6463"/>
                  <a:pt x="1802" y="7056"/>
                  <a:pt x="1802" y="7702"/>
                </a:cubicBezTo>
                <a:cubicBezTo>
                  <a:pt x="1802" y="8355"/>
                  <a:pt x="1915" y="8925"/>
                  <a:pt x="2146" y="9422"/>
                </a:cubicBezTo>
                <a:cubicBezTo>
                  <a:pt x="2374" y="9919"/>
                  <a:pt x="2666" y="10362"/>
                  <a:pt x="3017" y="10758"/>
                </a:cubicBezTo>
                <a:cubicBezTo>
                  <a:pt x="3372" y="11156"/>
                  <a:pt x="3763" y="11509"/>
                  <a:pt x="4196" y="11811"/>
                </a:cubicBezTo>
                <a:cubicBezTo>
                  <a:pt x="4629" y="12121"/>
                  <a:pt x="5051" y="12406"/>
                  <a:pt x="5465" y="12678"/>
                </a:cubicBezTo>
                <a:lnTo>
                  <a:pt x="5239" y="14177"/>
                </a:lnTo>
                <a:cubicBezTo>
                  <a:pt x="5486" y="14019"/>
                  <a:pt x="5724" y="13827"/>
                  <a:pt x="5954" y="13609"/>
                </a:cubicBezTo>
                <a:cubicBezTo>
                  <a:pt x="6183" y="13395"/>
                  <a:pt x="6406" y="13189"/>
                  <a:pt x="6625" y="12988"/>
                </a:cubicBezTo>
                <a:cubicBezTo>
                  <a:pt x="6978" y="13042"/>
                  <a:pt x="7334" y="13098"/>
                  <a:pt x="7694" y="13152"/>
                </a:cubicBezTo>
                <a:cubicBezTo>
                  <a:pt x="8056" y="13208"/>
                  <a:pt x="8412" y="13231"/>
                  <a:pt x="8765" y="13231"/>
                </a:cubicBezTo>
                <a:cubicBezTo>
                  <a:pt x="9779" y="13231"/>
                  <a:pt x="10770" y="13048"/>
                  <a:pt x="11740" y="12678"/>
                </a:cubicBezTo>
                <a:cubicBezTo>
                  <a:pt x="12196" y="12517"/>
                  <a:pt x="12665" y="12280"/>
                  <a:pt x="13138" y="11978"/>
                </a:cubicBezTo>
                <a:cubicBezTo>
                  <a:pt x="13609" y="11670"/>
                  <a:pt x="14039" y="11306"/>
                  <a:pt x="14421" y="10879"/>
                </a:cubicBezTo>
                <a:cubicBezTo>
                  <a:pt x="14804" y="10459"/>
                  <a:pt x="15120" y="9981"/>
                  <a:pt x="15369" y="9453"/>
                </a:cubicBezTo>
                <a:cubicBezTo>
                  <a:pt x="15616" y="8928"/>
                  <a:pt x="15739" y="8344"/>
                  <a:pt x="15739" y="7703"/>
                </a:cubicBezTo>
                <a:cubicBezTo>
                  <a:pt x="15739" y="7056"/>
                  <a:pt x="15616" y="6463"/>
                  <a:pt x="15369" y="5927"/>
                </a:cubicBezTo>
                <a:cubicBezTo>
                  <a:pt x="15120" y="5390"/>
                  <a:pt x="14804" y="4916"/>
                  <a:pt x="14421" y="4501"/>
                </a:cubicBezTo>
                <a:cubicBezTo>
                  <a:pt x="14039" y="4086"/>
                  <a:pt x="13611" y="3727"/>
                  <a:pt x="13143" y="3419"/>
                </a:cubicBezTo>
                <a:cubicBezTo>
                  <a:pt x="12674" y="3112"/>
                  <a:pt x="12206" y="2877"/>
                  <a:pt x="11740" y="2719"/>
                </a:cubicBezTo>
                <a:cubicBezTo>
                  <a:pt x="11267" y="2510"/>
                  <a:pt x="10779" y="2366"/>
                  <a:pt x="10281" y="2281"/>
                </a:cubicBezTo>
                <a:cubicBezTo>
                  <a:pt x="9782" y="2202"/>
                  <a:pt x="9278" y="2160"/>
                  <a:pt x="8765" y="2160"/>
                </a:cubicBezTo>
                <a:moveTo>
                  <a:pt x="21599" y="11746"/>
                </a:moveTo>
                <a:cubicBezTo>
                  <a:pt x="21599" y="12429"/>
                  <a:pt x="21505" y="13075"/>
                  <a:pt x="21322" y="13671"/>
                </a:cubicBezTo>
                <a:cubicBezTo>
                  <a:pt x="21138" y="14273"/>
                  <a:pt x="20889" y="14829"/>
                  <a:pt x="20573" y="15340"/>
                </a:cubicBezTo>
                <a:cubicBezTo>
                  <a:pt x="20258" y="15854"/>
                  <a:pt x="19891" y="16323"/>
                  <a:pt x="19474" y="16746"/>
                </a:cubicBezTo>
                <a:cubicBezTo>
                  <a:pt x="19057" y="17172"/>
                  <a:pt x="18613" y="17542"/>
                  <a:pt x="18140" y="17856"/>
                </a:cubicBezTo>
                <a:cubicBezTo>
                  <a:pt x="18245" y="18505"/>
                  <a:pt x="18377" y="19030"/>
                  <a:pt x="18540" y="19440"/>
                </a:cubicBezTo>
                <a:cubicBezTo>
                  <a:pt x="18702" y="19841"/>
                  <a:pt x="18973" y="20275"/>
                  <a:pt x="19356" y="20736"/>
                </a:cubicBezTo>
                <a:cubicBezTo>
                  <a:pt x="19401" y="20789"/>
                  <a:pt x="19453" y="20857"/>
                  <a:pt x="19509" y="20930"/>
                </a:cubicBezTo>
                <a:cubicBezTo>
                  <a:pt x="19566" y="21007"/>
                  <a:pt x="19592" y="21091"/>
                  <a:pt x="19592" y="21182"/>
                </a:cubicBezTo>
                <a:cubicBezTo>
                  <a:pt x="19592" y="21326"/>
                  <a:pt x="19554" y="21430"/>
                  <a:pt x="19474" y="21498"/>
                </a:cubicBezTo>
                <a:cubicBezTo>
                  <a:pt x="19396" y="21568"/>
                  <a:pt x="19305" y="21599"/>
                  <a:pt x="19199" y="21599"/>
                </a:cubicBezTo>
                <a:cubicBezTo>
                  <a:pt x="19048" y="21599"/>
                  <a:pt x="18888" y="21571"/>
                  <a:pt x="18714" y="21526"/>
                </a:cubicBezTo>
                <a:cubicBezTo>
                  <a:pt x="18542" y="21472"/>
                  <a:pt x="18387" y="21433"/>
                  <a:pt x="18253" y="21396"/>
                </a:cubicBezTo>
                <a:cubicBezTo>
                  <a:pt x="16854" y="21026"/>
                  <a:pt x="15593" y="20329"/>
                  <a:pt x="14468" y="19301"/>
                </a:cubicBezTo>
                <a:cubicBezTo>
                  <a:pt x="14190" y="19338"/>
                  <a:pt x="13917" y="19369"/>
                  <a:pt x="13651" y="19394"/>
                </a:cubicBezTo>
                <a:cubicBezTo>
                  <a:pt x="13383" y="19423"/>
                  <a:pt x="13112" y="19439"/>
                  <a:pt x="12832" y="19439"/>
                </a:cubicBezTo>
                <a:cubicBezTo>
                  <a:pt x="11865" y="19439"/>
                  <a:pt x="10909" y="19293"/>
                  <a:pt x="9972" y="19002"/>
                </a:cubicBezTo>
                <a:cubicBezTo>
                  <a:pt x="9031" y="18717"/>
                  <a:pt x="8146" y="18279"/>
                  <a:pt x="7312" y="17692"/>
                </a:cubicBezTo>
                <a:lnTo>
                  <a:pt x="7616" y="17474"/>
                </a:lnTo>
                <a:cubicBezTo>
                  <a:pt x="8000" y="17531"/>
                  <a:pt x="8381" y="17559"/>
                  <a:pt x="8765" y="17559"/>
                </a:cubicBezTo>
                <a:cubicBezTo>
                  <a:pt x="10245" y="17559"/>
                  <a:pt x="11676" y="17279"/>
                  <a:pt x="13058" y="16720"/>
                </a:cubicBezTo>
                <a:cubicBezTo>
                  <a:pt x="13891" y="16387"/>
                  <a:pt x="14684" y="15935"/>
                  <a:pt x="15435" y="15374"/>
                </a:cubicBezTo>
                <a:cubicBezTo>
                  <a:pt x="16186" y="14812"/>
                  <a:pt x="16852" y="14148"/>
                  <a:pt x="17431" y="13380"/>
                </a:cubicBezTo>
                <a:cubicBezTo>
                  <a:pt x="18008" y="12618"/>
                  <a:pt x="18469" y="11759"/>
                  <a:pt x="18815" y="10814"/>
                </a:cubicBezTo>
                <a:cubicBezTo>
                  <a:pt x="19161" y="9865"/>
                  <a:pt x="19335" y="8831"/>
                  <a:pt x="19335" y="7702"/>
                </a:cubicBezTo>
                <a:cubicBezTo>
                  <a:pt x="19335" y="7332"/>
                  <a:pt x="19312" y="6957"/>
                  <a:pt x="19267" y="6567"/>
                </a:cubicBezTo>
                <a:cubicBezTo>
                  <a:pt x="19943" y="7216"/>
                  <a:pt x="20500" y="7979"/>
                  <a:pt x="20940" y="8854"/>
                </a:cubicBezTo>
                <a:cubicBezTo>
                  <a:pt x="21378" y="9727"/>
                  <a:pt x="21599" y="10692"/>
                  <a:pt x="21599" y="11746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98" name="AutoShape 75"/>
          <p:cNvSpPr>
            <a:spLocks noChangeArrowheads="1"/>
          </p:cNvSpPr>
          <p:nvPr/>
        </p:nvSpPr>
        <p:spPr bwMode="auto">
          <a:xfrm>
            <a:off x="10594975" y="3044825"/>
            <a:ext cx="330200" cy="241300"/>
          </a:xfrm>
          <a:custGeom>
            <a:avLst/>
            <a:gdLst>
              <a:gd name="T0" fmla="*/ 165100 w 21600"/>
              <a:gd name="T1" fmla="*/ 120650 h 21600"/>
              <a:gd name="T2" fmla="*/ 165100 w 21600"/>
              <a:gd name="T3" fmla="*/ 120650 h 21600"/>
              <a:gd name="T4" fmla="*/ 165100 w 21600"/>
              <a:gd name="T5" fmla="*/ 120650 h 21600"/>
              <a:gd name="T6" fmla="*/ 165100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9805" y="0"/>
                </a:moveTo>
                <a:cubicBezTo>
                  <a:pt x="20300" y="0"/>
                  <a:pt x="20721" y="211"/>
                  <a:pt x="21073" y="631"/>
                </a:cubicBezTo>
                <a:cubicBezTo>
                  <a:pt x="21423" y="1054"/>
                  <a:pt x="21599" y="1565"/>
                  <a:pt x="21599" y="2165"/>
                </a:cubicBezTo>
                <a:lnTo>
                  <a:pt x="21599" y="19432"/>
                </a:lnTo>
                <a:cubicBezTo>
                  <a:pt x="21599" y="20022"/>
                  <a:pt x="21423" y="20533"/>
                  <a:pt x="21073" y="20956"/>
                </a:cubicBezTo>
                <a:cubicBezTo>
                  <a:pt x="20721" y="21385"/>
                  <a:pt x="20300" y="21599"/>
                  <a:pt x="19805" y="21599"/>
                </a:cubicBezTo>
                <a:lnTo>
                  <a:pt x="1804" y="21599"/>
                </a:lnTo>
                <a:cubicBezTo>
                  <a:pt x="1312" y="21599"/>
                  <a:pt x="888" y="21388"/>
                  <a:pt x="533" y="20965"/>
                </a:cubicBezTo>
                <a:cubicBezTo>
                  <a:pt x="176" y="20545"/>
                  <a:pt x="0" y="20034"/>
                  <a:pt x="0" y="19432"/>
                </a:cubicBezTo>
                <a:lnTo>
                  <a:pt x="0" y="2165"/>
                </a:lnTo>
                <a:cubicBezTo>
                  <a:pt x="0" y="1574"/>
                  <a:pt x="176" y="1066"/>
                  <a:pt x="526" y="637"/>
                </a:cubicBezTo>
                <a:cubicBezTo>
                  <a:pt x="878" y="211"/>
                  <a:pt x="1304" y="0"/>
                  <a:pt x="1804" y="0"/>
                </a:cubicBezTo>
                <a:lnTo>
                  <a:pt x="19805" y="0"/>
                </a:lnTo>
                <a:close/>
                <a:moveTo>
                  <a:pt x="19805" y="2165"/>
                </a:moveTo>
                <a:lnTo>
                  <a:pt x="1804" y="2165"/>
                </a:lnTo>
                <a:lnTo>
                  <a:pt x="1804" y="5930"/>
                </a:lnTo>
                <a:lnTo>
                  <a:pt x="19805" y="5930"/>
                </a:lnTo>
                <a:lnTo>
                  <a:pt x="19805" y="2165"/>
                </a:lnTo>
                <a:close/>
                <a:moveTo>
                  <a:pt x="19805" y="11347"/>
                </a:moveTo>
                <a:lnTo>
                  <a:pt x="1804" y="11347"/>
                </a:lnTo>
                <a:lnTo>
                  <a:pt x="1804" y="19432"/>
                </a:lnTo>
                <a:lnTo>
                  <a:pt x="19805" y="19432"/>
                </a:lnTo>
                <a:lnTo>
                  <a:pt x="19805" y="11347"/>
                </a:lnTo>
                <a:close/>
                <a:moveTo>
                  <a:pt x="6646" y="18083"/>
                </a:moveTo>
                <a:lnTo>
                  <a:pt x="3047" y="18083"/>
                </a:lnTo>
                <a:lnTo>
                  <a:pt x="3047" y="16465"/>
                </a:lnTo>
                <a:lnTo>
                  <a:pt x="6646" y="16465"/>
                </a:lnTo>
                <a:lnTo>
                  <a:pt x="6646" y="18083"/>
                </a:lnTo>
                <a:close/>
                <a:moveTo>
                  <a:pt x="13149" y="18083"/>
                </a:moveTo>
                <a:lnTo>
                  <a:pt x="7922" y="18083"/>
                </a:lnTo>
                <a:lnTo>
                  <a:pt x="7922" y="16465"/>
                </a:lnTo>
                <a:lnTo>
                  <a:pt x="13149" y="16465"/>
                </a:lnTo>
                <a:lnTo>
                  <a:pt x="13149" y="1808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599" name="AutoShape 76"/>
          <p:cNvSpPr>
            <a:spLocks noChangeArrowheads="1"/>
          </p:cNvSpPr>
          <p:nvPr/>
        </p:nvSpPr>
        <p:spPr bwMode="auto">
          <a:xfrm>
            <a:off x="11182350" y="2568575"/>
            <a:ext cx="300038" cy="241300"/>
          </a:xfrm>
          <a:custGeom>
            <a:avLst/>
            <a:gdLst>
              <a:gd name="T0" fmla="*/ 150019 w 21600"/>
              <a:gd name="T1" fmla="*/ 120650 h 21600"/>
              <a:gd name="T2" fmla="*/ 150019 w 21600"/>
              <a:gd name="T3" fmla="*/ 120650 h 21600"/>
              <a:gd name="T4" fmla="*/ 150019 w 21600"/>
              <a:gd name="T5" fmla="*/ 120650 h 21600"/>
              <a:gd name="T6" fmla="*/ 1500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cubicBezTo>
                  <a:pt x="12292" y="0"/>
                  <a:pt x="13696" y="342"/>
                  <a:pt x="15004" y="1019"/>
                </a:cubicBezTo>
                <a:cubicBezTo>
                  <a:pt x="16315" y="1698"/>
                  <a:pt x="17460" y="2628"/>
                  <a:pt x="18441" y="3806"/>
                </a:cubicBezTo>
                <a:cubicBezTo>
                  <a:pt x="19420" y="4981"/>
                  <a:pt x="20193" y="6354"/>
                  <a:pt x="20755" y="7923"/>
                </a:cubicBezTo>
                <a:cubicBezTo>
                  <a:pt x="21319" y="9498"/>
                  <a:pt x="21599" y="11174"/>
                  <a:pt x="21599" y="12956"/>
                </a:cubicBezTo>
                <a:cubicBezTo>
                  <a:pt x="21599" y="13673"/>
                  <a:pt x="21544" y="14402"/>
                  <a:pt x="21434" y="15147"/>
                </a:cubicBezTo>
                <a:cubicBezTo>
                  <a:pt x="21321" y="15893"/>
                  <a:pt x="21160" y="16624"/>
                  <a:pt x="20952" y="17338"/>
                </a:cubicBezTo>
                <a:cubicBezTo>
                  <a:pt x="20740" y="18058"/>
                  <a:pt x="20476" y="18743"/>
                  <a:pt x="20162" y="19403"/>
                </a:cubicBezTo>
                <a:cubicBezTo>
                  <a:pt x="19850" y="20056"/>
                  <a:pt x="19497" y="20655"/>
                  <a:pt x="19106" y="21199"/>
                </a:cubicBezTo>
                <a:cubicBezTo>
                  <a:pt x="18931" y="21467"/>
                  <a:pt x="18703" y="21599"/>
                  <a:pt x="18429" y="21599"/>
                </a:cubicBezTo>
                <a:lnTo>
                  <a:pt x="3170" y="21599"/>
                </a:lnTo>
                <a:cubicBezTo>
                  <a:pt x="2887" y="21599"/>
                  <a:pt x="2661" y="21467"/>
                  <a:pt x="2493" y="21199"/>
                </a:cubicBezTo>
                <a:cubicBezTo>
                  <a:pt x="2088" y="20655"/>
                  <a:pt x="1730" y="20056"/>
                  <a:pt x="1425" y="19403"/>
                </a:cubicBezTo>
                <a:cubicBezTo>
                  <a:pt x="1118" y="18743"/>
                  <a:pt x="859" y="18058"/>
                  <a:pt x="650" y="17338"/>
                </a:cubicBezTo>
                <a:cubicBezTo>
                  <a:pt x="439" y="16624"/>
                  <a:pt x="278" y="15893"/>
                  <a:pt x="165" y="15147"/>
                </a:cubicBezTo>
                <a:cubicBezTo>
                  <a:pt x="55" y="14402"/>
                  <a:pt x="0" y="13673"/>
                  <a:pt x="0" y="12956"/>
                </a:cubicBezTo>
                <a:cubicBezTo>
                  <a:pt x="0" y="11162"/>
                  <a:pt x="280" y="9487"/>
                  <a:pt x="844" y="7917"/>
                </a:cubicBezTo>
                <a:cubicBezTo>
                  <a:pt x="1406" y="6354"/>
                  <a:pt x="2179" y="4981"/>
                  <a:pt x="3158" y="3806"/>
                </a:cubicBezTo>
                <a:cubicBezTo>
                  <a:pt x="4140" y="2628"/>
                  <a:pt x="5284" y="1698"/>
                  <a:pt x="6595" y="1019"/>
                </a:cubicBezTo>
                <a:cubicBezTo>
                  <a:pt x="7903" y="342"/>
                  <a:pt x="9304" y="0"/>
                  <a:pt x="10800" y="0"/>
                </a:cubicBezTo>
                <a:moveTo>
                  <a:pt x="3148" y="14571"/>
                </a:moveTo>
                <a:cubicBezTo>
                  <a:pt x="3523" y="14571"/>
                  <a:pt x="3842" y="14413"/>
                  <a:pt x="4101" y="14099"/>
                </a:cubicBezTo>
                <a:cubicBezTo>
                  <a:pt x="4360" y="13791"/>
                  <a:pt x="4492" y="13408"/>
                  <a:pt x="4492" y="12956"/>
                </a:cubicBezTo>
                <a:cubicBezTo>
                  <a:pt x="4492" y="12507"/>
                  <a:pt x="4360" y="12127"/>
                  <a:pt x="4096" y="11822"/>
                </a:cubicBezTo>
                <a:cubicBezTo>
                  <a:pt x="3832" y="11511"/>
                  <a:pt x="3516" y="11358"/>
                  <a:pt x="3148" y="11358"/>
                </a:cubicBezTo>
                <a:cubicBezTo>
                  <a:pt x="2772" y="11358"/>
                  <a:pt x="2455" y="11511"/>
                  <a:pt x="2200" y="11822"/>
                </a:cubicBezTo>
                <a:cubicBezTo>
                  <a:pt x="1943" y="12127"/>
                  <a:pt x="1814" y="12507"/>
                  <a:pt x="1814" y="12956"/>
                </a:cubicBezTo>
                <a:cubicBezTo>
                  <a:pt x="1814" y="13408"/>
                  <a:pt x="1943" y="13791"/>
                  <a:pt x="2200" y="14099"/>
                </a:cubicBezTo>
                <a:cubicBezTo>
                  <a:pt x="2455" y="14413"/>
                  <a:pt x="2772" y="14571"/>
                  <a:pt x="3148" y="14571"/>
                </a:cubicBezTo>
                <a:moveTo>
                  <a:pt x="5388" y="8105"/>
                </a:moveTo>
                <a:cubicBezTo>
                  <a:pt x="5762" y="8105"/>
                  <a:pt x="6086" y="7943"/>
                  <a:pt x="6352" y="7621"/>
                </a:cubicBezTo>
                <a:cubicBezTo>
                  <a:pt x="6621" y="7301"/>
                  <a:pt x="6756" y="6915"/>
                  <a:pt x="6756" y="6466"/>
                </a:cubicBezTo>
                <a:cubicBezTo>
                  <a:pt x="6756" y="6014"/>
                  <a:pt x="6621" y="5634"/>
                  <a:pt x="6352" y="5326"/>
                </a:cubicBezTo>
                <a:cubicBezTo>
                  <a:pt x="6086" y="5021"/>
                  <a:pt x="5762" y="4865"/>
                  <a:pt x="5388" y="4865"/>
                </a:cubicBezTo>
                <a:cubicBezTo>
                  <a:pt x="5028" y="4865"/>
                  <a:pt x="4713" y="5021"/>
                  <a:pt x="4447" y="5326"/>
                </a:cubicBezTo>
                <a:cubicBezTo>
                  <a:pt x="4178" y="5634"/>
                  <a:pt x="4043" y="6014"/>
                  <a:pt x="4043" y="6466"/>
                </a:cubicBezTo>
                <a:cubicBezTo>
                  <a:pt x="4043" y="6915"/>
                  <a:pt x="4178" y="7301"/>
                  <a:pt x="4447" y="7621"/>
                </a:cubicBezTo>
                <a:cubicBezTo>
                  <a:pt x="4713" y="7943"/>
                  <a:pt x="5028" y="8105"/>
                  <a:pt x="5388" y="8105"/>
                </a:cubicBezTo>
                <a:moveTo>
                  <a:pt x="11995" y="15052"/>
                </a:moveTo>
                <a:cubicBezTo>
                  <a:pt x="12026" y="14923"/>
                  <a:pt x="12084" y="14672"/>
                  <a:pt x="12172" y="14292"/>
                </a:cubicBezTo>
                <a:cubicBezTo>
                  <a:pt x="12261" y="13918"/>
                  <a:pt x="12364" y="13477"/>
                  <a:pt x="12482" y="12977"/>
                </a:cubicBezTo>
                <a:cubicBezTo>
                  <a:pt x="12599" y="12475"/>
                  <a:pt x="12727" y="11954"/>
                  <a:pt x="12861" y="11404"/>
                </a:cubicBezTo>
                <a:cubicBezTo>
                  <a:pt x="12996" y="10860"/>
                  <a:pt x="13113" y="10351"/>
                  <a:pt x="13212" y="9881"/>
                </a:cubicBezTo>
                <a:cubicBezTo>
                  <a:pt x="13312" y="9415"/>
                  <a:pt x="13399" y="9009"/>
                  <a:pt x="13471" y="8669"/>
                </a:cubicBezTo>
                <a:cubicBezTo>
                  <a:pt x="13543" y="8329"/>
                  <a:pt x="13579" y="8131"/>
                  <a:pt x="13579" y="8076"/>
                </a:cubicBezTo>
                <a:cubicBezTo>
                  <a:pt x="13579" y="7869"/>
                  <a:pt x="13512" y="7681"/>
                  <a:pt x="13379" y="7526"/>
                </a:cubicBezTo>
                <a:cubicBezTo>
                  <a:pt x="13245" y="7371"/>
                  <a:pt x="13089" y="7293"/>
                  <a:pt x="12914" y="7293"/>
                </a:cubicBezTo>
                <a:cubicBezTo>
                  <a:pt x="12760" y="7293"/>
                  <a:pt x="12624" y="7345"/>
                  <a:pt x="12506" y="7457"/>
                </a:cubicBezTo>
                <a:cubicBezTo>
                  <a:pt x="12386" y="7566"/>
                  <a:pt x="12304" y="7710"/>
                  <a:pt x="12259" y="7886"/>
                </a:cubicBezTo>
                <a:lnTo>
                  <a:pt x="10706" y="14598"/>
                </a:lnTo>
                <a:cubicBezTo>
                  <a:pt x="10408" y="14618"/>
                  <a:pt x="10125" y="14695"/>
                  <a:pt x="9856" y="14839"/>
                </a:cubicBezTo>
                <a:cubicBezTo>
                  <a:pt x="9590" y="14983"/>
                  <a:pt x="9357" y="15173"/>
                  <a:pt x="9163" y="15418"/>
                </a:cubicBezTo>
                <a:cubicBezTo>
                  <a:pt x="8966" y="15663"/>
                  <a:pt x="8812" y="15945"/>
                  <a:pt x="8702" y="16265"/>
                </a:cubicBezTo>
                <a:cubicBezTo>
                  <a:pt x="8591" y="16587"/>
                  <a:pt x="8536" y="16927"/>
                  <a:pt x="8536" y="17284"/>
                </a:cubicBezTo>
                <a:cubicBezTo>
                  <a:pt x="8536" y="18038"/>
                  <a:pt x="8755" y="18677"/>
                  <a:pt x="9196" y="19198"/>
                </a:cubicBezTo>
                <a:cubicBezTo>
                  <a:pt x="9638" y="19725"/>
                  <a:pt x="10171" y="19987"/>
                  <a:pt x="10799" y="19987"/>
                </a:cubicBezTo>
                <a:cubicBezTo>
                  <a:pt x="11428" y="19987"/>
                  <a:pt x="11961" y="19725"/>
                  <a:pt x="12403" y="19198"/>
                </a:cubicBezTo>
                <a:cubicBezTo>
                  <a:pt x="12842" y="18677"/>
                  <a:pt x="13063" y="18038"/>
                  <a:pt x="13063" y="17284"/>
                </a:cubicBezTo>
                <a:cubicBezTo>
                  <a:pt x="13063" y="16835"/>
                  <a:pt x="12962" y="16417"/>
                  <a:pt x="12763" y="16031"/>
                </a:cubicBezTo>
                <a:cubicBezTo>
                  <a:pt x="12564" y="15645"/>
                  <a:pt x="12307" y="15320"/>
                  <a:pt x="11995" y="15052"/>
                </a:cubicBezTo>
                <a:moveTo>
                  <a:pt x="10800" y="2176"/>
                </a:moveTo>
                <a:cubicBezTo>
                  <a:pt x="10425" y="2176"/>
                  <a:pt x="10106" y="2335"/>
                  <a:pt x="9847" y="2646"/>
                </a:cubicBezTo>
                <a:cubicBezTo>
                  <a:pt x="9585" y="2960"/>
                  <a:pt x="9456" y="3343"/>
                  <a:pt x="9456" y="3792"/>
                </a:cubicBezTo>
                <a:cubicBezTo>
                  <a:pt x="9456" y="4241"/>
                  <a:pt x="9585" y="4621"/>
                  <a:pt x="9847" y="4926"/>
                </a:cubicBezTo>
                <a:cubicBezTo>
                  <a:pt x="10106" y="5237"/>
                  <a:pt x="10425" y="5390"/>
                  <a:pt x="10800" y="5390"/>
                </a:cubicBezTo>
                <a:cubicBezTo>
                  <a:pt x="11174" y="5390"/>
                  <a:pt x="11493" y="5237"/>
                  <a:pt x="11752" y="4926"/>
                </a:cubicBezTo>
                <a:cubicBezTo>
                  <a:pt x="12014" y="4621"/>
                  <a:pt x="12144" y="4241"/>
                  <a:pt x="12144" y="3792"/>
                </a:cubicBezTo>
                <a:cubicBezTo>
                  <a:pt x="12144" y="3343"/>
                  <a:pt x="12014" y="2960"/>
                  <a:pt x="11752" y="2646"/>
                </a:cubicBezTo>
                <a:cubicBezTo>
                  <a:pt x="11493" y="2335"/>
                  <a:pt x="11174" y="2176"/>
                  <a:pt x="10800" y="2176"/>
                </a:cubicBezTo>
                <a:moveTo>
                  <a:pt x="14844" y="6466"/>
                </a:moveTo>
                <a:cubicBezTo>
                  <a:pt x="14844" y="6916"/>
                  <a:pt x="14978" y="7299"/>
                  <a:pt x="15247" y="7609"/>
                </a:cubicBezTo>
                <a:cubicBezTo>
                  <a:pt x="15513" y="7920"/>
                  <a:pt x="15835" y="8076"/>
                  <a:pt x="16212" y="8076"/>
                </a:cubicBezTo>
                <a:cubicBezTo>
                  <a:pt x="16586" y="8076"/>
                  <a:pt x="16903" y="7920"/>
                  <a:pt x="17164" y="7609"/>
                </a:cubicBezTo>
                <a:cubicBezTo>
                  <a:pt x="17426" y="7299"/>
                  <a:pt x="17555" y="6915"/>
                  <a:pt x="17555" y="6466"/>
                </a:cubicBezTo>
                <a:cubicBezTo>
                  <a:pt x="17555" y="6014"/>
                  <a:pt x="17426" y="5634"/>
                  <a:pt x="17164" y="5326"/>
                </a:cubicBezTo>
                <a:cubicBezTo>
                  <a:pt x="16903" y="5021"/>
                  <a:pt x="16586" y="4866"/>
                  <a:pt x="16212" y="4866"/>
                </a:cubicBezTo>
                <a:cubicBezTo>
                  <a:pt x="15835" y="4866"/>
                  <a:pt x="15513" y="5021"/>
                  <a:pt x="15247" y="5326"/>
                </a:cubicBezTo>
                <a:cubicBezTo>
                  <a:pt x="14978" y="5634"/>
                  <a:pt x="14844" y="6014"/>
                  <a:pt x="14844" y="6466"/>
                </a:cubicBezTo>
                <a:moveTo>
                  <a:pt x="18451" y="14571"/>
                </a:moveTo>
                <a:cubicBezTo>
                  <a:pt x="18828" y="14571"/>
                  <a:pt x="19142" y="14413"/>
                  <a:pt x="19399" y="14099"/>
                </a:cubicBezTo>
                <a:cubicBezTo>
                  <a:pt x="19656" y="13791"/>
                  <a:pt x="19785" y="13408"/>
                  <a:pt x="19785" y="12956"/>
                </a:cubicBezTo>
                <a:cubicBezTo>
                  <a:pt x="19785" y="12507"/>
                  <a:pt x="19655" y="12127"/>
                  <a:pt x="19399" y="11822"/>
                </a:cubicBezTo>
                <a:cubicBezTo>
                  <a:pt x="19142" y="11511"/>
                  <a:pt x="18828" y="11358"/>
                  <a:pt x="18451" y="11358"/>
                </a:cubicBezTo>
                <a:cubicBezTo>
                  <a:pt x="18076" y="11358"/>
                  <a:pt x="17757" y="11511"/>
                  <a:pt x="17498" y="11822"/>
                </a:cubicBezTo>
                <a:cubicBezTo>
                  <a:pt x="17236" y="12127"/>
                  <a:pt x="17107" y="12507"/>
                  <a:pt x="17107" y="12956"/>
                </a:cubicBezTo>
                <a:cubicBezTo>
                  <a:pt x="17107" y="13408"/>
                  <a:pt x="17236" y="13791"/>
                  <a:pt x="17498" y="14099"/>
                </a:cubicBezTo>
                <a:cubicBezTo>
                  <a:pt x="17757" y="14413"/>
                  <a:pt x="18076" y="14571"/>
                  <a:pt x="18451" y="14571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00" name="AutoShape 77"/>
          <p:cNvSpPr>
            <a:spLocks noChangeArrowheads="1"/>
          </p:cNvSpPr>
          <p:nvPr/>
        </p:nvSpPr>
        <p:spPr bwMode="auto">
          <a:xfrm>
            <a:off x="7854950" y="4919663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4" y="0"/>
                  <a:pt x="13705" y="279"/>
                  <a:pt x="15014" y="844"/>
                </a:cubicBezTo>
                <a:cubicBezTo>
                  <a:pt x="16322" y="1406"/>
                  <a:pt x="17466" y="2177"/>
                  <a:pt x="18449" y="3154"/>
                </a:cubicBezTo>
                <a:cubicBezTo>
                  <a:pt x="19432" y="4134"/>
                  <a:pt x="20204" y="5277"/>
                  <a:pt x="20760" y="6590"/>
                </a:cubicBezTo>
                <a:cubicBezTo>
                  <a:pt x="21323" y="7901"/>
                  <a:pt x="21599" y="9304"/>
                  <a:pt x="21599" y="10798"/>
                </a:cubicBezTo>
                <a:cubicBezTo>
                  <a:pt x="21599" y="12295"/>
                  <a:pt x="21323" y="13698"/>
                  <a:pt x="20760" y="15011"/>
                </a:cubicBezTo>
                <a:cubicBezTo>
                  <a:pt x="20204" y="16322"/>
                  <a:pt x="19432" y="17465"/>
                  <a:pt x="18449" y="18442"/>
                </a:cubicBezTo>
                <a:cubicBezTo>
                  <a:pt x="17466" y="19422"/>
                  <a:pt x="16322" y="20190"/>
                  <a:pt x="15014" y="20755"/>
                </a:cubicBezTo>
                <a:cubicBezTo>
                  <a:pt x="13705" y="21320"/>
                  <a:pt x="12304" y="21599"/>
                  <a:pt x="10807" y="21599"/>
                </a:cubicBezTo>
                <a:cubicBezTo>
                  <a:pt x="9309" y="21599"/>
                  <a:pt x="7905" y="21320"/>
                  <a:pt x="6594" y="20755"/>
                </a:cubicBezTo>
                <a:cubicBezTo>
                  <a:pt x="5280" y="20190"/>
                  <a:pt x="4136" y="19422"/>
                  <a:pt x="3158" y="18442"/>
                </a:cubicBezTo>
                <a:cubicBezTo>
                  <a:pt x="2181" y="17465"/>
                  <a:pt x="1409" y="16322"/>
                  <a:pt x="847" y="15011"/>
                </a:cubicBezTo>
                <a:cubicBezTo>
                  <a:pt x="282" y="13698"/>
                  <a:pt x="0" y="12295"/>
                  <a:pt x="0" y="10798"/>
                </a:cubicBezTo>
                <a:cubicBezTo>
                  <a:pt x="0" y="9304"/>
                  <a:pt x="282" y="7901"/>
                  <a:pt x="847" y="6590"/>
                </a:cubicBezTo>
                <a:cubicBezTo>
                  <a:pt x="1409" y="5277"/>
                  <a:pt x="2181" y="4134"/>
                  <a:pt x="3158" y="3154"/>
                </a:cubicBezTo>
                <a:cubicBezTo>
                  <a:pt x="4136" y="2177"/>
                  <a:pt x="5280" y="1406"/>
                  <a:pt x="6594" y="844"/>
                </a:cubicBezTo>
                <a:cubicBezTo>
                  <a:pt x="7905" y="279"/>
                  <a:pt x="9309" y="0"/>
                  <a:pt x="10807" y="0"/>
                </a:cubicBezTo>
                <a:moveTo>
                  <a:pt x="10807" y="18358"/>
                </a:moveTo>
                <a:cubicBezTo>
                  <a:pt x="11863" y="18358"/>
                  <a:pt x="12844" y="18157"/>
                  <a:pt x="13756" y="17762"/>
                </a:cubicBezTo>
                <a:cubicBezTo>
                  <a:pt x="14666" y="17367"/>
                  <a:pt x="15463" y="16825"/>
                  <a:pt x="16149" y="16141"/>
                </a:cubicBezTo>
                <a:cubicBezTo>
                  <a:pt x="16836" y="15452"/>
                  <a:pt x="17376" y="14656"/>
                  <a:pt x="17774" y="13746"/>
                </a:cubicBezTo>
                <a:cubicBezTo>
                  <a:pt x="18169" y="12837"/>
                  <a:pt x="18367" y="11854"/>
                  <a:pt x="18367" y="10798"/>
                </a:cubicBezTo>
                <a:cubicBezTo>
                  <a:pt x="18367" y="9745"/>
                  <a:pt x="18169" y="8762"/>
                  <a:pt x="17774" y="7853"/>
                </a:cubicBezTo>
                <a:cubicBezTo>
                  <a:pt x="17376" y="6943"/>
                  <a:pt x="16836" y="6144"/>
                  <a:pt x="16149" y="5458"/>
                </a:cubicBezTo>
                <a:cubicBezTo>
                  <a:pt x="15463" y="4775"/>
                  <a:pt x="14663" y="4235"/>
                  <a:pt x="13748" y="3837"/>
                </a:cubicBezTo>
                <a:cubicBezTo>
                  <a:pt x="12832" y="3442"/>
                  <a:pt x="11855" y="3241"/>
                  <a:pt x="10807" y="3241"/>
                </a:cubicBezTo>
                <a:cubicBezTo>
                  <a:pt x="9753" y="3241"/>
                  <a:pt x="8767" y="3442"/>
                  <a:pt x="7851" y="3837"/>
                </a:cubicBezTo>
                <a:cubicBezTo>
                  <a:pt x="6936" y="4235"/>
                  <a:pt x="6139" y="4775"/>
                  <a:pt x="5458" y="5458"/>
                </a:cubicBezTo>
                <a:cubicBezTo>
                  <a:pt x="4777" y="6144"/>
                  <a:pt x="4238" y="6943"/>
                  <a:pt x="3842" y="7853"/>
                </a:cubicBezTo>
                <a:cubicBezTo>
                  <a:pt x="3446" y="8762"/>
                  <a:pt x="3246" y="9745"/>
                  <a:pt x="3246" y="10798"/>
                </a:cubicBezTo>
                <a:cubicBezTo>
                  <a:pt x="3246" y="11854"/>
                  <a:pt x="3446" y="12837"/>
                  <a:pt x="3842" y="13746"/>
                </a:cubicBezTo>
                <a:cubicBezTo>
                  <a:pt x="4238" y="14656"/>
                  <a:pt x="4777" y="15452"/>
                  <a:pt x="5458" y="16141"/>
                </a:cubicBezTo>
                <a:cubicBezTo>
                  <a:pt x="6139" y="16825"/>
                  <a:pt x="6936" y="17367"/>
                  <a:pt x="7851" y="17762"/>
                </a:cubicBezTo>
                <a:cubicBezTo>
                  <a:pt x="8764" y="18157"/>
                  <a:pt x="9753" y="18358"/>
                  <a:pt x="10807" y="18358"/>
                </a:cubicBezTo>
                <a:moveTo>
                  <a:pt x="15514" y="10798"/>
                </a:moveTo>
                <a:cubicBezTo>
                  <a:pt x="15757" y="10798"/>
                  <a:pt x="15926" y="10914"/>
                  <a:pt x="16014" y="11137"/>
                </a:cubicBezTo>
                <a:cubicBezTo>
                  <a:pt x="16104" y="11363"/>
                  <a:pt x="16059" y="11558"/>
                  <a:pt x="15878" y="11719"/>
                </a:cubicBezTo>
                <a:lnTo>
                  <a:pt x="11185" y="16395"/>
                </a:lnTo>
                <a:cubicBezTo>
                  <a:pt x="11058" y="16488"/>
                  <a:pt x="10934" y="16531"/>
                  <a:pt x="10807" y="16531"/>
                </a:cubicBezTo>
                <a:cubicBezTo>
                  <a:pt x="10682" y="16531"/>
                  <a:pt x="10549" y="16488"/>
                  <a:pt x="10414" y="16395"/>
                </a:cubicBezTo>
                <a:lnTo>
                  <a:pt x="5735" y="11719"/>
                </a:lnTo>
                <a:cubicBezTo>
                  <a:pt x="5554" y="11558"/>
                  <a:pt x="5509" y="11363"/>
                  <a:pt x="5599" y="11137"/>
                </a:cubicBezTo>
                <a:cubicBezTo>
                  <a:pt x="5690" y="10914"/>
                  <a:pt x="5857" y="10798"/>
                  <a:pt x="6099" y="10798"/>
                </a:cubicBezTo>
                <a:lnTo>
                  <a:pt x="8914" y="10798"/>
                </a:lnTo>
                <a:lnTo>
                  <a:pt x="8914" y="5961"/>
                </a:lnTo>
                <a:cubicBezTo>
                  <a:pt x="8914" y="5814"/>
                  <a:pt x="8964" y="5684"/>
                  <a:pt x="9069" y="5574"/>
                </a:cubicBezTo>
                <a:cubicBezTo>
                  <a:pt x="9174" y="5461"/>
                  <a:pt x="9298" y="5404"/>
                  <a:pt x="9442" y="5404"/>
                </a:cubicBezTo>
                <a:lnTo>
                  <a:pt x="12160" y="5404"/>
                </a:lnTo>
                <a:cubicBezTo>
                  <a:pt x="12304" y="5404"/>
                  <a:pt x="12428" y="5458"/>
                  <a:pt x="12530" y="5565"/>
                </a:cubicBezTo>
                <a:cubicBezTo>
                  <a:pt x="12635" y="5676"/>
                  <a:pt x="12688" y="5806"/>
                  <a:pt x="12688" y="5961"/>
                </a:cubicBezTo>
                <a:lnTo>
                  <a:pt x="12688" y="10798"/>
                </a:lnTo>
                <a:lnTo>
                  <a:pt x="15514" y="1079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01" name="AutoShape 78"/>
          <p:cNvSpPr>
            <a:spLocks noChangeArrowheads="1"/>
          </p:cNvSpPr>
          <p:nvPr/>
        </p:nvSpPr>
        <p:spPr bwMode="auto">
          <a:xfrm>
            <a:off x="6170613" y="3043238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142" y="11869"/>
                </a:moveTo>
                <a:cubicBezTo>
                  <a:pt x="21267" y="11869"/>
                  <a:pt x="21374" y="11922"/>
                  <a:pt x="21465" y="12024"/>
                </a:cubicBezTo>
                <a:cubicBezTo>
                  <a:pt x="21553" y="12127"/>
                  <a:pt x="21599" y="12256"/>
                  <a:pt x="21599" y="12418"/>
                </a:cubicBezTo>
                <a:lnTo>
                  <a:pt x="21599" y="21053"/>
                </a:lnTo>
                <a:cubicBezTo>
                  <a:pt x="21599" y="21414"/>
                  <a:pt x="21448" y="21599"/>
                  <a:pt x="21142" y="21599"/>
                </a:cubicBezTo>
                <a:lnTo>
                  <a:pt x="457" y="21599"/>
                </a:lnTo>
                <a:cubicBezTo>
                  <a:pt x="151" y="21599"/>
                  <a:pt x="0" y="21417"/>
                  <a:pt x="0" y="21053"/>
                </a:cubicBezTo>
                <a:lnTo>
                  <a:pt x="0" y="12418"/>
                </a:lnTo>
                <a:cubicBezTo>
                  <a:pt x="0" y="12268"/>
                  <a:pt x="44" y="12139"/>
                  <a:pt x="134" y="12030"/>
                </a:cubicBezTo>
                <a:cubicBezTo>
                  <a:pt x="225" y="11924"/>
                  <a:pt x="332" y="11869"/>
                  <a:pt x="457" y="11869"/>
                </a:cubicBezTo>
                <a:lnTo>
                  <a:pt x="3140" y="11869"/>
                </a:lnTo>
                <a:cubicBezTo>
                  <a:pt x="3265" y="11869"/>
                  <a:pt x="3373" y="11921"/>
                  <a:pt x="3464" y="12024"/>
                </a:cubicBezTo>
                <a:cubicBezTo>
                  <a:pt x="3552" y="12127"/>
                  <a:pt x="3598" y="12256"/>
                  <a:pt x="3598" y="12418"/>
                </a:cubicBezTo>
                <a:lnTo>
                  <a:pt x="3598" y="17282"/>
                </a:lnTo>
                <a:lnTo>
                  <a:pt x="18001" y="17282"/>
                </a:lnTo>
                <a:lnTo>
                  <a:pt x="18001" y="12418"/>
                </a:lnTo>
                <a:cubicBezTo>
                  <a:pt x="18001" y="12268"/>
                  <a:pt x="18047" y="12139"/>
                  <a:pt x="18135" y="12030"/>
                </a:cubicBezTo>
                <a:cubicBezTo>
                  <a:pt x="18226" y="11924"/>
                  <a:pt x="18334" y="11868"/>
                  <a:pt x="18459" y="11868"/>
                </a:cubicBezTo>
                <a:lnTo>
                  <a:pt x="21142" y="11868"/>
                </a:lnTo>
                <a:lnTo>
                  <a:pt x="21142" y="11869"/>
                </a:lnTo>
                <a:close/>
                <a:moveTo>
                  <a:pt x="4242" y="8873"/>
                </a:moveTo>
                <a:cubicBezTo>
                  <a:pt x="4063" y="8658"/>
                  <a:pt x="3997" y="8470"/>
                  <a:pt x="4049" y="8317"/>
                </a:cubicBezTo>
                <a:cubicBezTo>
                  <a:pt x="4100" y="8165"/>
                  <a:pt x="4254" y="8085"/>
                  <a:pt x="4511" y="8085"/>
                </a:cubicBezTo>
                <a:lnTo>
                  <a:pt x="8110" y="8085"/>
                </a:lnTo>
                <a:lnTo>
                  <a:pt x="8110" y="1069"/>
                </a:lnTo>
                <a:cubicBezTo>
                  <a:pt x="8110" y="778"/>
                  <a:pt x="8193" y="525"/>
                  <a:pt x="8362" y="317"/>
                </a:cubicBezTo>
                <a:cubicBezTo>
                  <a:pt x="8529" y="105"/>
                  <a:pt x="8742" y="0"/>
                  <a:pt x="9001" y="0"/>
                </a:cubicBezTo>
                <a:lnTo>
                  <a:pt x="12598" y="0"/>
                </a:lnTo>
                <a:cubicBezTo>
                  <a:pt x="12857" y="0"/>
                  <a:pt x="13073" y="105"/>
                  <a:pt x="13249" y="317"/>
                </a:cubicBezTo>
                <a:cubicBezTo>
                  <a:pt x="13425" y="525"/>
                  <a:pt x="13513" y="778"/>
                  <a:pt x="13513" y="1069"/>
                </a:cubicBezTo>
                <a:lnTo>
                  <a:pt x="13513" y="8085"/>
                </a:lnTo>
                <a:lnTo>
                  <a:pt x="17110" y="8085"/>
                </a:lnTo>
                <a:cubicBezTo>
                  <a:pt x="17352" y="8085"/>
                  <a:pt x="17499" y="8162"/>
                  <a:pt x="17545" y="8317"/>
                </a:cubicBezTo>
                <a:cubicBezTo>
                  <a:pt x="17592" y="8473"/>
                  <a:pt x="17528" y="8658"/>
                  <a:pt x="17357" y="8873"/>
                </a:cubicBezTo>
                <a:lnTo>
                  <a:pt x="11449" y="15987"/>
                </a:lnTo>
                <a:cubicBezTo>
                  <a:pt x="11271" y="16201"/>
                  <a:pt x="11053" y="16307"/>
                  <a:pt x="10798" y="16304"/>
                </a:cubicBezTo>
                <a:cubicBezTo>
                  <a:pt x="10546" y="16298"/>
                  <a:pt x="10328" y="16192"/>
                  <a:pt x="10150" y="15987"/>
                </a:cubicBezTo>
                <a:lnTo>
                  <a:pt x="4242" y="887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02" name="AutoShape 79"/>
          <p:cNvSpPr>
            <a:spLocks noChangeArrowheads="1"/>
          </p:cNvSpPr>
          <p:nvPr/>
        </p:nvSpPr>
        <p:spPr bwMode="auto">
          <a:xfrm>
            <a:off x="6740525" y="3043238"/>
            <a:ext cx="249238" cy="241300"/>
          </a:xfrm>
          <a:custGeom>
            <a:avLst/>
            <a:gdLst>
              <a:gd name="T0" fmla="*/ 124619 w 21598"/>
              <a:gd name="T1" fmla="*/ 120650 h 21600"/>
              <a:gd name="T2" fmla="*/ 124619 w 21598"/>
              <a:gd name="T3" fmla="*/ 120650 h 21600"/>
              <a:gd name="T4" fmla="*/ 124619 w 21598"/>
              <a:gd name="T5" fmla="*/ 120650 h 21600"/>
              <a:gd name="T6" fmla="*/ 124619 w 21598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98"/>
              <a:gd name="T13" fmla="*/ 0 h 21600"/>
              <a:gd name="T14" fmla="*/ 21598 w 21598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8" h="21600">
                <a:moveTo>
                  <a:pt x="17527" y="11039"/>
                </a:moveTo>
                <a:lnTo>
                  <a:pt x="19787" y="8346"/>
                </a:lnTo>
                <a:lnTo>
                  <a:pt x="19787" y="17288"/>
                </a:lnTo>
                <a:cubicBezTo>
                  <a:pt x="19787" y="17878"/>
                  <a:pt x="19689" y="18435"/>
                  <a:pt x="19494" y="18954"/>
                </a:cubicBezTo>
                <a:cubicBezTo>
                  <a:pt x="19298" y="19470"/>
                  <a:pt x="19039" y="19928"/>
                  <a:pt x="18711" y="20324"/>
                </a:cubicBezTo>
                <a:cubicBezTo>
                  <a:pt x="18383" y="20714"/>
                  <a:pt x="18004" y="21028"/>
                  <a:pt x="17574" y="21256"/>
                </a:cubicBezTo>
                <a:cubicBezTo>
                  <a:pt x="17145" y="21485"/>
                  <a:pt x="16681" y="21599"/>
                  <a:pt x="16179" y="21599"/>
                </a:cubicBezTo>
                <a:lnTo>
                  <a:pt x="3593" y="21599"/>
                </a:lnTo>
                <a:cubicBezTo>
                  <a:pt x="3101" y="21599"/>
                  <a:pt x="2634" y="21485"/>
                  <a:pt x="2193" y="21256"/>
                </a:cubicBezTo>
                <a:cubicBezTo>
                  <a:pt x="1753" y="21028"/>
                  <a:pt x="1372" y="20711"/>
                  <a:pt x="1051" y="20324"/>
                </a:cubicBezTo>
                <a:cubicBezTo>
                  <a:pt x="733" y="19928"/>
                  <a:pt x="476" y="19470"/>
                  <a:pt x="286" y="18954"/>
                </a:cubicBezTo>
                <a:cubicBezTo>
                  <a:pt x="95" y="18432"/>
                  <a:pt x="0" y="17878"/>
                  <a:pt x="0" y="17288"/>
                </a:cubicBezTo>
                <a:lnTo>
                  <a:pt x="0" y="4340"/>
                </a:lnTo>
                <a:cubicBezTo>
                  <a:pt x="0" y="3751"/>
                  <a:pt x="95" y="3193"/>
                  <a:pt x="286" y="2662"/>
                </a:cubicBezTo>
                <a:cubicBezTo>
                  <a:pt x="476" y="2134"/>
                  <a:pt x="733" y="1677"/>
                  <a:pt x="1051" y="1293"/>
                </a:cubicBezTo>
                <a:cubicBezTo>
                  <a:pt x="1372" y="914"/>
                  <a:pt x="1753" y="607"/>
                  <a:pt x="2193" y="378"/>
                </a:cubicBezTo>
                <a:cubicBezTo>
                  <a:pt x="2634" y="149"/>
                  <a:pt x="3101" y="35"/>
                  <a:pt x="3593" y="35"/>
                </a:cubicBezTo>
                <a:lnTo>
                  <a:pt x="16179" y="35"/>
                </a:lnTo>
                <a:cubicBezTo>
                  <a:pt x="16211" y="35"/>
                  <a:pt x="16253" y="40"/>
                  <a:pt x="16304" y="46"/>
                </a:cubicBezTo>
                <a:cubicBezTo>
                  <a:pt x="16355" y="58"/>
                  <a:pt x="16395" y="64"/>
                  <a:pt x="16426" y="64"/>
                </a:cubicBezTo>
                <a:lnTo>
                  <a:pt x="14191" y="2745"/>
                </a:lnTo>
                <a:lnTo>
                  <a:pt x="3593" y="2745"/>
                </a:lnTo>
                <a:cubicBezTo>
                  <a:pt x="3226" y="2745"/>
                  <a:pt x="2913" y="2900"/>
                  <a:pt x="2651" y="3214"/>
                </a:cubicBezTo>
                <a:cubicBezTo>
                  <a:pt x="2389" y="3528"/>
                  <a:pt x="2260" y="3906"/>
                  <a:pt x="2260" y="4343"/>
                </a:cubicBezTo>
                <a:lnTo>
                  <a:pt x="2260" y="17288"/>
                </a:lnTo>
                <a:cubicBezTo>
                  <a:pt x="2260" y="17728"/>
                  <a:pt x="2389" y="18107"/>
                  <a:pt x="2651" y="18423"/>
                </a:cubicBezTo>
                <a:cubicBezTo>
                  <a:pt x="2913" y="18731"/>
                  <a:pt x="3226" y="18893"/>
                  <a:pt x="3593" y="18893"/>
                </a:cubicBezTo>
                <a:lnTo>
                  <a:pt x="16179" y="18893"/>
                </a:lnTo>
                <a:cubicBezTo>
                  <a:pt x="16546" y="18893"/>
                  <a:pt x="16864" y="18731"/>
                  <a:pt x="17128" y="18423"/>
                </a:cubicBezTo>
                <a:cubicBezTo>
                  <a:pt x="17395" y="18110"/>
                  <a:pt x="17527" y="17731"/>
                  <a:pt x="17527" y="17288"/>
                </a:cubicBezTo>
                <a:lnTo>
                  <a:pt x="17527" y="11039"/>
                </a:lnTo>
                <a:close/>
                <a:moveTo>
                  <a:pt x="18875" y="6393"/>
                </a:moveTo>
                <a:lnTo>
                  <a:pt x="11251" y="15534"/>
                </a:lnTo>
                <a:lnTo>
                  <a:pt x="7386" y="17054"/>
                </a:lnTo>
                <a:lnTo>
                  <a:pt x="8651" y="12432"/>
                </a:lnTo>
                <a:lnTo>
                  <a:pt x="16287" y="3278"/>
                </a:lnTo>
                <a:lnTo>
                  <a:pt x="18875" y="6393"/>
                </a:lnTo>
                <a:close/>
                <a:moveTo>
                  <a:pt x="16524" y="5607"/>
                </a:moveTo>
                <a:cubicBezTo>
                  <a:pt x="16664" y="5440"/>
                  <a:pt x="16664" y="5281"/>
                  <a:pt x="16524" y="5114"/>
                </a:cubicBezTo>
                <a:cubicBezTo>
                  <a:pt x="16382" y="4964"/>
                  <a:pt x="16245" y="4964"/>
                  <a:pt x="16113" y="5114"/>
                </a:cubicBezTo>
                <a:lnTo>
                  <a:pt x="10140" y="12273"/>
                </a:lnTo>
                <a:cubicBezTo>
                  <a:pt x="10001" y="12446"/>
                  <a:pt x="10001" y="12610"/>
                  <a:pt x="10140" y="12766"/>
                </a:cubicBezTo>
                <a:cubicBezTo>
                  <a:pt x="10189" y="12839"/>
                  <a:pt x="10255" y="12880"/>
                  <a:pt x="10341" y="12880"/>
                </a:cubicBezTo>
                <a:cubicBezTo>
                  <a:pt x="10419" y="12880"/>
                  <a:pt x="10480" y="12839"/>
                  <a:pt x="10527" y="12766"/>
                </a:cubicBezTo>
                <a:lnTo>
                  <a:pt x="16524" y="5607"/>
                </a:lnTo>
                <a:close/>
                <a:moveTo>
                  <a:pt x="21274" y="1677"/>
                </a:moveTo>
                <a:cubicBezTo>
                  <a:pt x="21485" y="1947"/>
                  <a:pt x="21592" y="2255"/>
                  <a:pt x="21597" y="2610"/>
                </a:cubicBezTo>
                <a:cubicBezTo>
                  <a:pt x="21600" y="2959"/>
                  <a:pt x="21492" y="3269"/>
                  <a:pt x="21274" y="3542"/>
                </a:cubicBezTo>
                <a:lnTo>
                  <a:pt x="20161" y="4830"/>
                </a:lnTo>
                <a:lnTo>
                  <a:pt x="17574" y="1724"/>
                </a:lnTo>
                <a:lnTo>
                  <a:pt x="18652" y="407"/>
                </a:lnTo>
                <a:cubicBezTo>
                  <a:pt x="18880" y="137"/>
                  <a:pt x="19144" y="0"/>
                  <a:pt x="19447" y="0"/>
                </a:cubicBezTo>
                <a:cubicBezTo>
                  <a:pt x="19753" y="0"/>
                  <a:pt x="20005" y="137"/>
                  <a:pt x="20208" y="407"/>
                </a:cubicBezTo>
                <a:lnTo>
                  <a:pt x="20748" y="1038"/>
                </a:lnTo>
                <a:lnTo>
                  <a:pt x="21274" y="167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03" name="AutoShape 80"/>
          <p:cNvSpPr>
            <a:spLocks noChangeArrowheads="1"/>
          </p:cNvSpPr>
          <p:nvPr/>
        </p:nvSpPr>
        <p:spPr bwMode="auto">
          <a:xfrm>
            <a:off x="7331075" y="3043238"/>
            <a:ext cx="271463" cy="241300"/>
          </a:xfrm>
          <a:custGeom>
            <a:avLst/>
            <a:gdLst>
              <a:gd name="T0" fmla="*/ 135732 w 21600"/>
              <a:gd name="T1" fmla="*/ 120650 h 21600"/>
              <a:gd name="T2" fmla="*/ 135732 w 21600"/>
              <a:gd name="T3" fmla="*/ 120650 h 21600"/>
              <a:gd name="T4" fmla="*/ 135732 w 21600"/>
              <a:gd name="T5" fmla="*/ 120650 h 21600"/>
              <a:gd name="T6" fmla="*/ 135732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65" y="0"/>
                </a:moveTo>
                <a:cubicBezTo>
                  <a:pt x="20632" y="0"/>
                  <a:pt x="20946" y="161"/>
                  <a:pt x="21208" y="475"/>
                </a:cubicBezTo>
                <a:cubicBezTo>
                  <a:pt x="21470" y="795"/>
                  <a:pt x="21599" y="1174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4"/>
                  <a:pt x="0" y="20425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6" y="475"/>
                </a:cubicBezTo>
                <a:cubicBezTo>
                  <a:pt x="663" y="161"/>
                  <a:pt x="979" y="0"/>
                  <a:pt x="1346" y="0"/>
                </a:cubicBezTo>
                <a:lnTo>
                  <a:pt x="20265" y="0"/>
                </a:lnTo>
                <a:close/>
                <a:moveTo>
                  <a:pt x="1802" y="2161"/>
                </a:moveTo>
                <a:lnTo>
                  <a:pt x="1802" y="3078"/>
                </a:lnTo>
                <a:cubicBezTo>
                  <a:pt x="1802" y="3365"/>
                  <a:pt x="1855" y="3674"/>
                  <a:pt x="1966" y="3994"/>
                </a:cubicBezTo>
                <a:cubicBezTo>
                  <a:pt x="2073" y="4314"/>
                  <a:pt x="2213" y="4631"/>
                  <a:pt x="2382" y="4928"/>
                </a:cubicBezTo>
                <a:cubicBezTo>
                  <a:pt x="2548" y="5228"/>
                  <a:pt x="2732" y="5507"/>
                  <a:pt x="2933" y="5765"/>
                </a:cubicBezTo>
                <a:cubicBezTo>
                  <a:pt x="3131" y="6024"/>
                  <a:pt x="3329" y="6241"/>
                  <a:pt x="3525" y="6420"/>
                </a:cubicBezTo>
                <a:cubicBezTo>
                  <a:pt x="4304" y="7131"/>
                  <a:pt x="5085" y="7836"/>
                  <a:pt x="5863" y="8538"/>
                </a:cubicBezTo>
                <a:cubicBezTo>
                  <a:pt x="6640" y="9237"/>
                  <a:pt x="7418" y="9948"/>
                  <a:pt x="8202" y="10682"/>
                </a:cubicBezTo>
                <a:cubicBezTo>
                  <a:pt x="8356" y="10832"/>
                  <a:pt x="8545" y="11002"/>
                  <a:pt x="8762" y="11211"/>
                </a:cubicBezTo>
                <a:cubicBezTo>
                  <a:pt x="8983" y="11410"/>
                  <a:pt x="9208" y="11607"/>
                  <a:pt x="9443" y="11795"/>
                </a:cubicBezTo>
                <a:cubicBezTo>
                  <a:pt x="9678" y="11989"/>
                  <a:pt x="9911" y="12156"/>
                  <a:pt x="10141" y="12289"/>
                </a:cubicBezTo>
                <a:cubicBezTo>
                  <a:pt x="10371" y="12427"/>
                  <a:pt x="10584" y="12494"/>
                  <a:pt x="10780" y="12494"/>
                </a:cubicBezTo>
                <a:lnTo>
                  <a:pt x="10802" y="12494"/>
                </a:lnTo>
                <a:lnTo>
                  <a:pt x="10826" y="12494"/>
                </a:lnTo>
                <a:cubicBezTo>
                  <a:pt x="11022" y="12494"/>
                  <a:pt x="11235" y="12427"/>
                  <a:pt x="11465" y="12289"/>
                </a:cubicBezTo>
                <a:cubicBezTo>
                  <a:pt x="11696" y="12156"/>
                  <a:pt x="11926" y="11989"/>
                  <a:pt x="12156" y="11795"/>
                </a:cubicBezTo>
                <a:cubicBezTo>
                  <a:pt x="12386" y="11607"/>
                  <a:pt x="12611" y="11410"/>
                  <a:pt x="12824" y="11211"/>
                </a:cubicBezTo>
                <a:cubicBezTo>
                  <a:pt x="13040" y="11005"/>
                  <a:pt x="13228" y="10832"/>
                  <a:pt x="13392" y="10682"/>
                </a:cubicBezTo>
                <a:cubicBezTo>
                  <a:pt x="14176" y="9948"/>
                  <a:pt x="14954" y="9231"/>
                  <a:pt x="15731" y="8532"/>
                </a:cubicBezTo>
                <a:cubicBezTo>
                  <a:pt x="16509" y="7827"/>
                  <a:pt x="17288" y="7122"/>
                  <a:pt x="18071" y="6420"/>
                </a:cubicBezTo>
                <a:cubicBezTo>
                  <a:pt x="18265" y="6253"/>
                  <a:pt x="18463" y="6035"/>
                  <a:pt x="18661" y="5771"/>
                </a:cubicBezTo>
                <a:cubicBezTo>
                  <a:pt x="18862" y="5507"/>
                  <a:pt x="19043" y="5225"/>
                  <a:pt x="19212" y="4928"/>
                </a:cubicBezTo>
                <a:cubicBezTo>
                  <a:pt x="19381" y="4628"/>
                  <a:pt x="19521" y="4314"/>
                  <a:pt x="19636" y="3994"/>
                </a:cubicBezTo>
                <a:cubicBezTo>
                  <a:pt x="19748" y="3674"/>
                  <a:pt x="19805" y="3362"/>
                  <a:pt x="19805" y="3078"/>
                </a:cubicBezTo>
                <a:lnTo>
                  <a:pt x="19805" y="2161"/>
                </a:lnTo>
                <a:lnTo>
                  <a:pt x="1802" y="2161"/>
                </a:lnTo>
                <a:close/>
                <a:moveTo>
                  <a:pt x="19805" y="19429"/>
                </a:moveTo>
                <a:lnTo>
                  <a:pt x="19805" y="7451"/>
                </a:lnTo>
                <a:cubicBezTo>
                  <a:pt x="19562" y="7745"/>
                  <a:pt x="19337" y="7974"/>
                  <a:pt x="19124" y="8150"/>
                </a:cubicBezTo>
                <a:cubicBezTo>
                  <a:pt x="18297" y="8902"/>
                  <a:pt x="17467" y="9648"/>
                  <a:pt x="16634" y="10394"/>
                </a:cubicBezTo>
                <a:cubicBezTo>
                  <a:pt x="15802" y="11140"/>
                  <a:pt x="14977" y="11910"/>
                  <a:pt x="14154" y="12694"/>
                </a:cubicBezTo>
                <a:cubicBezTo>
                  <a:pt x="13679" y="13152"/>
                  <a:pt x="13165" y="13596"/>
                  <a:pt x="12614" y="14013"/>
                </a:cubicBezTo>
                <a:cubicBezTo>
                  <a:pt x="12063" y="14439"/>
                  <a:pt x="11451" y="14650"/>
                  <a:pt x="10780" y="14650"/>
                </a:cubicBezTo>
                <a:cubicBezTo>
                  <a:pt x="10138" y="14650"/>
                  <a:pt x="9541" y="14438"/>
                  <a:pt x="8988" y="14013"/>
                </a:cubicBezTo>
                <a:cubicBezTo>
                  <a:pt x="8432" y="13593"/>
                  <a:pt x="7915" y="13152"/>
                  <a:pt x="7440" y="12694"/>
                </a:cubicBezTo>
                <a:cubicBezTo>
                  <a:pt x="6627" y="11907"/>
                  <a:pt x="5802" y="11140"/>
                  <a:pt x="4965" y="10388"/>
                </a:cubicBezTo>
                <a:cubicBezTo>
                  <a:pt x="4130" y="9636"/>
                  <a:pt x="3298" y="8896"/>
                  <a:pt x="2470" y="8150"/>
                </a:cubicBezTo>
                <a:cubicBezTo>
                  <a:pt x="2257" y="7989"/>
                  <a:pt x="2037" y="7748"/>
                  <a:pt x="1802" y="7451"/>
                </a:cubicBezTo>
                <a:lnTo>
                  <a:pt x="1802" y="19429"/>
                </a:lnTo>
                <a:lnTo>
                  <a:pt x="19805" y="1942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04" name="AutoShape 81"/>
          <p:cNvSpPr>
            <a:spLocks noChangeArrowheads="1"/>
          </p:cNvSpPr>
          <p:nvPr/>
        </p:nvSpPr>
        <p:spPr bwMode="auto">
          <a:xfrm>
            <a:off x="7850188" y="3043238"/>
            <a:ext cx="300037" cy="241300"/>
          </a:xfrm>
          <a:custGeom>
            <a:avLst/>
            <a:gdLst>
              <a:gd name="T0" fmla="*/ 150019 w 21600"/>
              <a:gd name="T1" fmla="*/ 120650 h 21600"/>
              <a:gd name="T2" fmla="*/ 150019 w 21600"/>
              <a:gd name="T3" fmla="*/ 120650 h 21600"/>
              <a:gd name="T4" fmla="*/ 150019 w 21600"/>
              <a:gd name="T5" fmla="*/ 120650 h 21600"/>
              <a:gd name="T6" fmla="*/ 1500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782" y="15633"/>
                </a:moveTo>
                <a:cubicBezTo>
                  <a:pt x="11211" y="15633"/>
                  <a:pt x="11622" y="15565"/>
                  <a:pt x="12011" y="15416"/>
                </a:cubicBezTo>
                <a:cubicBezTo>
                  <a:pt x="12403" y="15272"/>
                  <a:pt x="12778" y="15084"/>
                  <a:pt x="13138" y="14855"/>
                </a:cubicBezTo>
                <a:cubicBezTo>
                  <a:pt x="13498" y="14626"/>
                  <a:pt x="13845" y="14361"/>
                  <a:pt x="14181" y="14073"/>
                </a:cubicBezTo>
                <a:cubicBezTo>
                  <a:pt x="14516" y="13774"/>
                  <a:pt x="14844" y="13471"/>
                  <a:pt x="15168" y="13160"/>
                </a:cubicBezTo>
                <a:cubicBezTo>
                  <a:pt x="16142" y="12226"/>
                  <a:pt x="17126" y="11306"/>
                  <a:pt x="18120" y="10410"/>
                </a:cubicBezTo>
                <a:cubicBezTo>
                  <a:pt x="19112" y="9515"/>
                  <a:pt x="20113" y="8616"/>
                  <a:pt x="21120" y="7714"/>
                </a:cubicBezTo>
                <a:cubicBezTo>
                  <a:pt x="21198" y="7640"/>
                  <a:pt x="21279" y="7570"/>
                  <a:pt x="21360" y="7496"/>
                </a:cubicBezTo>
                <a:cubicBezTo>
                  <a:pt x="21443" y="7429"/>
                  <a:pt x="21524" y="7347"/>
                  <a:pt x="21599" y="7250"/>
                </a:cubicBezTo>
                <a:lnTo>
                  <a:pt x="21599" y="19981"/>
                </a:lnTo>
                <a:cubicBezTo>
                  <a:pt x="21599" y="20416"/>
                  <a:pt x="21470" y="20800"/>
                  <a:pt x="21208" y="21118"/>
                </a:cubicBezTo>
                <a:cubicBezTo>
                  <a:pt x="20946" y="21438"/>
                  <a:pt x="20632" y="21599"/>
                  <a:pt x="20265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18"/>
                </a:cubicBezTo>
                <a:cubicBezTo>
                  <a:pt x="132" y="20803"/>
                  <a:pt x="0" y="20419"/>
                  <a:pt x="0" y="19981"/>
                </a:cubicBezTo>
                <a:lnTo>
                  <a:pt x="0" y="7250"/>
                </a:lnTo>
                <a:cubicBezTo>
                  <a:pt x="75" y="7347"/>
                  <a:pt x="156" y="7429"/>
                  <a:pt x="239" y="7496"/>
                </a:cubicBezTo>
                <a:cubicBezTo>
                  <a:pt x="320" y="7570"/>
                  <a:pt x="401" y="7640"/>
                  <a:pt x="479" y="7714"/>
                </a:cubicBezTo>
                <a:cubicBezTo>
                  <a:pt x="1488" y="8616"/>
                  <a:pt x="2487" y="9514"/>
                  <a:pt x="3481" y="10410"/>
                </a:cubicBezTo>
                <a:cubicBezTo>
                  <a:pt x="4473" y="11306"/>
                  <a:pt x="5457" y="12223"/>
                  <a:pt x="6434" y="13160"/>
                </a:cubicBezTo>
                <a:cubicBezTo>
                  <a:pt x="6738" y="13454"/>
                  <a:pt x="7058" y="13744"/>
                  <a:pt x="7394" y="14038"/>
                </a:cubicBezTo>
                <a:cubicBezTo>
                  <a:pt x="7729" y="14338"/>
                  <a:pt x="8079" y="14599"/>
                  <a:pt x="8437" y="14840"/>
                </a:cubicBezTo>
                <a:cubicBezTo>
                  <a:pt x="8797" y="15075"/>
                  <a:pt x="9174" y="15269"/>
                  <a:pt x="9568" y="15413"/>
                </a:cubicBezTo>
                <a:cubicBezTo>
                  <a:pt x="9965" y="15563"/>
                  <a:pt x="10371" y="15633"/>
                  <a:pt x="10782" y="15633"/>
                </a:cubicBezTo>
                <a:moveTo>
                  <a:pt x="10782" y="12413"/>
                </a:moveTo>
                <a:cubicBezTo>
                  <a:pt x="10540" y="12413"/>
                  <a:pt x="10278" y="12334"/>
                  <a:pt x="9996" y="12167"/>
                </a:cubicBezTo>
                <a:cubicBezTo>
                  <a:pt x="9715" y="12005"/>
                  <a:pt x="9441" y="11806"/>
                  <a:pt x="9171" y="11576"/>
                </a:cubicBezTo>
                <a:cubicBezTo>
                  <a:pt x="8900" y="11347"/>
                  <a:pt x="8638" y="11106"/>
                  <a:pt x="8380" y="10854"/>
                </a:cubicBezTo>
                <a:cubicBezTo>
                  <a:pt x="8121" y="10601"/>
                  <a:pt x="7896" y="10390"/>
                  <a:pt x="7700" y="10222"/>
                </a:cubicBezTo>
                <a:cubicBezTo>
                  <a:pt x="6752" y="9356"/>
                  <a:pt x="5819" y="8507"/>
                  <a:pt x="4891" y="7664"/>
                </a:cubicBezTo>
                <a:cubicBezTo>
                  <a:pt x="3966" y="6815"/>
                  <a:pt x="3023" y="5960"/>
                  <a:pt x="2061" y="5087"/>
                </a:cubicBezTo>
                <a:cubicBezTo>
                  <a:pt x="1882" y="4920"/>
                  <a:pt x="1672" y="4691"/>
                  <a:pt x="1434" y="4406"/>
                </a:cubicBezTo>
                <a:cubicBezTo>
                  <a:pt x="1194" y="4118"/>
                  <a:pt x="974" y="3804"/>
                  <a:pt x="766" y="3460"/>
                </a:cubicBezTo>
                <a:cubicBezTo>
                  <a:pt x="560" y="3110"/>
                  <a:pt x="384" y="2761"/>
                  <a:pt x="239" y="2405"/>
                </a:cubicBezTo>
                <a:cubicBezTo>
                  <a:pt x="95" y="2050"/>
                  <a:pt x="22" y="1724"/>
                  <a:pt x="22" y="1436"/>
                </a:cubicBezTo>
                <a:cubicBezTo>
                  <a:pt x="22" y="1051"/>
                  <a:pt x="164" y="713"/>
                  <a:pt x="443" y="425"/>
                </a:cubicBezTo>
                <a:cubicBezTo>
                  <a:pt x="727" y="143"/>
                  <a:pt x="1025" y="0"/>
                  <a:pt x="1346" y="0"/>
                </a:cubicBezTo>
                <a:lnTo>
                  <a:pt x="20265" y="0"/>
                </a:lnTo>
                <a:cubicBezTo>
                  <a:pt x="20583" y="0"/>
                  <a:pt x="20882" y="143"/>
                  <a:pt x="21161" y="425"/>
                </a:cubicBezTo>
                <a:cubicBezTo>
                  <a:pt x="21438" y="713"/>
                  <a:pt x="21577" y="1051"/>
                  <a:pt x="21577" y="1436"/>
                </a:cubicBezTo>
                <a:cubicBezTo>
                  <a:pt x="21577" y="1724"/>
                  <a:pt x="21504" y="2050"/>
                  <a:pt x="21360" y="2405"/>
                </a:cubicBezTo>
                <a:cubicBezTo>
                  <a:pt x="21215" y="2761"/>
                  <a:pt x="21039" y="3110"/>
                  <a:pt x="20833" y="3460"/>
                </a:cubicBezTo>
                <a:cubicBezTo>
                  <a:pt x="20627" y="3804"/>
                  <a:pt x="20402" y="4121"/>
                  <a:pt x="20165" y="4406"/>
                </a:cubicBezTo>
                <a:cubicBezTo>
                  <a:pt x="19927" y="4691"/>
                  <a:pt x="19717" y="4923"/>
                  <a:pt x="19538" y="5087"/>
                </a:cubicBezTo>
                <a:cubicBezTo>
                  <a:pt x="18578" y="5948"/>
                  <a:pt x="17633" y="6803"/>
                  <a:pt x="16708" y="7652"/>
                </a:cubicBezTo>
                <a:cubicBezTo>
                  <a:pt x="15782" y="8501"/>
                  <a:pt x="14844" y="9356"/>
                  <a:pt x="13899" y="10222"/>
                </a:cubicBezTo>
                <a:cubicBezTo>
                  <a:pt x="13703" y="10390"/>
                  <a:pt x="13481" y="10601"/>
                  <a:pt x="13226" y="10854"/>
                </a:cubicBezTo>
                <a:cubicBezTo>
                  <a:pt x="12971" y="11106"/>
                  <a:pt x="12709" y="11347"/>
                  <a:pt x="12435" y="11576"/>
                </a:cubicBezTo>
                <a:cubicBezTo>
                  <a:pt x="12161" y="11806"/>
                  <a:pt x="11884" y="12005"/>
                  <a:pt x="11603" y="12167"/>
                </a:cubicBezTo>
                <a:cubicBezTo>
                  <a:pt x="11321" y="12334"/>
                  <a:pt x="11064" y="12413"/>
                  <a:pt x="10829" y="12413"/>
                </a:cubicBezTo>
                <a:lnTo>
                  <a:pt x="10804" y="12413"/>
                </a:lnTo>
                <a:lnTo>
                  <a:pt x="10782" y="1241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05" name="AutoShape 82"/>
          <p:cNvSpPr>
            <a:spLocks noChangeArrowheads="1"/>
          </p:cNvSpPr>
          <p:nvPr/>
        </p:nvSpPr>
        <p:spPr bwMode="auto">
          <a:xfrm>
            <a:off x="11188700" y="2986088"/>
            <a:ext cx="300038" cy="242887"/>
          </a:xfrm>
          <a:custGeom>
            <a:avLst/>
            <a:gdLst>
              <a:gd name="T0" fmla="*/ 150019 w 21600"/>
              <a:gd name="T1" fmla="*/ 121444 h 21600"/>
              <a:gd name="T2" fmla="*/ 150019 w 21600"/>
              <a:gd name="T3" fmla="*/ 121444 h 21600"/>
              <a:gd name="T4" fmla="*/ 150019 w 21600"/>
              <a:gd name="T5" fmla="*/ 121444 h 21600"/>
              <a:gd name="T6" fmla="*/ 150019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767" y="5419"/>
                </a:moveTo>
                <a:cubicBezTo>
                  <a:pt x="4051" y="5419"/>
                  <a:pt x="4271" y="5505"/>
                  <a:pt x="4428" y="5687"/>
                </a:cubicBezTo>
                <a:cubicBezTo>
                  <a:pt x="4586" y="5865"/>
                  <a:pt x="4701" y="6078"/>
                  <a:pt x="4766" y="6326"/>
                </a:cubicBezTo>
                <a:cubicBezTo>
                  <a:pt x="4835" y="6574"/>
                  <a:pt x="4879" y="6836"/>
                  <a:pt x="4893" y="7106"/>
                </a:cubicBezTo>
                <a:cubicBezTo>
                  <a:pt x="4910" y="7377"/>
                  <a:pt x="4917" y="7596"/>
                  <a:pt x="4917" y="7760"/>
                </a:cubicBezTo>
                <a:lnTo>
                  <a:pt x="4917" y="9856"/>
                </a:lnTo>
                <a:cubicBezTo>
                  <a:pt x="4809" y="9928"/>
                  <a:pt x="4720" y="10015"/>
                  <a:pt x="4646" y="10110"/>
                </a:cubicBezTo>
                <a:cubicBezTo>
                  <a:pt x="4574" y="10208"/>
                  <a:pt x="4468" y="10257"/>
                  <a:pt x="4329" y="10257"/>
                </a:cubicBezTo>
                <a:lnTo>
                  <a:pt x="561" y="10257"/>
                </a:lnTo>
                <a:cubicBezTo>
                  <a:pt x="439" y="10257"/>
                  <a:pt x="338" y="10208"/>
                  <a:pt x="256" y="10110"/>
                </a:cubicBezTo>
                <a:cubicBezTo>
                  <a:pt x="177" y="10015"/>
                  <a:pt x="93" y="9928"/>
                  <a:pt x="0" y="9856"/>
                </a:cubicBezTo>
                <a:lnTo>
                  <a:pt x="0" y="7760"/>
                </a:lnTo>
                <a:cubicBezTo>
                  <a:pt x="0" y="7596"/>
                  <a:pt x="4" y="7377"/>
                  <a:pt x="12" y="7106"/>
                </a:cubicBezTo>
                <a:cubicBezTo>
                  <a:pt x="19" y="6836"/>
                  <a:pt x="57" y="6574"/>
                  <a:pt x="124" y="6326"/>
                </a:cubicBezTo>
                <a:cubicBezTo>
                  <a:pt x="196" y="6078"/>
                  <a:pt x="309" y="5865"/>
                  <a:pt x="465" y="5687"/>
                </a:cubicBezTo>
                <a:cubicBezTo>
                  <a:pt x="624" y="5508"/>
                  <a:pt x="842" y="5419"/>
                  <a:pt x="1123" y="5419"/>
                </a:cubicBezTo>
                <a:cubicBezTo>
                  <a:pt x="782" y="5151"/>
                  <a:pt x="508" y="4803"/>
                  <a:pt x="304" y="4377"/>
                </a:cubicBezTo>
                <a:cubicBezTo>
                  <a:pt x="103" y="3950"/>
                  <a:pt x="0" y="3469"/>
                  <a:pt x="0" y="2937"/>
                </a:cubicBezTo>
                <a:cubicBezTo>
                  <a:pt x="0" y="2539"/>
                  <a:pt x="64" y="2162"/>
                  <a:pt x="189" y="1805"/>
                </a:cubicBezTo>
                <a:cubicBezTo>
                  <a:pt x="316" y="1448"/>
                  <a:pt x="491" y="1134"/>
                  <a:pt x="717" y="861"/>
                </a:cubicBezTo>
                <a:cubicBezTo>
                  <a:pt x="943" y="590"/>
                  <a:pt x="1207" y="380"/>
                  <a:pt x="1504" y="227"/>
                </a:cubicBezTo>
                <a:cubicBezTo>
                  <a:pt x="1804" y="77"/>
                  <a:pt x="2119" y="0"/>
                  <a:pt x="2445" y="0"/>
                </a:cubicBezTo>
                <a:cubicBezTo>
                  <a:pt x="2793" y="0"/>
                  <a:pt x="3115" y="77"/>
                  <a:pt x="3412" y="227"/>
                </a:cubicBezTo>
                <a:cubicBezTo>
                  <a:pt x="3712" y="380"/>
                  <a:pt x="3969" y="590"/>
                  <a:pt x="4188" y="861"/>
                </a:cubicBezTo>
                <a:cubicBezTo>
                  <a:pt x="4406" y="1134"/>
                  <a:pt x="4584" y="1448"/>
                  <a:pt x="4716" y="1805"/>
                </a:cubicBezTo>
                <a:cubicBezTo>
                  <a:pt x="4850" y="2162"/>
                  <a:pt x="4917" y="2539"/>
                  <a:pt x="4917" y="2937"/>
                </a:cubicBezTo>
                <a:cubicBezTo>
                  <a:pt x="4917" y="3458"/>
                  <a:pt x="4814" y="3939"/>
                  <a:pt x="4603" y="4371"/>
                </a:cubicBezTo>
                <a:cubicBezTo>
                  <a:pt x="4392" y="4800"/>
                  <a:pt x="4115" y="5151"/>
                  <a:pt x="3767" y="5419"/>
                </a:cubicBezTo>
                <a:moveTo>
                  <a:pt x="18165" y="12062"/>
                </a:moveTo>
                <a:cubicBezTo>
                  <a:pt x="18672" y="12604"/>
                  <a:pt x="19070" y="13142"/>
                  <a:pt x="19356" y="13669"/>
                </a:cubicBezTo>
                <a:cubicBezTo>
                  <a:pt x="19641" y="14196"/>
                  <a:pt x="19788" y="14801"/>
                  <a:pt x="19788" y="15480"/>
                </a:cubicBezTo>
                <a:lnTo>
                  <a:pt x="19788" y="20816"/>
                </a:lnTo>
                <a:cubicBezTo>
                  <a:pt x="19694" y="20868"/>
                  <a:pt x="19620" y="20931"/>
                  <a:pt x="19557" y="20995"/>
                </a:cubicBezTo>
                <a:cubicBezTo>
                  <a:pt x="19497" y="21061"/>
                  <a:pt x="19425" y="21122"/>
                  <a:pt x="19344" y="21191"/>
                </a:cubicBezTo>
                <a:cubicBezTo>
                  <a:pt x="19262" y="21251"/>
                  <a:pt x="19173" y="21317"/>
                  <a:pt x="19075" y="21386"/>
                </a:cubicBezTo>
                <a:cubicBezTo>
                  <a:pt x="18976" y="21455"/>
                  <a:pt x="18835" y="21528"/>
                  <a:pt x="18662" y="21599"/>
                </a:cubicBezTo>
                <a:lnTo>
                  <a:pt x="2942" y="21599"/>
                </a:lnTo>
                <a:cubicBezTo>
                  <a:pt x="2675" y="21599"/>
                  <a:pt x="2467" y="21499"/>
                  <a:pt x="2318" y="21291"/>
                </a:cubicBezTo>
                <a:cubicBezTo>
                  <a:pt x="2167" y="21081"/>
                  <a:pt x="2003" y="20926"/>
                  <a:pt x="1819" y="20816"/>
                </a:cubicBezTo>
                <a:lnTo>
                  <a:pt x="1819" y="15480"/>
                </a:lnTo>
                <a:cubicBezTo>
                  <a:pt x="1819" y="14763"/>
                  <a:pt x="1989" y="14127"/>
                  <a:pt x="2335" y="13571"/>
                </a:cubicBezTo>
                <a:cubicBezTo>
                  <a:pt x="2678" y="13018"/>
                  <a:pt x="3052" y="12511"/>
                  <a:pt x="3460" y="12062"/>
                </a:cubicBezTo>
                <a:cubicBezTo>
                  <a:pt x="3535" y="11970"/>
                  <a:pt x="3633" y="11869"/>
                  <a:pt x="3753" y="11766"/>
                </a:cubicBezTo>
                <a:cubicBezTo>
                  <a:pt x="3873" y="11659"/>
                  <a:pt x="4000" y="11590"/>
                  <a:pt x="4137" y="11553"/>
                </a:cubicBezTo>
                <a:cubicBezTo>
                  <a:pt x="4276" y="11495"/>
                  <a:pt x="4432" y="11466"/>
                  <a:pt x="4610" y="11455"/>
                </a:cubicBezTo>
                <a:cubicBezTo>
                  <a:pt x="4785" y="11446"/>
                  <a:pt x="4956" y="11423"/>
                  <a:pt x="5126" y="11388"/>
                </a:cubicBezTo>
                <a:cubicBezTo>
                  <a:pt x="5594" y="11299"/>
                  <a:pt x="6091" y="11210"/>
                  <a:pt x="6621" y="11121"/>
                </a:cubicBezTo>
                <a:cubicBezTo>
                  <a:pt x="7149" y="11034"/>
                  <a:pt x="7665" y="10945"/>
                  <a:pt x="8172" y="10853"/>
                </a:cubicBezTo>
                <a:cubicBezTo>
                  <a:pt x="7483" y="10326"/>
                  <a:pt x="6928" y="9632"/>
                  <a:pt x="6513" y="8762"/>
                </a:cubicBezTo>
                <a:cubicBezTo>
                  <a:pt x="6093" y="7896"/>
                  <a:pt x="5884" y="6940"/>
                  <a:pt x="5884" y="5903"/>
                </a:cubicBezTo>
                <a:cubicBezTo>
                  <a:pt x="5884" y="5097"/>
                  <a:pt x="6016" y="4331"/>
                  <a:pt x="6275" y="3608"/>
                </a:cubicBezTo>
                <a:cubicBezTo>
                  <a:pt x="6535" y="2885"/>
                  <a:pt x="6887" y="2260"/>
                  <a:pt x="7331" y="1733"/>
                </a:cubicBezTo>
                <a:cubicBezTo>
                  <a:pt x="7778" y="1203"/>
                  <a:pt x="8299" y="786"/>
                  <a:pt x="8894" y="472"/>
                </a:cubicBezTo>
                <a:cubicBezTo>
                  <a:pt x="9494" y="158"/>
                  <a:pt x="10125" y="3"/>
                  <a:pt x="10802" y="3"/>
                </a:cubicBezTo>
                <a:cubicBezTo>
                  <a:pt x="11476" y="3"/>
                  <a:pt x="12112" y="158"/>
                  <a:pt x="12710" y="472"/>
                </a:cubicBezTo>
                <a:cubicBezTo>
                  <a:pt x="13307" y="786"/>
                  <a:pt x="13826" y="1203"/>
                  <a:pt x="14272" y="1733"/>
                </a:cubicBezTo>
                <a:cubicBezTo>
                  <a:pt x="14716" y="2260"/>
                  <a:pt x="15067" y="2885"/>
                  <a:pt x="15328" y="3608"/>
                </a:cubicBezTo>
                <a:cubicBezTo>
                  <a:pt x="15590" y="4331"/>
                  <a:pt x="15719" y="5097"/>
                  <a:pt x="15719" y="5903"/>
                </a:cubicBezTo>
                <a:cubicBezTo>
                  <a:pt x="15719" y="6939"/>
                  <a:pt x="15513" y="7890"/>
                  <a:pt x="15100" y="8757"/>
                </a:cubicBezTo>
                <a:cubicBezTo>
                  <a:pt x="14685" y="9620"/>
                  <a:pt x="14128" y="10320"/>
                  <a:pt x="13432" y="10853"/>
                </a:cubicBezTo>
                <a:cubicBezTo>
                  <a:pt x="13936" y="10945"/>
                  <a:pt x="14452" y="11031"/>
                  <a:pt x="14978" y="11115"/>
                </a:cubicBezTo>
                <a:cubicBezTo>
                  <a:pt x="15504" y="11198"/>
                  <a:pt x="16005" y="11288"/>
                  <a:pt x="16478" y="11388"/>
                </a:cubicBezTo>
                <a:cubicBezTo>
                  <a:pt x="16653" y="11426"/>
                  <a:pt x="16826" y="11449"/>
                  <a:pt x="16994" y="11455"/>
                </a:cubicBezTo>
                <a:cubicBezTo>
                  <a:pt x="17162" y="11466"/>
                  <a:pt x="17323" y="11495"/>
                  <a:pt x="17467" y="11553"/>
                </a:cubicBezTo>
                <a:cubicBezTo>
                  <a:pt x="17603" y="11590"/>
                  <a:pt x="17731" y="11659"/>
                  <a:pt x="17851" y="11766"/>
                </a:cubicBezTo>
                <a:cubicBezTo>
                  <a:pt x="17966" y="11869"/>
                  <a:pt x="18074" y="11970"/>
                  <a:pt x="18165" y="12062"/>
                </a:cubicBezTo>
                <a:moveTo>
                  <a:pt x="20474" y="5419"/>
                </a:moveTo>
                <a:cubicBezTo>
                  <a:pt x="20757" y="5419"/>
                  <a:pt x="20973" y="5505"/>
                  <a:pt x="21124" y="5687"/>
                </a:cubicBezTo>
                <a:cubicBezTo>
                  <a:pt x="21271" y="5865"/>
                  <a:pt x="21381" y="6078"/>
                  <a:pt x="21448" y="6326"/>
                </a:cubicBezTo>
                <a:cubicBezTo>
                  <a:pt x="21520" y="6574"/>
                  <a:pt x="21561" y="6836"/>
                  <a:pt x="21576" y="7106"/>
                </a:cubicBezTo>
                <a:cubicBezTo>
                  <a:pt x="21592" y="7377"/>
                  <a:pt x="21599" y="7596"/>
                  <a:pt x="21599" y="7760"/>
                </a:cubicBezTo>
                <a:lnTo>
                  <a:pt x="21599" y="9856"/>
                </a:lnTo>
                <a:cubicBezTo>
                  <a:pt x="21508" y="9928"/>
                  <a:pt x="21422" y="10015"/>
                  <a:pt x="21340" y="10110"/>
                </a:cubicBezTo>
                <a:cubicBezTo>
                  <a:pt x="21261" y="10208"/>
                  <a:pt x="21158" y="10257"/>
                  <a:pt x="21036" y="10257"/>
                </a:cubicBezTo>
                <a:lnTo>
                  <a:pt x="17268" y="10257"/>
                </a:lnTo>
                <a:cubicBezTo>
                  <a:pt x="17131" y="10257"/>
                  <a:pt x="17023" y="10208"/>
                  <a:pt x="16953" y="10110"/>
                </a:cubicBezTo>
                <a:cubicBezTo>
                  <a:pt x="16879" y="10015"/>
                  <a:pt x="16790" y="9928"/>
                  <a:pt x="16682" y="9856"/>
                </a:cubicBezTo>
                <a:lnTo>
                  <a:pt x="16682" y="7760"/>
                </a:lnTo>
                <a:cubicBezTo>
                  <a:pt x="16682" y="7596"/>
                  <a:pt x="16692" y="7377"/>
                  <a:pt x="16706" y="7106"/>
                </a:cubicBezTo>
                <a:cubicBezTo>
                  <a:pt x="16720" y="6836"/>
                  <a:pt x="16766" y="6574"/>
                  <a:pt x="16836" y="6326"/>
                </a:cubicBezTo>
                <a:cubicBezTo>
                  <a:pt x="16912" y="6078"/>
                  <a:pt x="17023" y="5865"/>
                  <a:pt x="17183" y="5687"/>
                </a:cubicBezTo>
                <a:cubicBezTo>
                  <a:pt x="17337" y="5508"/>
                  <a:pt x="17556" y="5419"/>
                  <a:pt x="17829" y="5419"/>
                </a:cubicBezTo>
                <a:cubicBezTo>
                  <a:pt x="17488" y="5151"/>
                  <a:pt x="17210" y="4803"/>
                  <a:pt x="16999" y="4377"/>
                </a:cubicBezTo>
                <a:cubicBezTo>
                  <a:pt x="16788" y="3950"/>
                  <a:pt x="16682" y="3469"/>
                  <a:pt x="16682" y="2937"/>
                </a:cubicBezTo>
                <a:cubicBezTo>
                  <a:pt x="16682" y="2539"/>
                  <a:pt x="16744" y="2162"/>
                  <a:pt x="16872" y="1805"/>
                </a:cubicBezTo>
                <a:cubicBezTo>
                  <a:pt x="16999" y="1448"/>
                  <a:pt x="17174" y="1134"/>
                  <a:pt x="17400" y="861"/>
                </a:cubicBezTo>
                <a:cubicBezTo>
                  <a:pt x="17625" y="590"/>
                  <a:pt x="17889" y="380"/>
                  <a:pt x="18187" y="227"/>
                </a:cubicBezTo>
                <a:cubicBezTo>
                  <a:pt x="18487" y="77"/>
                  <a:pt x="18808" y="0"/>
                  <a:pt x="19152" y="0"/>
                </a:cubicBezTo>
                <a:cubicBezTo>
                  <a:pt x="19480" y="0"/>
                  <a:pt x="19795" y="77"/>
                  <a:pt x="20095" y="227"/>
                </a:cubicBezTo>
                <a:cubicBezTo>
                  <a:pt x="20395" y="380"/>
                  <a:pt x="20656" y="590"/>
                  <a:pt x="20882" y="861"/>
                </a:cubicBezTo>
                <a:cubicBezTo>
                  <a:pt x="21108" y="1134"/>
                  <a:pt x="21285" y="1448"/>
                  <a:pt x="21412" y="1805"/>
                </a:cubicBezTo>
                <a:cubicBezTo>
                  <a:pt x="21537" y="2162"/>
                  <a:pt x="21599" y="2539"/>
                  <a:pt x="21599" y="2937"/>
                </a:cubicBezTo>
                <a:cubicBezTo>
                  <a:pt x="21599" y="3458"/>
                  <a:pt x="21499" y="3939"/>
                  <a:pt x="21295" y="4371"/>
                </a:cubicBezTo>
                <a:cubicBezTo>
                  <a:pt x="21093" y="4800"/>
                  <a:pt x="20820" y="5151"/>
                  <a:pt x="20474" y="5419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06" name="AutoShape 83"/>
          <p:cNvSpPr>
            <a:spLocks noChangeArrowheads="1"/>
          </p:cNvSpPr>
          <p:nvPr/>
        </p:nvSpPr>
        <p:spPr bwMode="auto">
          <a:xfrm>
            <a:off x="8328025" y="4919663"/>
            <a:ext cx="247650" cy="242887"/>
          </a:xfrm>
          <a:custGeom>
            <a:avLst/>
            <a:gdLst>
              <a:gd name="T0" fmla="*/ 123825 w 21600"/>
              <a:gd name="T1" fmla="*/ 121444 h 21600"/>
              <a:gd name="T2" fmla="*/ 123825 w 21600"/>
              <a:gd name="T3" fmla="*/ 121444 h 21600"/>
              <a:gd name="T4" fmla="*/ 123825 w 21600"/>
              <a:gd name="T5" fmla="*/ 121444 h 21600"/>
              <a:gd name="T6" fmla="*/ 123825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302" y="0"/>
                </a:moveTo>
                <a:cubicBezTo>
                  <a:pt x="16818" y="0"/>
                  <a:pt x="17288" y="190"/>
                  <a:pt x="17719" y="566"/>
                </a:cubicBezTo>
                <a:cubicBezTo>
                  <a:pt x="18150" y="942"/>
                  <a:pt x="18441" y="1424"/>
                  <a:pt x="18598" y="2014"/>
                </a:cubicBezTo>
                <a:lnTo>
                  <a:pt x="21387" y="12236"/>
                </a:lnTo>
                <a:cubicBezTo>
                  <a:pt x="21436" y="12453"/>
                  <a:pt x="21482" y="12665"/>
                  <a:pt x="21531" y="12873"/>
                </a:cubicBezTo>
                <a:cubicBezTo>
                  <a:pt x="21575" y="13088"/>
                  <a:pt x="21599" y="13299"/>
                  <a:pt x="21599" y="13516"/>
                </a:cubicBezTo>
                <a:lnTo>
                  <a:pt x="21599" y="18885"/>
                </a:lnTo>
                <a:cubicBezTo>
                  <a:pt x="21599" y="19270"/>
                  <a:pt x="21541" y="19626"/>
                  <a:pt x="21418" y="19955"/>
                </a:cubicBezTo>
                <a:cubicBezTo>
                  <a:pt x="21296" y="20284"/>
                  <a:pt x="21139" y="20566"/>
                  <a:pt x="20939" y="20806"/>
                </a:cubicBezTo>
                <a:cubicBezTo>
                  <a:pt x="20735" y="21044"/>
                  <a:pt x="20500" y="21238"/>
                  <a:pt x="20224" y="21382"/>
                </a:cubicBezTo>
                <a:cubicBezTo>
                  <a:pt x="19945" y="21529"/>
                  <a:pt x="19653" y="21599"/>
                  <a:pt x="19350" y="21599"/>
                </a:cubicBezTo>
                <a:lnTo>
                  <a:pt x="2262" y="21599"/>
                </a:lnTo>
                <a:cubicBezTo>
                  <a:pt x="1637" y="21599"/>
                  <a:pt x="1104" y="21335"/>
                  <a:pt x="663" y="20807"/>
                </a:cubicBezTo>
                <a:cubicBezTo>
                  <a:pt x="220" y="20278"/>
                  <a:pt x="0" y="19637"/>
                  <a:pt x="0" y="18886"/>
                </a:cubicBezTo>
                <a:lnTo>
                  <a:pt x="0" y="13517"/>
                </a:lnTo>
                <a:cubicBezTo>
                  <a:pt x="0" y="13299"/>
                  <a:pt x="24" y="13088"/>
                  <a:pt x="70" y="12873"/>
                </a:cubicBezTo>
                <a:cubicBezTo>
                  <a:pt x="119" y="12665"/>
                  <a:pt x="164" y="12450"/>
                  <a:pt x="210" y="12236"/>
                </a:cubicBezTo>
                <a:lnTo>
                  <a:pt x="2998" y="2015"/>
                </a:lnTo>
                <a:cubicBezTo>
                  <a:pt x="3155" y="1424"/>
                  <a:pt x="3451" y="943"/>
                  <a:pt x="3887" y="567"/>
                </a:cubicBezTo>
                <a:cubicBezTo>
                  <a:pt x="4316" y="191"/>
                  <a:pt x="4795" y="0"/>
                  <a:pt x="5310" y="0"/>
                </a:cubicBezTo>
                <a:lnTo>
                  <a:pt x="16302" y="0"/>
                </a:lnTo>
                <a:close/>
                <a:moveTo>
                  <a:pt x="19807" y="13516"/>
                </a:moveTo>
                <a:cubicBezTo>
                  <a:pt x="19807" y="13366"/>
                  <a:pt x="19761" y="13234"/>
                  <a:pt x="19670" y="13129"/>
                </a:cubicBezTo>
                <a:cubicBezTo>
                  <a:pt x="19582" y="13020"/>
                  <a:pt x="19475" y="12967"/>
                  <a:pt x="19350" y="12967"/>
                </a:cubicBezTo>
                <a:lnTo>
                  <a:pt x="2262" y="12967"/>
                </a:lnTo>
                <a:cubicBezTo>
                  <a:pt x="2137" y="12967"/>
                  <a:pt x="2029" y="13017"/>
                  <a:pt x="1941" y="13120"/>
                </a:cubicBezTo>
                <a:cubicBezTo>
                  <a:pt x="1850" y="13223"/>
                  <a:pt x="1804" y="13355"/>
                  <a:pt x="1804" y="13516"/>
                </a:cubicBezTo>
                <a:lnTo>
                  <a:pt x="1804" y="18885"/>
                </a:lnTo>
                <a:cubicBezTo>
                  <a:pt x="1804" y="19035"/>
                  <a:pt x="1848" y="19167"/>
                  <a:pt x="1934" y="19273"/>
                </a:cubicBezTo>
                <a:cubicBezTo>
                  <a:pt x="2019" y="19382"/>
                  <a:pt x="2129" y="19438"/>
                  <a:pt x="2262" y="19438"/>
                </a:cubicBezTo>
                <a:lnTo>
                  <a:pt x="19350" y="19438"/>
                </a:lnTo>
                <a:cubicBezTo>
                  <a:pt x="19475" y="19438"/>
                  <a:pt x="19582" y="19385"/>
                  <a:pt x="19670" y="19282"/>
                </a:cubicBezTo>
                <a:cubicBezTo>
                  <a:pt x="19761" y="19179"/>
                  <a:pt x="19807" y="19047"/>
                  <a:pt x="19807" y="18885"/>
                </a:cubicBezTo>
                <a:lnTo>
                  <a:pt x="19807" y="13516"/>
                </a:lnTo>
                <a:close/>
                <a:moveTo>
                  <a:pt x="5312" y="2167"/>
                </a:moveTo>
                <a:cubicBezTo>
                  <a:pt x="5185" y="2167"/>
                  <a:pt x="5062" y="2211"/>
                  <a:pt x="4940" y="2305"/>
                </a:cubicBezTo>
                <a:cubicBezTo>
                  <a:pt x="4822" y="2402"/>
                  <a:pt x="4739" y="2523"/>
                  <a:pt x="4702" y="2672"/>
                </a:cubicBezTo>
                <a:lnTo>
                  <a:pt x="2497" y="10799"/>
                </a:lnTo>
                <a:lnTo>
                  <a:pt x="19105" y="10799"/>
                </a:lnTo>
                <a:lnTo>
                  <a:pt x="16902" y="2672"/>
                </a:lnTo>
                <a:cubicBezTo>
                  <a:pt x="16870" y="2523"/>
                  <a:pt x="16794" y="2402"/>
                  <a:pt x="16674" y="2305"/>
                </a:cubicBezTo>
                <a:cubicBezTo>
                  <a:pt x="16554" y="2211"/>
                  <a:pt x="16431" y="2167"/>
                  <a:pt x="16304" y="2167"/>
                </a:cubicBezTo>
                <a:lnTo>
                  <a:pt x="5312" y="2167"/>
                </a:lnTo>
                <a:close/>
                <a:moveTo>
                  <a:pt x="13511" y="14864"/>
                </a:moveTo>
                <a:cubicBezTo>
                  <a:pt x="13817" y="14864"/>
                  <a:pt x="14076" y="14994"/>
                  <a:pt x="14292" y="15252"/>
                </a:cubicBezTo>
                <a:cubicBezTo>
                  <a:pt x="14507" y="15511"/>
                  <a:pt x="14613" y="15822"/>
                  <a:pt x="14613" y="16186"/>
                </a:cubicBezTo>
                <a:cubicBezTo>
                  <a:pt x="14613" y="16571"/>
                  <a:pt x="14507" y="16891"/>
                  <a:pt x="14292" y="17149"/>
                </a:cubicBezTo>
                <a:cubicBezTo>
                  <a:pt x="14076" y="17408"/>
                  <a:pt x="13817" y="17537"/>
                  <a:pt x="13511" y="17537"/>
                </a:cubicBezTo>
                <a:cubicBezTo>
                  <a:pt x="13190" y="17537"/>
                  <a:pt x="12923" y="17408"/>
                  <a:pt x="12708" y="17149"/>
                </a:cubicBezTo>
                <a:cubicBezTo>
                  <a:pt x="12492" y="16891"/>
                  <a:pt x="12387" y="16571"/>
                  <a:pt x="12387" y="16186"/>
                </a:cubicBezTo>
                <a:cubicBezTo>
                  <a:pt x="12387" y="15822"/>
                  <a:pt x="12492" y="15511"/>
                  <a:pt x="12708" y="15252"/>
                </a:cubicBezTo>
                <a:cubicBezTo>
                  <a:pt x="12923" y="14994"/>
                  <a:pt x="13190" y="14864"/>
                  <a:pt x="13511" y="14864"/>
                </a:cubicBezTo>
                <a:moveTo>
                  <a:pt x="17112" y="14864"/>
                </a:moveTo>
                <a:cubicBezTo>
                  <a:pt x="17416" y="14864"/>
                  <a:pt x="17675" y="14994"/>
                  <a:pt x="17891" y="15252"/>
                </a:cubicBezTo>
                <a:cubicBezTo>
                  <a:pt x="18104" y="15511"/>
                  <a:pt x="18211" y="15822"/>
                  <a:pt x="18211" y="16186"/>
                </a:cubicBezTo>
                <a:cubicBezTo>
                  <a:pt x="18211" y="16571"/>
                  <a:pt x="18104" y="16891"/>
                  <a:pt x="17891" y="17149"/>
                </a:cubicBezTo>
                <a:cubicBezTo>
                  <a:pt x="17675" y="17408"/>
                  <a:pt x="17416" y="17537"/>
                  <a:pt x="17112" y="17537"/>
                </a:cubicBezTo>
                <a:cubicBezTo>
                  <a:pt x="16791" y="17537"/>
                  <a:pt x="16525" y="17408"/>
                  <a:pt x="16309" y="17149"/>
                </a:cubicBezTo>
                <a:cubicBezTo>
                  <a:pt x="16094" y="16891"/>
                  <a:pt x="15986" y="16571"/>
                  <a:pt x="15986" y="16186"/>
                </a:cubicBezTo>
                <a:cubicBezTo>
                  <a:pt x="15986" y="15822"/>
                  <a:pt x="16094" y="15511"/>
                  <a:pt x="16309" y="15252"/>
                </a:cubicBezTo>
                <a:cubicBezTo>
                  <a:pt x="16527" y="14994"/>
                  <a:pt x="16794" y="14864"/>
                  <a:pt x="17112" y="14864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07" name="AutoShape 84"/>
          <p:cNvSpPr>
            <a:spLocks noChangeArrowheads="1"/>
          </p:cNvSpPr>
          <p:nvPr/>
        </p:nvSpPr>
        <p:spPr bwMode="auto">
          <a:xfrm>
            <a:off x="6172200" y="3460750"/>
            <a:ext cx="247650" cy="242888"/>
          </a:xfrm>
          <a:custGeom>
            <a:avLst/>
            <a:gdLst>
              <a:gd name="T0" fmla="*/ 123825 w 21600"/>
              <a:gd name="T1" fmla="*/ 121444 h 21600"/>
              <a:gd name="T2" fmla="*/ 123825 w 21600"/>
              <a:gd name="T3" fmla="*/ 121444 h 21600"/>
              <a:gd name="T4" fmla="*/ 123825 w 21600"/>
              <a:gd name="T5" fmla="*/ 121444 h 21600"/>
              <a:gd name="T6" fmla="*/ 123825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08" name="AutoShape 85"/>
          <p:cNvSpPr>
            <a:spLocks noChangeArrowheads="1"/>
          </p:cNvSpPr>
          <p:nvPr/>
        </p:nvSpPr>
        <p:spPr bwMode="auto">
          <a:xfrm>
            <a:off x="6718300" y="3460750"/>
            <a:ext cx="247650" cy="242888"/>
          </a:xfrm>
          <a:custGeom>
            <a:avLst/>
            <a:gdLst>
              <a:gd name="T0" fmla="*/ 123825 w 21600"/>
              <a:gd name="T1" fmla="*/ 121444 h 21600"/>
              <a:gd name="T2" fmla="*/ 123825 w 21600"/>
              <a:gd name="T3" fmla="*/ 121444 h 21600"/>
              <a:gd name="T4" fmla="*/ 123825 w 21600"/>
              <a:gd name="T5" fmla="*/ 121444 h 21600"/>
              <a:gd name="T6" fmla="*/ 123825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5738" y="0"/>
                </a:moveTo>
                <a:cubicBezTo>
                  <a:pt x="16640" y="0"/>
                  <a:pt x="17458" y="155"/>
                  <a:pt x="18184" y="471"/>
                </a:cubicBezTo>
                <a:cubicBezTo>
                  <a:pt x="18910" y="787"/>
                  <a:pt x="19526" y="1231"/>
                  <a:pt x="20035" y="1804"/>
                </a:cubicBezTo>
                <a:cubicBezTo>
                  <a:pt x="20543" y="2377"/>
                  <a:pt x="20928" y="3077"/>
                  <a:pt x="21199" y="3905"/>
                </a:cubicBezTo>
                <a:cubicBezTo>
                  <a:pt x="21464" y="4735"/>
                  <a:pt x="21599" y="5659"/>
                  <a:pt x="21599" y="6675"/>
                </a:cubicBezTo>
                <a:cubicBezTo>
                  <a:pt x="21599" y="7271"/>
                  <a:pt x="21527" y="7855"/>
                  <a:pt x="21377" y="8432"/>
                </a:cubicBezTo>
                <a:cubicBezTo>
                  <a:pt x="21226" y="9010"/>
                  <a:pt x="21026" y="9572"/>
                  <a:pt x="20766" y="10115"/>
                </a:cubicBezTo>
                <a:cubicBezTo>
                  <a:pt x="20505" y="10660"/>
                  <a:pt x="20210" y="11179"/>
                  <a:pt x="19872" y="11671"/>
                </a:cubicBezTo>
                <a:cubicBezTo>
                  <a:pt x="19539" y="12162"/>
                  <a:pt x="19188" y="12611"/>
                  <a:pt x="18830" y="13015"/>
                </a:cubicBezTo>
                <a:lnTo>
                  <a:pt x="11457" y="21289"/>
                </a:lnTo>
                <a:cubicBezTo>
                  <a:pt x="11276" y="21495"/>
                  <a:pt x="11056" y="21599"/>
                  <a:pt x="10798" y="21599"/>
                </a:cubicBezTo>
                <a:cubicBezTo>
                  <a:pt x="10553" y="21599"/>
                  <a:pt x="10323" y="21495"/>
                  <a:pt x="10117" y="21289"/>
                </a:cubicBezTo>
                <a:lnTo>
                  <a:pt x="2746" y="12989"/>
                </a:lnTo>
                <a:cubicBezTo>
                  <a:pt x="2386" y="12583"/>
                  <a:pt x="2038" y="12137"/>
                  <a:pt x="1702" y="11642"/>
                </a:cubicBezTo>
                <a:cubicBezTo>
                  <a:pt x="1367" y="11151"/>
                  <a:pt x="1074" y="10640"/>
                  <a:pt x="821" y="10103"/>
                </a:cubicBezTo>
                <a:cubicBezTo>
                  <a:pt x="568" y="9570"/>
                  <a:pt x="370" y="9005"/>
                  <a:pt x="222" y="8426"/>
                </a:cubicBezTo>
                <a:cubicBezTo>
                  <a:pt x="72" y="7844"/>
                  <a:pt x="0" y="7263"/>
                  <a:pt x="0" y="6675"/>
                </a:cubicBezTo>
                <a:cubicBezTo>
                  <a:pt x="0" y="5659"/>
                  <a:pt x="137" y="4732"/>
                  <a:pt x="408" y="3905"/>
                </a:cubicBezTo>
                <a:cubicBezTo>
                  <a:pt x="678" y="3078"/>
                  <a:pt x="1071" y="2377"/>
                  <a:pt x="1577" y="1804"/>
                </a:cubicBezTo>
                <a:cubicBezTo>
                  <a:pt x="2083" y="1231"/>
                  <a:pt x="2699" y="787"/>
                  <a:pt x="3417" y="471"/>
                </a:cubicBezTo>
                <a:cubicBezTo>
                  <a:pt x="4136" y="155"/>
                  <a:pt x="4942" y="0"/>
                  <a:pt x="5838" y="0"/>
                </a:cubicBezTo>
                <a:cubicBezTo>
                  <a:pt x="6306" y="0"/>
                  <a:pt x="6777" y="81"/>
                  <a:pt x="7238" y="248"/>
                </a:cubicBezTo>
                <a:cubicBezTo>
                  <a:pt x="7701" y="412"/>
                  <a:pt x="8142" y="635"/>
                  <a:pt x="8557" y="903"/>
                </a:cubicBezTo>
                <a:cubicBezTo>
                  <a:pt x="8973" y="1174"/>
                  <a:pt x="9369" y="1482"/>
                  <a:pt x="9744" y="1830"/>
                </a:cubicBezTo>
                <a:cubicBezTo>
                  <a:pt x="10122" y="2177"/>
                  <a:pt x="10470" y="2527"/>
                  <a:pt x="10798" y="2880"/>
                </a:cubicBezTo>
                <a:cubicBezTo>
                  <a:pt x="11109" y="2527"/>
                  <a:pt x="11457" y="2177"/>
                  <a:pt x="11842" y="1830"/>
                </a:cubicBezTo>
                <a:cubicBezTo>
                  <a:pt x="12225" y="1482"/>
                  <a:pt x="12626" y="1174"/>
                  <a:pt x="13047" y="903"/>
                </a:cubicBezTo>
                <a:cubicBezTo>
                  <a:pt x="13467" y="635"/>
                  <a:pt x="13903" y="412"/>
                  <a:pt x="14351" y="248"/>
                </a:cubicBezTo>
                <a:cubicBezTo>
                  <a:pt x="14804" y="84"/>
                  <a:pt x="15267" y="0"/>
                  <a:pt x="15738" y="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09" name="AutoShape 86"/>
          <p:cNvSpPr>
            <a:spLocks noChangeArrowheads="1"/>
          </p:cNvSpPr>
          <p:nvPr/>
        </p:nvSpPr>
        <p:spPr bwMode="auto">
          <a:xfrm>
            <a:off x="7350125" y="3460750"/>
            <a:ext cx="247650" cy="242888"/>
          </a:xfrm>
          <a:custGeom>
            <a:avLst/>
            <a:gdLst>
              <a:gd name="T0" fmla="*/ 123825 w 21600"/>
              <a:gd name="T1" fmla="*/ 121444 h 21600"/>
              <a:gd name="T2" fmla="*/ 123825 w 21600"/>
              <a:gd name="T3" fmla="*/ 121444 h 21600"/>
              <a:gd name="T4" fmla="*/ 123825 w 21600"/>
              <a:gd name="T5" fmla="*/ 121444 h 21600"/>
              <a:gd name="T6" fmla="*/ 123825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1482" y="21286"/>
                </a:moveTo>
                <a:cubicBezTo>
                  <a:pt x="11276" y="21495"/>
                  <a:pt x="11046" y="21599"/>
                  <a:pt x="10801" y="21599"/>
                </a:cubicBezTo>
                <a:cubicBezTo>
                  <a:pt x="10538" y="21599"/>
                  <a:pt x="10318" y="21495"/>
                  <a:pt x="10142" y="21286"/>
                </a:cubicBezTo>
                <a:lnTo>
                  <a:pt x="2746" y="12989"/>
                </a:lnTo>
                <a:cubicBezTo>
                  <a:pt x="2714" y="12972"/>
                  <a:pt x="2556" y="12786"/>
                  <a:pt x="2270" y="12436"/>
                </a:cubicBezTo>
                <a:cubicBezTo>
                  <a:pt x="1987" y="12086"/>
                  <a:pt x="1677" y="11623"/>
                  <a:pt x="1344" y="11049"/>
                </a:cubicBezTo>
                <a:cubicBezTo>
                  <a:pt x="1009" y="10476"/>
                  <a:pt x="698" y="9819"/>
                  <a:pt x="420" y="9068"/>
                </a:cubicBezTo>
                <a:cubicBezTo>
                  <a:pt x="142" y="8325"/>
                  <a:pt x="0" y="7523"/>
                  <a:pt x="0" y="6679"/>
                </a:cubicBezTo>
                <a:cubicBezTo>
                  <a:pt x="0" y="5443"/>
                  <a:pt x="172" y="4401"/>
                  <a:pt x="515" y="3548"/>
                </a:cubicBezTo>
                <a:cubicBezTo>
                  <a:pt x="861" y="2696"/>
                  <a:pt x="1311" y="2007"/>
                  <a:pt x="1862" y="1482"/>
                </a:cubicBezTo>
                <a:cubicBezTo>
                  <a:pt x="2421" y="954"/>
                  <a:pt x="3047" y="576"/>
                  <a:pt x="3740" y="344"/>
                </a:cubicBezTo>
                <a:cubicBezTo>
                  <a:pt x="4436" y="115"/>
                  <a:pt x="5145" y="0"/>
                  <a:pt x="5863" y="0"/>
                </a:cubicBezTo>
                <a:cubicBezTo>
                  <a:pt x="6367" y="0"/>
                  <a:pt x="6865" y="98"/>
                  <a:pt x="7361" y="290"/>
                </a:cubicBezTo>
                <a:cubicBezTo>
                  <a:pt x="7856" y="485"/>
                  <a:pt x="8315" y="725"/>
                  <a:pt x="8738" y="1016"/>
                </a:cubicBezTo>
                <a:cubicBezTo>
                  <a:pt x="9161" y="1304"/>
                  <a:pt x="9551" y="1620"/>
                  <a:pt x="9902" y="1962"/>
                </a:cubicBezTo>
                <a:cubicBezTo>
                  <a:pt x="10252" y="2303"/>
                  <a:pt x="10553" y="2611"/>
                  <a:pt x="10801" y="2882"/>
                </a:cubicBezTo>
                <a:cubicBezTo>
                  <a:pt x="11046" y="2600"/>
                  <a:pt x="11349" y="2292"/>
                  <a:pt x="11712" y="1956"/>
                </a:cubicBezTo>
                <a:cubicBezTo>
                  <a:pt x="12070" y="1617"/>
                  <a:pt x="12463" y="1304"/>
                  <a:pt x="12886" y="1016"/>
                </a:cubicBezTo>
                <a:cubicBezTo>
                  <a:pt x="13312" y="725"/>
                  <a:pt x="13760" y="485"/>
                  <a:pt x="14246" y="290"/>
                </a:cubicBezTo>
                <a:cubicBezTo>
                  <a:pt x="14729" y="98"/>
                  <a:pt x="15235" y="0"/>
                  <a:pt x="15761" y="0"/>
                </a:cubicBezTo>
                <a:cubicBezTo>
                  <a:pt x="16464" y="0"/>
                  <a:pt x="17165" y="115"/>
                  <a:pt x="17859" y="344"/>
                </a:cubicBezTo>
                <a:cubicBezTo>
                  <a:pt x="18555" y="575"/>
                  <a:pt x="19178" y="954"/>
                  <a:pt x="19737" y="1482"/>
                </a:cubicBezTo>
                <a:cubicBezTo>
                  <a:pt x="20293" y="2007"/>
                  <a:pt x="20738" y="2696"/>
                  <a:pt x="21084" y="3548"/>
                </a:cubicBezTo>
                <a:cubicBezTo>
                  <a:pt x="21429" y="4401"/>
                  <a:pt x="21599" y="5443"/>
                  <a:pt x="21599" y="6679"/>
                </a:cubicBezTo>
                <a:cubicBezTo>
                  <a:pt x="21599" y="7523"/>
                  <a:pt x="21462" y="8325"/>
                  <a:pt x="21186" y="9068"/>
                </a:cubicBezTo>
                <a:cubicBezTo>
                  <a:pt x="20911" y="9818"/>
                  <a:pt x="20606" y="10476"/>
                  <a:pt x="20270" y="11049"/>
                </a:cubicBezTo>
                <a:cubicBezTo>
                  <a:pt x="19932" y="11622"/>
                  <a:pt x="19619" y="12085"/>
                  <a:pt x="19321" y="12436"/>
                </a:cubicBezTo>
                <a:cubicBezTo>
                  <a:pt x="19028" y="12786"/>
                  <a:pt x="18870" y="12980"/>
                  <a:pt x="18855" y="13017"/>
                </a:cubicBezTo>
                <a:lnTo>
                  <a:pt x="11482" y="21286"/>
                </a:lnTo>
                <a:close/>
                <a:moveTo>
                  <a:pt x="5863" y="2165"/>
                </a:moveTo>
                <a:lnTo>
                  <a:pt x="5863" y="2165"/>
                </a:lnTo>
                <a:cubicBezTo>
                  <a:pt x="5405" y="2165"/>
                  <a:pt x="4944" y="2224"/>
                  <a:pt x="4476" y="2346"/>
                </a:cubicBezTo>
                <a:cubicBezTo>
                  <a:pt x="4011" y="2467"/>
                  <a:pt x="3585" y="2696"/>
                  <a:pt x="3202" y="3023"/>
                </a:cubicBezTo>
                <a:cubicBezTo>
                  <a:pt x="2816" y="3351"/>
                  <a:pt x="2508" y="3805"/>
                  <a:pt x="2270" y="4387"/>
                </a:cubicBezTo>
                <a:cubicBezTo>
                  <a:pt x="2038" y="4968"/>
                  <a:pt x="1917" y="5733"/>
                  <a:pt x="1917" y="6679"/>
                </a:cubicBezTo>
                <a:cubicBezTo>
                  <a:pt x="1917" y="7289"/>
                  <a:pt x="2030" y="7879"/>
                  <a:pt x="2250" y="8449"/>
                </a:cubicBezTo>
                <a:cubicBezTo>
                  <a:pt x="2471" y="9017"/>
                  <a:pt x="2714" y="9522"/>
                  <a:pt x="2986" y="9968"/>
                </a:cubicBezTo>
                <a:cubicBezTo>
                  <a:pt x="3257" y="10414"/>
                  <a:pt x="3510" y="10773"/>
                  <a:pt x="3740" y="11044"/>
                </a:cubicBezTo>
                <a:lnTo>
                  <a:pt x="4076" y="11433"/>
                </a:lnTo>
                <a:lnTo>
                  <a:pt x="10801" y="18991"/>
                </a:lnTo>
                <a:lnTo>
                  <a:pt x="17523" y="11433"/>
                </a:lnTo>
                <a:lnTo>
                  <a:pt x="17874" y="11044"/>
                </a:lnTo>
                <a:cubicBezTo>
                  <a:pt x="18104" y="10773"/>
                  <a:pt x="18352" y="10414"/>
                  <a:pt x="18623" y="9968"/>
                </a:cubicBezTo>
                <a:cubicBezTo>
                  <a:pt x="18888" y="9522"/>
                  <a:pt x="19133" y="9014"/>
                  <a:pt x="19354" y="8441"/>
                </a:cubicBezTo>
                <a:cubicBezTo>
                  <a:pt x="19571" y="7871"/>
                  <a:pt x="19684" y="7283"/>
                  <a:pt x="19684" y="6679"/>
                </a:cubicBezTo>
                <a:cubicBezTo>
                  <a:pt x="19684" y="5742"/>
                  <a:pt x="19566" y="4980"/>
                  <a:pt x="19329" y="4393"/>
                </a:cubicBezTo>
                <a:cubicBezTo>
                  <a:pt x="19091" y="3808"/>
                  <a:pt x="18783" y="3351"/>
                  <a:pt x="18400" y="3023"/>
                </a:cubicBezTo>
                <a:cubicBezTo>
                  <a:pt x="18017" y="2696"/>
                  <a:pt x="17591" y="2467"/>
                  <a:pt x="17123" y="2346"/>
                </a:cubicBezTo>
                <a:cubicBezTo>
                  <a:pt x="16657" y="2224"/>
                  <a:pt x="16201" y="2165"/>
                  <a:pt x="15761" y="2165"/>
                </a:cubicBezTo>
                <a:cubicBezTo>
                  <a:pt x="15340" y="2165"/>
                  <a:pt x="14909" y="2278"/>
                  <a:pt x="14474" y="2507"/>
                </a:cubicBezTo>
                <a:cubicBezTo>
                  <a:pt x="14041" y="2738"/>
                  <a:pt x="13630" y="3015"/>
                  <a:pt x="13244" y="3340"/>
                </a:cubicBezTo>
                <a:cubicBezTo>
                  <a:pt x="12861" y="3664"/>
                  <a:pt x="12518" y="3997"/>
                  <a:pt x="12215" y="4342"/>
                </a:cubicBezTo>
                <a:cubicBezTo>
                  <a:pt x="11912" y="4684"/>
                  <a:pt x="11687" y="4952"/>
                  <a:pt x="11544" y="5152"/>
                </a:cubicBezTo>
                <a:cubicBezTo>
                  <a:pt x="11344" y="5429"/>
                  <a:pt x="11096" y="5570"/>
                  <a:pt x="10801" y="5570"/>
                </a:cubicBezTo>
                <a:cubicBezTo>
                  <a:pt x="10505" y="5570"/>
                  <a:pt x="10260" y="5429"/>
                  <a:pt x="10070" y="5152"/>
                </a:cubicBezTo>
                <a:cubicBezTo>
                  <a:pt x="9927" y="4943"/>
                  <a:pt x="9699" y="4672"/>
                  <a:pt x="9391" y="4333"/>
                </a:cubicBezTo>
                <a:cubicBezTo>
                  <a:pt x="9086" y="3995"/>
                  <a:pt x="8738" y="3664"/>
                  <a:pt x="8355" y="3340"/>
                </a:cubicBezTo>
                <a:cubicBezTo>
                  <a:pt x="7971" y="3015"/>
                  <a:pt x="7561" y="2738"/>
                  <a:pt x="7125" y="2507"/>
                </a:cubicBezTo>
                <a:cubicBezTo>
                  <a:pt x="6690" y="2278"/>
                  <a:pt x="6269" y="2165"/>
                  <a:pt x="5863" y="2165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10" name="AutoShape 87"/>
          <p:cNvSpPr>
            <a:spLocks noChangeArrowheads="1"/>
          </p:cNvSpPr>
          <p:nvPr/>
        </p:nvSpPr>
        <p:spPr bwMode="auto">
          <a:xfrm>
            <a:off x="7862888" y="3454400"/>
            <a:ext cx="273050" cy="241300"/>
          </a:xfrm>
          <a:custGeom>
            <a:avLst/>
            <a:gdLst>
              <a:gd name="T0" fmla="*/ 0 w 21578"/>
              <a:gd name="T1" fmla="*/ 120650 h 21600"/>
              <a:gd name="T2" fmla="*/ 0 w 21578"/>
              <a:gd name="T3" fmla="*/ 120650 h 21600"/>
              <a:gd name="T4" fmla="*/ 0 w 21578"/>
              <a:gd name="T5" fmla="*/ 120650 h 21600"/>
              <a:gd name="T6" fmla="*/ 0 w 21578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78"/>
              <a:gd name="T13" fmla="*/ 0 h 21600"/>
              <a:gd name="T14" fmla="*/ 21578 w 21578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78" h="21600">
                <a:moveTo>
                  <a:pt x="21416" y="10074"/>
                </a:moveTo>
                <a:cubicBezTo>
                  <a:pt x="21507" y="10166"/>
                  <a:pt x="21562" y="10284"/>
                  <a:pt x="21574" y="10428"/>
                </a:cubicBezTo>
                <a:cubicBezTo>
                  <a:pt x="21590" y="10569"/>
                  <a:pt x="21562" y="10702"/>
                  <a:pt x="21483" y="10820"/>
                </a:cubicBezTo>
                <a:lnTo>
                  <a:pt x="20967" y="11551"/>
                </a:lnTo>
                <a:cubicBezTo>
                  <a:pt x="20891" y="11678"/>
                  <a:pt x="20778" y="11744"/>
                  <a:pt x="20634" y="11744"/>
                </a:cubicBezTo>
                <a:lnTo>
                  <a:pt x="19889" y="11744"/>
                </a:lnTo>
                <a:cubicBezTo>
                  <a:pt x="19769" y="11744"/>
                  <a:pt x="19671" y="11704"/>
                  <a:pt x="19601" y="11632"/>
                </a:cubicBezTo>
                <a:lnTo>
                  <a:pt x="11078" y="3253"/>
                </a:lnTo>
                <a:cubicBezTo>
                  <a:pt x="10884" y="3072"/>
                  <a:pt x="10695" y="3072"/>
                  <a:pt x="10503" y="3253"/>
                </a:cubicBezTo>
                <a:lnTo>
                  <a:pt x="1980" y="11632"/>
                </a:lnTo>
                <a:cubicBezTo>
                  <a:pt x="1918" y="11704"/>
                  <a:pt x="1819" y="11744"/>
                  <a:pt x="1692" y="11744"/>
                </a:cubicBezTo>
                <a:lnTo>
                  <a:pt x="944" y="11744"/>
                </a:lnTo>
                <a:cubicBezTo>
                  <a:pt x="808" y="11744"/>
                  <a:pt x="695" y="11678"/>
                  <a:pt x="611" y="11551"/>
                </a:cubicBezTo>
                <a:lnTo>
                  <a:pt x="96" y="10820"/>
                </a:lnTo>
                <a:cubicBezTo>
                  <a:pt x="19" y="10710"/>
                  <a:pt x="-9" y="10584"/>
                  <a:pt x="2" y="10440"/>
                </a:cubicBezTo>
                <a:cubicBezTo>
                  <a:pt x="19" y="10298"/>
                  <a:pt x="74" y="10175"/>
                  <a:pt x="165" y="10074"/>
                </a:cubicBezTo>
                <a:lnTo>
                  <a:pt x="10112" y="287"/>
                </a:lnTo>
                <a:cubicBezTo>
                  <a:pt x="10321" y="106"/>
                  <a:pt x="10546" y="8"/>
                  <a:pt x="10788" y="0"/>
                </a:cubicBezTo>
                <a:cubicBezTo>
                  <a:pt x="11042" y="0"/>
                  <a:pt x="11267" y="97"/>
                  <a:pt x="11469" y="287"/>
                </a:cubicBezTo>
                <a:lnTo>
                  <a:pt x="14220" y="2991"/>
                </a:lnTo>
                <a:lnTo>
                  <a:pt x="14220" y="1586"/>
                </a:lnTo>
                <a:cubicBezTo>
                  <a:pt x="14220" y="1436"/>
                  <a:pt x="14266" y="1313"/>
                  <a:pt x="14352" y="1206"/>
                </a:cubicBezTo>
                <a:cubicBezTo>
                  <a:pt x="14441" y="1099"/>
                  <a:pt x="14546" y="1048"/>
                  <a:pt x="14669" y="1048"/>
                </a:cubicBezTo>
                <a:lnTo>
                  <a:pt x="17226" y="1048"/>
                </a:lnTo>
                <a:cubicBezTo>
                  <a:pt x="17348" y="1048"/>
                  <a:pt x="17451" y="1099"/>
                  <a:pt x="17530" y="1206"/>
                </a:cubicBezTo>
                <a:cubicBezTo>
                  <a:pt x="17609" y="1312"/>
                  <a:pt x="17653" y="1436"/>
                  <a:pt x="17653" y="1586"/>
                </a:cubicBezTo>
                <a:lnTo>
                  <a:pt x="17653" y="6383"/>
                </a:lnTo>
                <a:lnTo>
                  <a:pt x="21416" y="10074"/>
                </a:lnTo>
                <a:close/>
                <a:moveTo>
                  <a:pt x="18523" y="11977"/>
                </a:moveTo>
                <a:lnTo>
                  <a:pt x="18523" y="20551"/>
                </a:lnTo>
                <a:cubicBezTo>
                  <a:pt x="18523" y="20854"/>
                  <a:pt x="18441" y="21104"/>
                  <a:pt x="18276" y="21300"/>
                </a:cubicBezTo>
                <a:cubicBezTo>
                  <a:pt x="18110" y="21502"/>
                  <a:pt x="17904" y="21599"/>
                  <a:pt x="17653" y="21599"/>
                </a:cubicBezTo>
                <a:lnTo>
                  <a:pt x="12809" y="21599"/>
                </a:lnTo>
                <a:lnTo>
                  <a:pt x="12809" y="14736"/>
                </a:lnTo>
                <a:lnTo>
                  <a:pt x="8772" y="14736"/>
                </a:lnTo>
                <a:lnTo>
                  <a:pt x="8772" y="21599"/>
                </a:lnTo>
                <a:lnTo>
                  <a:pt x="3928" y="21599"/>
                </a:lnTo>
                <a:cubicBezTo>
                  <a:pt x="3677" y="21599"/>
                  <a:pt x="3468" y="21502"/>
                  <a:pt x="3303" y="21300"/>
                </a:cubicBezTo>
                <a:cubicBezTo>
                  <a:pt x="3140" y="21104"/>
                  <a:pt x="3056" y="20854"/>
                  <a:pt x="3056" y="20551"/>
                </a:cubicBezTo>
                <a:lnTo>
                  <a:pt x="3056" y="11977"/>
                </a:lnTo>
                <a:lnTo>
                  <a:pt x="10788" y="4356"/>
                </a:lnTo>
                <a:lnTo>
                  <a:pt x="18523" y="1197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11" name="AutoShape 88"/>
          <p:cNvSpPr>
            <a:spLocks noChangeArrowheads="1"/>
          </p:cNvSpPr>
          <p:nvPr/>
        </p:nvSpPr>
        <p:spPr bwMode="auto">
          <a:xfrm>
            <a:off x="3227388" y="3448050"/>
            <a:ext cx="249237" cy="265113"/>
          </a:xfrm>
          <a:custGeom>
            <a:avLst/>
            <a:gdLst>
              <a:gd name="T0" fmla="*/ 124619 w 21600"/>
              <a:gd name="T1" fmla="*/ 132557 h 21600"/>
              <a:gd name="T2" fmla="*/ 124619 w 21600"/>
              <a:gd name="T3" fmla="*/ 132557 h 21600"/>
              <a:gd name="T4" fmla="*/ 124619 w 21600"/>
              <a:gd name="T5" fmla="*/ 132557 h 21600"/>
              <a:gd name="T6" fmla="*/ 124619 w 21600"/>
              <a:gd name="T7" fmla="*/ 13255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237" y="10309"/>
                </a:moveTo>
                <a:cubicBezTo>
                  <a:pt x="21330" y="10579"/>
                  <a:pt x="21413" y="10917"/>
                  <a:pt x="21487" y="11320"/>
                </a:cubicBezTo>
                <a:cubicBezTo>
                  <a:pt x="21563" y="11725"/>
                  <a:pt x="21599" y="12080"/>
                  <a:pt x="21599" y="12392"/>
                </a:cubicBezTo>
                <a:lnTo>
                  <a:pt x="21599" y="20504"/>
                </a:lnTo>
                <a:cubicBezTo>
                  <a:pt x="21599" y="20812"/>
                  <a:pt x="21511" y="21077"/>
                  <a:pt x="21335" y="21285"/>
                </a:cubicBezTo>
                <a:cubicBezTo>
                  <a:pt x="21159" y="21497"/>
                  <a:pt x="20951" y="21599"/>
                  <a:pt x="20708" y="21599"/>
                </a:cubicBezTo>
                <a:lnTo>
                  <a:pt x="913" y="21599"/>
                </a:lnTo>
                <a:cubicBezTo>
                  <a:pt x="656" y="21599"/>
                  <a:pt x="438" y="21497"/>
                  <a:pt x="261" y="21285"/>
                </a:cubicBezTo>
                <a:cubicBezTo>
                  <a:pt x="88" y="21077"/>
                  <a:pt x="0" y="20815"/>
                  <a:pt x="0" y="20504"/>
                </a:cubicBezTo>
                <a:lnTo>
                  <a:pt x="0" y="12392"/>
                </a:lnTo>
                <a:cubicBezTo>
                  <a:pt x="0" y="12080"/>
                  <a:pt x="34" y="11725"/>
                  <a:pt x="105" y="11320"/>
                </a:cubicBezTo>
                <a:cubicBezTo>
                  <a:pt x="176" y="10917"/>
                  <a:pt x="261" y="10579"/>
                  <a:pt x="362" y="10309"/>
                </a:cubicBezTo>
                <a:lnTo>
                  <a:pt x="3691" y="984"/>
                </a:lnTo>
                <a:cubicBezTo>
                  <a:pt x="3787" y="714"/>
                  <a:pt x="3958" y="478"/>
                  <a:pt x="4208" y="287"/>
                </a:cubicBezTo>
                <a:cubicBezTo>
                  <a:pt x="4455" y="94"/>
                  <a:pt x="4705" y="0"/>
                  <a:pt x="4945" y="0"/>
                </a:cubicBezTo>
                <a:lnTo>
                  <a:pt x="16654" y="0"/>
                </a:lnTo>
                <a:cubicBezTo>
                  <a:pt x="16897" y="0"/>
                  <a:pt x="17141" y="93"/>
                  <a:pt x="17391" y="287"/>
                </a:cubicBezTo>
                <a:cubicBezTo>
                  <a:pt x="17643" y="478"/>
                  <a:pt x="17815" y="714"/>
                  <a:pt x="17908" y="984"/>
                </a:cubicBezTo>
                <a:lnTo>
                  <a:pt x="21237" y="10309"/>
                </a:lnTo>
                <a:close/>
                <a:moveTo>
                  <a:pt x="2834" y="11602"/>
                </a:moveTo>
                <a:cubicBezTo>
                  <a:pt x="2820" y="11622"/>
                  <a:pt x="2812" y="11657"/>
                  <a:pt x="2812" y="11707"/>
                </a:cubicBezTo>
                <a:cubicBezTo>
                  <a:pt x="2812" y="11760"/>
                  <a:pt x="2805" y="11804"/>
                  <a:pt x="2788" y="11840"/>
                </a:cubicBezTo>
                <a:lnTo>
                  <a:pt x="7324" y="11840"/>
                </a:lnTo>
                <a:lnTo>
                  <a:pt x="8661" y="15092"/>
                </a:lnTo>
                <a:lnTo>
                  <a:pt x="13149" y="15092"/>
                </a:lnTo>
                <a:lnTo>
                  <a:pt x="14519" y="11840"/>
                </a:lnTo>
                <a:lnTo>
                  <a:pt x="18821" y="11840"/>
                </a:lnTo>
                <a:cubicBezTo>
                  <a:pt x="18804" y="11804"/>
                  <a:pt x="18799" y="11760"/>
                  <a:pt x="18799" y="11707"/>
                </a:cubicBezTo>
                <a:cubicBezTo>
                  <a:pt x="18799" y="11657"/>
                  <a:pt x="18791" y="11610"/>
                  <a:pt x="18777" y="11575"/>
                </a:cubicBezTo>
                <a:lnTo>
                  <a:pt x="15773" y="3220"/>
                </a:lnTo>
                <a:lnTo>
                  <a:pt x="5838" y="3220"/>
                </a:lnTo>
                <a:lnTo>
                  <a:pt x="2834" y="11602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12" name="AutoShape 89"/>
          <p:cNvSpPr>
            <a:spLocks noChangeArrowheads="1"/>
          </p:cNvSpPr>
          <p:nvPr/>
        </p:nvSpPr>
        <p:spPr bwMode="auto">
          <a:xfrm>
            <a:off x="3797300" y="3454400"/>
            <a:ext cx="273050" cy="266700"/>
          </a:xfrm>
          <a:custGeom>
            <a:avLst/>
            <a:gdLst>
              <a:gd name="T0" fmla="*/ 136525 w 21600"/>
              <a:gd name="T1" fmla="*/ 133350 h 21600"/>
              <a:gd name="T2" fmla="*/ 136525 w 21600"/>
              <a:gd name="T3" fmla="*/ 133350 h 21600"/>
              <a:gd name="T4" fmla="*/ 136525 w 21600"/>
              <a:gd name="T5" fmla="*/ 133350 h 21600"/>
              <a:gd name="T6" fmla="*/ 136525 w 21600"/>
              <a:gd name="T7" fmla="*/ 1333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5" y="0"/>
                </a:move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3" y="7901"/>
                  <a:pt x="21599" y="9304"/>
                  <a:pt x="21599" y="10801"/>
                </a:cubicBezTo>
                <a:cubicBezTo>
                  <a:pt x="21599" y="12295"/>
                  <a:pt x="21323" y="13698"/>
                  <a:pt x="20760" y="15009"/>
                </a:cubicBezTo>
                <a:cubicBezTo>
                  <a:pt x="20204" y="16322"/>
                  <a:pt x="19432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cubicBezTo>
                  <a:pt x="9310" y="21599"/>
                  <a:pt x="7906" y="21320"/>
                  <a:pt x="6595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07" y="16322"/>
                  <a:pt x="844" y="15009"/>
                </a:cubicBezTo>
                <a:cubicBezTo>
                  <a:pt x="279" y="13698"/>
                  <a:pt x="0" y="12295"/>
                  <a:pt x="0" y="10801"/>
                </a:cubicBezTo>
                <a:cubicBezTo>
                  <a:pt x="0" y="9304"/>
                  <a:pt x="279" y="7901"/>
                  <a:pt x="844" y="6588"/>
                </a:cubicBezTo>
                <a:cubicBezTo>
                  <a:pt x="1407" y="5277"/>
                  <a:pt x="2178" y="4134"/>
                  <a:pt x="3156" y="3157"/>
                </a:cubicBezTo>
                <a:cubicBezTo>
                  <a:pt x="4136" y="2177"/>
                  <a:pt x="5281" y="1409"/>
                  <a:pt x="6595" y="844"/>
                </a:cubicBezTo>
                <a:cubicBezTo>
                  <a:pt x="7906" y="279"/>
                  <a:pt x="9308" y="0"/>
                  <a:pt x="10805" y="0"/>
                </a:cubicBezTo>
                <a:moveTo>
                  <a:pt x="14063" y="15898"/>
                </a:moveTo>
                <a:cubicBezTo>
                  <a:pt x="14063" y="15635"/>
                  <a:pt x="13936" y="15506"/>
                  <a:pt x="13685" y="15506"/>
                </a:cubicBezTo>
                <a:lnTo>
                  <a:pt x="12631" y="15506"/>
                </a:lnTo>
                <a:lnTo>
                  <a:pt x="12631" y="7703"/>
                </a:lnTo>
                <a:cubicBezTo>
                  <a:pt x="12631" y="7596"/>
                  <a:pt x="12597" y="7497"/>
                  <a:pt x="12520" y="7415"/>
                </a:cubicBezTo>
                <a:cubicBezTo>
                  <a:pt x="12450" y="7328"/>
                  <a:pt x="12354" y="7285"/>
                  <a:pt x="12238" y="7285"/>
                </a:cubicBezTo>
                <a:lnTo>
                  <a:pt x="8140" y="7285"/>
                </a:lnTo>
                <a:cubicBezTo>
                  <a:pt x="8033" y="7285"/>
                  <a:pt x="7937" y="7328"/>
                  <a:pt x="7861" y="7407"/>
                </a:cubicBezTo>
                <a:cubicBezTo>
                  <a:pt x="7784" y="7486"/>
                  <a:pt x="7745" y="7585"/>
                  <a:pt x="7745" y="7703"/>
                </a:cubicBezTo>
                <a:lnTo>
                  <a:pt x="7745" y="9581"/>
                </a:lnTo>
                <a:cubicBezTo>
                  <a:pt x="7745" y="9844"/>
                  <a:pt x="7878" y="9973"/>
                  <a:pt x="8140" y="9973"/>
                </a:cubicBezTo>
                <a:lnTo>
                  <a:pt x="9302" y="9973"/>
                </a:lnTo>
                <a:lnTo>
                  <a:pt x="9302" y="15505"/>
                </a:lnTo>
                <a:lnTo>
                  <a:pt x="8248" y="15505"/>
                </a:lnTo>
                <a:cubicBezTo>
                  <a:pt x="8140" y="15505"/>
                  <a:pt x="8042" y="15545"/>
                  <a:pt x="7962" y="15618"/>
                </a:cubicBezTo>
                <a:cubicBezTo>
                  <a:pt x="7883" y="15695"/>
                  <a:pt x="7841" y="15788"/>
                  <a:pt x="7841" y="15898"/>
                </a:cubicBezTo>
                <a:lnTo>
                  <a:pt x="7841" y="17776"/>
                </a:lnTo>
                <a:cubicBezTo>
                  <a:pt x="7841" y="17883"/>
                  <a:pt x="7883" y="17982"/>
                  <a:pt x="7962" y="18064"/>
                </a:cubicBezTo>
                <a:cubicBezTo>
                  <a:pt x="8042" y="18154"/>
                  <a:pt x="8140" y="18194"/>
                  <a:pt x="8248" y="18194"/>
                </a:cubicBezTo>
                <a:lnTo>
                  <a:pt x="13685" y="18194"/>
                </a:lnTo>
                <a:cubicBezTo>
                  <a:pt x="13795" y="18194"/>
                  <a:pt x="13882" y="18154"/>
                  <a:pt x="13956" y="18064"/>
                </a:cubicBezTo>
                <a:cubicBezTo>
                  <a:pt x="14029" y="17982"/>
                  <a:pt x="14063" y="17883"/>
                  <a:pt x="14063" y="17776"/>
                </a:cubicBezTo>
                <a:lnTo>
                  <a:pt x="14063" y="15898"/>
                </a:lnTo>
                <a:close/>
                <a:moveTo>
                  <a:pt x="9276" y="5622"/>
                </a:moveTo>
                <a:cubicBezTo>
                  <a:pt x="9276" y="5729"/>
                  <a:pt x="9322" y="5825"/>
                  <a:pt x="9406" y="5916"/>
                </a:cubicBezTo>
                <a:cubicBezTo>
                  <a:pt x="9491" y="5997"/>
                  <a:pt x="9590" y="6040"/>
                  <a:pt x="9695" y="6040"/>
                </a:cubicBezTo>
                <a:lnTo>
                  <a:pt x="12241" y="6040"/>
                </a:lnTo>
                <a:cubicBezTo>
                  <a:pt x="12351" y="6040"/>
                  <a:pt x="12441" y="5997"/>
                  <a:pt x="12515" y="5916"/>
                </a:cubicBezTo>
                <a:cubicBezTo>
                  <a:pt x="12594" y="5825"/>
                  <a:pt x="12633" y="5729"/>
                  <a:pt x="12633" y="5622"/>
                </a:cubicBezTo>
                <a:lnTo>
                  <a:pt x="12633" y="3377"/>
                </a:lnTo>
                <a:cubicBezTo>
                  <a:pt x="12633" y="3117"/>
                  <a:pt x="12503" y="2984"/>
                  <a:pt x="12241" y="2984"/>
                </a:cubicBezTo>
                <a:lnTo>
                  <a:pt x="9695" y="2984"/>
                </a:lnTo>
                <a:cubicBezTo>
                  <a:pt x="9590" y="2984"/>
                  <a:pt x="9491" y="3024"/>
                  <a:pt x="9406" y="3100"/>
                </a:cubicBezTo>
                <a:cubicBezTo>
                  <a:pt x="9322" y="3179"/>
                  <a:pt x="9276" y="3270"/>
                  <a:pt x="9276" y="3377"/>
                </a:cubicBezTo>
                <a:lnTo>
                  <a:pt x="9276" y="5622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13" name="AutoShape 90"/>
          <p:cNvSpPr>
            <a:spLocks noChangeArrowheads="1"/>
          </p:cNvSpPr>
          <p:nvPr/>
        </p:nvSpPr>
        <p:spPr bwMode="auto">
          <a:xfrm>
            <a:off x="4397375" y="3448050"/>
            <a:ext cx="271463" cy="265113"/>
          </a:xfrm>
          <a:custGeom>
            <a:avLst/>
            <a:gdLst>
              <a:gd name="T0" fmla="*/ 0 w 21549"/>
              <a:gd name="T1" fmla="*/ 133365 h 21483"/>
              <a:gd name="T2" fmla="*/ 0 w 21549"/>
              <a:gd name="T3" fmla="*/ 133365 h 21483"/>
              <a:gd name="T4" fmla="*/ 0 w 21549"/>
              <a:gd name="T5" fmla="*/ 133365 h 21483"/>
              <a:gd name="T6" fmla="*/ 0 w 21549"/>
              <a:gd name="T7" fmla="*/ 133365 h 21483"/>
              <a:gd name="T8" fmla="*/ 0 60000 65536"/>
              <a:gd name="T9" fmla="*/ 0 60000 65536"/>
              <a:gd name="T10" fmla="*/ 0 60000 65536"/>
              <a:gd name="T11" fmla="*/ 0 60000 65536"/>
              <a:gd name="T12" fmla="*/ 0 w 21549"/>
              <a:gd name="T13" fmla="*/ 0 h 21483"/>
              <a:gd name="T14" fmla="*/ 21549 w 21549"/>
              <a:gd name="T15" fmla="*/ 21483 h 2148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49" h="21483">
                <a:moveTo>
                  <a:pt x="19089" y="14101"/>
                </a:moveTo>
                <a:lnTo>
                  <a:pt x="17953" y="15971"/>
                </a:lnTo>
                <a:lnTo>
                  <a:pt x="20739" y="18367"/>
                </a:lnTo>
                <a:cubicBezTo>
                  <a:pt x="21060" y="18645"/>
                  <a:pt x="21257" y="19019"/>
                  <a:pt x="21330" y="19486"/>
                </a:cubicBezTo>
                <a:cubicBezTo>
                  <a:pt x="21401" y="19953"/>
                  <a:pt x="21321" y="20378"/>
                  <a:pt x="21086" y="20766"/>
                </a:cubicBezTo>
                <a:cubicBezTo>
                  <a:pt x="20842" y="21148"/>
                  <a:pt x="20527" y="21382"/>
                  <a:pt x="20145" y="21458"/>
                </a:cubicBezTo>
                <a:cubicBezTo>
                  <a:pt x="19762" y="21534"/>
                  <a:pt x="19408" y="21432"/>
                  <a:pt x="19089" y="21154"/>
                </a:cubicBezTo>
                <a:lnTo>
                  <a:pt x="10067" y="13440"/>
                </a:lnTo>
                <a:cubicBezTo>
                  <a:pt x="9482" y="14157"/>
                  <a:pt x="8844" y="14739"/>
                  <a:pt x="8154" y="15189"/>
                </a:cubicBezTo>
                <a:cubicBezTo>
                  <a:pt x="7466" y="15642"/>
                  <a:pt x="6769" y="15949"/>
                  <a:pt x="6060" y="16112"/>
                </a:cubicBezTo>
                <a:cubicBezTo>
                  <a:pt x="5354" y="16278"/>
                  <a:pt x="4657" y="16289"/>
                  <a:pt x="3976" y="16140"/>
                </a:cubicBezTo>
                <a:cubicBezTo>
                  <a:pt x="3295" y="15994"/>
                  <a:pt x="2666" y="15670"/>
                  <a:pt x="2098" y="15175"/>
                </a:cubicBezTo>
                <a:cubicBezTo>
                  <a:pt x="1455" y="14630"/>
                  <a:pt x="958" y="13921"/>
                  <a:pt x="606" y="13058"/>
                </a:cubicBezTo>
                <a:cubicBezTo>
                  <a:pt x="251" y="12192"/>
                  <a:pt x="54" y="11258"/>
                  <a:pt x="9" y="10257"/>
                </a:cubicBezTo>
                <a:cubicBezTo>
                  <a:pt x="-37" y="9256"/>
                  <a:pt x="78" y="8221"/>
                  <a:pt x="347" y="7155"/>
                </a:cubicBezTo>
                <a:cubicBezTo>
                  <a:pt x="615" y="6084"/>
                  <a:pt x="1040" y="5063"/>
                  <a:pt x="1617" y="4084"/>
                </a:cubicBezTo>
                <a:cubicBezTo>
                  <a:pt x="2199" y="3106"/>
                  <a:pt x="2873" y="2299"/>
                  <a:pt x="3633" y="1663"/>
                </a:cubicBezTo>
                <a:cubicBezTo>
                  <a:pt x="4394" y="1025"/>
                  <a:pt x="5175" y="566"/>
                  <a:pt x="5983" y="291"/>
                </a:cubicBezTo>
                <a:cubicBezTo>
                  <a:pt x="6785" y="10"/>
                  <a:pt x="7583" y="-66"/>
                  <a:pt x="8374" y="55"/>
                </a:cubicBezTo>
                <a:cubicBezTo>
                  <a:pt x="9163" y="173"/>
                  <a:pt x="9884" y="510"/>
                  <a:pt x="10524" y="1056"/>
                </a:cubicBezTo>
                <a:cubicBezTo>
                  <a:pt x="11095" y="1531"/>
                  <a:pt x="11550" y="2133"/>
                  <a:pt x="11886" y="2861"/>
                </a:cubicBezTo>
                <a:cubicBezTo>
                  <a:pt x="12224" y="3584"/>
                  <a:pt x="12444" y="4380"/>
                  <a:pt x="12547" y="5235"/>
                </a:cubicBezTo>
                <a:cubicBezTo>
                  <a:pt x="12653" y="6092"/>
                  <a:pt x="12639" y="6984"/>
                  <a:pt x="12505" y="7912"/>
                </a:cubicBezTo>
                <a:cubicBezTo>
                  <a:pt x="12367" y="8843"/>
                  <a:pt x="12116" y="9757"/>
                  <a:pt x="11740" y="10654"/>
                </a:cubicBezTo>
                <a:lnTo>
                  <a:pt x="16392" y="14653"/>
                </a:lnTo>
                <a:lnTo>
                  <a:pt x="17526" y="12780"/>
                </a:lnTo>
                <a:lnTo>
                  <a:pt x="16347" y="11784"/>
                </a:lnTo>
                <a:cubicBezTo>
                  <a:pt x="16242" y="11694"/>
                  <a:pt x="16176" y="11570"/>
                  <a:pt x="16155" y="11416"/>
                </a:cubicBezTo>
                <a:cubicBezTo>
                  <a:pt x="16134" y="11258"/>
                  <a:pt x="16160" y="11109"/>
                  <a:pt x="16235" y="10977"/>
                </a:cubicBezTo>
                <a:lnTo>
                  <a:pt x="16807" y="10049"/>
                </a:lnTo>
                <a:cubicBezTo>
                  <a:pt x="16882" y="9923"/>
                  <a:pt x="16981" y="9844"/>
                  <a:pt x="17105" y="9813"/>
                </a:cubicBezTo>
                <a:cubicBezTo>
                  <a:pt x="17230" y="9782"/>
                  <a:pt x="17350" y="9813"/>
                  <a:pt x="17469" y="9911"/>
                </a:cubicBezTo>
                <a:lnTo>
                  <a:pt x="21335" y="13238"/>
                </a:lnTo>
                <a:cubicBezTo>
                  <a:pt x="21455" y="13328"/>
                  <a:pt x="21525" y="13452"/>
                  <a:pt x="21541" y="13609"/>
                </a:cubicBezTo>
                <a:cubicBezTo>
                  <a:pt x="21563" y="13767"/>
                  <a:pt x="21534" y="13910"/>
                  <a:pt x="21457" y="14045"/>
                </a:cubicBezTo>
                <a:lnTo>
                  <a:pt x="20908" y="14976"/>
                </a:lnTo>
                <a:cubicBezTo>
                  <a:pt x="20835" y="15102"/>
                  <a:pt x="20729" y="15179"/>
                  <a:pt x="20600" y="15212"/>
                </a:cubicBezTo>
                <a:cubicBezTo>
                  <a:pt x="20466" y="15243"/>
                  <a:pt x="20347" y="15212"/>
                  <a:pt x="20234" y="15125"/>
                </a:cubicBezTo>
                <a:lnTo>
                  <a:pt x="19089" y="14101"/>
                </a:lnTo>
                <a:close/>
                <a:moveTo>
                  <a:pt x="9557" y="7732"/>
                </a:moveTo>
                <a:cubicBezTo>
                  <a:pt x="9761" y="7402"/>
                  <a:pt x="9895" y="7045"/>
                  <a:pt x="9963" y="6669"/>
                </a:cubicBezTo>
                <a:cubicBezTo>
                  <a:pt x="10029" y="6292"/>
                  <a:pt x="10036" y="5915"/>
                  <a:pt x="9987" y="5538"/>
                </a:cubicBezTo>
                <a:cubicBezTo>
                  <a:pt x="9930" y="5161"/>
                  <a:pt x="9820" y="4807"/>
                  <a:pt x="9654" y="4475"/>
                </a:cubicBezTo>
                <a:cubicBezTo>
                  <a:pt x="9485" y="4143"/>
                  <a:pt x="9262" y="3859"/>
                  <a:pt x="8985" y="3626"/>
                </a:cubicBezTo>
                <a:cubicBezTo>
                  <a:pt x="8708" y="3384"/>
                  <a:pt x="8412" y="3221"/>
                  <a:pt x="8097" y="3139"/>
                </a:cubicBezTo>
                <a:cubicBezTo>
                  <a:pt x="7781" y="3061"/>
                  <a:pt x="7468" y="3052"/>
                  <a:pt x="7154" y="3114"/>
                </a:cubicBezTo>
                <a:cubicBezTo>
                  <a:pt x="6839" y="3179"/>
                  <a:pt x="6544" y="3311"/>
                  <a:pt x="6267" y="3514"/>
                </a:cubicBezTo>
                <a:cubicBezTo>
                  <a:pt x="5987" y="3713"/>
                  <a:pt x="5753" y="3980"/>
                  <a:pt x="5558" y="4312"/>
                </a:cubicBezTo>
                <a:cubicBezTo>
                  <a:pt x="5281" y="4788"/>
                  <a:pt x="5135" y="5305"/>
                  <a:pt x="5119" y="5853"/>
                </a:cubicBezTo>
                <a:cubicBezTo>
                  <a:pt x="5105" y="6407"/>
                  <a:pt x="5201" y="6919"/>
                  <a:pt x="5410" y="7397"/>
                </a:cubicBezTo>
                <a:cubicBezTo>
                  <a:pt x="4971" y="7307"/>
                  <a:pt x="4532" y="7363"/>
                  <a:pt x="4103" y="7563"/>
                </a:cubicBezTo>
                <a:cubicBezTo>
                  <a:pt x="3671" y="7766"/>
                  <a:pt x="3312" y="8106"/>
                  <a:pt x="3018" y="8581"/>
                </a:cubicBezTo>
                <a:cubicBezTo>
                  <a:pt x="2817" y="8913"/>
                  <a:pt x="2680" y="9267"/>
                  <a:pt x="2615" y="9644"/>
                </a:cubicBezTo>
                <a:cubicBezTo>
                  <a:pt x="2547" y="10021"/>
                  <a:pt x="2542" y="10392"/>
                  <a:pt x="2596" y="10760"/>
                </a:cubicBezTo>
                <a:cubicBezTo>
                  <a:pt x="2655" y="11129"/>
                  <a:pt x="2765" y="11478"/>
                  <a:pt x="2936" y="11812"/>
                </a:cubicBezTo>
                <a:cubicBezTo>
                  <a:pt x="3103" y="12141"/>
                  <a:pt x="3321" y="12428"/>
                  <a:pt x="3591" y="12659"/>
                </a:cubicBezTo>
                <a:cubicBezTo>
                  <a:pt x="3868" y="12901"/>
                  <a:pt x="4164" y="13064"/>
                  <a:pt x="4481" y="13145"/>
                </a:cubicBezTo>
                <a:cubicBezTo>
                  <a:pt x="4793" y="13224"/>
                  <a:pt x="5105" y="13235"/>
                  <a:pt x="5410" y="13170"/>
                </a:cubicBezTo>
                <a:cubicBezTo>
                  <a:pt x="5718" y="13109"/>
                  <a:pt x="6011" y="12977"/>
                  <a:pt x="6286" y="12774"/>
                </a:cubicBezTo>
                <a:cubicBezTo>
                  <a:pt x="6567" y="12571"/>
                  <a:pt x="6804" y="12307"/>
                  <a:pt x="7006" y="11973"/>
                </a:cubicBezTo>
                <a:cubicBezTo>
                  <a:pt x="7299" y="11497"/>
                  <a:pt x="7452" y="10983"/>
                  <a:pt x="7468" y="10432"/>
                </a:cubicBezTo>
                <a:cubicBezTo>
                  <a:pt x="7482" y="9880"/>
                  <a:pt x="7382" y="9366"/>
                  <a:pt x="7163" y="8891"/>
                </a:cubicBezTo>
                <a:cubicBezTo>
                  <a:pt x="7607" y="8978"/>
                  <a:pt x="8041" y="8930"/>
                  <a:pt x="8473" y="8736"/>
                </a:cubicBezTo>
                <a:cubicBezTo>
                  <a:pt x="8907" y="8541"/>
                  <a:pt x="9266" y="8210"/>
                  <a:pt x="9557" y="7732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14" name="AutoShape 91"/>
          <p:cNvSpPr>
            <a:spLocks noChangeArrowheads="1"/>
          </p:cNvSpPr>
          <p:nvPr/>
        </p:nvSpPr>
        <p:spPr bwMode="auto">
          <a:xfrm>
            <a:off x="4989513" y="3448050"/>
            <a:ext cx="247650" cy="265113"/>
          </a:xfrm>
          <a:custGeom>
            <a:avLst/>
            <a:gdLst>
              <a:gd name="T0" fmla="*/ 0 w 21483"/>
              <a:gd name="T1" fmla="*/ 132557 h 21600"/>
              <a:gd name="T2" fmla="*/ 0 w 21483"/>
              <a:gd name="T3" fmla="*/ 132557 h 21600"/>
              <a:gd name="T4" fmla="*/ 0 w 21483"/>
              <a:gd name="T5" fmla="*/ 132557 h 21600"/>
              <a:gd name="T6" fmla="*/ 0 w 21483"/>
              <a:gd name="T7" fmla="*/ 13255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483"/>
              <a:gd name="T13" fmla="*/ 0 h 21600"/>
              <a:gd name="T14" fmla="*/ 21483 w 21483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15" name="AutoShape 92"/>
          <p:cNvSpPr>
            <a:spLocks noChangeArrowheads="1"/>
          </p:cNvSpPr>
          <p:nvPr/>
        </p:nvSpPr>
        <p:spPr bwMode="auto">
          <a:xfrm>
            <a:off x="5588000" y="3454400"/>
            <a:ext cx="319088" cy="266700"/>
          </a:xfrm>
          <a:custGeom>
            <a:avLst/>
            <a:gdLst>
              <a:gd name="T0" fmla="*/ 159544 w 21600"/>
              <a:gd name="T1" fmla="*/ 133350 h 21600"/>
              <a:gd name="T2" fmla="*/ 159544 w 21600"/>
              <a:gd name="T3" fmla="*/ 133350 h 21600"/>
              <a:gd name="T4" fmla="*/ 159544 w 21600"/>
              <a:gd name="T5" fmla="*/ 133350 h 21600"/>
              <a:gd name="T6" fmla="*/ 159544 w 21600"/>
              <a:gd name="T7" fmla="*/ 1333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4287" y="12517"/>
                </a:moveTo>
                <a:cubicBezTo>
                  <a:pt x="14687" y="12517"/>
                  <a:pt x="15037" y="12647"/>
                  <a:pt x="15346" y="12910"/>
                </a:cubicBezTo>
                <a:lnTo>
                  <a:pt x="20700" y="17164"/>
                </a:lnTo>
                <a:cubicBezTo>
                  <a:pt x="20976" y="17407"/>
                  <a:pt x="21197" y="17703"/>
                  <a:pt x="21357" y="18051"/>
                </a:cubicBezTo>
                <a:cubicBezTo>
                  <a:pt x="21517" y="18398"/>
                  <a:pt x="21599" y="18779"/>
                  <a:pt x="21599" y="19191"/>
                </a:cubicBezTo>
                <a:cubicBezTo>
                  <a:pt x="21599" y="19860"/>
                  <a:pt x="21402" y="20428"/>
                  <a:pt x="21006" y="20896"/>
                </a:cubicBezTo>
                <a:cubicBezTo>
                  <a:pt x="20613" y="21365"/>
                  <a:pt x="20143" y="21599"/>
                  <a:pt x="19594" y="21599"/>
                </a:cubicBezTo>
                <a:cubicBezTo>
                  <a:pt x="19182" y="21599"/>
                  <a:pt x="18810" y="21458"/>
                  <a:pt x="18478" y="21179"/>
                </a:cubicBezTo>
                <a:lnTo>
                  <a:pt x="13128" y="16924"/>
                </a:lnTo>
                <a:cubicBezTo>
                  <a:pt x="12599" y="16498"/>
                  <a:pt x="12319" y="15908"/>
                  <a:pt x="12281" y="15154"/>
                </a:cubicBezTo>
                <a:lnTo>
                  <a:pt x="9713" y="13096"/>
                </a:lnTo>
                <a:lnTo>
                  <a:pt x="8518" y="15233"/>
                </a:lnTo>
                <a:cubicBezTo>
                  <a:pt x="8412" y="15411"/>
                  <a:pt x="8273" y="15504"/>
                  <a:pt x="8101" y="15504"/>
                </a:cubicBezTo>
                <a:cubicBezTo>
                  <a:pt x="7995" y="15504"/>
                  <a:pt x="7901" y="15468"/>
                  <a:pt x="7819" y="15397"/>
                </a:cubicBezTo>
                <a:cubicBezTo>
                  <a:pt x="8233" y="15747"/>
                  <a:pt x="8445" y="16199"/>
                  <a:pt x="8452" y="16746"/>
                </a:cubicBezTo>
                <a:cubicBezTo>
                  <a:pt x="8452" y="16972"/>
                  <a:pt x="8412" y="17187"/>
                  <a:pt x="8334" y="17390"/>
                </a:cubicBezTo>
                <a:cubicBezTo>
                  <a:pt x="8254" y="17591"/>
                  <a:pt x="8150" y="17777"/>
                  <a:pt x="8016" y="17944"/>
                </a:cubicBezTo>
                <a:cubicBezTo>
                  <a:pt x="7884" y="18107"/>
                  <a:pt x="7736" y="18240"/>
                  <a:pt x="7567" y="18342"/>
                </a:cubicBezTo>
                <a:cubicBezTo>
                  <a:pt x="7395" y="18440"/>
                  <a:pt x="7221" y="18488"/>
                  <a:pt x="7042" y="18488"/>
                </a:cubicBezTo>
                <a:cubicBezTo>
                  <a:pt x="6781" y="18488"/>
                  <a:pt x="6545" y="18409"/>
                  <a:pt x="6343" y="18246"/>
                </a:cubicBezTo>
                <a:lnTo>
                  <a:pt x="550" y="13627"/>
                </a:lnTo>
                <a:cubicBezTo>
                  <a:pt x="183" y="13328"/>
                  <a:pt x="0" y="12915"/>
                  <a:pt x="0" y="12379"/>
                </a:cubicBezTo>
                <a:cubicBezTo>
                  <a:pt x="0" y="11939"/>
                  <a:pt x="136" y="11529"/>
                  <a:pt x="416" y="11151"/>
                </a:cubicBezTo>
                <a:cubicBezTo>
                  <a:pt x="694" y="10773"/>
                  <a:pt x="1023" y="10581"/>
                  <a:pt x="1407" y="10581"/>
                </a:cubicBezTo>
                <a:cubicBezTo>
                  <a:pt x="1673" y="10581"/>
                  <a:pt x="1925" y="10682"/>
                  <a:pt x="2174" y="10880"/>
                </a:cubicBezTo>
                <a:cubicBezTo>
                  <a:pt x="2024" y="10756"/>
                  <a:pt x="1944" y="10586"/>
                  <a:pt x="1939" y="10380"/>
                </a:cubicBezTo>
                <a:cubicBezTo>
                  <a:pt x="1939" y="10310"/>
                  <a:pt x="1967" y="10202"/>
                  <a:pt x="2026" y="10058"/>
                </a:cubicBezTo>
                <a:lnTo>
                  <a:pt x="5792" y="3271"/>
                </a:lnTo>
                <a:cubicBezTo>
                  <a:pt x="5898" y="3094"/>
                  <a:pt x="6034" y="2998"/>
                  <a:pt x="6209" y="2989"/>
                </a:cubicBezTo>
                <a:cubicBezTo>
                  <a:pt x="6329" y="2989"/>
                  <a:pt x="6418" y="3029"/>
                  <a:pt x="6479" y="3111"/>
                </a:cubicBezTo>
                <a:cubicBezTo>
                  <a:pt x="6293" y="2947"/>
                  <a:pt x="6140" y="2755"/>
                  <a:pt x="6027" y="2529"/>
                </a:cubicBezTo>
                <a:cubicBezTo>
                  <a:pt x="5914" y="2303"/>
                  <a:pt x="5860" y="2052"/>
                  <a:pt x="5860" y="1770"/>
                </a:cubicBezTo>
                <a:cubicBezTo>
                  <a:pt x="5860" y="1329"/>
                  <a:pt x="6001" y="926"/>
                  <a:pt x="6289" y="556"/>
                </a:cubicBezTo>
                <a:cubicBezTo>
                  <a:pt x="6573" y="189"/>
                  <a:pt x="6898" y="0"/>
                  <a:pt x="7268" y="0"/>
                </a:cubicBezTo>
                <a:cubicBezTo>
                  <a:pt x="7515" y="0"/>
                  <a:pt x="7750" y="90"/>
                  <a:pt x="7964" y="259"/>
                </a:cubicBezTo>
                <a:lnTo>
                  <a:pt x="13757" y="4881"/>
                </a:lnTo>
                <a:cubicBezTo>
                  <a:pt x="13931" y="5025"/>
                  <a:pt x="14065" y="5205"/>
                  <a:pt x="14162" y="5426"/>
                </a:cubicBezTo>
                <a:cubicBezTo>
                  <a:pt x="14258" y="5646"/>
                  <a:pt x="14310" y="5889"/>
                  <a:pt x="14310" y="6151"/>
                </a:cubicBezTo>
                <a:cubicBezTo>
                  <a:pt x="14310" y="6374"/>
                  <a:pt x="14270" y="6594"/>
                  <a:pt x="14190" y="6806"/>
                </a:cubicBezTo>
                <a:cubicBezTo>
                  <a:pt x="14112" y="7021"/>
                  <a:pt x="14014" y="7204"/>
                  <a:pt x="13891" y="7368"/>
                </a:cubicBezTo>
                <a:cubicBezTo>
                  <a:pt x="13771" y="7529"/>
                  <a:pt x="13623" y="7662"/>
                  <a:pt x="13442" y="7763"/>
                </a:cubicBezTo>
                <a:cubicBezTo>
                  <a:pt x="13260" y="7871"/>
                  <a:pt x="13081" y="7921"/>
                  <a:pt x="12900" y="7921"/>
                </a:cubicBezTo>
                <a:cubicBezTo>
                  <a:pt x="12655" y="7921"/>
                  <a:pt x="12397" y="7820"/>
                  <a:pt x="12135" y="7611"/>
                </a:cubicBezTo>
                <a:cubicBezTo>
                  <a:pt x="12284" y="7738"/>
                  <a:pt x="12366" y="7902"/>
                  <a:pt x="12373" y="8111"/>
                </a:cubicBezTo>
                <a:cubicBezTo>
                  <a:pt x="12373" y="8238"/>
                  <a:pt x="12342" y="8348"/>
                  <a:pt x="12281" y="8449"/>
                </a:cubicBezTo>
                <a:lnTo>
                  <a:pt x="11100" y="10581"/>
                </a:lnTo>
                <a:lnTo>
                  <a:pt x="13656" y="12625"/>
                </a:lnTo>
                <a:cubicBezTo>
                  <a:pt x="13762" y="12588"/>
                  <a:pt x="13865" y="12563"/>
                  <a:pt x="13971" y="12546"/>
                </a:cubicBezTo>
                <a:cubicBezTo>
                  <a:pt x="14077" y="12526"/>
                  <a:pt x="14183" y="12517"/>
                  <a:pt x="14287" y="12517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16" name="AutoShape 93"/>
          <p:cNvSpPr>
            <a:spLocks noChangeArrowheads="1"/>
          </p:cNvSpPr>
          <p:nvPr/>
        </p:nvSpPr>
        <p:spPr bwMode="auto">
          <a:xfrm>
            <a:off x="8347075" y="3460750"/>
            <a:ext cx="247650" cy="242888"/>
          </a:xfrm>
          <a:custGeom>
            <a:avLst/>
            <a:gdLst>
              <a:gd name="T0" fmla="*/ 0 w 21575"/>
              <a:gd name="T1" fmla="*/ 121444 h 21600"/>
              <a:gd name="T2" fmla="*/ 0 w 21575"/>
              <a:gd name="T3" fmla="*/ 121444 h 21600"/>
              <a:gd name="T4" fmla="*/ 0 w 21575"/>
              <a:gd name="T5" fmla="*/ 121444 h 21600"/>
              <a:gd name="T6" fmla="*/ 0 w 21575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75"/>
              <a:gd name="T13" fmla="*/ 0 h 21600"/>
              <a:gd name="T14" fmla="*/ 21575 w 21575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75" h="21600">
                <a:moveTo>
                  <a:pt x="12386" y="0"/>
                </a:moveTo>
                <a:lnTo>
                  <a:pt x="12386" y="0"/>
                </a:lnTo>
                <a:cubicBezTo>
                  <a:pt x="12913" y="0"/>
                  <a:pt x="13415" y="44"/>
                  <a:pt x="13894" y="126"/>
                </a:cubicBezTo>
                <a:cubicBezTo>
                  <a:pt x="14374" y="211"/>
                  <a:pt x="14850" y="305"/>
                  <a:pt x="15324" y="407"/>
                </a:cubicBezTo>
                <a:cubicBezTo>
                  <a:pt x="15691" y="481"/>
                  <a:pt x="16070" y="551"/>
                  <a:pt x="16465" y="619"/>
                </a:cubicBezTo>
                <a:cubicBezTo>
                  <a:pt x="16860" y="683"/>
                  <a:pt x="17275" y="716"/>
                  <a:pt x="17713" y="716"/>
                </a:cubicBezTo>
                <a:lnTo>
                  <a:pt x="17741" y="716"/>
                </a:lnTo>
                <a:cubicBezTo>
                  <a:pt x="17999" y="716"/>
                  <a:pt x="18279" y="692"/>
                  <a:pt x="18579" y="648"/>
                </a:cubicBezTo>
                <a:cubicBezTo>
                  <a:pt x="18876" y="601"/>
                  <a:pt x="19176" y="575"/>
                  <a:pt x="19470" y="575"/>
                </a:cubicBezTo>
                <a:cubicBezTo>
                  <a:pt x="19695" y="575"/>
                  <a:pt x="19899" y="604"/>
                  <a:pt x="20079" y="660"/>
                </a:cubicBezTo>
                <a:cubicBezTo>
                  <a:pt x="20267" y="715"/>
                  <a:pt x="20409" y="833"/>
                  <a:pt x="20516" y="1012"/>
                </a:cubicBezTo>
                <a:cubicBezTo>
                  <a:pt x="20723" y="1299"/>
                  <a:pt x="20841" y="1637"/>
                  <a:pt x="20866" y="2018"/>
                </a:cubicBezTo>
                <a:cubicBezTo>
                  <a:pt x="20894" y="2393"/>
                  <a:pt x="20883" y="2751"/>
                  <a:pt x="20841" y="3077"/>
                </a:cubicBezTo>
                <a:cubicBezTo>
                  <a:pt x="20802" y="3403"/>
                  <a:pt x="20768" y="3734"/>
                  <a:pt x="20732" y="4075"/>
                </a:cubicBezTo>
                <a:cubicBezTo>
                  <a:pt x="20698" y="4412"/>
                  <a:pt x="20704" y="4746"/>
                  <a:pt x="20757" y="5081"/>
                </a:cubicBezTo>
                <a:cubicBezTo>
                  <a:pt x="20796" y="5301"/>
                  <a:pt x="20847" y="5483"/>
                  <a:pt x="20911" y="5638"/>
                </a:cubicBezTo>
                <a:cubicBezTo>
                  <a:pt x="20979" y="5794"/>
                  <a:pt x="21049" y="5964"/>
                  <a:pt x="21119" y="6152"/>
                </a:cubicBezTo>
                <a:cubicBezTo>
                  <a:pt x="21194" y="6319"/>
                  <a:pt x="21242" y="6509"/>
                  <a:pt x="21267" y="6712"/>
                </a:cubicBezTo>
                <a:cubicBezTo>
                  <a:pt x="21295" y="6917"/>
                  <a:pt x="21326" y="7117"/>
                  <a:pt x="21363" y="7301"/>
                </a:cubicBezTo>
                <a:cubicBezTo>
                  <a:pt x="21525" y="8275"/>
                  <a:pt x="21592" y="9191"/>
                  <a:pt x="21570" y="10050"/>
                </a:cubicBezTo>
                <a:cubicBezTo>
                  <a:pt x="21548" y="10904"/>
                  <a:pt x="21444" y="11702"/>
                  <a:pt x="21262" y="12444"/>
                </a:cubicBezTo>
                <a:cubicBezTo>
                  <a:pt x="21079" y="13183"/>
                  <a:pt x="20827" y="13876"/>
                  <a:pt x="20505" y="14530"/>
                </a:cubicBezTo>
                <a:cubicBezTo>
                  <a:pt x="20182" y="15178"/>
                  <a:pt x="19818" y="15800"/>
                  <a:pt x="19417" y="16390"/>
                </a:cubicBezTo>
                <a:cubicBezTo>
                  <a:pt x="19086" y="16847"/>
                  <a:pt x="18733" y="17302"/>
                  <a:pt x="18357" y="17760"/>
                </a:cubicBezTo>
                <a:cubicBezTo>
                  <a:pt x="17982" y="18214"/>
                  <a:pt x="17570" y="18640"/>
                  <a:pt x="17121" y="19044"/>
                </a:cubicBezTo>
                <a:cubicBezTo>
                  <a:pt x="16673" y="19446"/>
                  <a:pt x="16182" y="19807"/>
                  <a:pt x="15638" y="20130"/>
                </a:cubicBezTo>
                <a:cubicBezTo>
                  <a:pt x="15097" y="20456"/>
                  <a:pt x="14494" y="20731"/>
                  <a:pt x="13836" y="20966"/>
                </a:cubicBezTo>
                <a:cubicBezTo>
                  <a:pt x="13152" y="21218"/>
                  <a:pt x="12445" y="21379"/>
                  <a:pt x="11708" y="21447"/>
                </a:cubicBezTo>
                <a:cubicBezTo>
                  <a:pt x="10968" y="21509"/>
                  <a:pt x="10258" y="21561"/>
                  <a:pt x="9580" y="21599"/>
                </a:cubicBezTo>
                <a:lnTo>
                  <a:pt x="9165" y="21599"/>
                </a:lnTo>
                <a:cubicBezTo>
                  <a:pt x="8234" y="21599"/>
                  <a:pt x="7363" y="21520"/>
                  <a:pt x="6555" y="21365"/>
                </a:cubicBezTo>
                <a:cubicBezTo>
                  <a:pt x="5745" y="21212"/>
                  <a:pt x="4882" y="21136"/>
                  <a:pt x="3970" y="21136"/>
                </a:cubicBezTo>
                <a:lnTo>
                  <a:pt x="3917" y="21136"/>
                </a:lnTo>
                <a:cubicBezTo>
                  <a:pt x="3603" y="21136"/>
                  <a:pt x="3258" y="21186"/>
                  <a:pt x="2880" y="21283"/>
                </a:cubicBezTo>
                <a:cubicBezTo>
                  <a:pt x="2510" y="21382"/>
                  <a:pt x="2137" y="21441"/>
                  <a:pt x="1770" y="21456"/>
                </a:cubicBezTo>
                <a:lnTo>
                  <a:pt x="1742" y="21456"/>
                </a:lnTo>
                <a:cubicBezTo>
                  <a:pt x="1411" y="21456"/>
                  <a:pt x="1117" y="21377"/>
                  <a:pt x="864" y="21212"/>
                </a:cubicBezTo>
                <a:cubicBezTo>
                  <a:pt x="609" y="21051"/>
                  <a:pt x="416" y="20848"/>
                  <a:pt x="292" y="20614"/>
                </a:cubicBezTo>
                <a:cubicBezTo>
                  <a:pt x="113" y="20288"/>
                  <a:pt x="35" y="19951"/>
                  <a:pt x="57" y="19599"/>
                </a:cubicBezTo>
                <a:cubicBezTo>
                  <a:pt x="79" y="19247"/>
                  <a:pt x="138" y="18924"/>
                  <a:pt x="225" y="18637"/>
                </a:cubicBezTo>
                <a:cubicBezTo>
                  <a:pt x="312" y="18346"/>
                  <a:pt x="363" y="18035"/>
                  <a:pt x="368" y="17701"/>
                </a:cubicBezTo>
                <a:cubicBezTo>
                  <a:pt x="371" y="17369"/>
                  <a:pt x="349" y="17017"/>
                  <a:pt x="298" y="16642"/>
                </a:cubicBezTo>
                <a:cubicBezTo>
                  <a:pt x="250" y="16266"/>
                  <a:pt x="192" y="15888"/>
                  <a:pt x="133" y="15503"/>
                </a:cubicBezTo>
                <a:cubicBezTo>
                  <a:pt x="68" y="15119"/>
                  <a:pt x="29" y="14735"/>
                  <a:pt x="12" y="14353"/>
                </a:cubicBezTo>
                <a:cubicBezTo>
                  <a:pt x="-7" y="14025"/>
                  <a:pt x="-5" y="13705"/>
                  <a:pt x="23" y="13388"/>
                </a:cubicBezTo>
                <a:cubicBezTo>
                  <a:pt x="51" y="13077"/>
                  <a:pt x="82" y="12728"/>
                  <a:pt x="119" y="12344"/>
                </a:cubicBezTo>
                <a:cubicBezTo>
                  <a:pt x="155" y="12018"/>
                  <a:pt x="186" y="11678"/>
                  <a:pt x="211" y="11332"/>
                </a:cubicBezTo>
                <a:cubicBezTo>
                  <a:pt x="239" y="10986"/>
                  <a:pt x="284" y="10681"/>
                  <a:pt x="346" y="10405"/>
                </a:cubicBezTo>
                <a:cubicBezTo>
                  <a:pt x="472" y="9789"/>
                  <a:pt x="609" y="9190"/>
                  <a:pt x="758" y="8610"/>
                </a:cubicBezTo>
                <a:cubicBezTo>
                  <a:pt x="904" y="8026"/>
                  <a:pt x="1103" y="7483"/>
                  <a:pt x="1352" y="6967"/>
                </a:cubicBezTo>
                <a:cubicBezTo>
                  <a:pt x="1532" y="6583"/>
                  <a:pt x="1731" y="6201"/>
                  <a:pt x="1955" y="5826"/>
                </a:cubicBezTo>
                <a:cubicBezTo>
                  <a:pt x="2179" y="5453"/>
                  <a:pt x="2420" y="5080"/>
                  <a:pt x="2681" y="4717"/>
                </a:cubicBezTo>
                <a:cubicBezTo>
                  <a:pt x="2771" y="4588"/>
                  <a:pt x="2866" y="4473"/>
                  <a:pt x="2964" y="4374"/>
                </a:cubicBezTo>
                <a:cubicBezTo>
                  <a:pt x="3062" y="4277"/>
                  <a:pt x="3169" y="4183"/>
                  <a:pt x="3286" y="4086"/>
                </a:cubicBezTo>
                <a:cubicBezTo>
                  <a:pt x="3491" y="3872"/>
                  <a:pt x="3690" y="3658"/>
                  <a:pt x="3889" y="3449"/>
                </a:cubicBezTo>
                <a:cubicBezTo>
                  <a:pt x="4085" y="3238"/>
                  <a:pt x="4304" y="3036"/>
                  <a:pt x="4545" y="2851"/>
                </a:cubicBezTo>
                <a:cubicBezTo>
                  <a:pt x="4786" y="2663"/>
                  <a:pt x="5044" y="2493"/>
                  <a:pt x="5319" y="2338"/>
                </a:cubicBezTo>
                <a:cubicBezTo>
                  <a:pt x="5591" y="2182"/>
                  <a:pt x="5885" y="2027"/>
                  <a:pt x="6199" y="1868"/>
                </a:cubicBezTo>
                <a:cubicBezTo>
                  <a:pt x="6494" y="1719"/>
                  <a:pt x="6796" y="1581"/>
                  <a:pt x="7102" y="1455"/>
                </a:cubicBezTo>
                <a:cubicBezTo>
                  <a:pt x="7413" y="1329"/>
                  <a:pt x="7733" y="1197"/>
                  <a:pt x="8063" y="1065"/>
                </a:cubicBezTo>
                <a:cubicBezTo>
                  <a:pt x="8691" y="795"/>
                  <a:pt x="9387" y="554"/>
                  <a:pt x="10158" y="349"/>
                </a:cubicBezTo>
                <a:lnTo>
                  <a:pt x="10186" y="323"/>
                </a:lnTo>
                <a:cubicBezTo>
                  <a:pt x="10584" y="211"/>
                  <a:pt x="10968" y="129"/>
                  <a:pt x="11324" y="76"/>
                </a:cubicBezTo>
                <a:cubicBezTo>
                  <a:pt x="11683" y="26"/>
                  <a:pt x="12036" y="0"/>
                  <a:pt x="12386" y="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17" name="AutoShape 94"/>
          <p:cNvSpPr>
            <a:spLocks noChangeArrowheads="1"/>
          </p:cNvSpPr>
          <p:nvPr/>
        </p:nvSpPr>
        <p:spPr bwMode="auto">
          <a:xfrm>
            <a:off x="8886825" y="3468688"/>
            <a:ext cx="247650" cy="292100"/>
          </a:xfrm>
          <a:custGeom>
            <a:avLst/>
            <a:gdLst>
              <a:gd name="T0" fmla="*/ 123825 w 21600"/>
              <a:gd name="T1" fmla="*/ 146050 h 21600"/>
              <a:gd name="T2" fmla="*/ 123825 w 21600"/>
              <a:gd name="T3" fmla="*/ 146050 h 21600"/>
              <a:gd name="T4" fmla="*/ 123825 w 21600"/>
              <a:gd name="T5" fmla="*/ 146050 h 21600"/>
              <a:gd name="T6" fmla="*/ 123825 w 21600"/>
              <a:gd name="T7" fmla="*/ 1460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71" y="9829"/>
                </a:moveTo>
                <a:cubicBezTo>
                  <a:pt x="20671" y="9939"/>
                  <a:pt x="20995" y="10131"/>
                  <a:pt x="21232" y="10408"/>
                </a:cubicBezTo>
                <a:cubicBezTo>
                  <a:pt x="21481" y="10681"/>
                  <a:pt x="21599" y="11001"/>
                  <a:pt x="21599" y="11358"/>
                </a:cubicBezTo>
                <a:lnTo>
                  <a:pt x="21599" y="19987"/>
                </a:lnTo>
                <a:cubicBezTo>
                  <a:pt x="21599" y="20419"/>
                  <a:pt x="21398" y="20796"/>
                  <a:pt x="21002" y="21116"/>
                </a:cubicBezTo>
                <a:cubicBezTo>
                  <a:pt x="20606" y="21438"/>
                  <a:pt x="20138" y="21599"/>
                  <a:pt x="19598" y="21599"/>
                </a:cubicBezTo>
                <a:lnTo>
                  <a:pt x="2016" y="21599"/>
                </a:lnTo>
                <a:cubicBezTo>
                  <a:pt x="1476" y="21599"/>
                  <a:pt x="1004" y="21438"/>
                  <a:pt x="604" y="21116"/>
                </a:cubicBezTo>
                <a:cubicBezTo>
                  <a:pt x="198" y="20796"/>
                  <a:pt x="0" y="20419"/>
                  <a:pt x="0" y="19987"/>
                </a:cubicBezTo>
                <a:lnTo>
                  <a:pt x="0" y="11358"/>
                </a:lnTo>
                <a:cubicBezTo>
                  <a:pt x="0" y="11001"/>
                  <a:pt x="122" y="10681"/>
                  <a:pt x="367" y="10408"/>
                </a:cubicBezTo>
                <a:cubicBezTo>
                  <a:pt x="619" y="10131"/>
                  <a:pt x="939" y="9938"/>
                  <a:pt x="1346" y="9829"/>
                </a:cubicBezTo>
                <a:lnTo>
                  <a:pt x="1346" y="7566"/>
                </a:lnTo>
                <a:cubicBezTo>
                  <a:pt x="1346" y="6530"/>
                  <a:pt x="1591" y="5551"/>
                  <a:pt x="2084" y="4632"/>
                </a:cubicBezTo>
                <a:cubicBezTo>
                  <a:pt x="2581" y="3711"/>
                  <a:pt x="3254" y="2908"/>
                  <a:pt x="4108" y="2219"/>
                </a:cubicBezTo>
                <a:cubicBezTo>
                  <a:pt x="4968" y="1531"/>
                  <a:pt x="5973" y="990"/>
                  <a:pt x="7125" y="593"/>
                </a:cubicBezTo>
                <a:cubicBezTo>
                  <a:pt x="8281" y="198"/>
                  <a:pt x="9509" y="0"/>
                  <a:pt x="10809" y="0"/>
                </a:cubicBezTo>
                <a:cubicBezTo>
                  <a:pt x="12105" y="0"/>
                  <a:pt x="13329" y="198"/>
                  <a:pt x="14478" y="593"/>
                </a:cubicBezTo>
                <a:cubicBezTo>
                  <a:pt x="15630" y="990"/>
                  <a:pt x="16634" y="1531"/>
                  <a:pt x="17495" y="2219"/>
                </a:cubicBezTo>
                <a:cubicBezTo>
                  <a:pt x="18355" y="2908"/>
                  <a:pt x="19036" y="3714"/>
                  <a:pt x="19533" y="4641"/>
                </a:cubicBezTo>
                <a:cubicBezTo>
                  <a:pt x="20022" y="5562"/>
                  <a:pt x="20271" y="6538"/>
                  <a:pt x="20271" y="7566"/>
                </a:cubicBezTo>
                <a:lnTo>
                  <a:pt x="20271" y="9829"/>
                </a:lnTo>
                <a:close/>
                <a:moveTo>
                  <a:pt x="16202" y="7566"/>
                </a:moveTo>
                <a:cubicBezTo>
                  <a:pt x="16202" y="6961"/>
                  <a:pt x="16062" y="6394"/>
                  <a:pt x="15781" y="5870"/>
                </a:cubicBezTo>
                <a:cubicBezTo>
                  <a:pt x="15496" y="5349"/>
                  <a:pt x="15108" y="4894"/>
                  <a:pt x="14614" y="4508"/>
                </a:cubicBezTo>
                <a:cubicBezTo>
                  <a:pt x="14125" y="4123"/>
                  <a:pt x="13545" y="3817"/>
                  <a:pt x="12886" y="3593"/>
                </a:cubicBezTo>
                <a:cubicBezTo>
                  <a:pt x="12224" y="3365"/>
                  <a:pt x="11532" y="3253"/>
                  <a:pt x="10809" y="3253"/>
                </a:cubicBezTo>
                <a:cubicBezTo>
                  <a:pt x="10049" y="3253"/>
                  <a:pt x="9347" y="3365"/>
                  <a:pt x="8706" y="3593"/>
                </a:cubicBezTo>
                <a:cubicBezTo>
                  <a:pt x="8061" y="3817"/>
                  <a:pt x="7489" y="4123"/>
                  <a:pt x="6988" y="4508"/>
                </a:cubicBezTo>
                <a:cubicBezTo>
                  <a:pt x="6488" y="4894"/>
                  <a:pt x="6099" y="5352"/>
                  <a:pt x="5818" y="5879"/>
                </a:cubicBezTo>
                <a:cubicBezTo>
                  <a:pt x="5537" y="6406"/>
                  <a:pt x="5397" y="6970"/>
                  <a:pt x="5397" y="7566"/>
                </a:cubicBezTo>
                <a:lnTo>
                  <a:pt x="5397" y="9717"/>
                </a:lnTo>
                <a:lnTo>
                  <a:pt x="16202" y="9717"/>
                </a:lnTo>
                <a:lnTo>
                  <a:pt x="16202" y="7566"/>
                </a:lnTo>
                <a:close/>
                <a:moveTo>
                  <a:pt x="11964" y="15409"/>
                </a:moveTo>
                <a:cubicBezTo>
                  <a:pt x="12296" y="15245"/>
                  <a:pt x="12569" y="15020"/>
                  <a:pt x="12782" y="14744"/>
                </a:cubicBezTo>
                <a:cubicBezTo>
                  <a:pt x="12990" y="14462"/>
                  <a:pt x="13098" y="14159"/>
                  <a:pt x="13098" y="13840"/>
                </a:cubicBezTo>
                <a:cubicBezTo>
                  <a:pt x="13098" y="13333"/>
                  <a:pt x="12875" y="12898"/>
                  <a:pt x="12429" y="12530"/>
                </a:cubicBezTo>
                <a:cubicBezTo>
                  <a:pt x="11979" y="12161"/>
                  <a:pt x="11439" y="11980"/>
                  <a:pt x="10809" y="11980"/>
                </a:cubicBezTo>
                <a:cubicBezTo>
                  <a:pt x="10175" y="11980"/>
                  <a:pt x="9638" y="12161"/>
                  <a:pt x="9188" y="12530"/>
                </a:cubicBezTo>
                <a:cubicBezTo>
                  <a:pt x="8738" y="12898"/>
                  <a:pt x="8515" y="13333"/>
                  <a:pt x="8515" y="13840"/>
                </a:cubicBezTo>
                <a:cubicBezTo>
                  <a:pt x="8515" y="14159"/>
                  <a:pt x="8616" y="14462"/>
                  <a:pt x="8825" y="14744"/>
                </a:cubicBezTo>
                <a:cubicBezTo>
                  <a:pt x="9033" y="15020"/>
                  <a:pt x="9300" y="15233"/>
                  <a:pt x="9638" y="15383"/>
                </a:cubicBezTo>
                <a:lnTo>
                  <a:pt x="8515" y="19339"/>
                </a:lnTo>
                <a:lnTo>
                  <a:pt x="13098" y="19339"/>
                </a:lnTo>
                <a:lnTo>
                  <a:pt x="11964" y="1540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18" name="AutoShape 95"/>
          <p:cNvSpPr>
            <a:spLocks noChangeArrowheads="1"/>
          </p:cNvSpPr>
          <p:nvPr/>
        </p:nvSpPr>
        <p:spPr bwMode="auto">
          <a:xfrm>
            <a:off x="838200" y="3902075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5292" y="0"/>
                </a:moveTo>
                <a:cubicBezTo>
                  <a:pt x="16156" y="0"/>
                  <a:pt x="16975" y="198"/>
                  <a:pt x="17745" y="593"/>
                </a:cubicBezTo>
                <a:cubicBezTo>
                  <a:pt x="18516" y="987"/>
                  <a:pt x="19185" y="1531"/>
                  <a:pt x="19756" y="2219"/>
                </a:cubicBezTo>
                <a:cubicBezTo>
                  <a:pt x="20325" y="2908"/>
                  <a:pt x="20776" y="3714"/>
                  <a:pt x="21107" y="4641"/>
                </a:cubicBezTo>
                <a:cubicBezTo>
                  <a:pt x="21434" y="5562"/>
                  <a:pt x="21599" y="6538"/>
                  <a:pt x="21599" y="7566"/>
                </a:cubicBezTo>
                <a:lnTo>
                  <a:pt x="21599" y="9662"/>
                </a:lnTo>
                <a:cubicBezTo>
                  <a:pt x="21599" y="9965"/>
                  <a:pt x="21516" y="10221"/>
                  <a:pt x="21340" y="10428"/>
                </a:cubicBezTo>
                <a:cubicBezTo>
                  <a:pt x="21168" y="10635"/>
                  <a:pt x="20956" y="10736"/>
                  <a:pt x="20704" y="10736"/>
                </a:cubicBezTo>
                <a:lnTo>
                  <a:pt x="19785" y="10736"/>
                </a:lnTo>
                <a:cubicBezTo>
                  <a:pt x="19531" y="10736"/>
                  <a:pt x="19322" y="10632"/>
                  <a:pt x="19152" y="10422"/>
                </a:cubicBezTo>
                <a:cubicBezTo>
                  <a:pt x="18984" y="10209"/>
                  <a:pt x="18900" y="9956"/>
                  <a:pt x="18900" y="9662"/>
                </a:cubicBezTo>
                <a:lnTo>
                  <a:pt x="18900" y="7566"/>
                </a:lnTo>
                <a:cubicBezTo>
                  <a:pt x="18900" y="6961"/>
                  <a:pt x="18806" y="6394"/>
                  <a:pt x="18614" y="5870"/>
                </a:cubicBezTo>
                <a:cubicBezTo>
                  <a:pt x="18422" y="5349"/>
                  <a:pt x="18163" y="4894"/>
                  <a:pt x="17844" y="4508"/>
                </a:cubicBezTo>
                <a:cubicBezTo>
                  <a:pt x="17522" y="4123"/>
                  <a:pt x="17140" y="3817"/>
                  <a:pt x="16706" y="3593"/>
                </a:cubicBezTo>
                <a:cubicBezTo>
                  <a:pt x="16269" y="3365"/>
                  <a:pt x="15796" y="3253"/>
                  <a:pt x="15292" y="3253"/>
                </a:cubicBezTo>
                <a:cubicBezTo>
                  <a:pt x="14788" y="3253"/>
                  <a:pt x="14320" y="3365"/>
                  <a:pt x="13891" y="3593"/>
                </a:cubicBezTo>
                <a:cubicBezTo>
                  <a:pt x="13461" y="3817"/>
                  <a:pt x="13082" y="4123"/>
                  <a:pt x="12753" y="4508"/>
                </a:cubicBezTo>
                <a:cubicBezTo>
                  <a:pt x="12422" y="4894"/>
                  <a:pt x="12165" y="5352"/>
                  <a:pt x="11978" y="5876"/>
                </a:cubicBezTo>
                <a:cubicBezTo>
                  <a:pt x="11788" y="6406"/>
                  <a:pt x="11695" y="6970"/>
                  <a:pt x="11695" y="7566"/>
                </a:cubicBezTo>
                <a:lnTo>
                  <a:pt x="11695" y="9717"/>
                </a:lnTo>
                <a:lnTo>
                  <a:pt x="13063" y="9717"/>
                </a:lnTo>
                <a:cubicBezTo>
                  <a:pt x="13423" y="9717"/>
                  <a:pt x="13735" y="9875"/>
                  <a:pt x="14001" y="10192"/>
                </a:cubicBezTo>
                <a:cubicBezTo>
                  <a:pt x="14263" y="10511"/>
                  <a:pt x="14395" y="10900"/>
                  <a:pt x="14395" y="11358"/>
                </a:cubicBezTo>
                <a:lnTo>
                  <a:pt x="14395" y="19987"/>
                </a:lnTo>
                <a:cubicBezTo>
                  <a:pt x="14395" y="20419"/>
                  <a:pt x="14263" y="20796"/>
                  <a:pt x="14001" y="21116"/>
                </a:cubicBezTo>
                <a:cubicBezTo>
                  <a:pt x="13735" y="21438"/>
                  <a:pt x="13423" y="21599"/>
                  <a:pt x="13063" y="21599"/>
                </a:cubicBezTo>
                <a:lnTo>
                  <a:pt x="1343" y="21599"/>
                </a:lnTo>
                <a:cubicBezTo>
                  <a:pt x="983" y="21599"/>
                  <a:pt x="669" y="21438"/>
                  <a:pt x="403" y="21116"/>
                </a:cubicBezTo>
                <a:cubicBezTo>
                  <a:pt x="134" y="20796"/>
                  <a:pt x="0" y="20419"/>
                  <a:pt x="0" y="19987"/>
                </a:cubicBezTo>
                <a:lnTo>
                  <a:pt x="0" y="11358"/>
                </a:lnTo>
                <a:cubicBezTo>
                  <a:pt x="0" y="10909"/>
                  <a:pt x="134" y="10523"/>
                  <a:pt x="403" y="10201"/>
                </a:cubicBezTo>
                <a:cubicBezTo>
                  <a:pt x="669" y="9878"/>
                  <a:pt x="984" y="9717"/>
                  <a:pt x="1343" y="9717"/>
                </a:cubicBezTo>
                <a:lnTo>
                  <a:pt x="8985" y="9717"/>
                </a:lnTo>
                <a:lnTo>
                  <a:pt x="8985" y="7566"/>
                </a:lnTo>
                <a:cubicBezTo>
                  <a:pt x="8985" y="6529"/>
                  <a:pt x="9148" y="5550"/>
                  <a:pt x="9477" y="4632"/>
                </a:cubicBezTo>
                <a:cubicBezTo>
                  <a:pt x="9808" y="3711"/>
                  <a:pt x="10260" y="2907"/>
                  <a:pt x="10833" y="2219"/>
                </a:cubicBezTo>
                <a:cubicBezTo>
                  <a:pt x="11409" y="1531"/>
                  <a:pt x="12079" y="987"/>
                  <a:pt x="12844" y="592"/>
                </a:cubicBezTo>
                <a:cubicBezTo>
                  <a:pt x="13615" y="198"/>
                  <a:pt x="14426" y="0"/>
                  <a:pt x="15292" y="0"/>
                </a:cubicBezTo>
                <a:moveTo>
                  <a:pt x="7972" y="15409"/>
                </a:moveTo>
                <a:cubicBezTo>
                  <a:pt x="8195" y="15245"/>
                  <a:pt x="8375" y="15021"/>
                  <a:pt x="8519" y="14741"/>
                </a:cubicBezTo>
                <a:cubicBezTo>
                  <a:pt x="8661" y="14462"/>
                  <a:pt x="8731" y="14160"/>
                  <a:pt x="8731" y="13840"/>
                </a:cubicBezTo>
                <a:cubicBezTo>
                  <a:pt x="8731" y="13333"/>
                  <a:pt x="8582" y="12896"/>
                  <a:pt x="8282" y="12530"/>
                </a:cubicBezTo>
                <a:cubicBezTo>
                  <a:pt x="7987" y="12162"/>
                  <a:pt x="7624" y="11980"/>
                  <a:pt x="7204" y="11980"/>
                </a:cubicBezTo>
                <a:cubicBezTo>
                  <a:pt x="6782" y="11980"/>
                  <a:pt x="6422" y="12162"/>
                  <a:pt x="6122" y="12530"/>
                </a:cubicBezTo>
                <a:cubicBezTo>
                  <a:pt x="5824" y="12896"/>
                  <a:pt x="5675" y="13333"/>
                  <a:pt x="5675" y="13840"/>
                </a:cubicBezTo>
                <a:cubicBezTo>
                  <a:pt x="5675" y="14160"/>
                  <a:pt x="5745" y="14462"/>
                  <a:pt x="5882" y="14741"/>
                </a:cubicBezTo>
                <a:cubicBezTo>
                  <a:pt x="6021" y="15021"/>
                  <a:pt x="6201" y="15234"/>
                  <a:pt x="6422" y="15380"/>
                </a:cubicBezTo>
                <a:lnTo>
                  <a:pt x="5675" y="19339"/>
                </a:lnTo>
                <a:lnTo>
                  <a:pt x="8731" y="19339"/>
                </a:lnTo>
                <a:lnTo>
                  <a:pt x="7972" y="15409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19" name="AutoShape 96"/>
          <p:cNvSpPr>
            <a:spLocks noChangeArrowheads="1"/>
          </p:cNvSpPr>
          <p:nvPr/>
        </p:nvSpPr>
        <p:spPr bwMode="auto">
          <a:xfrm>
            <a:off x="1416050" y="3902075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845" y="434"/>
                </a:moveTo>
                <a:cubicBezTo>
                  <a:pt x="19000" y="276"/>
                  <a:pt x="19186" y="194"/>
                  <a:pt x="19399" y="194"/>
                </a:cubicBezTo>
                <a:cubicBezTo>
                  <a:pt x="19670" y="194"/>
                  <a:pt x="19900" y="332"/>
                  <a:pt x="20087" y="602"/>
                </a:cubicBezTo>
                <a:cubicBezTo>
                  <a:pt x="20165" y="716"/>
                  <a:pt x="20282" y="872"/>
                  <a:pt x="20432" y="1072"/>
                </a:cubicBezTo>
                <a:cubicBezTo>
                  <a:pt x="20586" y="1274"/>
                  <a:pt x="20733" y="1483"/>
                  <a:pt x="20880" y="1692"/>
                </a:cubicBezTo>
                <a:cubicBezTo>
                  <a:pt x="21024" y="1903"/>
                  <a:pt x="21147" y="2127"/>
                  <a:pt x="21252" y="2359"/>
                </a:cubicBezTo>
                <a:cubicBezTo>
                  <a:pt x="21357" y="2597"/>
                  <a:pt x="21411" y="2796"/>
                  <a:pt x="21411" y="2967"/>
                </a:cubicBezTo>
                <a:cubicBezTo>
                  <a:pt x="21411" y="3334"/>
                  <a:pt x="21298" y="3616"/>
                  <a:pt x="21071" y="3825"/>
                </a:cubicBezTo>
                <a:lnTo>
                  <a:pt x="2568" y="21376"/>
                </a:lnTo>
                <a:cubicBezTo>
                  <a:pt x="2408" y="21526"/>
                  <a:pt x="2227" y="21599"/>
                  <a:pt x="2017" y="21599"/>
                </a:cubicBezTo>
                <a:cubicBezTo>
                  <a:pt x="1725" y="21599"/>
                  <a:pt x="1495" y="21464"/>
                  <a:pt x="1324" y="21194"/>
                </a:cubicBezTo>
                <a:cubicBezTo>
                  <a:pt x="1248" y="21082"/>
                  <a:pt x="1128" y="20924"/>
                  <a:pt x="971" y="20724"/>
                </a:cubicBezTo>
                <a:cubicBezTo>
                  <a:pt x="817" y="20521"/>
                  <a:pt x="668" y="20316"/>
                  <a:pt x="528" y="20104"/>
                </a:cubicBezTo>
                <a:cubicBezTo>
                  <a:pt x="386" y="19893"/>
                  <a:pt x="261" y="19672"/>
                  <a:pt x="156" y="19443"/>
                </a:cubicBezTo>
                <a:cubicBezTo>
                  <a:pt x="51" y="19214"/>
                  <a:pt x="0" y="19008"/>
                  <a:pt x="0" y="18832"/>
                </a:cubicBezTo>
                <a:cubicBezTo>
                  <a:pt x="0" y="18465"/>
                  <a:pt x="115" y="18177"/>
                  <a:pt x="337" y="17971"/>
                </a:cubicBezTo>
                <a:lnTo>
                  <a:pt x="18845" y="434"/>
                </a:lnTo>
                <a:close/>
                <a:moveTo>
                  <a:pt x="4372" y="9154"/>
                </a:moveTo>
                <a:lnTo>
                  <a:pt x="2998" y="8634"/>
                </a:lnTo>
                <a:lnTo>
                  <a:pt x="4372" y="8126"/>
                </a:lnTo>
                <a:lnTo>
                  <a:pt x="4805" y="6484"/>
                </a:lnTo>
                <a:lnTo>
                  <a:pt x="5204" y="8126"/>
                </a:lnTo>
                <a:lnTo>
                  <a:pt x="6597" y="8634"/>
                </a:lnTo>
                <a:lnTo>
                  <a:pt x="5204" y="9154"/>
                </a:lnTo>
                <a:lnTo>
                  <a:pt x="4805" y="10800"/>
                </a:lnTo>
                <a:lnTo>
                  <a:pt x="4372" y="9154"/>
                </a:lnTo>
                <a:close/>
                <a:moveTo>
                  <a:pt x="7126" y="5329"/>
                </a:moveTo>
                <a:lnTo>
                  <a:pt x="4372" y="4316"/>
                </a:lnTo>
                <a:lnTo>
                  <a:pt x="7126" y="3317"/>
                </a:lnTo>
                <a:lnTo>
                  <a:pt x="7971" y="0"/>
                </a:lnTo>
                <a:lnTo>
                  <a:pt x="8810" y="3317"/>
                </a:lnTo>
                <a:lnTo>
                  <a:pt x="11565" y="4316"/>
                </a:lnTo>
                <a:lnTo>
                  <a:pt x="8810" y="5329"/>
                </a:lnTo>
                <a:lnTo>
                  <a:pt x="7971" y="8634"/>
                </a:lnTo>
                <a:lnTo>
                  <a:pt x="7126" y="5329"/>
                </a:lnTo>
                <a:close/>
                <a:moveTo>
                  <a:pt x="12412" y="2670"/>
                </a:moveTo>
                <a:lnTo>
                  <a:pt x="11041" y="2162"/>
                </a:lnTo>
                <a:lnTo>
                  <a:pt x="12412" y="1642"/>
                </a:lnTo>
                <a:lnTo>
                  <a:pt x="12845" y="0"/>
                </a:lnTo>
                <a:lnTo>
                  <a:pt x="13278" y="1642"/>
                </a:lnTo>
                <a:lnTo>
                  <a:pt x="14637" y="2162"/>
                </a:lnTo>
                <a:lnTo>
                  <a:pt x="13278" y="2670"/>
                </a:lnTo>
                <a:lnTo>
                  <a:pt x="12845" y="4316"/>
                </a:lnTo>
                <a:lnTo>
                  <a:pt x="12412" y="2670"/>
                </a:lnTo>
                <a:close/>
                <a:moveTo>
                  <a:pt x="20498" y="2993"/>
                </a:moveTo>
                <a:lnTo>
                  <a:pt x="19399" y="1289"/>
                </a:lnTo>
                <a:lnTo>
                  <a:pt x="15070" y="5385"/>
                </a:lnTo>
                <a:lnTo>
                  <a:pt x="16172" y="7086"/>
                </a:lnTo>
                <a:lnTo>
                  <a:pt x="20498" y="2993"/>
                </a:lnTo>
                <a:close/>
                <a:moveTo>
                  <a:pt x="21599" y="9154"/>
                </a:moveTo>
                <a:lnTo>
                  <a:pt x="20229" y="9674"/>
                </a:lnTo>
                <a:lnTo>
                  <a:pt x="19807" y="11320"/>
                </a:lnTo>
                <a:lnTo>
                  <a:pt x="19374" y="9674"/>
                </a:lnTo>
                <a:lnTo>
                  <a:pt x="18001" y="9154"/>
                </a:lnTo>
                <a:lnTo>
                  <a:pt x="19374" y="8661"/>
                </a:lnTo>
                <a:lnTo>
                  <a:pt x="19807" y="7004"/>
                </a:lnTo>
                <a:lnTo>
                  <a:pt x="20229" y="8661"/>
                </a:lnTo>
                <a:lnTo>
                  <a:pt x="21599" y="9154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20" name="AutoShape 97"/>
          <p:cNvSpPr>
            <a:spLocks noChangeArrowheads="1"/>
          </p:cNvSpPr>
          <p:nvPr/>
        </p:nvSpPr>
        <p:spPr bwMode="auto">
          <a:xfrm>
            <a:off x="2032000" y="3902075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35" y="6463"/>
                </a:moveTo>
                <a:cubicBezTo>
                  <a:pt x="385" y="6463"/>
                  <a:pt x="262" y="6412"/>
                  <a:pt x="155" y="6305"/>
                </a:cubicBezTo>
                <a:cubicBezTo>
                  <a:pt x="48" y="6201"/>
                  <a:pt x="0" y="6075"/>
                  <a:pt x="0" y="5925"/>
                </a:cubicBezTo>
                <a:lnTo>
                  <a:pt x="0" y="538"/>
                </a:lnTo>
                <a:cubicBezTo>
                  <a:pt x="0" y="388"/>
                  <a:pt x="48" y="265"/>
                  <a:pt x="155" y="158"/>
                </a:cubicBezTo>
                <a:cubicBezTo>
                  <a:pt x="262" y="51"/>
                  <a:pt x="385" y="0"/>
                  <a:pt x="535" y="0"/>
                </a:cubicBezTo>
                <a:lnTo>
                  <a:pt x="5925" y="0"/>
                </a:lnTo>
                <a:cubicBezTo>
                  <a:pt x="6072" y="0"/>
                  <a:pt x="6201" y="51"/>
                  <a:pt x="6319" y="158"/>
                </a:cubicBezTo>
                <a:cubicBezTo>
                  <a:pt x="6432" y="264"/>
                  <a:pt x="6486" y="388"/>
                  <a:pt x="6486" y="538"/>
                </a:cubicBezTo>
                <a:lnTo>
                  <a:pt x="6486" y="5925"/>
                </a:lnTo>
                <a:cubicBezTo>
                  <a:pt x="6486" y="6075"/>
                  <a:pt x="6432" y="6201"/>
                  <a:pt x="6319" y="6305"/>
                </a:cubicBezTo>
                <a:cubicBezTo>
                  <a:pt x="6201" y="6412"/>
                  <a:pt x="6072" y="6463"/>
                  <a:pt x="5925" y="6463"/>
                </a:cubicBezTo>
                <a:lnTo>
                  <a:pt x="535" y="6463"/>
                </a:lnTo>
                <a:close/>
                <a:moveTo>
                  <a:pt x="21058" y="8105"/>
                </a:moveTo>
                <a:cubicBezTo>
                  <a:pt x="21205" y="8105"/>
                  <a:pt x="21335" y="8156"/>
                  <a:pt x="21438" y="8257"/>
                </a:cubicBezTo>
                <a:cubicBezTo>
                  <a:pt x="21542" y="8358"/>
                  <a:pt x="21599" y="8487"/>
                  <a:pt x="21599" y="8643"/>
                </a:cubicBezTo>
                <a:lnTo>
                  <a:pt x="21599" y="12613"/>
                </a:lnTo>
                <a:cubicBezTo>
                  <a:pt x="21599" y="13854"/>
                  <a:pt x="21314" y="15020"/>
                  <a:pt x="20750" y="16114"/>
                </a:cubicBezTo>
                <a:cubicBezTo>
                  <a:pt x="20183" y="17209"/>
                  <a:pt x="19411" y="18159"/>
                  <a:pt x="18432" y="18968"/>
                </a:cubicBezTo>
                <a:cubicBezTo>
                  <a:pt x="17453" y="19774"/>
                  <a:pt x="16313" y="20416"/>
                  <a:pt x="15000" y="20891"/>
                </a:cubicBezTo>
                <a:cubicBezTo>
                  <a:pt x="13690" y="21363"/>
                  <a:pt x="12291" y="21599"/>
                  <a:pt x="10802" y="21599"/>
                </a:cubicBezTo>
                <a:cubicBezTo>
                  <a:pt x="9297" y="21599"/>
                  <a:pt x="7891" y="21363"/>
                  <a:pt x="6587" y="20891"/>
                </a:cubicBezTo>
                <a:cubicBezTo>
                  <a:pt x="5283" y="20416"/>
                  <a:pt x="4140" y="19774"/>
                  <a:pt x="3161" y="18968"/>
                </a:cubicBezTo>
                <a:cubicBezTo>
                  <a:pt x="2182" y="18159"/>
                  <a:pt x="1410" y="17212"/>
                  <a:pt x="843" y="16120"/>
                </a:cubicBezTo>
                <a:cubicBezTo>
                  <a:pt x="279" y="15032"/>
                  <a:pt x="0" y="13866"/>
                  <a:pt x="0" y="12613"/>
                </a:cubicBezTo>
                <a:lnTo>
                  <a:pt x="0" y="8643"/>
                </a:lnTo>
                <a:cubicBezTo>
                  <a:pt x="0" y="8496"/>
                  <a:pt x="48" y="8369"/>
                  <a:pt x="155" y="8263"/>
                </a:cubicBezTo>
                <a:cubicBezTo>
                  <a:pt x="262" y="8159"/>
                  <a:pt x="385" y="8104"/>
                  <a:pt x="535" y="8104"/>
                </a:cubicBezTo>
                <a:lnTo>
                  <a:pt x="5925" y="8104"/>
                </a:lnTo>
                <a:cubicBezTo>
                  <a:pt x="6072" y="8104"/>
                  <a:pt x="6201" y="8156"/>
                  <a:pt x="6319" y="8257"/>
                </a:cubicBezTo>
                <a:cubicBezTo>
                  <a:pt x="6432" y="8358"/>
                  <a:pt x="6486" y="8487"/>
                  <a:pt x="6486" y="8643"/>
                </a:cubicBezTo>
                <a:lnTo>
                  <a:pt x="6486" y="12613"/>
                </a:lnTo>
                <a:cubicBezTo>
                  <a:pt x="6486" y="12881"/>
                  <a:pt x="6596" y="13154"/>
                  <a:pt x="6800" y="13439"/>
                </a:cubicBezTo>
                <a:cubicBezTo>
                  <a:pt x="7005" y="13725"/>
                  <a:pt x="7298" y="13992"/>
                  <a:pt x="7676" y="14246"/>
                </a:cubicBezTo>
                <a:cubicBezTo>
                  <a:pt x="8050" y="14499"/>
                  <a:pt x="8505" y="14704"/>
                  <a:pt x="9032" y="14865"/>
                </a:cubicBezTo>
                <a:cubicBezTo>
                  <a:pt x="9561" y="15029"/>
                  <a:pt x="10152" y="15107"/>
                  <a:pt x="10802" y="15107"/>
                </a:cubicBezTo>
                <a:cubicBezTo>
                  <a:pt x="11447" y="15107"/>
                  <a:pt x="12038" y="15029"/>
                  <a:pt x="12576" y="14865"/>
                </a:cubicBezTo>
                <a:cubicBezTo>
                  <a:pt x="13112" y="14704"/>
                  <a:pt x="13566" y="14499"/>
                  <a:pt x="13944" y="14246"/>
                </a:cubicBezTo>
                <a:cubicBezTo>
                  <a:pt x="14321" y="13992"/>
                  <a:pt x="14615" y="13722"/>
                  <a:pt x="14822" y="13439"/>
                </a:cubicBezTo>
                <a:cubicBezTo>
                  <a:pt x="15029" y="13154"/>
                  <a:pt x="15130" y="12881"/>
                  <a:pt x="15130" y="12613"/>
                </a:cubicBezTo>
                <a:lnTo>
                  <a:pt x="15130" y="8643"/>
                </a:lnTo>
                <a:cubicBezTo>
                  <a:pt x="15130" y="8286"/>
                  <a:pt x="15311" y="8104"/>
                  <a:pt x="15671" y="8104"/>
                </a:cubicBezTo>
                <a:lnTo>
                  <a:pt x="21058" y="8104"/>
                </a:lnTo>
                <a:lnTo>
                  <a:pt x="21058" y="8105"/>
                </a:lnTo>
                <a:close/>
                <a:moveTo>
                  <a:pt x="21058" y="2"/>
                </a:moveTo>
                <a:cubicBezTo>
                  <a:pt x="21205" y="2"/>
                  <a:pt x="21335" y="54"/>
                  <a:pt x="21438" y="161"/>
                </a:cubicBezTo>
                <a:cubicBezTo>
                  <a:pt x="21542" y="267"/>
                  <a:pt x="21599" y="391"/>
                  <a:pt x="21599" y="541"/>
                </a:cubicBezTo>
                <a:lnTo>
                  <a:pt x="21599" y="5928"/>
                </a:lnTo>
                <a:cubicBezTo>
                  <a:pt x="21599" y="6077"/>
                  <a:pt x="21542" y="6204"/>
                  <a:pt x="21438" y="6308"/>
                </a:cubicBezTo>
                <a:cubicBezTo>
                  <a:pt x="21335" y="6414"/>
                  <a:pt x="21205" y="6466"/>
                  <a:pt x="21058" y="6466"/>
                </a:cubicBezTo>
                <a:lnTo>
                  <a:pt x="15671" y="6466"/>
                </a:lnTo>
                <a:cubicBezTo>
                  <a:pt x="15311" y="6466"/>
                  <a:pt x="15130" y="6288"/>
                  <a:pt x="15130" y="5928"/>
                </a:cubicBezTo>
                <a:lnTo>
                  <a:pt x="15130" y="541"/>
                </a:lnTo>
                <a:cubicBezTo>
                  <a:pt x="15130" y="391"/>
                  <a:pt x="15182" y="267"/>
                  <a:pt x="15282" y="161"/>
                </a:cubicBezTo>
                <a:cubicBezTo>
                  <a:pt x="15383" y="54"/>
                  <a:pt x="15513" y="2"/>
                  <a:pt x="15671" y="2"/>
                </a:cubicBezTo>
                <a:lnTo>
                  <a:pt x="21058" y="2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21" name="AutoShape 98"/>
          <p:cNvSpPr>
            <a:spLocks noChangeArrowheads="1"/>
          </p:cNvSpPr>
          <p:nvPr/>
        </p:nvSpPr>
        <p:spPr bwMode="auto">
          <a:xfrm>
            <a:off x="2651125" y="3895725"/>
            <a:ext cx="225425" cy="320675"/>
          </a:xfrm>
          <a:custGeom>
            <a:avLst/>
            <a:gdLst>
              <a:gd name="T0" fmla="*/ 112713 w 21600"/>
              <a:gd name="T1" fmla="*/ 160338 h 21600"/>
              <a:gd name="T2" fmla="*/ 112713 w 21600"/>
              <a:gd name="T3" fmla="*/ 160338 h 21600"/>
              <a:gd name="T4" fmla="*/ 112713 w 21600"/>
              <a:gd name="T5" fmla="*/ 160338 h 21600"/>
              <a:gd name="T6" fmla="*/ 112713 w 21600"/>
              <a:gd name="T7" fmla="*/ 16033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599" y="7647"/>
                </a:moveTo>
                <a:cubicBezTo>
                  <a:pt x="21599" y="8410"/>
                  <a:pt x="21443" y="9124"/>
                  <a:pt x="21132" y="9804"/>
                </a:cubicBezTo>
                <a:cubicBezTo>
                  <a:pt x="20820" y="10488"/>
                  <a:pt x="20404" y="11134"/>
                  <a:pt x="19880" y="11747"/>
                </a:cubicBezTo>
                <a:lnTo>
                  <a:pt x="12619" y="20679"/>
                </a:lnTo>
                <a:cubicBezTo>
                  <a:pt x="12095" y="21292"/>
                  <a:pt x="11491" y="21599"/>
                  <a:pt x="10804" y="21599"/>
                </a:cubicBezTo>
                <a:cubicBezTo>
                  <a:pt x="10112" y="21599"/>
                  <a:pt x="9520" y="21292"/>
                  <a:pt x="9024" y="20679"/>
                </a:cubicBezTo>
                <a:lnTo>
                  <a:pt x="1727" y="11718"/>
                </a:lnTo>
                <a:cubicBezTo>
                  <a:pt x="1203" y="11106"/>
                  <a:pt x="783" y="10462"/>
                  <a:pt x="472" y="9782"/>
                </a:cubicBezTo>
                <a:cubicBezTo>
                  <a:pt x="156" y="9110"/>
                  <a:pt x="0" y="8398"/>
                  <a:pt x="0" y="7647"/>
                </a:cubicBezTo>
                <a:cubicBezTo>
                  <a:pt x="0" y="6594"/>
                  <a:pt x="279" y="5601"/>
                  <a:pt x="843" y="4669"/>
                </a:cubicBezTo>
                <a:cubicBezTo>
                  <a:pt x="1403" y="3737"/>
                  <a:pt x="2179" y="2921"/>
                  <a:pt x="3164" y="2227"/>
                </a:cubicBezTo>
                <a:cubicBezTo>
                  <a:pt x="4143" y="1538"/>
                  <a:pt x="5296" y="990"/>
                  <a:pt x="6615" y="595"/>
                </a:cubicBezTo>
                <a:cubicBezTo>
                  <a:pt x="7936" y="197"/>
                  <a:pt x="9344" y="0"/>
                  <a:pt x="10819" y="0"/>
                </a:cubicBezTo>
                <a:cubicBezTo>
                  <a:pt x="12315" y="0"/>
                  <a:pt x="13719" y="197"/>
                  <a:pt x="15023" y="595"/>
                </a:cubicBezTo>
                <a:cubicBezTo>
                  <a:pt x="16335" y="993"/>
                  <a:pt x="17475" y="1538"/>
                  <a:pt x="18451" y="2227"/>
                </a:cubicBezTo>
                <a:cubicBezTo>
                  <a:pt x="19427" y="2921"/>
                  <a:pt x="20200" y="3737"/>
                  <a:pt x="20756" y="4669"/>
                </a:cubicBezTo>
                <a:cubicBezTo>
                  <a:pt x="21320" y="5603"/>
                  <a:pt x="21599" y="6594"/>
                  <a:pt x="21599" y="7647"/>
                </a:cubicBezTo>
                <a:moveTo>
                  <a:pt x="10819" y="11408"/>
                </a:moveTo>
                <a:cubicBezTo>
                  <a:pt x="11547" y="11408"/>
                  <a:pt x="12240" y="11309"/>
                  <a:pt x="12900" y="11114"/>
                </a:cubicBezTo>
                <a:cubicBezTo>
                  <a:pt x="13556" y="10922"/>
                  <a:pt x="14127" y="10651"/>
                  <a:pt x="14612" y="10310"/>
                </a:cubicBezTo>
                <a:cubicBezTo>
                  <a:pt x="15096" y="9968"/>
                  <a:pt x="15476" y="9564"/>
                  <a:pt x="15748" y="9107"/>
                </a:cubicBezTo>
                <a:cubicBezTo>
                  <a:pt x="16028" y="8650"/>
                  <a:pt x="16164" y="8158"/>
                  <a:pt x="16164" y="7645"/>
                </a:cubicBezTo>
                <a:cubicBezTo>
                  <a:pt x="16164" y="7131"/>
                  <a:pt x="16028" y="6642"/>
                  <a:pt x="15748" y="6176"/>
                </a:cubicBezTo>
                <a:cubicBezTo>
                  <a:pt x="15476" y="5713"/>
                  <a:pt x="15096" y="5304"/>
                  <a:pt x="14612" y="4951"/>
                </a:cubicBezTo>
                <a:cubicBezTo>
                  <a:pt x="14128" y="4604"/>
                  <a:pt x="13564" y="4327"/>
                  <a:pt x="12908" y="4135"/>
                </a:cubicBezTo>
                <a:cubicBezTo>
                  <a:pt x="12256" y="3943"/>
                  <a:pt x="11564" y="3842"/>
                  <a:pt x="10820" y="3842"/>
                </a:cubicBezTo>
                <a:cubicBezTo>
                  <a:pt x="10068" y="3842"/>
                  <a:pt x="9376" y="3940"/>
                  <a:pt x="8736" y="4135"/>
                </a:cubicBezTo>
                <a:cubicBezTo>
                  <a:pt x="8092" y="4327"/>
                  <a:pt x="7528" y="4604"/>
                  <a:pt x="7032" y="4951"/>
                </a:cubicBezTo>
                <a:cubicBezTo>
                  <a:pt x="6532" y="5304"/>
                  <a:pt x="6148" y="5713"/>
                  <a:pt x="5872" y="6171"/>
                </a:cubicBezTo>
                <a:cubicBezTo>
                  <a:pt x="5596" y="6628"/>
                  <a:pt x="5460" y="7119"/>
                  <a:pt x="5460" y="7642"/>
                </a:cubicBezTo>
                <a:cubicBezTo>
                  <a:pt x="5460" y="8155"/>
                  <a:pt x="5596" y="8644"/>
                  <a:pt x="5872" y="9104"/>
                </a:cubicBezTo>
                <a:cubicBezTo>
                  <a:pt x="6148" y="9561"/>
                  <a:pt x="6532" y="9965"/>
                  <a:pt x="7032" y="10307"/>
                </a:cubicBezTo>
                <a:cubicBezTo>
                  <a:pt x="7528" y="10648"/>
                  <a:pt x="8092" y="10919"/>
                  <a:pt x="8736" y="11111"/>
                </a:cubicBezTo>
                <a:cubicBezTo>
                  <a:pt x="9376" y="11309"/>
                  <a:pt x="10068" y="11408"/>
                  <a:pt x="10819" y="11408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22" name="AutoShape 99"/>
          <p:cNvSpPr>
            <a:spLocks noChangeArrowheads="1"/>
          </p:cNvSpPr>
          <p:nvPr/>
        </p:nvSpPr>
        <p:spPr bwMode="auto">
          <a:xfrm>
            <a:off x="9432925" y="3910013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275" y="0"/>
                </a:moveTo>
                <a:cubicBezTo>
                  <a:pt x="20642" y="0"/>
                  <a:pt x="20950" y="611"/>
                  <a:pt x="21209" y="1807"/>
                </a:cubicBezTo>
                <a:cubicBezTo>
                  <a:pt x="21467" y="3004"/>
                  <a:pt x="21599" y="4431"/>
                  <a:pt x="21599" y="6130"/>
                </a:cubicBezTo>
                <a:lnTo>
                  <a:pt x="21599" y="15496"/>
                </a:lnTo>
                <a:cubicBezTo>
                  <a:pt x="21599" y="17168"/>
                  <a:pt x="21467" y="18623"/>
                  <a:pt x="21209" y="19819"/>
                </a:cubicBezTo>
                <a:cubicBezTo>
                  <a:pt x="20950" y="21015"/>
                  <a:pt x="20642" y="21599"/>
                  <a:pt x="20275" y="21599"/>
                </a:cubicBezTo>
                <a:lnTo>
                  <a:pt x="1348" y="21599"/>
                </a:lnTo>
                <a:cubicBezTo>
                  <a:pt x="963" y="21599"/>
                  <a:pt x="640" y="21015"/>
                  <a:pt x="384" y="19873"/>
                </a:cubicBezTo>
                <a:cubicBezTo>
                  <a:pt x="126" y="18731"/>
                  <a:pt x="0" y="17277"/>
                  <a:pt x="0" y="15496"/>
                </a:cubicBezTo>
                <a:lnTo>
                  <a:pt x="0" y="6130"/>
                </a:lnTo>
                <a:cubicBezTo>
                  <a:pt x="0" y="4431"/>
                  <a:pt x="126" y="3004"/>
                  <a:pt x="384" y="1807"/>
                </a:cubicBezTo>
                <a:cubicBezTo>
                  <a:pt x="640" y="611"/>
                  <a:pt x="954" y="0"/>
                  <a:pt x="1318" y="0"/>
                </a:cubicBezTo>
                <a:lnTo>
                  <a:pt x="2027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23" name="AutoShape 100"/>
          <p:cNvSpPr>
            <a:spLocks noChangeArrowheads="1"/>
          </p:cNvSpPr>
          <p:nvPr/>
        </p:nvSpPr>
        <p:spPr bwMode="auto">
          <a:xfrm>
            <a:off x="10028238" y="3905250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5" y="0"/>
                </a:moveTo>
                <a:cubicBezTo>
                  <a:pt x="12303" y="0"/>
                  <a:pt x="13704" y="282"/>
                  <a:pt x="15013" y="844"/>
                </a:cubicBezTo>
                <a:cubicBezTo>
                  <a:pt x="16321" y="1406"/>
                  <a:pt x="17465" y="2179"/>
                  <a:pt x="18449" y="3153"/>
                </a:cubicBezTo>
                <a:cubicBezTo>
                  <a:pt x="19432" y="4127"/>
                  <a:pt x="20204" y="5277"/>
                  <a:pt x="20760" y="6590"/>
                </a:cubicBezTo>
                <a:cubicBezTo>
                  <a:pt x="21323" y="7897"/>
                  <a:pt x="21599" y="9303"/>
                  <a:pt x="21599" y="10797"/>
                </a:cubicBezTo>
                <a:cubicBezTo>
                  <a:pt x="21599" y="12290"/>
                  <a:pt x="21323" y="13696"/>
                  <a:pt x="20760" y="15009"/>
                </a:cubicBezTo>
                <a:cubicBezTo>
                  <a:pt x="20204" y="16317"/>
                  <a:pt x="19432" y="17463"/>
                  <a:pt x="18449" y="18440"/>
                </a:cubicBezTo>
                <a:cubicBezTo>
                  <a:pt x="17465" y="19423"/>
                  <a:pt x="16321" y="20188"/>
                  <a:pt x="15013" y="20750"/>
                </a:cubicBezTo>
                <a:cubicBezTo>
                  <a:pt x="13704" y="21311"/>
                  <a:pt x="12303" y="21599"/>
                  <a:pt x="10805" y="21599"/>
                </a:cubicBezTo>
                <a:cubicBezTo>
                  <a:pt x="9310" y="21599"/>
                  <a:pt x="7906" y="21312"/>
                  <a:pt x="6595" y="20750"/>
                </a:cubicBezTo>
                <a:cubicBezTo>
                  <a:pt x="5281" y="20188"/>
                  <a:pt x="4136" y="19420"/>
                  <a:pt x="3156" y="18440"/>
                </a:cubicBezTo>
                <a:cubicBezTo>
                  <a:pt x="2178" y="17463"/>
                  <a:pt x="1407" y="16317"/>
                  <a:pt x="844" y="15009"/>
                </a:cubicBezTo>
                <a:cubicBezTo>
                  <a:pt x="279" y="13696"/>
                  <a:pt x="0" y="12290"/>
                  <a:pt x="0" y="10797"/>
                </a:cubicBezTo>
                <a:cubicBezTo>
                  <a:pt x="0" y="9303"/>
                  <a:pt x="279" y="7897"/>
                  <a:pt x="844" y="6590"/>
                </a:cubicBezTo>
                <a:cubicBezTo>
                  <a:pt x="1407" y="5277"/>
                  <a:pt x="2178" y="4130"/>
                  <a:pt x="3156" y="3153"/>
                </a:cubicBezTo>
                <a:cubicBezTo>
                  <a:pt x="4136" y="2176"/>
                  <a:pt x="5281" y="1406"/>
                  <a:pt x="6595" y="844"/>
                </a:cubicBezTo>
                <a:cubicBezTo>
                  <a:pt x="7906" y="279"/>
                  <a:pt x="9310" y="0"/>
                  <a:pt x="10805" y="0"/>
                </a:cubicBezTo>
                <a:moveTo>
                  <a:pt x="17042" y="9743"/>
                </a:moveTo>
                <a:cubicBezTo>
                  <a:pt x="17042" y="9616"/>
                  <a:pt x="16996" y="9512"/>
                  <a:pt x="16900" y="9424"/>
                </a:cubicBezTo>
                <a:cubicBezTo>
                  <a:pt x="16804" y="9343"/>
                  <a:pt x="16705" y="9297"/>
                  <a:pt x="16595" y="9297"/>
                </a:cubicBezTo>
                <a:lnTo>
                  <a:pt x="5015" y="9297"/>
                </a:lnTo>
                <a:cubicBezTo>
                  <a:pt x="4719" y="9297"/>
                  <a:pt x="4569" y="9453"/>
                  <a:pt x="4569" y="9744"/>
                </a:cubicBezTo>
                <a:lnTo>
                  <a:pt x="4569" y="11878"/>
                </a:lnTo>
                <a:cubicBezTo>
                  <a:pt x="4569" y="12175"/>
                  <a:pt x="4719" y="12324"/>
                  <a:pt x="5015" y="12324"/>
                </a:cubicBezTo>
                <a:lnTo>
                  <a:pt x="16595" y="12324"/>
                </a:lnTo>
                <a:cubicBezTo>
                  <a:pt x="16705" y="12324"/>
                  <a:pt x="16804" y="12279"/>
                  <a:pt x="16900" y="12197"/>
                </a:cubicBezTo>
                <a:cubicBezTo>
                  <a:pt x="16996" y="12110"/>
                  <a:pt x="17042" y="12005"/>
                  <a:pt x="17042" y="11878"/>
                </a:cubicBezTo>
                <a:lnTo>
                  <a:pt x="17042" y="974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24" name="AutoShape 101"/>
          <p:cNvSpPr>
            <a:spLocks noChangeArrowheads="1"/>
          </p:cNvSpPr>
          <p:nvPr/>
        </p:nvSpPr>
        <p:spPr bwMode="auto">
          <a:xfrm>
            <a:off x="844550" y="2152650"/>
            <a:ext cx="247650" cy="242888"/>
          </a:xfrm>
          <a:custGeom>
            <a:avLst/>
            <a:gdLst>
              <a:gd name="T0" fmla="*/ 123825 w 21600"/>
              <a:gd name="T1" fmla="*/ 121444 h 21600"/>
              <a:gd name="T2" fmla="*/ 123825 w 21600"/>
              <a:gd name="T3" fmla="*/ 121444 h 21600"/>
              <a:gd name="T4" fmla="*/ 123825 w 21600"/>
              <a:gd name="T5" fmla="*/ 121444 h 21600"/>
              <a:gd name="T6" fmla="*/ 123825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9817" y="0"/>
                </a:lnTo>
                <a:lnTo>
                  <a:pt x="9817" y="9815"/>
                </a:lnTo>
                <a:lnTo>
                  <a:pt x="0" y="9815"/>
                </a:lnTo>
                <a:lnTo>
                  <a:pt x="0" y="0"/>
                </a:lnTo>
                <a:close/>
                <a:moveTo>
                  <a:pt x="0" y="11784"/>
                </a:moveTo>
                <a:lnTo>
                  <a:pt x="9817" y="11784"/>
                </a:lnTo>
                <a:lnTo>
                  <a:pt x="9817" y="21599"/>
                </a:lnTo>
                <a:lnTo>
                  <a:pt x="0" y="21599"/>
                </a:lnTo>
                <a:lnTo>
                  <a:pt x="0" y="11784"/>
                </a:lnTo>
                <a:close/>
                <a:moveTo>
                  <a:pt x="1956" y="7859"/>
                </a:moveTo>
                <a:lnTo>
                  <a:pt x="7860" y="7859"/>
                </a:lnTo>
                <a:lnTo>
                  <a:pt x="7860" y="1950"/>
                </a:lnTo>
                <a:lnTo>
                  <a:pt x="1956" y="1950"/>
                </a:lnTo>
                <a:lnTo>
                  <a:pt x="1956" y="7859"/>
                </a:lnTo>
                <a:close/>
                <a:moveTo>
                  <a:pt x="1956" y="19646"/>
                </a:moveTo>
                <a:lnTo>
                  <a:pt x="7860" y="19646"/>
                </a:lnTo>
                <a:lnTo>
                  <a:pt x="7860" y="13738"/>
                </a:lnTo>
                <a:lnTo>
                  <a:pt x="1956" y="13738"/>
                </a:lnTo>
                <a:lnTo>
                  <a:pt x="1956" y="19646"/>
                </a:lnTo>
                <a:close/>
                <a:moveTo>
                  <a:pt x="3924" y="3948"/>
                </a:moveTo>
                <a:lnTo>
                  <a:pt x="5907" y="3948"/>
                </a:lnTo>
                <a:lnTo>
                  <a:pt x="5907" y="5905"/>
                </a:lnTo>
                <a:lnTo>
                  <a:pt x="3924" y="5905"/>
                </a:lnTo>
                <a:lnTo>
                  <a:pt x="3924" y="3948"/>
                </a:lnTo>
                <a:close/>
                <a:moveTo>
                  <a:pt x="3924" y="15694"/>
                </a:moveTo>
                <a:lnTo>
                  <a:pt x="5907" y="15694"/>
                </a:lnTo>
                <a:lnTo>
                  <a:pt x="5907" y="17677"/>
                </a:lnTo>
                <a:lnTo>
                  <a:pt x="3924" y="17677"/>
                </a:lnTo>
                <a:lnTo>
                  <a:pt x="3924" y="15694"/>
                </a:lnTo>
                <a:close/>
                <a:moveTo>
                  <a:pt x="21599" y="9815"/>
                </a:moveTo>
                <a:lnTo>
                  <a:pt x="11782" y="9815"/>
                </a:lnTo>
                <a:lnTo>
                  <a:pt x="11782" y="0"/>
                </a:lnTo>
                <a:lnTo>
                  <a:pt x="21599" y="0"/>
                </a:lnTo>
                <a:lnTo>
                  <a:pt x="21599" y="9815"/>
                </a:lnTo>
                <a:close/>
                <a:moveTo>
                  <a:pt x="19643" y="11784"/>
                </a:moveTo>
                <a:lnTo>
                  <a:pt x="21599" y="11784"/>
                </a:lnTo>
                <a:lnTo>
                  <a:pt x="21599" y="17677"/>
                </a:lnTo>
                <a:lnTo>
                  <a:pt x="15692" y="17677"/>
                </a:lnTo>
                <a:lnTo>
                  <a:pt x="15692" y="15724"/>
                </a:lnTo>
                <a:lnTo>
                  <a:pt x="13739" y="15724"/>
                </a:lnTo>
                <a:lnTo>
                  <a:pt x="13739" y="21599"/>
                </a:lnTo>
                <a:lnTo>
                  <a:pt x="11782" y="21599"/>
                </a:lnTo>
                <a:lnTo>
                  <a:pt x="11782" y="11784"/>
                </a:lnTo>
                <a:lnTo>
                  <a:pt x="17646" y="11784"/>
                </a:lnTo>
                <a:lnTo>
                  <a:pt x="17646" y="13738"/>
                </a:lnTo>
                <a:lnTo>
                  <a:pt x="19643" y="13738"/>
                </a:lnTo>
                <a:lnTo>
                  <a:pt x="19643" y="11784"/>
                </a:lnTo>
                <a:close/>
                <a:moveTo>
                  <a:pt x="19643" y="1953"/>
                </a:moveTo>
                <a:lnTo>
                  <a:pt x="13739" y="1953"/>
                </a:lnTo>
                <a:lnTo>
                  <a:pt x="13739" y="7861"/>
                </a:lnTo>
                <a:lnTo>
                  <a:pt x="19643" y="7861"/>
                </a:lnTo>
                <a:lnTo>
                  <a:pt x="19643" y="1953"/>
                </a:lnTo>
                <a:close/>
                <a:moveTo>
                  <a:pt x="17646" y="5905"/>
                </a:moveTo>
                <a:lnTo>
                  <a:pt x="15692" y="5905"/>
                </a:lnTo>
                <a:lnTo>
                  <a:pt x="15692" y="3948"/>
                </a:lnTo>
                <a:lnTo>
                  <a:pt x="17646" y="3948"/>
                </a:lnTo>
                <a:lnTo>
                  <a:pt x="17646" y="5905"/>
                </a:lnTo>
                <a:close/>
                <a:moveTo>
                  <a:pt x="15692" y="19646"/>
                </a:moveTo>
                <a:lnTo>
                  <a:pt x="17646" y="19646"/>
                </a:lnTo>
                <a:lnTo>
                  <a:pt x="17646" y="21599"/>
                </a:lnTo>
                <a:lnTo>
                  <a:pt x="15692" y="21599"/>
                </a:lnTo>
                <a:lnTo>
                  <a:pt x="15692" y="19646"/>
                </a:lnTo>
                <a:close/>
                <a:moveTo>
                  <a:pt x="19643" y="19646"/>
                </a:moveTo>
                <a:lnTo>
                  <a:pt x="21599" y="19646"/>
                </a:lnTo>
                <a:lnTo>
                  <a:pt x="21599" y="21599"/>
                </a:lnTo>
                <a:lnTo>
                  <a:pt x="19643" y="21599"/>
                </a:lnTo>
                <a:lnTo>
                  <a:pt x="19643" y="1964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25" name="AutoShape 102"/>
          <p:cNvSpPr>
            <a:spLocks noChangeArrowheads="1"/>
          </p:cNvSpPr>
          <p:nvPr/>
        </p:nvSpPr>
        <p:spPr bwMode="auto">
          <a:xfrm>
            <a:off x="1420813" y="2146300"/>
            <a:ext cx="249237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4"/>
                </a:cubicBezTo>
                <a:cubicBezTo>
                  <a:pt x="16319" y="1409"/>
                  <a:pt x="17463" y="2179"/>
                  <a:pt x="18449" y="3156"/>
                </a:cubicBezTo>
                <a:cubicBezTo>
                  <a:pt x="19432" y="4133"/>
                  <a:pt x="20201" y="5277"/>
                  <a:pt x="20760" y="6587"/>
                </a:cubicBezTo>
                <a:cubicBezTo>
                  <a:pt x="21317" y="7900"/>
                  <a:pt x="21599" y="9303"/>
                  <a:pt x="21599" y="10800"/>
                </a:cubicBezTo>
                <a:cubicBezTo>
                  <a:pt x="21599" y="12296"/>
                  <a:pt x="21317" y="13699"/>
                  <a:pt x="20760" y="15009"/>
                </a:cubicBezTo>
                <a:cubicBezTo>
                  <a:pt x="20201" y="16319"/>
                  <a:pt x="19430" y="17466"/>
                  <a:pt x="18449" y="18443"/>
                </a:cubicBezTo>
                <a:cubicBezTo>
                  <a:pt x="17463" y="19420"/>
                  <a:pt x="16319" y="20193"/>
                  <a:pt x="15011" y="20755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5"/>
                </a:cubicBezTo>
                <a:cubicBezTo>
                  <a:pt x="5280" y="20193"/>
                  <a:pt x="4136" y="19420"/>
                  <a:pt x="3158" y="18443"/>
                </a:cubicBezTo>
                <a:cubicBezTo>
                  <a:pt x="2178" y="17466"/>
                  <a:pt x="1409" y="16319"/>
                  <a:pt x="847" y="15009"/>
                </a:cubicBezTo>
                <a:cubicBezTo>
                  <a:pt x="282" y="13699"/>
                  <a:pt x="0" y="12296"/>
                  <a:pt x="0" y="10800"/>
                </a:cubicBezTo>
                <a:cubicBezTo>
                  <a:pt x="0" y="9303"/>
                  <a:pt x="282" y="7900"/>
                  <a:pt x="847" y="6587"/>
                </a:cubicBezTo>
                <a:cubicBezTo>
                  <a:pt x="1409" y="5277"/>
                  <a:pt x="2181" y="4133"/>
                  <a:pt x="3158" y="3156"/>
                </a:cubicBezTo>
                <a:cubicBezTo>
                  <a:pt x="4136" y="2179"/>
                  <a:pt x="5280" y="1409"/>
                  <a:pt x="6594" y="844"/>
                </a:cubicBezTo>
                <a:cubicBezTo>
                  <a:pt x="7902" y="279"/>
                  <a:pt x="9306" y="0"/>
                  <a:pt x="10807" y="0"/>
                </a:cubicBezTo>
                <a:moveTo>
                  <a:pt x="13296" y="11689"/>
                </a:moveTo>
                <a:lnTo>
                  <a:pt x="13296" y="11689"/>
                </a:lnTo>
                <a:cubicBezTo>
                  <a:pt x="13522" y="11511"/>
                  <a:pt x="13742" y="11299"/>
                  <a:pt x="13965" y="11068"/>
                </a:cubicBezTo>
                <a:cubicBezTo>
                  <a:pt x="14186" y="10831"/>
                  <a:pt x="14392" y="10576"/>
                  <a:pt x="14587" y="10297"/>
                </a:cubicBezTo>
                <a:cubicBezTo>
                  <a:pt x="14782" y="10017"/>
                  <a:pt x="14937" y="9707"/>
                  <a:pt x="15053" y="9359"/>
                </a:cubicBezTo>
                <a:cubicBezTo>
                  <a:pt x="15172" y="9012"/>
                  <a:pt x="15228" y="8603"/>
                  <a:pt x="15228" y="8134"/>
                </a:cubicBezTo>
                <a:cubicBezTo>
                  <a:pt x="15228" y="7521"/>
                  <a:pt x="15107" y="6976"/>
                  <a:pt x="14855" y="6496"/>
                </a:cubicBezTo>
                <a:cubicBezTo>
                  <a:pt x="14607" y="6022"/>
                  <a:pt x="14276" y="5624"/>
                  <a:pt x="13861" y="5316"/>
                </a:cubicBezTo>
                <a:cubicBezTo>
                  <a:pt x="13445" y="5006"/>
                  <a:pt x="12979" y="4766"/>
                  <a:pt x="12459" y="4599"/>
                </a:cubicBezTo>
                <a:cubicBezTo>
                  <a:pt x="11940" y="4433"/>
                  <a:pt x="11425" y="4348"/>
                  <a:pt x="10911" y="4348"/>
                </a:cubicBezTo>
                <a:cubicBezTo>
                  <a:pt x="10343" y="4348"/>
                  <a:pt x="9832" y="4424"/>
                  <a:pt x="9377" y="4571"/>
                </a:cubicBezTo>
                <a:cubicBezTo>
                  <a:pt x="8922" y="4721"/>
                  <a:pt x="8535" y="4881"/>
                  <a:pt x="8221" y="5051"/>
                </a:cubicBezTo>
                <a:cubicBezTo>
                  <a:pt x="7905" y="5223"/>
                  <a:pt x="7668" y="5381"/>
                  <a:pt x="7504" y="5531"/>
                </a:cubicBezTo>
                <a:cubicBezTo>
                  <a:pt x="7340" y="5681"/>
                  <a:pt x="7249" y="5763"/>
                  <a:pt x="7232" y="5782"/>
                </a:cubicBezTo>
                <a:cubicBezTo>
                  <a:pt x="7086" y="5926"/>
                  <a:pt x="7074" y="6101"/>
                  <a:pt x="7190" y="6307"/>
                </a:cubicBezTo>
                <a:lnTo>
                  <a:pt x="8476" y="7863"/>
                </a:lnTo>
                <a:cubicBezTo>
                  <a:pt x="8512" y="7937"/>
                  <a:pt x="8600" y="7990"/>
                  <a:pt x="8747" y="8024"/>
                </a:cubicBezTo>
                <a:cubicBezTo>
                  <a:pt x="8854" y="8024"/>
                  <a:pt x="8959" y="7999"/>
                  <a:pt x="9058" y="7945"/>
                </a:cubicBezTo>
                <a:lnTo>
                  <a:pt x="9193" y="7838"/>
                </a:lnTo>
                <a:cubicBezTo>
                  <a:pt x="9281" y="7764"/>
                  <a:pt x="9405" y="7685"/>
                  <a:pt x="9563" y="7601"/>
                </a:cubicBezTo>
                <a:cubicBezTo>
                  <a:pt x="9724" y="7513"/>
                  <a:pt x="9897" y="7440"/>
                  <a:pt x="10095" y="7375"/>
                </a:cubicBezTo>
                <a:cubicBezTo>
                  <a:pt x="10287" y="7313"/>
                  <a:pt x="10499" y="7282"/>
                  <a:pt x="10725" y="7282"/>
                </a:cubicBezTo>
                <a:cubicBezTo>
                  <a:pt x="11092" y="7282"/>
                  <a:pt x="11406" y="7383"/>
                  <a:pt x="11663" y="7587"/>
                </a:cubicBezTo>
                <a:cubicBezTo>
                  <a:pt x="11920" y="7790"/>
                  <a:pt x="12050" y="8050"/>
                  <a:pt x="12050" y="8363"/>
                </a:cubicBezTo>
                <a:cubicBezTo>
                  <a:pt x="12050" y="8696"/>
                  <a:pt x="11940" y="8990"/>
                  <a:pt x="11719" y="9235"/>
                </a:cubicBezTo>
                <a:cubicBezTo>
                  <a:pt x="11499" y="9484"/>
                  <a:pt x="11222" y="9755"/>
                  <a:pt x="10886" y="10054"/>
                </a:cubicBezTo>
                <a:cubicBezTo>
                  <a:pt x="10679" y="10215"/>
                  <a:pt x="10470" y="10399"/>
                  <a:pt x="10256" y="10599"/>
                </a:cubicBezTo>
                <a:cubicBezTo>
                  <a:pt x="10047" y="10802"/>
                  <a:pt x="9849" y="11034"/>
                  <a:pt x="9676" y="11297"/>
                </a:cubicBezTo>
                <a:cubicBezTo>
                  <a:pt x="9501" y="11559"/>
                  <a:pt x="9357" y="11844"/>
                  <a:pt x="9250" y="12155"/>
                </a:cubicBezTo>
                <a:cubicBezTo>
                  <a:pt x="9142" y="12465"/>
                  <a:pt x="9086" y="12824"/>
                  <a:pt x="9086" y="13231"/>
                </a:cubicBezTo>
                <a:lnTo>
                  <a:pt x="9086" y="14095"/>
                </a:lnTo>
                <a:cubicBezTo>
                  <a:pt x="9086" y="14202"/>
                  <a:pt x="9128" y="14298"/>
                  <a:pt x="9210" y="14377"/>
                </a:cubicBezTo>
                <a:cubicBezTo>
                  <a:pt x="9289" y="14459"/>
                  <a:pt x="9385" y="14498"/>
                  <a:pt x="9493" y="14498"/>
                </a:cubicBezTo>
                <a:lnTo>
                  <a:pt x="11711" y="14498"/>
                </a:lnTo>
                <a:cubicBezTo>
                  <a:pt x="11821" y="14498"/>
                  <a:pt x="11911" y="14459"/>
                  <a:pt x="11990" y="14377"/>
                </a:cubicBezTo>
                <a:cubicBezTo>
                  <a:pt x="12067" y="14298"/>
                  <a:pt x="12106" y="14202"/>
                  <a:pt x="12106" y="14095"/>
                </a:cubicBezTo>
                <a:lnTo>
                  <a:pt x="12106" y="13406"/>
                </a:lnTo>
                <a:cubicBezTo>
                  <a:pt x="12106" y="13053"/>
                  <a:pt x="12219" y="12756"/>
                  <a:pt x="12451" y="12508"/>
                </a:cubicBezTo>
                <a:cubicBezTo>
                  <a:pt x="12680" y="12259"/>
                  <a:pt x="12960" y="11988"/>
                  <a:pt x="13296" y="11689"/>
                </a:cubicBezTo>
                <a:moveTo>
                  <a:pt x="12106" y="15664"/>
                </a:moveTo>
                <a:cubicBezTo>
                  <a:pt x="12106" y="15557"/>
                  <a:pt x="12067" y="15464"/>
                  <a:pt x="11996" y="15382"/>
                </a:cubicBezTo>
                <a:cubicBezTo>
                  <a:pt x="11928" y="15300"/>
                  <a:pt x="11829" y="15258"/>
                  <a:pt x="11711" y="15258"/>
                </a:cubicBezTo>
                <a:lnTo>
                  <a:pt x="9493" y="15258"/>
                </a:lnTo>
                <a:cubicBezTo>
                  <a:pt x="9385" y="15258"/>
                  <a:pt x="9292" y="15300"/>
                  <a:pt x="9210" y="15382"/>
                </a:cubicBezTo>
                <a:cubicBezTo>
                  <a:pt x="9128" y="15464"/>
                  <a:pt x="9086" y="15557"/>
                  <a:pt x="9086" y="15664"/>
                </a:cubicBezTo>
                <a:lnTo>
                  <a:pt x="9086" y="17774"/>
                </a:lnTo>
                <a:cubicBezTo>
                  <a:pt x="9086" y="17881"/>
                  <a:pt x="9128" y="17980"/>
                  <a:pt x="9210" y="18064"/>
                </a:cubicBezTo>
                <a:cubicBezTo>
                  <a:pt x="9289" y="18152"/>
                  <a:pt x="9385" y="18194"/>
                  <a:pt x="9493" y="18194"/>
                </a:cubicBezTo>
                <a:lnTo>
                  <a:pt x="11711" y="18194"/>
                </a:lnTo>
                <a:cubicBezTo>
                  <a:pt x="11821" y="18194"/>
                  <a:pt x="11911" y="18152"/>
                  <a:pt x="11990" y="18064"/>
                </a:cubicBezTo>
                <a:cubicBezTo>
                  <a:pt x="12067" y="17980"/>
                  <a:pt x="12106" y="17881"/>
                  <a:pt x="12106" y="17774"/>
                </a:cubicBezTo>
                <a:lnTo>
                  <a:pt x="12106" y="15664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26" name="AutoShape 103"/>
          <p:cNvSpPr>
            <a:spLocks noChangeArrowheads="1"/>
          </p:cNvSpPr>
          <p:nvPr/>
        </p:nvSpPr>
        <p:spPr bwMode="auto">
          <a:xfrm>
            <a:off x="2030413" y="2146300"/>
            <a:ext cx="249237" cy="241300"/>
          </a:xfrm>
          <a:custGeom>
            <a:avLst/>
            <a:gdLst>
              <a:gd name="T0" fmla="*/ 124613 w 21591"/>
              <a:gd name="T1" fmla="*/ 121211 h 21498"/>
              <a:gd name="T2" fmla="*/ 124613 w 21591"/>
              <a:gd name="T3" fmla="*/ 121211 h 21498"/>
              <a:gd name="T4" fmla="*/ 124613 w 21591"/>
              <a:gd name="T5" fmla="*/ 121211 h 21498"/>
              <a:gd name="T6" fmla="*/ 124613 w 21591"/>
              <a:gd name="T7" fmla="*/ 121211 h 21498"/>
              <a:gd name="T8" fmla="*/ 0 60000 65536"/>
              <a:gd name="T9" fmla="*/ 0 60000 65536"/>
              <a:gd name="T10" fmla="*/ 0 60000 65536"/>
              <a:gd name="T11" fmla="*/ 0 60000 65536"/>
              <a:gd name="T12" fmla="*/ 0 w 21591"/>
              <a:gd name="T13" fmla="*/ 0 h 21498"/>
              <a:gd name="T14" fmla="*/ 21591 w 21591"/>
              <a:gd name="T15" fmla="*/ 21498 h 2149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1" h="21498">
                <a:moveTo>
                  <a:pt x="14059" y="6524"/>
                </a:moveTo>
                <a:cubicBezTo>
                  <a:pt x="13645" y="6524"/>
                  <a:pt x="13256" y="6670"/>
                  <a:pt x="12887" y="6962"/>
                </a:cubicBezTo>
                <a:cubicBezTo>
                  <a:pt x="12520" y="7257"/>
                  <a:pt x="12155" y="7651"/>
                  <a:pt x="11798" y="8138"/>
                </a:cubicBezTo>
                <a:cubicBezTo>
                  <a:pt x="11441" y="8626"/>
                  <a:pt x="11081" y="9183"/>
                  <a:pt x="10726" y="9814"/>
                </a:cubicBezTo>
                <a:cubicBezTo>
                  <a:pt x="10371" y="10445"/>
                  <a:pt x="10017" y="11093"/>
                  <a:pt x="9664" y="11764"/>
                </a:cubicBezTo>
                <a:cubicBezTo>
                  <a:pt x="9234" y="12584"/>
                  <a:pt x="8793" y="13393"/>
                  <a:pt x="8336" y="14196"/>
                </a:cubicBezTo>
                <a:cubicBezTo>
                  <a:pt x="7876" y="14996"/>
                  <a:pt x="7384" y="15717"/>
                  <a:pt x="6858" y="16356"/>
                </a:cubicBezTo>
                <a:cubicBezTo>
                  <a:pt x="6329" y="16995"/>
                  <a:pt x="5752" y="17509"/>
                  <a:pt x="5118" y="17898"/>
                </a:cubicBezTo>
                <a:cubicBezTo>
                  <a:pt x="4484" y="18289"/>
                  <a:pt x="3787" y="18487"/>
                  <a:pt x="3021" y="18487"/>
                </a:cubicBezTo>
                <a:lnTo>
                  <a:pt x="457" y="18487"/>
                </a:lnTo>
                <a:cubicBezTo>
                  <a:pt x="332" y="18487"/>
                  <a:pt x="225" y="18432"/>
                  <a:pt x="134" y="18324"/>
                </a:cubicBezTo>
                <a:cubicBezTo>
                  <a:pt x="44" y="18219"/>
                  <a:pt x="0" y="18090"/>
                  <a:pt x="0" y="17941"/>
                </a:cubicBezTo>
                <a:lnTo>
                  <a:pt x="0" y="15790"/>
                </a:lnTo>
                <a:cubicBezTo>
                  <a:pt x="0" y="15638"/>
                  <a:pt x="44" y="15512"/>
                  <a:pt x="134" y="15410"/>
                </a:cubicBezTo>
                <a:cubicBezTo>
                  <a:pt x="225" y="15311"/>
                  <a:pt x="332" y="15255"/>
                  <a:pt x="457" y="15255"/>
                </a:cubicBezTo>
                <a:lnTo>
                  <a:pt x="3021" y="15255"/>
                </a:lnTo>
                <a:cubicBezTo>
                  <a:pt x="3420" y="15255"/>
                  <a:pt x="3809" y="15112"/>
                  <a:pt x="4188" y="14823"/>
                </a:cubicBezTo>
                <a:cubicBezTo>
                  <a:pt x="4568" y="14537"/>
                  <a:pt x="4932" y="14149"/>
                  <a:pt x="5285" y="13664"/>
                </a:cubicBezTo>
                <a:cubicBezTo>
                  <a:pt x="5637" y="13180"/>
                  <a:pt x="5984" y="12622"/>
                  <a:pt x="6339" y="11995"/>
                </a:cubicBezTo>
                <a:cubicBezTo>
                  <a:pt x="6691" y="11367"/>
                  <a:pt x="7041" y="10716"/>
                  <a:pt x="7394" y="10044"/>
                </a:cubicBezTo>
                <a:cubicBezTo>
                  <a:pt x="7822" y="9224"/>
                  <a:pt x="8270" y="8407"/>
                  <a:pt x="8734" y="7598"/>
                </a:cubicBezTo>
                <a:cubicBezTo>
                  <a:pt x="9199" y="6789"/>
                  <a:pt x="9696" y="6063"/>
                  <a:pt x="10222" y="5420"/>
                </a:cubicBezTo>
                <a:cubicBezTo>
                  <a:pt x="10748" y="4775"/>
                  <a:pt x="11323" y="4261"/>
                  <a:pt x="11949" y="3876"/>
                </a:cubicBezTo>
                <a:cubicBezTo>
                  <a:pt x="12573" y="3488"/>
                  <a:pt x="13276" y="3292"/>
                  <a:pt x="14056" y="3292"/>
                </a:cubicBezTo>
                <a:lnTo>
                  <a:pt x="16434" y="3292"/>
                </a:lnTo>
                <a:lnTo>
                  <a:pt x="16434" y="711"/>
                </a:lnTo>
                <a:cubicBezTo>
                  <a:pt x="16434" y="329"/>
                  <a:pt x="16530" y="101"/>
                  <a:pt x="16721" y="22"/>
                </a:cubicBezTo>
                <a:cubicBezTo>
                  <a:pt x="16914" y="-50"/>
                  <a:pt x="17146" y="49"/>
                  <a:pt x="17418" y="317"/>
                </a:cubicBezTo>
                <a:lnTo>
                  <a:pt x="21330" y="4203"/>
                </a:lnTo>
                <a:cubicBezTo>
                  <a:pt x="21511" y="4372"/>
                  <a:pt x="21597" y="4582"/>
                  <a:pt x="21587" y="4834"/>
                </a:cubicBezTo>
                <a:cubicBezTo>
                  <a:pt x="21587" y="5102"/>
                  <a:pt x="21502" y="5321"/>
                  <a:pt x="21330" y="5487"/>
                </a:cubicBezTo>
                <a:lnTo>
                  <a:pt x="17418" y="9361"/>
                </a:lnTo>
                <a:cubicBezTo>
                  <a:pt x="17146" y="9630"/>
                  <a:pt x="16914" y="9726"/>
                  <a:pt x="16721" y="9644"/>
                </a:cubicBezTo>
                <a:cubicBezTo>
                  <a:pt x="16530" y="9569"/>
                  <a:pt x="16434" y="9338"/>
                  <a:pt x="16434" y="8956"/>
                </a:cubicBezTo>
                <a:lnTo>
                  <a:pt x="16434" y="6524"/>
                </a:lnTo>
                <a:lnTo>
                  <a:pt x="14059" y="6524"/>
                </a:lnTo>
                <a:close/>
                <a:moveTo>
                  <a:pt x="462" y="6495"/>
                </a:moveTo>
                <a:cubicBezTo>
                  <a:pt x="337" y="6495"/>
                  <a:pt x="229" y="6448"/>
                  <a:pt x="139" y="6349"/>
                </a:cubicBezTo>
                <a:cubicBezTo>
                  <a:pt x="48" y="6250"/>
                  <a:pt x="4" y="6127"/>
                  <a:pt x="4" y="5978"/>
                </a:cubicBezTo>
                <a:lnTo>
                  <a:pt x="4" y="3823"/>
                </a:lnTo>
                <a:cubicBezTo>
                  <a:pt x="4" y="3462"/>
                  <a:pt x="156" y="3286"/>
                  <a:pt x="462" y="3292"/>
                </a:cubicBezTo>
                <a:lnTo>
                  <a:pt x="3026" y="3292"/>
                </a:lnTo>
                <a:cubicBezTo>
                  <a:pt x="3560" y="3292"/>
                  <a:pt x="4054" y="3388"/>
                  <a:pt x="4514" y="3572"/>
                </a:cubicBezTo>
                <a:cubicBezTo>
                  <a:pt x="4974" y="3762"/>
                  <a:pt x="5409" y="4022"/>
                  <a:pt x="5820" y="4358"/>
                </a:cubicBezTo>
                <a:cubicBezTo>
                  <a:pt x="6229" y="4691"/>
                  <a:pt x="6608" y="5085"/>
                  <a:pt x="6963" y="5531"/>
                </a:cubicBezTo>
                <a:cubicBezTo>
                  <a:pt x="7318" y="5978"/>
                  <a:pt x="7655" y="6463"/>
                  <a:pt x="7993" y="6982"/>
                </a:cubicBezTo>
                <a:cubicBezTo>
                  <a:pt x="7518" y="7823"/>
                  <a:pt x="7058" y="8652"/>
                  <a:pt x="6620" y="9472"/>
                </a:cubicBezTo>
                <a:cubicBezTo>
                  <a:pt x="6589" y="9548"/>
                  <a:pt x="6557" y="9610"/>
                  <a:pt x="6515" y="9668"/>
                </a:cubicBezTo>
                <a:cubicBezTo>
                  <a:pt x="6476" y="9726"/>
                  <a:pt x="6442" y="9794"/>
                  <a:pt x="6410" y="9875"/>
                </a:cubicBezTo>
                <a:cubicBezTo>
                  <a:pt x="5862" y="8926"/>
                  <a:pt x="5319" y="8127"/>
                  <a:pt x="4776" y="7473"/>
                </a:cubicBezTo>
                <a:cubicBezTo>
                  <a:pt x="4232" y="6822"/>
                  <a:pt x="3650" y="6495"/>
                  <a:pt x="3024" y="6495"/>
                </a:cubicBezTo>
                <a:lnTo>
                  <a:pt x="462" y="6495"/>
                </a:lnTo>
                <a:close/>
                <a:moveTo>
                  <a:pt x="21333" y="15997"/>
                </a:moveTo>
                <a:cubicBezTo>
                  <a:pt x="21514" y="16166"/>
                  <a:pt x="21599" y="16385"/>
                  <a:pt x="21590" y="16657"/>
                </a:cubicBezTo>
                <a:cubicBezTo>
                  <a:pt x="21590" y="16908"/>
                  <a:pt x="21504" y="17115"/>
                  <a:pt x="21333" y="17284"/>
                </a:cubicBezTo>
                <a:lnTo>
                  <a:pt x="17420" y="21182"/>
                </a:lnTo>
                <a:cubicBezTo>
                  <a:pt x="17149" y="21453"/>
                  <a:pt x="16916" y="21550"/>
                  <a:pt x="16723" y="21471"/>
                </a:cubicBezTo>
                <a:cubicBezTo>
                  <a:pt x="16532" y="21392"/>
                  <a:pt x="16437" y="21161"/>
                  <a:pt x="16437" y="20779"/>
                </a:cubicBezTo>
                <a:lnTo>
                  <a:pt x="16437" y="18432"/>
                </a:lnTo>
                <a:lnTo>
                  <a:pt x="14059" y="18432"/>
                </a:lnTo>
                <a:cubicBezTo>
                  <a:pt x="13528" y="18432"/>
                  <a:pt x="13031" y="18335"/>
                  <a:pt x="12573" y="18143"/>
                </a:cubicBezTo>
                <a:cubicBezTo>
                  <a:pt x="12113" y="17953"/>
                  <a:pt x="11680" y="17690"/>
                  <a:pt x="11279" y="17354"/>
                </a:cubicBezTo>
                <a:cubicBezTo>
                  <a:pt x="10878" y="17019"/>
                  <a:pt x="10496" y="16628"/>
                  <a:pt x="10136" y="16181"/>
                </a:cubicBezTo>
                <a:cubicBezTo>
                  <a:pt x="9779" y="15731"/>
                  <a:pt x="9439" y="15253"/>
                  <a:pt x="9119" y="14739"/>
                </a:cubicBezTo>
                <a:cubicBezTo>
                  <a:pt x="9344" y="14359"/>
                  <a:pt x="9566" y="13962"/>
                  <a:pt x="9779" y="13551"/>
                </a:cubicBezTo>
                <a:cubicBezTo>
                  <a:pt x="9994" y="13142"/>
                  <a:pt x="10217" y="12739"/>
                  <a:pt x="10442" y="12336"/>
                </a:cubicBezTo>
                <a:cubicBezTo>
                  <a:pt x="10474" y="12246"/>
                  <a:pt x="10513" y="12164"/>
                  <a:pt x="10560" y="12091"/>
                </a:cubicBezTo>
                <a:cubicBezTo>
                  <a:pt x="10609" y="12024"/>
                  <a:pt x="10645" y="11939"/>
                  <a:pt x="10680" y="11846"/>
                </a:cubicBezTo>
                <a:cubicBezTo>
                  <a:pt x="11225" y="12797"/>
                  <a:pt x="11768" y="13591"/>
                  <a:pt x="12314" y="14231"/>
                </a:cubicBezTo>
                <a:cubicBezTo>
                  <a:pt x="12855" y="14867"/>
                  <a:pt x="13440" y="15188"/>
                  <a:pt x="14063" y="15188"/>
                </a:cubicBezTo>
                <a:lnTo>
                  <a:pt x="16442" y="15188"/>
                </a:lnTo>
                <a:lnTo>
                  <a:pt x="16442" y="12532"/>
                </a:lnTo>
                <a:cubicBezTo>
                  <a:pt x="16442" y="12152"/>
                  <a:pt x="16537" y="11922"/>
                  <a:pt x="16728" y="11846"/>
                </a:cubicBezTo>
                <a:cubicBezTo>
                  <a:pt x="16921" y="11773"/>
                  <a:pt x="17154" y="11866"/>
                  <a:pt x="17425" y="12126"/>
                </a:cubicBezTo>
                <a:lnTo>
                  <a:pt x="21333" y="1599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27" name="AutoShape 104"/>
          <p:cNvSpPr>
            <a:spLocks noChangeArrowheads="1"/>
          </p:cNvSpPr>
          <p:nvPr/>
        </p:nvSpPr>
        <p:spPr bwMode="auto">
          <a:xfrm>
            <a:off x="2638425" y="2146300"/>
            <a:ext cx="249238" cy="241300"/>
          </a:xfrm>
          <a:custGeom>
            <a:avLst/>
            <a:gdLst>
              <a:gd name="T0" fmla="*/ 0 w 21518"/>
              <a:gd name="T1" fmla="*/ 121596 h 21432"/>
              <a:gd name="T2" fmla="*/ 0 w 21518"/>
              <a:gd name="T3" fmla="*/ 121596 h 21432"/>
              <a:gd name="T4" fmla="*/ 0 w 21518"/>
              <a:gd name="T5" fmla="*/ 121596 h 21432"/>
              <a:gd name="T6" fmla="*/ 0 w 21518"/>
              <a:gd name="T7" fmla="*/ 121596 h 21432"/>
              <a:gd name="T8" fmla="*/ 0 60000 65536"/>
              <a:gd name="T9" fmla="*/ 0 60000 65536"/>
              <a:gd name="T10" fmla="*/ 0 60000 65536"/>
              <a:gd name="T11" fmla="*/ 0 60000 65536"/>
              <a:gd name="T12" fmla="*/ 0 w 21518"/>
              <a:gd name="T13" fmla="*/ 0 h 21432"/>
              <a:gd name="T14" fmla="*/ 21518 w 21518"/>
              <a:gd name="T15" fmla="*/ 21432 h 2143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18" h="21432">
                <a:moveTo>
                  <a:pt x="18959" y="13478"/>
                </a:moveTo>
                <a:cubicBezTo>
                  <a:pt x="19078" y="13531"/>
                  <a:pt x="19165" y="13624"/>
                  <a:pt x="19216" y="13755"/>
                </a:cubicBezTo>
                <a:cubicBezTo>
                  <a:pt x="19268" y="13884"/>
                  <a:pt x="19272" y="14021"/>
                  <a:pt x="19228" y="14164"/>
                </a:cubicBezTo>
                <a:cubicBezTo>
                  <a:pt x="18832" y="15579"/>
                  <a:pt x="18235" y="16805"/>
                  <a:pt x="17439" y="17841"/>
                </a:cubicBezTo>
                <a:cubicBezTo>
                  <a:pt x="16642" y="18886"/>
                  <a:pt x="15731" y="19706"/>
                  <a:pt x="14707" y="20308"/>
                </a:cubicBezTo>
                <a:cubicBezTo>
                  <a:pt x="13684" y="20911"/>
                  <a:pt x="12578" y="21275"/>
                  <a:pt x="11389" y="21395"/>
                </a:cubicBezTo>
                <a:cubicBezTo>
                  <a:pt x="10201" y="21516"/>
                  <a:pt x="9023" y="21336"/>
                  <a:pt x="7856" y="20866"/>
                </a:cubicBezTo>
                <a:cubicBezTo>
                  <a:pt x="6847" y="20443"/>
                  <a:pt x="5945" y="19849"/>
                  <a:pt x="5149" y="19068"/>
                </a:cubicBezTo>
                <a:cubicBezTo>
                  <a:pt x="4353" y="18292"/>
                  <a:pt x="3683" y="17362"/>
                  <a:pt x="3137" y="16281"/>
                </a:cubicBezTo>
                <a:lnTo>
                  <a:pt x="839" y="17623"/>
                </a:lnTo>
                <a:cubicBezTo>
                  <a:pt x="518" y="17827"/>
                  <a:pt x="282" y="17853"/>
                  <a:pt x="129" y="17693"/>
                </a:cubicBezTo>
                <a:cubicBezTo>
                  <a:pt x="-25" y="17539"/>
                  <a:pt x="-41" y="17250"/>
                  <a:pt x="78" y="16828"/>
                </a:cubicBezTo>
                <a:lnTo>
                  <a:pt x="1760" y="10972"/>
                </a:lnTo>
                <a:cubicBezTo>
                  <a:pt x="1835" y="10675"/>
                  <a:pt x="1985" y="10476"/>
                  <a:pt x="2200" y="10370"/>
                </a:cubicBezTo>
                <a:cubicBezTo>
                  <a:pt x="2416" y="10260"/>
                  <a:pt x="2638" y="10244"/>
                  <a:pt x="2863" y="10314"/>
                </a:cubicBezTo>
                <a:lnTo>
                  <a:pt x="7772" y="12327"/>
                </a:lnTo>
                <a:cubicBezTo>
                  <a:pt x="8109" y="12470"/>
                  <a:pt x="8280" y="12649"/>
                  <a:pt x="8287" y="12868"/>
                </a:cubicBezTo>
                <a:cubicBezTo>
                  <a:pt x="8297" y="13089"/>
                  <a:pt x="8140" y="13302"/>
                  <a:pt x="7819" y="13506"/>
                </a:cubicBezTo>
                <a:lnTo>
                  <a:pt x="5552" y="14845"/>
                </a:lnTo>
                <a:cubicBezTo>
                  <a:pt x="5948" y="15542"/>
                  <a:pt x="6409" y="16144"/>
                  <a:pt x="6938" y="16648"/>
                </a:cubicBezTo>
                <a:cubicBezTo>
                  <a:pt x="7465" y="17155"/>
                  <a:pt x="8063" y="17539"/>
                  <a:pt x="8739" y="17808"/>
                </a:cubicBezTo>
                <a:cubicBezTo>
                  <a:pt x="9569" y="18141"/>
                  <a:pt x="10395" y="18264"/>
                  <a:pt x="11222" y="18186"/>
                </a:cubicBezTo>
                <a:cubicBezTo>
                  <a:pt x="12049" y="18105"/>
                  <a:pt x="12827" y="17855"/>
                  <a:pt x="13543" y="17432"/>
                </a:cubicBezTo>
                <a:cubicBezTo>
                  <a:pt x="14265" y="17015"/>
                  <a:pt x="14900" y="16438"/>
                  <a:pt x="15448" y="15702"/>
                </a:cubicBezTo>
                <a:cubicBezTo>
                  <a:pt x="15998" y="14971"/>
                  <a:pt x="16410" y="14111"/>
                  <a:pt x="16687" y="13114"/>
                </a:cubicBezTo>
                <a:cubicBezTo>
                  <a:pt x="16734" y="12971"/>
                  <a:pt x="16808" y="12873"/>
                  <a:pt x="16919" y="12823"/>
                </a:cubicBezTo>
                <a:cubicBezTo>
                  <a:pt x="17026" y="12767"/>
                  <a:pt x="17141" y="12758"/>
                  <a:pt x="17261" y="12795"/>
                </a:cubicBezTo>
                <a:lnTo>
                  <a:pt x="18959" y="13478"/>
                </a:lnTo>
                <a:close/>
                <a:moveTo>
                  <a:pt x="20675" y="3811"/>
                </a:moveTo>
                <a:cubicBezTo>
                  <a:pt x="20999" y="3609"/>
                  <a:pt x="21235" y="3581"/>
                  <a:pt x="21390" y="3741"/>
                </a:cubicBezTo>
                <a:cubicBezTo>
                  <a:pt x="21542" y="3895"/>
                  <a:pt x="21558" y="4175"/>
                  <a:pt x="21439" y="4576"/>
                </a:cubicBezTo>
                <a:lnTo>
                  <a:pt x="19755" y="10462"/>
                </a:lnTo>
                <a:cubicBezTo>
                  <a:pt x="19682" y="10756"/>
                  <a:pt x="19535" y="10961"/>
                  <a:pt x="19317" y="11064"/>
                </a:cubicBezTo>
                <a:cubicBezTo>
                  <a:pt x="19099" y="11173"/>
                  <a:pt x="18879" y="11190"/>
                  <a:pt x="18656" y="11117"/>
                </a:cubicBezTo>
                <a:lnTo>
                  <a:pt x="13745" y="9109"/>
                </a:lnTo>
                <a:cubicBezTo>
                  <a:pt x="13408" y="8964"/>
                  <a:pt x="13234" y="8782"/>
                  <a:pt x="13227" y="8563"/>
                </a:cubicBezTo>
                <a:cubicBezTo>
                  <a:pt x="13220" y="8345"/>
                  <a:pt x="13370" y="8132"/>
                  <a:pt x="13675" y="7928"/>
                </a:cubicBezTo>
                <a:lnTo>
                  <a:pt x="15942" y="6586"/>
                </a:lnTo>
                <a:cubicBezTo>
                  <a:pt x="15560" y="5889"/>
                  <a:pt x="15103" y="5287"/>
                  <a:pt x="14569" y="4786"/>
                </a:cubicBezTo>
                <a:cubicBezTo>
                  <a:pt x="14033" y="4279"/>
                  <a:pt x="13438" y="3892"/>
                  <a:pt x="12778" y="3626"/>
                </a:cubicBezTo>
                <a:cubicBezTo>
                  <a:pt x="11948" y="3293"/>
                  <a:pt x="11119" y="3170"/>
                  <a:pt x="10292" y="3248"/>
                </a:cubicBezTo>
                <a:cubicBezTo>
                  <a:pt x="9466" y="3329"/>
                  <a:pt x="8693" y="3581"/>
                  <a:pt x="7974" y="3999"/>
                </a:cubicBezTo>
                <a:cubicBezTo>
                  <a:pt x="7252" y="4421"/>
                  <a:pt x="6615" y="4998"/>
                  <a:pt x="6067" y="5732"/>
                </a:cubicBezTo>
                <a:cubicBezTo>
                  <a:pt x="5519" y="6463"/>
                  <a:pt x="5107" y="7326"/>
                  <a:pt x="4830" y="8317"/>
                </a:cubicBezTo>
                <a:cubicBezTo>
                  <a:pt x="4784" y="8460"/>
                  <a:pt x="4706" y="8558"/>
                  <a:pt x="4598" y="8614"/>
                </a:cubicBezTo>
                <a:cubicBezTo>
                  <a:pt x="4491" y="8664"/>
                  <a:pt x="4376" y="8672"/>
                  <a:pt x="4257" y="8639"/>
                </a:cubicBezTo>
                <a:lnTo>
                  <a:pt x="2549" y="7953"/>
                </a:lnTo>
                <a:cubicBezTo>
                  <a:pt x="2430" y="7902"/>
                  <a:pt x="2345" y="7810"/>
                  <a:pt x="2294" y="7681"/>
                </a:cubicBezTo>
                <a:cubicBezTo>
                  <a:pt x="2242" y="7552"/>
                  <a:pt x="2238" y="7415"/>
                  <a:pt x="2282" y="7270"/>
                </a:cubicBezTo>
                <a:cubicBezTo>
                  <a:pt x="2678" y="5878"/>
                  <a:pt x="3275" y="4654"/>
                  <a:pt x="4071" y="3604"/>
                </a:cubicBezTo>
                <a:cubicBezTo>
                  <a:pt x="4868" y="2554"/>
                  <a:pt x="5779" y="1727"/>
                  <a:pt x="6800" y="1125"/>
                </a:cubicBezTo>
                <a:cubicBezTo>
                  <a:pt x="7826" y="520"/>
                  <a:pt x="8927" y="156"/>
                  <a:pt x="10107" y="36"/>
                </a:cubicBezTo>
                <a:cubicBezTo>
                  <a:pt x="11290" y="-84"/>
                  <a:pt x="12471" y="95"/>
                  <a:pt x="13654" y="568"/>
                </a:cubicBezTo>
                <a:cubicBezTo>
                  <a:pt x="14647" y="988"/>
                  <a:pt x="15548" y="1587"/>
                  <a:pt x="16349" y="2363"/>
                </a:cubicBezTo>
                <a:cubicBezTo>
                  <a:pt x="17153" y="3144"/>
                  <a:pt x="17827" y="4071"/>
                  <a:pt x="18373" y="5152"/>
                </a:cubicBezTo>
                <a:lnTo>
                  <a:pt x="20675" y="381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28" name="AutoShape 105"/>
          <p:cNvSpPr>
            <a:spLocks noChangeArrowheads="1"/>
          </p:cNvSpPr>
          <p:nvPr/>
        </p:nvSpPr>
        <p:spPr bwMode="auto">
          <a:xfrm>
            <a:off x="9432925" y="2154238"/>
            <a:ext cx="247650" cy="242887"/>
          </a:xfrm>
          <a:custGeom>
            <a:avLst/>
            <a:gdLst>
              <a:gd name="T0" fmla="*/ 123825 w 21600"/>
              <a:gd name="T1" fmla="*/ 121444 h 21600"/>
              <a:gd name="T2" fmla="*/ 123825 w 21600"/>
              <a:gd name="T3" fmla="*/ 121444 h 21600"/>
              <a:gd name="T4" fmla="*/ 123825 w 21600"/>
              <a:gd name="T5" fmla="*/ 121444 h 21600"/>
              <a:gd name="T6" fmla="*/ 123825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191" y="17891"/>
                </a:moveTo>
                <a:cubicBezTo>
                  <a:pt x="21461" y="18164"/>
                  <a:pt x="21599" y="18475"/>
                  <a:pt x="21599" y="18824"/>
                </a:cubicBezTo>
                <a:cubicBezTo>
                  <a:pt x="21599" y="19176"/>
                  <a:pt x="21461" y="19490"/>
                  <a:pt x="21191" y="19760"/>
                </a:cubicBezTo>
                <a:lnTo>
                  <a:pt x="19784" y="21192"/>
                </a:lnTo>
                <a:cubicBezTo>
                  <a:pt x="19514" y="21465"/>
                  <a:pt x="19196" y="21599"/>
                  <a:pt x="18829" y="21599"/>
                </a:cubicBezTo>
                <a:cubicBezTo>
                  <a:pt x="18465" y="21599"/>
                  <a:pt x="18150" y="21465"/>
                  <a:pt x="17889" y="21192"/>
                </a:cubicBezTo>
                <a:lnTo>
                  <a:pt x="10800" y="14101"/>
                </a:lnTo>
                <a:lnTo>
                  <a:pt x="3684" y="21192"/>
                </a:lnTo>
                <a:cubicBezTo>
                  <a:pt x="3410" y="21465"/>
                  <a:pt x="3099" y="21599"/>
                  <a:pt x="2749" y="21599"/>
                </a:cubicBezTo>
                <a:cubicBezTo>
                  <a:pt x="2397" y="21599"/>
                  <a:pt x="2083" y="21465"/>
                  <a:pt x="1815" y="21192"/>
                </a:cubicBezTo>
                <a:lnTo>
                  <a:pt x="408" y="19787"/>
                </a:lnTo>
                <a:cubicBezTo>
                  <a:pt x="135" y="19520"/>
                  <a:pt x="0" y="19200"/>
                  <a:pt x="0" y="18839"/>
                </a:cubicBezTo>
                <a:cubicBezTo>
                  <a:pt x="0" y="18481"/>
                  <a:pt x="135" y="18164"/>
                  <a:pt x="408" y="17891"/>
                </a:cubicBezTo>
                <a:lnTo>
                  <a:pt x="7556" y="10731"/>
                </a:lnTo>
                <a:lnTo>
                  <a:pt x="408" y="3708"/>
                </a:lnTo>
                <a:cubicBezTo>
                  <a:pt x="135" y="3435"/>
                  <a:pt x="0" y="3121"/>
                  <a:pt x="0" y="2760"/>
                </a:cubicBezTo>
                <a:cubicBezTo>
                  <a:pt x="0" y="2399"/>
                  <a:pt x="135" y="2082"/>
                  <a:pt x="408" y="1815"/>
                </a:cubicBezTo>
                <a:lnTo>
                  <a:pt x="1815" y="407"/>
                </a:lnTo>
                <a:cubicBezTo>
                  <a:pt x="2085" y="135"/>
                  <a:pt x="2403" y="0"/>
                  <a:pt x="2770" y="0"/>
                </a:cubicBezTo>
                <a:cubicBezTo>
                  <a:pt x="3134" y="0"/>
                  <a:pt x="3449" y="134"/>
                  <a:pt x="3710" y="407"/>
                </a:cubicBezTo>
                <a:lnTo>
                  <a:pt x="10800" y="7486"/>
                </a:lnTo>
                <a:lnTo>
                  <a:pt x="17889" y="407"/>
                </a:lnTo>
                <a:cubicBezTo>
                  <a:pt x="18159" y="135"/>
                  <a:pt x="18476" y="0"/>
                  <a:pt x="18838" y="0"/>
                </a:cubicBezTo>
                <a:cubicBezTo>
                  <a:pt x="19196" y="0"/>
                  <a:pt x="19514" y="134"/>
                  <a:pt x="19784" y="407"/>
                </a:cubicBezTo>
                <a:lnTo>
                  <a:pt x="21191" y="1815"/>
                </a:lnTo>
                <a:cubicBezTo>
                  <a:pt x="21461" y="2082"/>
                  <a:pt x="21599" y="2402"/>
                  <a:pt x="21599" y="2769"/>
                </a:cubicBezTo>
                <a:cubicBezTo>
                  <a:pt x="21599" y="3133"/>
                  <a:pt x="21461" y="3447"/>
                  <a:pt x="21191" y="3708"/>
                </a:cubicBezTo>
                <a:lnTo>
                  <a:pt x="14043" y="10869"/>
                </a:lnTo>
                <a:lnTo>
                  <a:pt x="21191" y="1789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29" name="AutoShape 106"/>
          <p:cNvSpPr>
            <a:spLocks noChangeArrowheads="1"/>
          </p:cNvSpPr>
          <p:nvPr/>
        </p:nvSpPr>
        <p:spPr bwMode="auto">
          <a:xfrm>
            <a:off x="10023475" y="2154238"/>
            <a:ext cx="249238" cy="242887"/>
          </a:xfrm>
          <a:custGeom>
            <a:avLst/>
            <a:gdLst>
              <a:gd name="T0" fmla="*/ 124619 w 21600"/>
              <a:gd name="T1" fmla="*/ 121444 h 21600"/>
              <a:gd name="T2" fmla="*/ 124619 w 21600"/>
              <a:gd name="T3" fmla="*/ 121444 h 21600"/>
              <a:gd name="T4" fmla="*/ 124619 w 21600"/>
              <a:gd name="T5" fmla="*/ 121444 h 21600"/>
              <a:gd name="T6" fmla="*/ 124619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7" y="0"/>
                </a:moveTo>
                <a:cubicBezTo>
                  <a:pt x="12301" y="0"/>
                  <a:pt x="13705" y="282"/>
                  <a:pt x="15011" y="847"/>
                </a:cubicBezTo>
                <a:cubicBezTo>
                  <a:pt x="16319" y="1408"/>
                  <a:pt x="17463" y="2179"/>
                  <a:pt x="18449" y="3156"/>
                </a:cubicBezTo>
                <a:cubicBezTo>
                  <a:pt x="19432" y="4133"/>
                  <a:pt x="20201" y="5279"/>
                  <a:pt x="20760" y="6590"/>
                </a:cubicBezTo>
                <a:cubicBezTo>
                  <a:pt x="21317" y="7900"/>
                  <a:pt x="21599" y="9306"/>
                  <a:pt x="21599" y="10800"/>
                </a:cubicBezTo>
                <a:cubicBezTo>
                  <a:pt x="21599" y="12296"/>
                  <a:pt x="21317" y="13702"/>
                  <a:pt x="20760" y="15012"/>
                </a:cubicBezTo>
                <a:cubicBezTo>
                  <a:pt x="20201" y="16320"/>
                  <a:pt x="19430" y="17469"/>
                  <a:pt x="18449" y="18443"/>
                </a:cubicBezTo>
                <a:cubicBezTo>
                  <a:pt x="17463" y="19420"/>
                  <a:pt x="16319" y="20193"/>
                  <a:pt x="15011" y="20755"/>
                </a:cubicBezTo>
                <a:cubicBezTo>
                  <a:pt x="13705" y="21317"/>
                  <a:pt x="12301" y="21599"/>
                  <a:pt x="10807" y="21599"/>
                </a:cubicBezTo>
                <a:cubicBezTo>
                  <a:pt x="9309" y="21599"/>
                  <a:pt x="7905" y="21317"/>
                  <a:pt x="6594" y="20755"/>
                </a:cubicBezTo>
                <a:cubicBezTo>
                  <a:pt x="5280" y="20193"/>
                  <a:pt x="4136" y="19420"/>
                  <a:pt x="3158" y="18443"/>
                </a:cubicBezTo>
                <a:cubicBezTo>
                  <a:pt x="2178" y="17469"/>
                  <a:pt x="1409" y="16320"/>
                  <a:pt x="847" y="15012"/>
                </a:cubicBezTo>
                <a:cubicBezTo>
                  <a:pt x="282" y="13702"/>
                  <a:pt x="0" y="12296"/>
                  <a:pt x="0" y="10800"/>
                </a:cubicBezTo>
                <a:cubicBezTo>
                  <a:pt x="0" y="9306"/>
                  <a:pt x="282" y="7900"/>
                  <a:pt x="847" y="6590"/>
                </a:cubicBezTo>
                <a:cubicBezTo>
                  <a:pt x="1409" y="5279"/>
                  <a:pt x="2181" y="4133"/>
                  <a:pt x="3158" y="3156"/>
                </a:cubicBezTo>
                <a:cubicBezTo>
                  <a:pt x="4136" y="2179"/>
                  <a:pt x="5280" y="1408"/>
                  <a:pt x="6594" y="847"/>
                </a:cubicBezTo>
                <a:cubicBezTo>
                  <a:pt x="7902" y="282"/>
                  <a:pt x="9306" y="0"/>
                  <a:pt x="10807" y="0"/>
                </a:cubicBezTo>
                <a:moveTo>
                  <a:pt x="10807" y="18355"/>
                </a:moveTo>
                <a:cubicBezTo>
                  <a:pt x="11860" y="18355"/>
                  <a:pt x="12844" y="18157"/>
                  <a:pt x="13756" y="17759"/>
                </a:cubicBezTo>
                <a:cubicBezTo>
                  <a:pt x="14666" y="17367"/>
                  <a:pt x="15463" y="16822"/>
                  <a:pt x="16149" y="16139"/>
                </a:cubicBezTo>
                <a:cubicBezTo>
                  <a:pt x="16836" y="15455"/>
                  <a:pt x="17378" y="14656"/>
                  <a:pt x="17774" y="13744"/>
                </a:cubicBezTo>
                <a:cubicBezTo>
                  <a:pt x="18169" y="12835"/>
                  <a:pt x="18367" y="11853"/>
                  <a:pt x="18367" y="10799"/>
                </a:cubicBezTo>
                <a:cubicBezTo>
                  <a:pt x="18367" y="9746"/>
                  <a:pt x="18169" y="8766"/>
                  <a:pt x="17774" y="7852"/>
                </a:cubicBezTo>
                <a:cubicBezTo>
                  <a:pt x="17376" y="6942"/>
                  <a:pt x="16836" y="6146"/>
                  <a:pt x="16149" y="5463"/>
                </a:cubicBezTo>
                <a:cubicBezTo>
                  <a:pt x="15466" y="4777"/>
                  <a:pt x="14666" y="4235"/>
                  <a:pt x="13748" y="3839"/>
                </a:cubicBezTo>
                <a:cubicBezTo>
                  <a:pt x="12830" y="3444"/>
                  <a:pt x="11852" y="3246"/>
                  <a:pt x="10807" y="3246"/>
                </a:cubicBezTo>
                <a:cubicBezTo>
                  <a:pt x="9753" y="3246"/>
                  <a:pt x="8764" y="3444"/>
                  <a:pt x="7851" y="3839"/>
                </a:cubicBezTo>
                <a:cubicBezTo>
                  <a:pt x="6933" y="4235"/>
                  <a:pt x="6139" y="4777"/>
                  <a:pt x="5455" y="5463"/>
                </a:cubicBezTo>
                <a:cubicBezTo>
                  <a:pt x="4774" y="6146"/>
                  <a:pt x="4235" y="6942"/>
                  <a:pt x="3839" y="7852"/>
                </a:cubicBezTo>
                <a:cubicBezTo>
                  <a:pt x="3444" y="8766"/>
                  <a:pt x="3246" y="9746"/>
                  <a:pt x="3246" y="10799"/>
                </a:cubicBezTo>
                <a:cubicBezTo>
                  <a:pt x="3246" y="11852"/>
                  <a:pt x="3444" y="12835"/>
                  <a:pt x="3839" y="13744"/>
                </a:cubicBezTo>
                <a:cubicBezTo>
                  <a:pt x="4238" y="14656"/>
                  <a:pt x="4774" y="15455"/>
                  <a:pt x="5455" y="16139"/>
                </a:cubicBezTo>
                <a:cubicBezTo>
                  <a:pt x="6136" y="16822"/>
                  <a:pt x="6930" y="17367"/>
                  <a:pt x="7851" y="17759"/>
                </a:cubicBezTo>
                <a:cubicBezTo>
                  <a:pt x="8764" y="18158"/>
                  <a:pt x="9753" y="18355"/>
                  <a:pt x="10807" y="18355"/>
                </a:cubicBezTo>
                <a:moveTo>
                  <a:pt x="15350" y="7784"/>
                </a:moveTo>
                <a:cubicBezTo>
                  <a:pt x="15613" y="8049"/>
                  <a:pt x="15613" y="8304"/>
                  <a:pt x="15350" y="8555"/>
                </a:cubicBezTo>
                <a:lnTo>
                  <a:pt x="13104" y="10800"/>
                </a:lnTo>
                <a:lnTo>
                  <a:pt x="15350" y="13044"/>
                </a:lnTo>
                <a:cubicBezTo>
                  <a:pt x="15613" y="13304"/>
                  <a:pt x="15613" y="13564"/>
                  <a:pt x="15350" y="13812"/>
                </a:cubicBezTo>
                <a:lnTo>
                  <a:pt x="13821" y="15340"/>
                </a:lnTo>
                <a:cubicBezTo>
                  <a:pt x="13714" y="15447"/>
                  <a:pt x="13584" y="15501"/>
                  <a:pt x="13434" y="15501"/>
                </a:cubicBezTo>
                <a:cubicBezTo>
                  <a:pt x="13287" y="15501"/>
                  <a:pt x="13157" y="15447"/>
                  <a:pt x="13050" y="15340"/>
                </a:cubicBezTo>
                <a:lnTo>
                  <a:pt x="10804" y="13095"/>
                </a:lnTo>
                <a:lnTo>
                  <a:pt x="8558" y="15340"/>
                </a:lnTo>
                <a:cubicBezTo>
                  <a:pt x="8450" y="15447"/>
                  <a:pt x="8320" y="15501"/>
                  <a:pt x="8170" y="15501"/>
                </a:cubicBezTo>
                <a:cubicBezTo>
                  <a:pt x="8024" y="15501"/>
                  <a:pt x="7888" y="15447"/>
                  <a:pt x="7772" y="15340"/>
                </a:cubicBezTo>
                <a:lnTo>
                  <a:pt x="6258" y="13812"/>
                </a:lnTo>
                <a:cubicBezTo>
                  <a:pt x="6150" y="13705"/>
                  <a:pt x="6094" y="13575"/>
                  <a:pt x="6094" y="13428"/>
                </a:cubicBezTo>
                <a:cubicBezTo>
                  <a:pt x="6094" y="13279"/>
                  <a:pt x="6150" y="13149"/>
                  <a:pt x="6258" y="13041"/>
                </a:cubicBezTo>
                <a:lnTo>
                  <a:pt x="8504" y="10797"/>
                </a:lnTo>
                <a:lnTo>
                  <a:pt x="6258" y="8552"/>
                </a:lnTo>
                <a:cubicBezTo>
                  <a:pt x="6150" y="8445"/>
                  <a:pt x="6094" y="8315"/>
                  <a:pt x="6094" y="8168"/>
                </a:cubicBezTo>
                <a:cubicBezTo>
                  <a:pt x="6094" y="8018"/>
                  <a:pt x="6150" y="7891"/>
                  <a:pt x="6258" y="7781"/>
                </a:cubicBezTo>
                <a:lnTo>
                  <a:pt x="7772" y="6256"/>
                </a:lnTo>
                <a:cubicBezTo>
                  <a:pt x="8035" y="5994"/>
                  <a:pt x="8295" y="5994"/>
                  <a:pt x="8555" y="6256"/>
                </a:cubicBezTo>
                <a:lnTo>
                  <a:pt x="10801" y="8498"/>
                </a:lnTo>
                <a:lnTo>
                  <a:pt x="13047" y="6256"/>
                </a:lnTo>
                <a:cubicBezTo>
                  <a:pt x="13307" y="5994"/>
                  <a:pt x="13567" y="5994"/>
                  <a:pt x="13816" y="6256"/>
                </a:cubicBezTo>
                <a:lnTo>
                  <a:pt x="15350" y="7784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30" name="AutoShape 107"/>
          <p:cNvSpPr>
            <a:spLocks noChangeArrowheads="1"/>
          </p:cNvSpPr>
          <p:nvPr/>
        </p:nvSpPr>
        <p:spPr bwMode="auto">
          <a:xfrm>
            <a:off x="10633075" y="2147888"/>
            <a:ext cx="249238" cy="242887"/>
          </a:xfrm>
          <a:custGeom>
            <a:avLst/>
            <a:gdLst>
              <a:gd name="T0" fmla="*/ 124619 w 21600"/>
              <a:gd name="T1" fmla="*/ 121444 h 21600"/>
              <a:gd name="T2" fmla="*/ 124619 w 21600"/>
              <a:gd name="T3" fmla="*/ 121444 h 21600"/>
              <a:gd name="T4" fmla="*/ 124619 w 21600"/>
              <a:gd name="T5" fmla="*/ 121444 h 21600"/>
              <a:gd name="T6" fmla="*/ 124619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449" y="3162"/>
                </a:moveTo>
                <a:cubicBezTo>
                  <a:pt x="19503" y="4215"/>
                  <a:pt x="20291" y="5407"/>
                  <a:pt x="20817" y="6731"/>
                </a:cubicBezTo>
                <a:cubicBezTo>
                  <a:pt x="21340" y="8058"/>
                  <a:pt x="21599" y="9410"/>
                  <a:pt x="21599" y="10800"/>
                </a:cubicBezTo>
                <a:cubicBezTo>
                  <a:pt x="21599" y="12186"/>
                  <a:pt x="21337" y="13544"/>
                  <a:pt x="20817" y="14871"/>
                </a:cubicBezTo>
                <a:cubicBezTo>
                  <a:pt x="20291" y="16192"/>
                  <a:pt x="19503" y="17381"/>
                  <a:pt x="18449" y="18437"/>
                </a:cubicBezTo>
                <a:cubicBezTo>
                  <a:pt x="17393" y="19490"/>
                  <a:pt x="16200" y="20284"/>
                  <a:pt x="14869" y="20809"/>
                </a:cubicBezTo>
                <a:cubicBezTo>
                  <a:pt x="13539" y="21337"/>
                  <a:pt x="12183" y="21599"/>
                  <a:pt x="10801" y="21599"/>
                </a:cubicBezTo>
                <a:cubicBezTo>
                  <a:pt x="9416" y="21599"/>
                  <a:pt x="8057" y="21337"/>
                  <a:pt x="6730" y="20809"/>
                </a:cubicBezTo>
                <a:cubicBezTo>
                  <a:pt x="5399" y="20284"/>
                  <a:pt x="4206" y="19490"/>
                  <a:pt x="3150" y="18437"/>
                </a:cubicBezTo>
                <a:cubicBezTo>
                  <a:pt x="2099" y="17381"/>
                  <a:pt x="1308" y="16192"/>
                  <a:pt x="782" y="14871"/>
                </a:cubicBezTo>
                <a:cubicBezTo>
                  <a:pt x="259" y="13544"/>
                  <a:pt x="0" y="12186"/>
                  <a:pt x="0" y="10800"/>
                </a:cubicBezTo>
                <a:cubicBezTo>
                  <a:pt x="0" y="9410"/>
                  <a:pt x="265" y="8055"/>
                  <a:pt x="791" y="6725"/>
                </a:cubicBezTo>
                <a:cubicBezTo>
                  <a:pt x="1319" y="5395"/>
                  <a:pt x="2104" y="4210"/>
                  <a:pt x="3150" y="3162"/>
                </a:cubicBezTo>
                <a:cubicBezTo>
                  <a:pt x="4206" y="2109"/>
                  <a:pt x="5399" y="1318"/>
                  <a:pt x="6730" y="790"/>
                </a:cubicBezTo>
                <a:cubicBezTo>
                  <a:pt x="8060" y="262"/>
                  <a:pt x="9416" y="0"/>
                  <a:pt x="10801" y="0"/>
                </a:cubicBezTo>
                <a:cubicBezTo>
                  <a:pt x="12183" y="0"/>
                  <a:pt x="13542" y="262"/>
                  <a:pt x="14869" y="790"/>
                </a:cubicBezTo>
                <a:cubicBezTo>
                  <a:pt x="16197" y="1318"/>
                  <a:pt x="17393" y="2109"/>
                  <a:pt x="18449" y="3162"/>
                </a:cubicBezTo>
                <a:moveTo>
                  <a:pt x="16282" y="7530"/>
                </a:moveTo>
                <a:cubicBezTo>
                  <a:pt x="16488" y="7321"/>
                  <a:pt x="16488" y="7112"/>
                  <a:pt x="16282" y="6892"/>
                </a:cubicBezTo>
                <a:lnTo>
                  <a:pt x="14700" y="5342"/>
                </a:lnTo>
                <a:cubicBezTo>
                  <a:pt x="14474" y="5116"/>
                  <a:pt x="14262" y="5116"/>
                  <a:pt x="14061" y="5342"/>
                </a:cubicBezTo>
                <a:lnTo>
                  <a:pt x="10775" y="8640"/>
                </a:lnTo>
                <a:lnTo>
                  <a:pt x="7775" y="5650"/>
                </a:lnTo>
                <a:cubicBezTo>
                  <a:pt x="7685" y="5562"/>
                  <a:pt x="7583" y="5514"/>
                  <a:pt x="7464" y="5514"/>
                </a:cubicBezTo>
                <a:cubicBezTo>
                  <a:pt x="7348" y="5514"/>
                  <a:pt x="7238" y="5562"/>
                  <a:pt x="7139" y="5650"/>
                </a:cubicBezTo>
                <a:lnTo>
                  <a:pt x="5653" y="7177"/>
                </a:lnTo>
                <a:cubicBezTo>
                  <a:pt x="5427" y="7386"/>
                  <a:pt x="5427" y="7595"/>
                  <a:pt x="5653" y="7812"/>
                </a:cubicBezTo>
                <a:lnTo>
                  <a:pt x="8617" y="10771"/>
                </a:lnTo>
                <a:lnTo>
                  <a:pt x="5345" y="14069"/>
                </a:lnTo>
                <a:cubicBezTo>
                  <a:pt x="5255" y="14162"/>
                  <a:pt x="5207" y="14264"/>
                  <a:pt x="5207" y="14383"/>
                </a:cubicBezTo>
                <a:cubicBezTo>
                  <a:pt x="5207" y="14501"/>
                  <a:pt x="5255" y="14609"/>
                  <a:pt x="5345" y="14705"/>
                </a:cubicBezTo>
                <a:lnTo>
                  <a:pt x="6899" y="16274"/>
                </a:lnTo>
                <a:cubicBezTo>
                  <a:pt x="6990" y="16365"/>
                  <a:pt x="7094" y="16413"/>
                  <a:pt x="7216" y="16416"/>
                </a:cubicBezTo>
                <a:cubicBezTo>
                  <a:pt x="7340" y="16418"/>
                  <a:pt x="7444" y="16373"/>
                  <a:pt x="7535" y="16274"/>
                </a:cubicBezTo>
                <a:lnTo>
                  <a:pt x="10835" y="12991"/>
                </a:lnTo>
                <a:lnTo>
                  <a:pt x="13796" y="15978"/>
                </a:lnTo>
                <a:cubicBezTo>
                  <a:pt x="13886" y="16065"/>
                  <a:pt x="13991" y="16111"/>
                  <a:pt x="14115" y="16111"/>
                </a:cubicBezTo>
                <a:cubicBezTo>
                  <a:pt x="14237" y="16111"/>
                  <a:pt x="14341" y="16065"/>
                  <a:pt x="14432" y="15978"/>
                </a:cubicBezTo>
                <a:lnTo>
                  <a:pt x="15960" y="14450"/>
                </a:lnTo>
                <a:cubicBezTo>
                  <a:pt x="16166" y="14241"/>
                  <a:pt x="16166" y="14032"/>
                  <a:pt x="15960" y="13815"/>
                </a:cubicBezTo>
                <a:lnTo>
                  <a:pt x="12957" y="10856"/>
                </a:lnTo>
                <a:lnTo>
                  <a:pt x="16282" y="753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31" name="AutoShape 108"/>
          <p:cNvSpPr>
            <a:spLocks noChangeArrowheads="1"/>
          </p:cNvSpPr>
          <p:nvPr/>
        </p:nvSpPr>
        <p:spPr bwMode="auto">
          <a:xfrm>
            <a:off x="11210925" y="2147888"/>
            <a:ext cx="247650" cy="242887"/>
          </a:xfrm>
          <a:custGeom>
            <a:avLst/>
            <a:gdLst>
              <a:gd name="T0" fmla="*/ 123825 w 21600"/>
              <a:gd name="T1" fmla="*/ 121444 h 21600"/>
              <a:gd name="T2" fmla="*/ 123825 w 21600"/>
              <a:gd name="T3" fmla="*/ 121444 h 21600"/>
              <a:gd name="T4" fmla="*/ 123825 w 21600"/>
              <a:gd name="T5" fmla="*/ 121444 h 21600"/>
              <a:gd name="T6" fmla="*/ 123825 w 2160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711" y="0"/>
                </a:moveTo>
                <a:cubicBezTo>
                  <a:pt x="20953" y="0"/>
                  <a:pt x="21161" y="105"/>
                  <a:pt x="21338" y="317"/>
                </a:cubicBezTo>
                <a:cubicBezTo>
                  <a:pt x="21514" y="525"/>
                  <a:pt x="21599" y="778"/>
                  <a:pt x="21599" y="1066"/>
                </a:cubicBezTo>
                <a:lnTo>
                  <a:pt x="21599" y="4118"/>
                </a:lnTo>
                <a:cubicBezTo>
                  <a:pt x="21599" y="4409"/>
                  <a:pt x="21514" y="4661"/>
                  <a:pt x="21338" y="4870"/>
                </a:cubicBezTo>
                <a:cubicBezTo>
                  <a:pt x="21161" y="5084"/>
                  <a:pt x="20953" y="5190"/>
                  <a:pt x="20711" y="5190"/>
                </a:cubicBezTo>
                <a:lnTo>
                  <a:pt x="913" y="5190"/>
                </a:lnTo>
                <a:cubicBezTo>
                  <a:pt x="656" y="5190"/>
                  <a:pt x="440" y="5084"/>
                  <a:pt x="261" y="4870"/>
                </a:cubicBezTo>
                <a:cubicBezTo>
                  <a:pt x="85" y="4661"/>
                  <a:pt x="0" y="4409"/>
                  <a:pt x="0" y="4118"/>
                </a:cubicBezTo>
                <a:lnTo>
                  <a:pt x="0" y="1066"/>
                </a:lnTo>
                <a:cubicBezTo>
                  <a:pt x="0" y="778"/>
                  <a:pt x="85" y="525"/>
                  <a:pt x="261" y="317"/>
                </a:cubicBezTo>
                <a:cubicBezTo>
                  <a:pt x="438" y="105"/>
                  <a:pt x="653" y="0"/>
                  <a:pt x="913" y="0"/>
                </a:cubicBezTo>
                <a:lnTo>
                  <a:pt x="20711" y="0"/>
                </a:lnTo>
                <a:close/>
                <a:moveTo>
                  <a:pt x="20711" y="8213"/>
                </a:moveTo>
                <a:cubicBezTo>
                  <a:pt x="20953" y="8213"/>
                  <a:pt x="21161" y="8316"/>
                  <a:pt x="21338" y="8527"/>
                </a:cubicBezTo>
                <a:cubicBezTo>
                  <a:pt x="21514" y="8742"/>
                  <a:pt x="21599" y="8985"/>
                  <a:pt x="21599" y="9264"/>
                </a:cubicBezTo>
                <a:lnTo>
                  <a:pt x="21599" y="12331"/>
                </a:lnTo>
                <a:cubicBezTo>
                  <a:pt x="21599" y="12622"/>
                  <a:pt x="21514" y="12872"/>
                  <a:pt x="21338" y="13078"/>
                </a:cubicBezTo>
                <a:cubicBezTo>
                  <a:pt x="21161" y="13286"/>
                  <a:pt x="20953" y="13389"/>
                  <a:pt x="20711" y="13389"/>
                </a:cubicBezTo>
                <a:lnTo>
                  <a:pt x="913" y="13389"/>
                </a:lnTo>
                <a:cubicBezTo>
                  <a:pt x="656" y="13389"/>
                  <a:pt x="440" y="13283"/>
                  <a:pt x="261" y="13069"/>
                </a:cubicBezTo>
                <a:cubicBezTo>
                  <a:pt x="85" y="12860"/>
                  <a:pt x="0" y="12613"/>
                  <a:pt x="0" y="12331"/>
                </a:cubicBezTo>
                <a:lnTo>
                  <a:pt x="0" y="9265"/>
                </a:lnTo>
                <a:cubicBezTo>
                  <a:pt x="0" y="8977"/>
                  <a:pt x="85" y="8730"/>
                  <a:pt x="261" y="8521"/>
                </a:cubicBezTo>
                <a:cubicBezTo>
                  <a:pt x="438" y="8316"/>
                  <a:pt x="653" y="8213"/>
                  <a:pt x="913" y="8213"/>
                </a:cubicBezTo>
                <a:lnTo>
                  <a:pt x="20711" y="8213"/>
                </a:lnTo>
                <a:close/>
                <a:moveTo>
                  <a:pt x="20711" y="16412"/>
                </a:moveTo>
                <a:cubicBezTo>
                  <a:pt x="20953" y="16412"/>
                  <a:pt x="21161" y="16514"/>
                  <a:pt x="21338" y="16726"/>
                </a:cubicBezTo>
                <a:cubicBezTo>
                  <a:pt x="21514" y="16940"/>
                  <a:pt x="21599" y="17190"/>
                  <a:pt x="21599" y="17478"/>
                </a:cubicBezTo>
                <a:lnTo>
                  <a:pt x="21599" y="20504"/>
                </a:lnTo>
                <a:cubicBezTo>
                  <a:pt x="21599" y="20812"/>
                  <a:pt x="21514" y="21071"/>
                  <a:pt x="21338" y="21282"/>
                </a:cubicBezTo>
                <a:cubicBezTo>
                  <a:pt x="21161" y="21494"/>
                  <a:pt x="20953" y="21599"/>
                  <a:pt x="20711" y="21599"/>
                </a:cubicBezTo>
                <a:lnTo>
                  <a:pt x="913" y="21599"/>
                </a:lnTo>
                <a:cubicBezTo>
                  <a:pt x="656" y="21599"/>
                  <a:pt x="440" y="21494"/>
                  <a:pt x="261" y="21282"/>
                </a:cubicBezTo>
                <a:cubicBezTo>
                  <a:pt x="85" y="21071"/>
                  <a:pt x="0" y="20812"/>
                  <a:pt x="0" y="20504"/>
                </a:cubicBezTo>
                <a:lnTo>
                  <a:pt x="0" y="17478"/>
                </a:lnTo>
                <a:cubicBezTo>
                  <a:pt x="0" y="17190"/>
                  <a:pt x="85" y="16940"/>
                  <a:pt x="261" y="16726"/>
                </a:cubicBezTo>
                <a:cubicBezTo>
                  <a:pt x="438" y="16514"/>
                  <a:pt x="653" y="16412"/>
                  <a:pt x="913" y="16412"/>
                </a:cubicBezTo>
                <a:lnTo>
                  <a:pt x="20711" y="16412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32" name="AutoShape 109"/>
          <p:cNvSpPr>
            <a:spLocks noChangeArrowheads="1"/>
          </p:cNvSpPr>
          <p:nvPr/>
        </p:nvSpPr>
        <p:spPr bwMode="auto">
          <a:xfrm>
            <a:off x="6704013" y="4919663"/>
            <a:ext cx="247650" cy="242887"/>
          </a:xfrm>
          <a:custGeom>
            <a:avLst/>
            <a:gdLst>
              <a:gd name="T0" fmla="*/ 123825 w 21592"/>
              <a:gd name="T1" fmla="*/ 122700 h 21365"/>
              <a:gd name="T2" fmla="*/ 123825 w 21592"/>
              <a:gd name="T3" fmla="*/ 122700 h 21365"/>
              <a:gd name="T4" fmla="*/ 123825 w 21592"/>
              <a:gd name="T5" fmla="*/ 122700 h 21365"/>
              <a:gd name="T6" fmla="*/ 123825 w 21592"/>
              <a:gd name="T7" fmla="*/ 122700 h 21365"/>
              <a:gd name="T8" fmla="*/ 0 60000 65536"/>
              <a:gd name="T9" fmla="*/ 0 60000 65536"/>
              <a:gd name="T10" fmla="*/ 0 60000 65536"/>
              <a:gd name="T11" fmla="*/ 0 60000 65536"/>
              <a:gd name="T12" fmla="*/ 0 w 21592"/>
              <a:gd name="T13" fmla="*/ 0 h 21365"/>
              <a:gd name="T14" fmla="*/ 21592 w 21592"/>
              <a:gd name="T15" fmla="*/ 21365 h 213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2" h="21365">
                <a:moveTo>
                  <a:pt x="5705" y="19760"/>
                </a:moveTo>
                <a:cubicBezTo>
                  <a:pt x="5705" y="20596"/>
                  <a:pt x="5604" y="21104"/>
                  <a:pt x="5403" y="21282"/>
                </a:cubicBezTo>
                <a:cubicBezTo>
                  <a:pt x="5200" y="21466"/>
                  <a:pt x="4940" y="21249"/>
                  <a:pt x="4626" y="20641"/>
                </a:cubicBezTo>
                <a:lnTo>
                  <a:pt x="313" y="12102"/>
                </a:lnTo>
                <a:cubicBezTo>
                  <a:pt x="107" y="11700"/>
                  <a:pt x="0" y="11221"/>
                  <a:pt x="0" y="10686"/>
                </a:cubicBezTo>
                <a:cubicBezTo>
                  <a:pt x="0" y="10134"/>
                  <a:pt x="107" y="9666"/>
                  <a:pt x="313" y="9275"/>
                </a:cubicBezTo>
                <a:lnTo>
                  <a:pt x="4626" y="680"/>
                </a:lnTo>
                <a:cubicBezTo>
                  <a:pt x="4940" y="95"/>
                  <a:pt x="5200" y="-111"/>
                  <a:pt x="5403" y="56"/>
                </a:cubicBezTo>
                <a:cubicBezTo>
                  <a:pt x="5604" y="223"/>
                  <a:pt x="5705" y="725"/>
                  <a:pt x="5705" y="1561"/>
                </a:cubicBezTo>
                <a:lnTo>
                  <a:pt x="5705" y="7035"/>
                </a:lnTo>
                <a:lnTo>
                  <a:pt x="15899" y="7035"/>
                </a:lnTo>
                <a:lnTo>
                  <a:pt x="15899" y="1617"/>
                </a:lnTo>
                <a:cubicBezTo>
                  <a:pt x="15899" y="781"/>
                  <a:pt x="16004" y="268"/>
                  <a:pt x="16202" y="84"/>
                </a:cubicBezTo>
                <a:cubicBezTo>
                  <a:pt x="16405" y="-100"/>
                  <a:pt x="16659" y="95"/>
                  <a:pt x="16967" y="680"/>
                </a:cubicBezTo>
                <a:lnTo>
                  <a:pt x="21294" y="9275"/>
                </a:lnTo>
                <a:cubicBezTo>
                  <a:pt x="21501" y="9682"/>
                  <a:pt x="21600" y="10150"/>
                  <a:pt x="21591" y="10686"/>
                </a:cubicBezTo>
                <a:cubicBezTo>
                  <a:pt x="21591" y="11243"/>
                  <a:pt x="21492" y="11711"/>
                  <a:pt x="21294" y="12102"/>
                </a:cubicBezTo>
                <a:lnTo>
                  <a:pt x="16967" y="20697"/>
                </a:lnTo>
                <a:cubicBezTo>
                  <a:pt x="16654" y="21282"/>
                  <a:pt x="16397" y="21489"/>
                  <a:pt x="16199" y="21293"/>
                </a:cubicBezTo>
                <a:cubicBezTo>
                  <a:pt x="16001" y="21109"/>
                  <a:pt x="15902" y="20596"/>
                  <a:pt x="15902" y="19760"/>
                </a:cubicBezTo>
                <a:lnTo>
                  <a:pt x="15902" y="14342"/>
                </a:lnTo>
                <a:lnTo>
                  <a:pt x="5705" y="14342"/>
                </a:lnTo>
                <a:lnTo>
                  <a:pt x="5705" y="1976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33" name="AutoShape 110"/>
          <p:cNvSpPr>
            <a:spLocks noChangeArrowheads="1"/>
          </p:cNvSpPr>
          <p:nvPr/>
        </p:nvSpPr>
        <p:spPr bwMode="auto">
          <a:xfrm>
            <a:off x="6172200" y="2146300"/>
            <a:ext cx="247650" cy="241300"/>
          </a:xfrm>
          <a:custGeom>
            <a:avLst/>
            <a:gdLst>
              <a:gd name="T0" fmla="*/ 0 w 21363"/>
              <a:gd name="T1" fmla="*/ 120650 h 21600"/>
              <a:gd name="T2" fmla="*/ 0 w 21363"/>
              <a:gd name="T3" fmla="*/ 120650 h 21600"/>
              <a:gd name="T4" fmla="*/ 0 w 21363"/>
              <a:gd name="T5" fmla="*/ 120650 h 21600"/>
              <a:gd name="T6" fmla="*/ 0 w 21363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363"/>
              <a:gd name="T13" fmla="*/ 0 h 21600"/>
              <a:gd name="T14" fmla="*/ 21363 w 21363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363" h="21600">
                <a:moveTo>
                  <a:pt x="19758" y="15897"/>
                </a:moveTo>
                <a:cubicBezTo>
                  <a:pt x="20596" y="15897"/>
                  <a:pt x="21109" y="15995"/>
                  <a:pt x="21294" y="16199"/>
                </a:cubicBezTo>
                <a:cubicBezTo>
                  <a:pt x="21478" y="16402"/>
                  <a:pt x="21260" y="16662"/>
                  <a:pt x="20640" y="16978"/>
                </a:cubicBezTo>
                <a:lnTo>
                  <a:pt x="12115" y="21286"/>
                </a:lnTo>
                <a:cubicBezTo>
                  <a:pt x="11708" y="21492"/>
                  <a:pt x="11228" y="21599"/>
                  <a:pt x="10675" y="21599"/>
                </a:cubicBezTo>
                <a:cubicBezTo>
                  <a:pt x="10117" y="21599"/>
                  <a:pt x="9648" y="21492"/>
                  <a:pt x="9257" y="21286"/>
                </a:cubicBezTo>
                <a:lnTo>
                  <a:pt x="676" y="16978"/>
                </a:lnTo>
                <a:cubicBezTo>
                  <a:pt x="90" y="16662"/>
                  <a:pt x="-116" y="16402"/>
                  <a:pt x="62" y="16199"/>
                </a:cubicBezTo>
                <a:cubicBezTo>
                  <a:pt x="241" y="15995"/>
                  <a:pt x="749" y="15897"/>
                  <a:pt x="1586" y="15897"/>
                </a:cubicBezTo>
                <a:lnTo>
                  <a:pt x="7013" y="15897"/>
                </a:lnTo>
                <a:lnTo>
                  <a:pt x="7013" y="5705"/>
                </a:lnTo>
                <a:lnTo>
                  <a:pt x="1586" y="5705"/>
                </a:lnTo>
                <a:cubicBezTo>
                  <a:pt x="749" y="5705"/>
                  <a:pt x="241" y="5603"/>
                  <a:pt x="62" y="5400"/>
                </a:cubicBezTo>
                <a:cubicBezTo>
                  <a:pt x="-111" y="5197"/>
                  <a:pt x="112" y="4940"/>
                  <a:pt x="732" y="4624"/>
                </a:cubicBezTo>
                <a:lnTo>
                  <a:pt x="9257" y="310"/>
                </a:lnTo>
                <a:cubicBezTo>
                  <a:pt x="9665" y="104"/>
                  <a:pt x="10134" y="0"/>
                  <a:pt x="10675" y="0"/>
                </a:cubicBezTo>
                <a:cubicBezTo>
                  <a:pt x="11228" y="0"/>
                  <a:pt x="11708" y="104"/>
                  <a:pt x="12115" y="310"/>
                </a:cubicBezTo>
                <a:lnTo>
                  <a:pt x="20696" y="4624"/>
                </a:lnTo>
                <a:cubicBezTo>
                  <a:pt x="21283" y="4940"/>
                  <a:pt x="21483" y="5197"/>
                  <a:pt x="21294" y="5400"/>
                </a:cubicBezTo>
                <a:cubicBezTo>
                  <a:pt x="21109" y="5604"/>
                  <a:pt x="20596" y="5705"/>
                  <a:pt x="19758" y="5705"/>
                </a:cubicBezTo>
                <a:lnTo>
                  <a:pt x="14360" y="5705"/>
                </a:lnTo>
                <a:lnTo>
                  <a:pt x="14360" y="15897"/>
                </a:lnTo>
                <a:lnTo>
                  <a:pt x="19758" y="1589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34" name="AutoShape 111"/>
          <p:cNvSpPr>
            <a:spLocks noChangeArrowheads="1"/>
          </p:cNvSpPr>
          <p:nvPr/>
        </p:nvSpPr>
        <p:spPr bwMode="auto">
          <a:xfrm>
            <a:off x="6748463" y="2146300"/>
            <a:ext cx="249237" cy="241300"/>
          </a:xfrm>
          <a:custGeom>
            <a:avLst/>
            <a:gdLst>
              <a:gd name="T0" fmla="*/ 0 w 21478"/>
              <a:gd name="T1" fmla="*/ 120650 h 21600"/>
              <a:gd name="T2" fmla="*/ 0 w 21478"/>
              <a:gd name="T3" fmla="*/ 120650 h 21600"/>
              <a:gd name="T4" fmla="*/ 0 w 21478"/>
              <a:gd name="T5" fmla="*/ 120650 h 21600"/>
              <a:gd name="T6" fmla="*/ 0 w 21478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478"/>
              <a:gd name="T13" fmla="*/ 0 h 21600"/>
              <a:gd name="T14" fmla="*/ 21478 w 21478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478" h="21600">
                <a:moveTo>
                  <a:pt x="9108" y="16746"/>
                </a:moveTo>
                <a:cubicBezTo>
                  <a:pt x="9155" y="16837"/>
                  <a:pt x="9197" y="16924"/>
                  <a:pt x="9243" y="17012"/>
                </a:cubicBezTo>
                <a:cubicBezTo>
                  <a:pt x="9290" y="17097"/>
                  <a:pt x="9351" y="17181"/>
                  <a:pt x="9431" y="17274"/>
                </a:cubicBezTo>
                <a:lnTo>
                  <a:pt x="12259" y="21069"/>
                </a:lnTo>
                <a:lnTo>
                  <a:pt x="4473" y="21069"/>
                </a:lnTo>
                <a:cubicBezTo>
                  <a:pt x="4227" y="21069"/>
                  <a:pt x="4014" y="20964"/>
                  <a:pt x="3839" y="20755"/>
                </a:cubicBezTo>
                <a:cubicBezTo>
                  <a:pt x="3663" y="20543"/>
                  <a:pt x="3574" y="20286"/>
                  <a:pt x="3574" y="19987"/>
                </a:cubicBezTo>
                <a:lnTo>
                  <a:pt x="3574" y="7554"/>
                </a:lnTo>
                <a:lnTo>
                  <a:pt x="788" y="7554"/>
                </a:lnTo>
                <a:cubicBezTo>
                  <a:pt x="376" y="7554"/>
                  <a:pt x="126" y="7419"/>
                  <a:pt x="32" y="7145"/>
                </a:cubicBezTo>
                <a:cubicBezTo>
                  <a:pt x="-61" y="6871"/>
                  <a:pt x="46" y="6529"/>
                  <a:pt x="353" y="6123"/>
                </a:cubicBezTo>
                <a:lnTo>
                  <a:pt x="4665" y="392"/>
                </a:lnTo>
                <a:cubicBezTo>
                  <a:pt x="4850" y="132"/>
                  <a:pt x="5088" y="0"/>
                  <a:pt x="5371" y="0"/>
                </a:cubicBezTo>
                <a:cubicBezTo>
                  <a:pt x="5661" y="0"/>
                  <a:pt x="5902" y="132"/>
                  <a:pt x="6090" y="392"/>
                </a:cubicBezTo>
                <a:lnTo>
                  <a:pt x="10402" y="6123"/>
                </a:lnTo>
                <a:cubicBezTo>
                  <a:pt x="10708" y="6529"/>
                  <a:pt x="10813" y="6871"/>
                  <a:pt x="10722" y="7145"/>
                </a:cubicBezTo>
                <a:cubicBezTo>
                  <a:pt x="10629" y="7419"/>
                  <a:pt x="10376" y="7554"/>
                  <a:pt x="9966" y="7554"/>
                </a:cubicBezTo>
                <a:lnTo>
                  <a:pt x="7166" y="7554"/>
                </a:lnTo>
                <a:lnTo>
                  <a:pt x="7166" y="16746"/>
                </a:lnTo>
                <a:lnTo>
                  <a:pt x="9108" y="16746"/>
                </a:lnTo>
                <a:close/>
                <a:moveTo>
                  <a:pt x="20689" y="14045"/>
                </a:moveTo>
                <a:cubicBezTo>
                  <a:pt x="21101" y="14045"/>
                  <a:pt x="21351" y="14183"/>
                  <a:pt x="21445" y="14457"/>
                </a:cubicBezTo>
                <a:cubicBezTo>
                  <a:pt x="21539" y="14731"/>
                  <a:pt x="21431" y="15069"/>
                  <a:pt x="21127" y="15476"/>
                </a:cubicBezTo>
                <a:lnTo>
                  <a:pt x="16812" y="21207"/>
                </a:lnTo>
                <a:cubicBezTo>
                  <a:pt x="16625" y="21467"/>
                  <a:pt x="16389" y="21599"/>
                  <a:pt x="16106" y="21599"/>
                </a:cubicBezTo>
                <a:cubicBezTo>
                  <a:pt x="15813" y="21599"/>
                  <a:pt x="15575" y="21467"/>
                  <a:pt x="15387" y="21207"/>
                </a:cubicBezTo>
                <a:lnTo>
                  <a:pt x="11075" y="15476"/>
                </a:lnTo>
                <a:cubicBezTo>
                  <a:pt x="10769" y="15070"/>
                  <a:pt x="10661" y="14731"/>
                  <a:pt x="10755" y="14457"/>
                </a:cubicBezTo>
                <a:cubicBezTo>
                  <a:pt x="10848" y="14183"/>
                  <a:pt x="11099" y="14045"/>
                  <a:pt x="11511" y="14045"/>
                </a:cubicBezTo>
                <a:lnTo>
                  <a:pt x="14311" y="14045"/>
                </a:lnTo>
                <a:lnTo>
                  <a:pt x="14311" y="4881"/>
                </a:lnTo>
                <a:lnTo>
                  <a:pt x="12362" y="4881"/>
                </a:lnTo>
                <a:cubicBezTo>
                  <a:pt x="12315" y="4791"/>
                  <a:pt x="12271" y="4697"/>
                  <a:pt x="12220" y="4604"/>
                </a:cubicBezTo>
                <a:cubicBezTo>
                  <a:pt x="12170" y="4508"/>
                  <a:pt x="12117" y="4418"/>
                  <a:pt x="12056" y="4327"/>
                </a:cubicBezTo>
                <a:lnTo>
                  <a:pt x="9213" y="556"/>
                </a:lnTo>
                <a:lnTo>
                  <a:pt x="16997" y="556"/>
                </a:lnTo>
                <a:cubicBezTo>
                  <a:pt x="17243" y="556"/>
                  <a:pt x="17451" y="657"/>
                  <a:pt x="17627" y="861"/>
                </a:cubicBezTo>
                <a:cubicBezTo>
                  <a:pt x="17797" y="1061"/>
                  <a:pt x="17882" y="1321"/>
                  <a:pt x="17882" y="1637"/>
                </a:cubicBezTo>
                <a:lnTo>
                  <a:pt x="17882" y="14045"/>
                </a:lnTo>
                <a:lnTo>
                  <a:pt x="20689" y="1404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35" name="AutoShape 112"/>
          <p:cNvSpPr>
            <a:spLocks noChangeArrowheads="1"/>
          </p:cNvSpPr>
          <p:nvPr/>
        </p:nvSpPr>
        <p:spPr bwMode="auto">
          <a:xfrm>
            <a:off x="7350125" y="2146300"/>
            <a:ext cx="247650" cy="242888"/>
          </a:xfrm>
          <a:custGeom>
            <a:avLst/>
            <a:gdLst>
              <a:gd name="T0" fmla="*/ 0 w 21571"/>
              <a:gd name="T1" fmla="*/ 121444 h 21600"/>
              <a:gd name="T2" fmla="*/ 0 w 21571"/>
              <a:gd name="T3" fmla="*/ 121444 h 21600"/>
              <a:gd name="T4" fmla="*/ 0 w 21571"/>
              <a:gd name="T5" fmla="*/ 121444 h 21600"/>
              <a:gd name="T6" fmla="*/ 0 w 21571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71"/>
              <a:gd name="T13" fmla="*/ 0 h 21600"/>
              <a:gd name="T14" fmla="*/ 21571 w 21571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71" h="21600">
                <a:moveTo>
                  <a:pt x="21538" y="21106"/>
                </a:moveTo>
                <a:cubicBezTo>
                  <a:pt x="21585" y="21238"/>
                  <a:pt x="21580" y="21353"/>
                  <a:pt x="21526" y="21453"/>
                </a:cubicBezTo>
                <a:cubicBezTo>
                  <a:pt x="21472" y="21550"/>
                  <a:pt x="21379" y="21599"/>
                  <a:pt x="21257" y="21599"/>
                </a:cubicBezTo>
                <a:lnTo>
                  <a:pt x="12601" y="21599"/>
                </a:lnTo>
                <a:lnTo>
                  <a:pt x="12298" y="14400"/>
                </a:lnTo>
                <a:lnTo>
                  <a:pt x="9281" y="14400"/>
                </a:lnTo>
                <a:lnTo>
                  <a:pt x="8966" y="21599"/>
                </a:lnTo>
                <a:lnTo>
                  <a:pt x="322" y="21599"/>
                </a:lnTo>
                <a:cubicBezTo>
                  <a:pt x="197" y="21599"/>
                  <a:pt x="104" y="21555"/>
                  <a:pt x="48" y="21461"/>
                </a:cubicBezTo>
                <a:cubicBezTo>
                  <a:pt x="-11" y="21364"/>
                  <a:pt x="-15" y="21247"/>
                  <a:pt x="28" y="21106"/>
                </a:cubicBezTo>
                <a:lnTo>
                  <a:pt x="6979" y="493"/>
                </a:lnTo>
                <a:cubicBezTo>
                  <a:pt x="7026" y="361"/>
                  <a:pt x="7109" y="246"/>
                  <a:pt x="7231" y="149"/>
                </a:cubicBezTo>
                <a:cubicBezTo>
                  <a:pt x="7351" y="50"/>
                  <a:pt x="7475" y="0"/>
                  <a:pt x="7597" y="0"/>
                </a:cubicBezTo>
                <a:lnTo>
                  <a:pt x="9879" y="0"/>
                </a:lnTo>
                <a:lnTo>
                  <a:pt x="9786" y="2391"/>
                </a:lnTo>
                <a:lnTo>
                  <a:pt x="11797" y="2391"/>
                </a:lnTo>
                <a:lnTo>
                  <a:pt x="11692" y="0"/>
                </a:lnTo>
                <a:lnTo>
                  <a:pt x="13974" y="0"/>
                </a:lnTo>
                <a:cubicBezTo>
                  <a:pt x="14099" y="0"/>
                  <a:pt x="14223" y="46"/>
                  <a:pt x="14341" y="140"/>
                </a:cubicBezTo>
                <a:cubicBezTo>
                  <a:pt x="14463" y="234"/>
                  <a:pt x="14546" y="349"/>
                  <a:pt x="14595" y="493"/>
                </a:cubicBezTo>
                <a:lnTo>
                  <a:pt x="21538" y="21106"/>
                </a:lnTo>
                <a:close/>
                <a:moveTo>
                  <a:pt x="12120" y="10393"/>
                </a:moveTo>
                <a:lnTo>
                  <a:pt x="11885" y="4582"/>
                </a:lnTo>
                <a:lnTo>
                  <a:pt x="9677" y="4582"/>
                </a:lnTo>
                <a:lnTo>
                  <a:pt x="9442" y="10393"/>
                </a:lnTo>
                <a:lnTo>
                  <a:pt x="12120" y="1039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36" name="AutoShape 113"/>
          <p:cNvSpPr>
            <a:spLocks noChangeArrowheads="1"/>
          </p:cNvSpPr>
          <p:nvPr/>
        </p:nvSpPr>
        <p:spPr bwMode="auto">
          <a:xfrm>
            <a:off x="7881938" y="2146300"/>
            <a:ext cx="249237" cy="242888"/>
          </a:xfrm>
          <a:custGeom>
            <a:avLst/>
            <a:gdLst>
              <a:gd name="T0" fmla="*/ 124619 w 21570"/>
              <a:gd name="T1" fmla="*/ 121444 h 21600"/>
              <a:gd name="T2" fmla="*/ 124619 w 21570"/>
              <a:gd name="T3" fmla="*/ 121444 h 21600"/>
              <a:gd name="T4" fmla="*/ 124619 w 21570"/>
              <a:gd name="T5" fmla="*/ 121444 h 21600"/>
              <a:gd name="T6" fmla="*/ 124619 w 21570"/>
              <a:gd name="T7" fmla="*/ 121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70"/>
              <a:gd name="T13" fmla="*/ 0 h 21600"/>
              <a:gd name="T14" fmla="*/ 21570 w 2157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70" h="21600">
                <a:moveTo>
                  <a:pt x="1132" y="0"/>
                </a:moveTo>
                <a:cubicBezTo>
                  <a:pt x="3894" y="146"/>
                  <a:pt x="6483" y="774"/>
                  <a:pt x="8906" y="1888"/>
                </a:cubicBezTo>
                <a:cubicBezTo>
                  <a:pt x="11328" y="2999"/>
                  <a:pt x="13449" y="4470"/>
                  <a:pt x="15274" y="6296"/>
                </a:cubicBezTo>
                <a:cubicBezTo>
                  <a:pt x="17102" y="8124"/>
                  <a:pt x="18568" y="10251"/>
                  <a:pt x="19671" y="12678"/>
                </a:cubicBezTo>
                <a:cubicBezTo>
                  <a:pt x="20778" y="15102"/>
                  <a:pt x="21407" y="17699"/>
                  <a:pt x="21562" y="20465"/>
                </a:cubicBezTo>
                <a:cubicBezTo>
                  <a:pt x="21600" y="20750"/>
                  <a:pt x="21493" y="21012"/>
                  <a:pt x="21246" y="21251"/>
                </a:cubicBezTo>
                <a:cubicBezTo>
                  <a:pt x="21036" y="21482"/>
                  <a:pt x="20783" y="21597"/>
                  <a:pt x="20487" y="21597"/>
                </a:cubicBezTo>
                <a:lnTo>
                  <a:pt x="18315" y="21597"/>
                </a:lnTo>
                <a:cubicBezTo>
                  <a:pt x="18033" y="21597"/>
                  <a:pt x="17783" y="21496"/>
                  <a:pt x="17579" y="21297"/>
                </a:cubicBezTo>
                <a:cubicBezTo>
                  <a:pt x="17372" y="21102"/>
                  <a:pt x="17260" y="20860"/>
                  <a:pt x="17243" y="20575"/>
                </a:cubicBezTo>
                <a:cubicBezTo>
                  <a:pt x="17113" y="18390"/>
                  <a:pt x="16608" y="16340"/>
                  <a:pt x="15728" y="14423"/>
                </a:cubicBezTo>
                <a:cubicBezTo>
                  <a:pt x="14849" y="12505"/>
                  <a:pt x="13679" y="10818"/>
                  <a:pt x="12219" y="9356"/>
                </a:cubicBezTo>
                <a:cubicBezTo>
                  <a:pt x="10762" y="7896"/>
                  <a:pt x="9072" y="6725"/>
                  <a:pt x="7155" y="5841"/>
                </a:cubicBezTo>
                <a:cubicBezTo>
                  <a:pt x="5239" y="4963"/>
                  <a:pt x="3192" y="4456"/>
                  <a:pt x="1020" y="4326"/>
                </a:cubicBezTo>
                <a:cubicBezTo>
                  <a:pt x="735" y="4309"/>
                  <a:pt x="494" y="4194"/>
                  <a:pt x="298" y="3990"/>
                </a:cubicBezTo>
                <a:cubicBezTo>
                  <a:pt x="100" y="3782"/>
                  <a:pt x="0" y="3535"/>
                  <a:pt x="0" y="3253"/>
                </a:cubicBezTo>
                <a:lnTo>
                  <a:pt x="0" y="1073"/>
                </a:lnTo>
                <a:cubicBezTo>
                  <a:pt x="0" y="768"/>
                  <a:pt x="114" y="520"/>
                  <a:pt x="344" y="316"/>
                </a:cubicBezTo>
                <a:cubicBezTo>
                  <a:pt x="554" y="106"/>
                  <a:pt x="796" y="0"/>
                  <a:pt x="1074" y="0"/>
                </a:cubicBezTo>
                <a:lnTo>
                  <a:pt x="1132" y="0"/>
                </a:lnTo>
                <a:close/>
                <a:moveTo>
                  <a:pt x="1160" y="7058"/>
                </a:moveTo>
                <a:cubicBezTo>
                  <a:pt x="2931" y="7188"/>
                  <a:pt x="4592" y="7623"/>
                  <a:pt x="6147" y="8368"/>
                </a:cubicBezTo>
                <a:cubicBezTo>
                  <a:pt x="7701" y="9111"/>
                  <a:pt x="9081" y="10090"/>
                  <a:pt x="10288" y="11296"/>
                </a:cubicBezTo>
                <a:cubicBezTo>
                  <a:pt x="11492" y="12505"/>
                  <a:pt x="12466" y="13890"/>
                  <a:pt x="13205" y="15450"/>
                </a:cubicBezTo>
                <a:cubicBezTo>
                  <a:pt x="13944" y="17014"/>
                  <a:pt x="14380" y="18675"/>
                  <a:pt x="14518" y="20442"/>
                </a:cubicBezTo>
                <a:cubicBezTo>
                  <a:pt x="14556" y="20762"/>
                  <a:pt x="14458" y="21033"/>
                  <a:pt x="14228" y="21254"/>
                </a:cubicBezTo>
                <a:cubicBezTo>
                  <a:pt x="14018" y="21484"/>
                  <a:pt x="13757" y="21599"/>
                  <a:pt x="13446" y="21599"/>
                </a:cubicBezTo>
                <a:lnTo>
                  <a:pt x="11271" y="21599"/>
                </a:lnTo>
                <a:cubicBezTo>
                  <a:pt x="11004" y="21599"/>
                  <a:pt x="10768" y="21504"/>
                  <a:pt x="10564" y="21315"/>
                </a:cubicBezTo>
                <a:cubicBezTo>
                  <a:pt x="10357" y="21127"/>
                  <a:pt x="10236" y="20891"/>
                  <a:pt x="10199" y="20603"/>
                </a:cubicBezTo>
                <a:cubicBezTo>
                  <a:pt x="10087" y="19383"/>
                  <a:pt x="9774" y="18237"/>
                  <a:pt x="9256" y="17169"/>
                </a:cubicBezTo>
                <a:cubicBezTo>
                  <a:pt x="8736" y="16098"/>
                  <a:pt x="8069" y="15154"/>
                  <a:pt x="7259" y="14333"/>
                </a:cubicBezTo>
                <a:cubicBezTo>
                  <a:pt x="6440" y="13519"/>
                  <a:pt x="5497" y="12851"/>
                  <a:pt x="4428" y="12330"/>
                </a:cubicBezTo>
                <a:cubicBezTo>
                  <a:pt x="3359" y="11809"/>
                  <a:pt x="2215" y="11495"/>
                  <a:pt x="997" y="11385"/>
                </a:cubicBezTo>
                <a:cubicBezTo>
                  <a:pt x="712" y="11348"/>
                  <a:pt x="477" y="11224"/>
                  <a:pt x="290" y="11014"/>
                </a:cubicBezTo>
                <a:cubicBezTo>
                  <a:pt x="103" y="10804"/>
                  <a:pt x="5" y="10568"/>
                  <a:pt x="5" y="10311"/>
                </a:cubicBezTo>
                <a:lnTo>
                  <a:pt x="5" y="8132"/>
                </a:lnTo>
                <a:cubicBezTo>
                  <a:pt x="5" y="7812"/>
                  <a:pt x="120" y="7551"/>
                  <a:pt x="350" y="7349"/>
                </a:cubicBezTo>
                <a:cubicBezTo>
                  <a:pt x="560" y="7136"/>
                  <a:pt x="801" y="7030"/>
                  <a:pt x="1080" y="7030"/>
                </a:cubicBezTo>
                <a:cubicBezTo>
                  <a:pt x="1097" y="7030"/>
                  <a:pt x="1112" y="7035"/>
                  <a:pt x="1120" y="7044"/>
                </a:cubicBezTo>
                <a:cubicBezTo>
                  <a:pt x="1129" y="7053"/>
                  <a:pt x="1140" y="7058"/>
                  <a:pt x="1160" y="7058"/>
                </a:cubicBezTo>
                <a:moveTo>
                  <a:pt x="3250" y="15102"/>
                </a:moveTo>
                <a:cubicBezTo>
                  <a:pt x="3698" y="15102"/>
                  <a:pt x="4118" y="15188"/>
                  <a:pt x="4503" y="15361"/>
                </a:cubicBezTo>
                <a:cubicBezTo>
                  <a:pt x="4888" y="15528"/>
                  <a:pt x="5230" y="15761"/>
                  <a:pt x="5526" y="16064"/>
                </a:cubicBezTo>
                <a:cubicBezTo>
                  <a:pt x="5825" y="16363"/>
                  <a:pt x="6063" y="16706"/>
                  <a:pt x="6227" y="17085"/>
                </a:cubicBezTo>
                <a:cubicBezTo>
                  <a:pt x="6400" y="17474"/>
                  <a:pt x="6483" y="17892"/>
                  <a:pt x="6483" y="18341"/>
                </a:cubicBezTo>
                <a:cubicBezTo>
                  <a:pt x="6483" y="18793"/>
                  <a:pt x="6400" y="19219"/>
                  <a:pt x="6227" y="19616"/>
                </a:cubicBezTo>
                <a:cubicBezTo>
                  <a:pt x="6060" y="20016"/>
                  <a:pt x="5825" y="20361"/>
                  <a:pt x="5526" y="20652"/>
                </a:cubicBezTo>
                <a:cubicBezTo>
                  <a:pt x="5227" y="20940"/>
                  <a:pt x="4885" y="21168"/>
                  <a:pt x="4503" y="21340"/>
                </a:cubicBezTo>
                <a:cubicBezTo>
                  <a:pt x="4121" y="21513"/>
                  <a:pt x="3701" y="21597"/>
                  <a:pt x="3250" y="21597"/>
                </a:cubicBezTo>
                <a:cubicBezTo>
                  <a:pt x="2799" y="21597"/>
                  <a:pt x="2376" y="21513"/>
                  <a:pt x="1980" y="21340"/>
                </a:cubicBezTo>
                <a:cubicBezTo>
                  <a:pt x="1577" y="21168"/>
                  <a:pt x="1235" y="20940"/>
                  <a:pt x="948" y="20652"/>
                </a:cubicBezTo>
                <a:cubicBezTo>
                  <a:pt x="658" y="20361"/>
                  <a:pt x="428" y="20019"/>
                  <a:pt x="261" y="19622"/>
                </a:cubicBezTo>
                <a:cubicBezTo>
                  <a:pt x="89" y="19230"/>
                  <a:pt x="5" y="18801"/>
                  <a:pt x="5" y="18341"/>
                </a:cubicBezTo>
                <a:cubicBezTo>
                  <a:pt x="5" y="17891"/>
                  <a:pt x="89" y="17474"/>
                  <a:pt x="261" y="17085"/>
                </a:cubicBezTo>
                <a:cubicBezTo>
                  <a:pt x="431" y="16705"/>
                  <a:pt x="660" y="16363"/>
                  <a:pt x="948" y="16064"/>
                </a:cubicBezTo>
                <a:cubicBezTo>
                  <a:pt x="1238" y="15761"/>
                  <a:pt x="1580" y="15528"/>
                  <a:pt x="1980" y="15361"/>
                </a:cubicBezTo>
                <a:cubicBezTo>
                  <a:pt x="2379" y="15191"/>
                  <a:pt x="2801" y="15102"/>
                  <a:pt x="3250" y="15102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37" name="AutoShape 114"/>
          <p:cNvSpPr>
            <a:spLocks noChangeArrowheads="1"/>
          </p:cNvSpPr>
          <p:nvPr/>
        </p:nvSpPr>
        <p:spPr bwMode="auto">
          <a:xfrm>
            <a:off x="3228975" y="2139950"/>
            <a:ext cx="247650" cy="266700"/>
          </a:xfrm>
          <a:custGeom>
            <a:avLst/>
            <a:gdLst>
              <a:gd name="T0" fmla="*/ 123825 w 21600"/>
              <a:gd name="T1" fmla="*/ 133350 h 21600"/>
              <a:gd name="T2" fmla="*/ 123825 w 21600"/>
              <a:gd name="T3" fmla="*/ 133350 h 21600"/>
              <a:gd name="T4" fmla="*/ 123825 w 21600"/>
              <a:gd name="T5" fmla="*/ 133350 h 21600"/>
              <a:gd name="T6" fmla="*/ 123825 w 21600"/>
              <a:gd name="T7" fmla="*/ 1333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050" y="9182"/>
                </a:moveTo>
                <a:cubicBezTo>
                  <a:pt x="21200" y="9182"/>
                  <a:pt x="21329" y="9229"/>
                  <a:pt x="21435" y="9326"/>
                </a:cubicBezTo>
                <a:cubicBezTo>
                  <a:pt x="21544" y="9426"/>
                  <a:pt x="21599" y="9549"/>
                  <a:pt x="21599" y="9699"/>
                </a:cubicBezTo>
                <a:lnTo>
                  <a:pt x="21599" y="11867"/>
                </a:lnTo>
                <a:cubicBezTo>
                  <a:pt x="21599" y="12232"/>
                  <a:pt x="21415" y="12414"/>
                  <a:pt x="21050" y="12414"/>
                </a:cubicBezTo>
                <a:lnTo>
                  <a:pt x="18746" y="12414"/>
                </a:lnTo>
                <a:cubicBezTo>
                  <a:pt x="18575" y="13204"/>
                  <a:pt x="18299" y="13947"/>
                  <a:pt x="17915" y="14646"/>
                </a:cubicBezTo>
                <a:cubicBezTo>
                  <a:pt x="17530" y="15342"/>
                  <a:pt x="17066" y="15965"/>
                  <a:pt x="16517" y="16514"/>
                </a:cubicBezTo>
                <a:cubicBezTo>
                  <a:pt x="15968" y="17061"/>
                  <a:pt x="15346" y="17528"/>
                  <a:pt x="14647" y="17913"/>
                </a:cubicBezTo>
                <a:cubicBezTo>
                  <a:pt x="13948" y="18298"/>
                  <a:pt x="13206" y="18577"/>
                  <a:pt x="12419" y="18741"/>
                </a:cubicBezTo>
                <a:lnTo>
                  <a:pt x="12419" y="21050"/>
                </a:lnTo>
                <a:cubicBezTo>
                  <a:pt x="12419" y="21197"/>
                  <a:pt x="12369" y="21329"/>
                  <a:pt x="12269" y="21435"/>
                </a:cubicBezTo>
                <a:cubicBezTo>
                  <a:pt x="12172" y="21544"/>
                  <a:pt x="12049" y="21599"/>
                  <a:pt x="11896" y="21599"/>
                </a:cubicBezTo>
                <a:lnTo>
                  <a:pt x="9732" y="21599"/>
                </a:lnTo>
                <a:cubicBezTo>
                  <a:pt x="9368" y="21599"/>
                  <a:pt x="9183" y="21417"/>
                  <a:pt x="9183" y="21050"/>
                </a:cubicBezTo>
                <a:lnTo>
                  <a:pt x="9183" y="18741"/>
                </a:lnTo>
                <a:cubicBezTo>
                  <a:pt x="8396" y="18577"/>
                  <a:pt x="7654" y="18298"/>
                  <a:pt x="6955" y="17913"/>
                </a:cubicBezTo>
                <a:cubicBezTo>
                  <a:pt x="6259" y="17528"/>
                  <a:pt x="5634" y="17061"/>
                  <a:pt x="5085" y="16514"/>
                </a:cubicBezTo>
                <a:cubicBezTo>
                  <a:pt x="4536" y="15965"/>
                  <a:pt x="4069" y="15342"/>
                  <a:pt x="3687" y="14646"/>
                </a:cubicBezTo>
                <a:cubicBezTo>
                  <a:pt x="3300" y="13947"/>
                  <a:pt x="3024" y="13204"/>
                  <a:pt x="2856" y="12414"/>
                </a:cubicBezTo>
                <a:lnTo>
                  <a:pt x="551" y="12414"/>
                </a:lnTo>
                <a:cubicBezTo>
                  <a:pt x="187" y="12414"/>
                  <a:pt x="0" y="12231"/>
                  <a:pt x="0" y="11867"/>
                </a:cubicBezTo>
                <a:lnTo>
                  <a:pt x="0" y="9699"/>
                </a:lnTo>
                <a:cubicBezTo>
                  <a:pt x="0" y="9549"/>
                  <a:pt x="58" y="9426"/>
                  <a:pt x="167" y="9326"/>
                </a:cubicBezTo>
                <a:cubicBezTo>
                  <a:pt x="273" y="9229"/>
                  <a:pt x="402" y="9182"/>
                  <a:pt x="551" y="9182"/>
                </a:cubicBezTo>
                <a:lnTo>
                  <a:pt x="2856" y="9182"/>
                </a:lnTo>
                <a:cubicBezTo>
                  <a:pt x="3026" y="8392"/>
                  <a:pt x="3300" y="7652"/>
                  <a:pt x="3687" y="6953"/>
                </a:cubicBezTo>
                <a:cubicBezTo>
                  <a:pt x="4069" y="6251"/>
                  <a:pt x="4536" y="5631"/>
                  <a:pt x="5085" y="5081"/>
                </a:cubicBezTo>
                <a:cubicBezTo>
                  <a:pt x="5634" y="4532"/>
                  <a:pt x="6256" y="4065"/>
                  <a:pt x="6955" y="3680"/>
                </a:cubicBezTo>
                <a:cubicBezTo>
                  <a:pt x="7654" y="3298"/>
                  <a:pt x="8396" y="3022"/>
                  <a:pt x="9183" y="2852"/>
                </a:cubicBezTo>
                <a:lnTo>
                  <a:pt x="9183" y="546"/>
                </a:lnTo>
                <a:cubicBezTo>
                  <a:pt x="9183" y="181"/>
                  <a:pt x="9365" y="0"/>
                  <a:pt x="9732" y="0"/>
                </a:cubicBezTo>
                <a:lnTo>
                  <a:pt x="11896" y="0"/>
                </a:lnTo>
                <a:cubicBezTo>
                  <a:pt x="12049" y="0"/>
                  <a:pt x="12172" y="50"/>
                  <a:pt x="12269" y="158"/>
                </a:cubicBezTo>
                <a:cubicBezTo>
                  <a:pt x="12369" y="267"/>
                  <a:pt x="12419" y="396"/>
                  <a:pt x="12419" y="546"/>
                </a:cubicBezTo>
                <a:lnTo>
                  <a:pt x="12419" y="2852"/>
                </a:lnTo>
                <a:cubicBezTo>
                  <a:pt x="13206" y="3022"/>
                  <a:pt x="13948" y="3298"/>
                  <a:pt x="14647" y="3680"/>
                </a:cubicBezTo>
                <a:cubicBezTo>
                  <a:pt x="15343" y="4065"/>
                  <a:pt x="15968" y="4532"/>
                  <a:pt x="16517" y="5082"/>
                </a:cubicBezTo>
                <a:cubicBezTo>
                  <a:pt x="17066" y="5631"/>
                  <a:pt x="17530" y="6251"/>
                  <a:pt x="17915" y="6953"/>
                </a:cubicBezTo>
                <a:cubicBezTo>
                  <a:pt x="18299" y="7652"/>
                  <a:pt x="18578" y="8392"/>
                  <a:pt x="18746" y="9182"/>
                </a:cubicBezTo>
                <a:lnTo>
                  <a:pt x="21050" y="9182"/>
                </a:lnTo>
                <a:close/>
                <a:moveTo>
                  <a:pt x="12419" y="16465"/>
                </a:moveTo>
                <a:cubicBezTo>
                  <a:pt x="13411" y="16194"/>
                  <a:pt x="14268" y="15698"/>
                  <a:pt x="14991" y="14981"/>
                </a:cubicBezTo>
                <a:cubicBezTo>
                  <a:pt x="15710" y="14264"/>
                  <a:pt x="16203" y="13410"/>
                  <a:pt x="16467" y="12414"/>
                </a:cubicBezTo>
                <a:lnTo>
                  <a:pt x="14048" y="12414"/>
                </a:lnTo>
                <a:cubicBezTo>
                  <a:pt x="13684" y="12414"/>
                  <a:pt x="13505" y="12231"/>
                  <a:pt x="13514" y="11867"/>
                </a:cubicBezTo>
                <a:lnTo>
                  <a:pt x="13514" y="9699"/>
                </a:lnTo>
                <a:cubicBezTo>
                  <a:pt x="13514" y="9549"/>
                  <a:pt x="13567" y="9426"/>
                  <a:pt x="13669" y="9326"/>
                </a:cubicBezTo>
                <a:cubicBezTo>
                  <a:pt x="13772" y="9229"/>
                  <a:pt x="13898" y="9182"/>
                  <a:pt x="14048" y="9182"/>
                </a:cubicBezTo>
                <a:lnTo>
                  <a:pt x="16467" y="9182"/>
                </a:lnTo>
                <a:cubicBezTo>
                  <a:pt x="16194" y="8186"/>
                  <a:pt x="15698" y="7332"/>
                  <a:pt x="14982" y="6609"/>
                </a:cubicBezTo>
                <a:cubicBezTo>
                  <a:pt x="14265" y="5883"/>
                  <a:pt x="13411" y="5390"/>
                  <a:pt x="12419" y="5131"/>
                </a:cubicBezTo>
                <a:lnTo>
                  <a:pt x="12419" y="7549"/>
                </a:lnTo>
                <a:cubicBezTo>
                  <a:pt x="12419" y="7699"/>
                  <a:pt x="12369" y="7828"/>
                  <a:pt x="12269" y="7928"/>
                </a:cubicBezTo>
                <a:cubicBezTo>
                  <a:pt x="12172" y="8031"/>
                  <a:pt x="12049" y="8081"/>
                  <a:pt x="11896" y="8081"/>
                </a:cubicBezTo>
                <a:lnTo>
                  <a:pt x="9732" y="8081"/>
                </a:lnTo>
                <a:cubicBezTo>
                  <a:pt x="9368" y="8081"/>
                  <a:pt x="9183" y="7905"/>
                  <a:pt x="9183" y="7549"/>
                </a:cubicBezTo>
                <a:lnTo>
                  <a:pt x="9183" y="5131"/>
                </a:lnTo>
                <a:cubicBezTo>
                  <a:pt x="8191" y="5402"/>
                  <a:pt x="7334" y="5895"/>
                  <a:pt x="6608" y="6612"/>
                </a:cubicBezTo>
                <a:cubicBezTo>
                  <a:pt x="5889" y="7332"/>
                  <a:pt x="5399" y="8187"/>
                  <a:pt x="5135" y="9182"/>
                </a:cubicBezTo>
                <a:lnTo>
                  <a:pt x="7580" y="9182"/>
                </a:lnTo>
                <a:cubicBezTo>
                  <a:pt x="7733" y="9182"/>
                  <a:pt x="7853" y="9229"/>
                  <a:pt x="7947" y="9326"/>
                </a:cubicBezTo>
                <a:cubicBezTo>
                  <a:pt x="8038" y="9426"/>
                  <a:pt x="8088" y="9550"/>
                  <a:pt x="8088" y="9700"/>
                </a:cubicBezTo>
                <a:lnTo>
                  <a:pt x="8088" y="11867"/>
                </a:lnTo>
                <a:cubicBezTo>
                  <a:pt x="8088" y="12017"/>
                  <a:pt x="8038" y="12144"/>
                  <a:pt x="7947" y="12252"/>
                </a:cubicBezTo>
                <a:cubicBezTo>
                  <a:pt x="7853" y="12364"/>
                  <a:pt x="7733" y="12414"/>
                  <a:pt x="7580" y="12414"/>
                </a:cubicBezTo>
                <a:lnTo>
                  <a:pt x="5135" y="12414"/>
                </a:lnTo>
                <a:cubicBezTo>
                  <a:pt x="5408" y="13410"/>
                  <a:pt x="5904" y="14267"/>
                  <a:pt x="6620" y="14990"/>
                </a:cubicBezTo>
                <a:cubicBezTo>
                  <a:pt x="7337" y="15710"/>
                  <a:pt x="8191" y="16203"/>
                  <a:pt x="9183" y="16465"/>
                </a:cubicBezTo>
                <a:lnTo>
                  <a:pt x="9183" y="14018"/>
                </a:lnTo>
                <a:cubicBezTo>
                  <a:pt x="9183" y="13868"/>
                  <a:pt x="9239" y="13744"/>
                  <a:pt x="9348" y="13653"/>
                </a:cubicBezTo>
                <a:cubicBezTo>
                  <a:pt x="9453" y="13559"/>
                  <a:pt x="9583" y="13512"/>
                  <a:pt x="9732" y="13512"/>
                </a:cubicBezTo>
                <a:lnTo>
                  <a:pt x="11896" y="13512"/>
                </a:lnTo>
                <a:cubicBezTo>
                  <a:pt x="12049" y="13512"/>
                  <a:pt x="12172" y="13559"/>
                  <a:pt x="12269" y="13653"/>
                </a:cubicBezTo>
                <a:cubicBezTo>
                  <a:pt x="12369" y="13744"/>
                  <a:pt x="12419" y="13868"/>
                  <a:pt x="12419" y="14018"/>
                </a:cubicBezTo>
                <a:lnTo>
                  <a:pt x="12419" y="1646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38" name="AutoShape 115"/>
          <p:cNvSpPr>
            <a:spLocks noChangeArrowheads="1"/>
          </p:cNvSpPr>
          <p:nvPr/>
        </p:nvSpPr>
        <p:spPr bwMode="auto">
          <a:xfrm>
            <a:off x="3808413" y="2139950"/>
            <a:ext cx="249237" cy="266700"/>
          </a:xfrm>
          <a:custGeom>
            <a:avLst/>
            <a:gdLst>
              <a:gd name="T0" fmla="*/ 124619 w 21600"/>
              <a:gd name="T1" fmla="*/ 133350 h 21600"/>
              <a:gd name="T2" fmla="*/ 124619 w 21600"/>
              <a:gd name="T3" fmla="*/ 133350 h 21600"/>
              <a:gd name="T4" fmla="*/ 124619 w 21600"/>
              <a:gd name="T5" fmla="*/ 133350 h 21600"/>
              <a:gd name="T6" fmla="*/ 124619 w 21600"/>
              <a:gd name="T7" fmla="*/ 1333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39" name="AutoShape 116"/>
          <p:cNvSpPr>
            <a:spLocks noChangeArrowheads="1"/>
          </p:cNvSpPr>
          <p:nvPr/>
        </p:nvSpPr>
        <p:spPr bwMode="auto">
          <a:xfrm>
            <a:off x="4411663" y="2146300"/>
            <a:ext cx="247650" cy="266700"/>
          </a:xfrm>
          <a:custGeom>
            <a:avLst/>
            <a:gdLst>
              <a:gd name="T0" fmla="*/ 123819 w 21591"/>
              <a:gd name="T1" fmla="*/ 134292 h 21524"/>
              <a:gd name="T2" fmla="*/ 123819 w 21591"/>
              <a:gd name="T3" fmla="*/ 134292 h 21524"/>
              <a:gd name="T4" fmla="*/ 123819 w 21591"/>
              <a:gd name="T5" fmla="*/ 134292 h 21524"/>
              <a:gd name="T6" fmla="*/ 123819 w 21591"/>
              <a:gd name="T7" fmla="*/ 134292 h 21524"/>
              <a:gd name="T8" fmla="*/ 0 60000 65536"/>
              <a:gd name="T9" fmla="*/ 0 60000 65536"/>
              <a:gd name="T10" fmla="*/ 0 60000 65536"/>
              <a:gd name="T11" fmla="*/ 0 60000 65536"/>
              <a:gd name="T12" fmla="*/ 0 w 21591"/>
              <a:gd name="T13" fmla="*/ 0 h 21524"/>
              <a:gd name="T14" fmla="*/ 21591 w 21591"/>
              <a:gd name="T15" fmla="*/ 21524 h 2152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91" h="21524">
                <a:moveTo>
                  <a:pt x="17534" y="15668"/>
                </a:moveTo>
                <a:cubicBezTo>
                  <a:pt x="17659" y="15575"/>
                  <a:pt x="17784" y="15475"/>
                  <a:pt x="17904" y="15367"/>
                </a:cubicBezTo>
                <a:cubicBezTo>
                  <a:pt x="18024" y="15258"/>
                  <a:pt x="18151" y="15129"/>
                  <a:pt x="18283" y="14980"/>
                </a:cubicBezTo>
                <a:lnTo>
                  <a:pt x="19793" y="13200"/>
                </a:lnTo>
                <a:lnTo>
                  <a:pt x="19793" y="17223"/>
                </a:lnTo>
                <a:cubicBezTo>
                  <a:pt x="19793" y="17811"/>
                  <a:pt x="19695" y="18367"/>
                  <a:pt x="19502" y="18883"/>
                </a:cubicBezTo>
                <a:cubicBezTo>
                  <a:pt x="19306" y="19401"/>
                  <a:pt x="19044" y="19858"/>
                  <a:pt x="18717" y="20250"/>
                </a:cubicBezTo>
                <a:cubicBezTo>
                  <a:pt x="18389" y="20642"/>
                  <a:pt x="18009" y="20953"/>
                  <a:pt x="17581" y="21181"/>
                </a:cubicBezTo>
                <a:cubicBezTo>
                  <a:pt x="17150" y="21409"/>
                  <a:pt x="16688" y="21524"/>
                  <a:pt x="16186" y="21524"/>
                </a:cubicBezTo>
                <a:lnTo>
                  <a:pt x="3592" y="21524"/>
                </a:lnTo>
                <a:cubicBezTo>
                  <a:pt x="3103" y="21524"/>
                  <a:pt x="2633" y="21409"/>
                  <a:pt x="2195" y="21181"/>
                </a:cubicBezTo>
                <a:cubicBezTo>
                  <a:pt x="1752" y="20953"/>
                  <a:pt x="1372" y="20639"/>
                  <a:pt x="1052" y="20250"/>
                </a:cubicBezTo>
                <a:cubicBezTo>
                  <a:pt x="731" y="19861"/>
                  <a:pt x="477" y="19401"/>
                  <a:pt x="286" y="18883"/>
                </a:cubicBezTo>
                <a:cubicBezTo>
                  <a:pt x="95" y="18365"/>
                  <a:pt x="0" y="17811"/>
                  <a:pt x="0" y="17223"/>
                </a:cubicBezTo>
                <a:lnTo>
                  <a:pt x="0" y="4300"/>
                </a:lnTo>
                <a:cubicBezTo>
                  <a:pt x="0" y="3712"/>
                  <a:pt x="95" y="3152"/>
                  <a:pt x="286" y="2628"/>
                </a:cubicBezTo>
                <a:cubicBezTo>
                  <a:pt x="477" y="2098"/>
                  <a:pt x="734" y="1645"/>
                  <a:pt x="1052" y="1261"/>
                </a:cubicBezTo>
                <a:cubicBezTo>
                  <a:pt x="1370" y="878"/>
                  <a:pt x="1752" y="573"/>
                  <a:pt x="2195" y="345"/>
                </a:cubicBezTo>
                <a:cubicBezTo>
                  <a:pt x="2635" y="119"/>
                  <a:pt x="3103" y="-1"/>
                  <a:pt x="3592" y="-1"/>
                </a:cubicBezTo>
                <a:lnTo>
                  <a:pt x="13389" y="-1"/>
                </a:lnTo>
                <a:cubicBezTo>
                  <a:pt x="13340" y="292"/>
                  <a:pt x="13318" y="585"/>
                  <a:pt x="13318" y="884"/>
                </a:cubicBezTo>
                <a:lnTo>
                  <a:pt x="13318" y="1613"/>
                </a:lnTo>
                <a:cubicBezTo>
                  <a:pt x="12038" y="1800"/>
                  <a:pt x="10826" y="2163"/>
                  <a:pt x="9688" y="2708"/>
                </a:cubicBezTo>
                <a:lnTo>
                  <a:pt x="3595" y="2708"/>
                </a:lnTo>
                <a:cubicBezTo>
                  <a:pt x="3230" y="2708"/>
                  <a:pt x="2914" y="2863"/>
                  <a:pt x="2652" y="3176"/>
                </a:cubicBezTo>
                <a:cubicBezTo>
                  <a:pt x="2391" y="3486"/>
                  <a:pt x="2261" y="3864"/>
                  <a:pt x="2261" y="4303"/>
                </a:cubicBezTo>
                <a:lnTo>
                  <a:pt x="2261" y="17226"/>
                </a:lnTo>
                <a:cubicBezTo>
                  <a:pt x="2261" y="17665"/>
                  <a:pt x="2391" y="18040"/>
                  <a:pt x="2652" y="18356"/>
                </a:cubicBezTo>
                <a:cubicBezTo>
                  <a:pt x="2912" y="18663"/>
                  <a:pt x="3228" y="18824"/>
                  <a:pt x="3595" y="18824"/>
                </a:cubicBezTo>
                <a:lnTo>
                  <a:pt x="16188" y="18824"/>
                </a:lnTo>
                <a:cubicBezTo>
                  <a:pt x="16556" y="18824"/>
                  <a:pt x="16871" y="18663"/>
                  <a:pt x="17140" y="18356"/>
                </a:cubicBezTo>
                <a:cubicBezTo>
                  <a:pt x="17405" y="18043"/>
                  <a:pt x="17537" y="17668"/>
                  <a:pt x="17537" y="17226"/>
                </a:cubicBezTo>
                <a:lnTo>
                  <a:pt x="17537" y="15668"/>
                </a:lnTo>
                <a:lnTo>
                  <a:pt x="17534" y="15668"/>
                </a:lnTo>
                <a:close/>
                <a:moveTo>
                  <a:pt x="21286" y="5913"/>
                </a:moveTo>
                <a:cubicBezTo>
                  <a:pt x="21497" y="6147"/>
                  <a:pt x="21599" y="6452"/>
                  <a:pt x="21590" y="6827"/>
                </a:cubicBezTo>
                <a:cubicBezTo>
                  <a:pt x="21590" y="7190"/>
                  <a:pt x="21489" y="7491"/>
                  <a:pt x="21286" y="7723"/>
                </a:cubicBezTo>
                <a:lnTo>
                  <a:pt x="16693" y="13203"/>
                </a:lnTo>
                <a:cubicBezTo>
                  <a:pt x="16372" y="13587"/>
                  <a:pt x="16103" y="13721"/>
                  <a:pt x="15878" y="13604"/>
                </a:cubicBezTo>
                <a:cubicBezTo>
                  <a:pt x="15655" y="13487"/>
                  <a:pt x="15545" y="13162"/>
                  <a:pt x="15545" y="12630"/>
                </a:cubicBezTo>
                <a:lnTo>
                  <a:pt x="15545" y="8987"/>
                </a:lnTo>
                <a:cubicBezTo>
                  <a:pt x="13927" y="8987"/>
                  <a:pt x="12505" y="9186"/>
                  <a:pt x="11274" y="9588"/>
                </a:cubicBezTo>
                <a:cubicBezTo>
                  <a:pt x="10043" y="9992"/>
                  <a:pt x="9006" y="10533"/>
                  <a:pt x="8159" y="11227"/>
                </a:cubicBezTo>
                <a:cubicBezTo>
                  <a:pt x="7310" y="11909"/>
                  <a:pt x="6649" y="12723"/>
                  <a:pt x="6169" y="13663"/>
                </a:cubicBezTo>
                <a:cubicBezTo>
                  <a:pt x="5689" y="14600"/>
                  <a:pt x="5386" y="15607"/>
                  <a:pt x="5261" y="16681"/>
                </a:cubicBezTo>
                <a:cubicBezTo>
                  <a:pt x="5227" y="16933"/>
                  <a:pt x="5109" y="17059"/>
                  <a:pt x="4899" y="17059"/>
                </a:cubicBezTo>
                <a:cubicBezTo>
                  <a:pt x="4703" y="17059"/>
                  <a:pt x="4591" y="16933"/>
                  <a:pt x="4559" y="16681"/>
                </a:cubicBezTo>
                <a:cubicBezTo>
                  <a:pt x="4527" y="16470"/>
                  <a:pt x="4510" y="16266"/>
                  <a:pt x="4510" y="16087"/>
                </a:cubicBezTo>
                <a:lnTo>
                  <a:pt x="4510" y="15560"/>
                </a:lnTo>
                <a:cubicBezTo>
                  <a:pt x="4510" y="14008"/>
                  <a:pt x="4730" y="12550"/>
                  <a:pt x="5173" y="11180"/>
                </a:cubicBezTo>
                <a:cubicBezTo>
                  <a:pt x="5616" y="9810"/>
                  <a:pt x="6289" y="8616"/>
                  <a:pt x="7199" y="7591"/>
                </a:cubicBezTo>
                <a:cubicBezTo>
                  <a:pt x="8110" y="6566"/>
                  <a:pt x="9255" y="5761"/>
                  <a:pt x="10638" y="5167"/>
                </a:cubicBezTo>
                <a:cubicBezTo>
                  <a:pt x="12018" y="4573"/>
                  <a:pt x="13656" y="4265"/>
                  <a:pt x="15547" y="4251"/>
                </a:cubicBezTo>
                <a:lnTo>
                  <a:pt x="15547" y="1012"/>
                </a:lnTo>
                <a:cubicBezTo>
                  <a:pt x="15547" y="480"/>
                  <a:pt x="15657" y="158"/>
                  <a:pt x="15880" y="41"/>
                </a:cubicBezTo>
                <a:cubicBezTo>
                  <a:pt x="16105" y="-76"/>
                  <a:pt x="16374" y="58"/>
                  <a:pt x="16695" y="439"/>
                </a:cubicBezTo>
                <a:lnTo>
                  <a:pt x="21286" y="5913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40" name="AutoShape 117"/>
          <p:cNvSpPr>
            <a:spLocks noChangeArrowheads="1"/>
          </p:cNvSpPr>
          <p:nvPr/>
        </p:nvSpPr>
        <p:spPr bwMode="auto">
          <a:xfrm>
            <a:off x="4995863" y="2146300"/>
            <a:ext cx="280987" cy="266700"/>
          </a:xfrm>
          <a:custGeom>
            <a:avLst/>
            <a:gdLst>
              <a:gd name="T0" fmla="*/ 140494 w 21600"/>
              <a:gd name="T1" fmla="*/ 134491 h 21508"/>
              <a:gd name="T2" fmla="*/ 140494 w 21600"/>
              <a:gd name="T3" fmla="*/ 134491 h 21508"/>
              <a:gd name="T4" fmla="*/ 140494 w 21600"/>
              <a:gd name="T5" fmla="*/ 134491 h 21508"/>
              <a:gd name="T6" fmla="*/ 140494 w 21600"/>
              <a:gd name="T7" fmla="*/ 134491 h 21508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08"/>
              <a:gd name="T14" fmla="*/ 21600 w 21600"/>
              <a:gd name="T15" fmla="*/ 21508 h 215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08">
                <a:moveTo>
                  <a:pt x="21191" y="7447"/>
                </a:moveTo>
                <a:cubicBezTo>
                  <a:pt x="21462" y="7754"/>
                  <a:pt x="21599" y="8137"/>
                  <a:pt x="21599" y="8596"/>
                </a:cubicBezTo>
                <a:cubicBezTo>
                  <a:pt x="21599" y="9035"/>
                  <a:pt x="21462" y="9418"/>
                  <a:pt x="21191" y="9746"/>
                </a:cubicBezTo>
                <a:lnTo>
                  <a:pt x="15435" y="16662"/>
                </a:lnTo>
                <a:cubicBezTo>
                  <a:pt x="15036" y="17135"/>
                  <a:pt x="14691" y="17302"/>
                  <a:pt x="14402" y="17159"/>
                </a:cubicBezTo>
                <a:cubicBezTo>
                  <a:pt x="14113" y="17016"/>
                  <a:pt x="13969" y="16609"/>
                  <a:pt x="13969" y="15948"/>
                </a:cubicBezTo>
                <a:lnTo>
                  <a:pt x="13969" y="11328"/>
                </a:lnTo>
                <a:cubicBezTo>
                  <a:pt x="11922" y="11345"/>
                  <a:pt x="10123" y="11608"/>
                  <a:pt x="8566" y="12117"/>
                </a:cubicBezTo>
                <a:cubicBezTo>
                  <a:pt x="7011" y="12632"/>
                  <a:pt x="5699" y="13316"/>
                  <a:pt x="4629" y="14185"/>
                </a:cubicBezTo>
                <a:cubicBezTo>
                  <a:pt x="3559" y="15053"/>
                  <a:pt x="2719" y="16074"/>
                  <a:pt x="2110" y="17252"/>
                </a:cubicBezTo>
                <a:cubicBezTo>
                  <a:pt x="1500" y="18422"/>
                  <a:pt x="1118" y="19691"/>
                  <a:pt x="962" y="21045"/>
                </a:cubicBezTo>
                <a:cubicBezTo>
                  <a:pt x="930" y="21352"/>
                  <a:pt x="785" y="21508"/>
                  <a:pt x="526" y="21508"/>
                </a:cubicBezTo>
                <a:lnTo>
                  <a:pt x="501" y="21508"/>
                </a:lnTo>
                <a:cubicBezTo>
                  <a:pt x="247" y="21508"/>
                  <a:pt x="100" y="21353"/>
                  <a:pt x="68" y="21045"/>
                </a:cubicBezTo>
                <a:cubicBezTo>
                  <a:pt x="22" y="20566"/>
                  <a:pt x="0" y="20092"/>
                  <a:pt x="0" y="19618"/>
                </a:cubicBezTo>
                <a:cubicBezTo>
                  <a:pt x="0" y="17665"/>
                  <a:pt x="276" y="15831"/>
                  <a:pt x="839" y="14106"/>
                </a:cubicBezTo>
                <a:cubicBezTo>
                  <a:pt x="1397" y="12386"/>
                  <a:pt x="2247" y="10877"/>
                  <a:pt x="3393" y="9593"/>
                </a:cubicBezTo>
                <a:cubicBezTo>
                  <a:pt x="4538" y="8304"/>
                  <a:pt x="5988" y="7280"/>
                  <a:pt x="7741" y="6525"/>
                </a:cubicBezTo>
                <a:cubicBezTo>
                  <a:pt x="9493" y="5771"/>
                  <a:pt x="11569" y="5382"/>
                  <a:pt x="13969" y="5367"/>
                </a:cubicBezTo>
                <a:lnTo>
                  <a:pt x="13969" y="1262"/>
                </a:lnTo>
                <a:cubicBezTo>
                  <a:pt x="13969" y="592"/>
                  <a:pt x="14111" y="188"/>
                  <a:pt x="14392" y="45"/>
                </a:cubicBezTo>
                <a:cubicBezTo>
                  <a:pt x="14671" y="-92"/>
                  <a:pt x="15021" y="80"/>
                  <a:pt x="15435" y="548"/>
                </a:cubicBezTo>
                <a:lnTo>
                  <a:pt x="21191" y="744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41" name="AutoShape 118"/>
          <p:cNvSpPr>
            <a:spLocks noChangeArrowheads="1"/>
          </p:cNvSpPr>
          <p:nvPr/>
        </p:nvSpPr>
        <p:spPr bwMode="auto">
          <a:xfrm>
            <a:off x="5597525" y="2146300"/>
            <a:ext cx="309563" cy="266700"/>
          </a:xfrm>
          <a:custGeom>
            <a:avLst/>
            <a:gdLst>
              <a:gd name="T0" fmla="*/ 154782 w 21564"/>
              <a:gd name="T1" fmla="*/ 133350 h 21600"/>
              <a:gd name="T2" fmla="*/ 154782 w 21564"/>
              <a:gd name="T3" fmla="*/ 133350 h 21600"/>
              <a:gd name="T4" fmla="*/ 154782 w 21564"/>
              <a:gd name="T5" fmla="*/ 133350 h 21600"/>
              <a:gd name="T6" fmla="*/ 154782 w 21564"/>
              <a:gd name="T7" fmla="*/ 1333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64"/>
              <a:gd name="T13" fmla="*/ 0 h 21600"/>
              <a:gd name="T14" fmla="*/ 21564 w 21564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64" h="21600">
                <a:moveTo>
                  <a:pt x="20680" y="3130"/>
                </a:moveTo>
                <a:cubicBezTo>
                  <a:pt x="20952" y="3130"/>
                  <a:pt x="21179" y="3257"/>
                  <a:pt x="21357" y="3515"/>
                </a:cubicBezTo>
                <a:cubicBezTo>
                  <a:pt x="21536" y="3767"/>
                  <a:pt x="21600" y="4044"/>
                  <a:pt x="21543" y="4340"/>
                </a:cubicBezTo>
                <a:lnTo>
                  <a:pt x="20279" y="12471"/>
                </a:lnTo>
                <a:cubicBezTo>
                  <a:pt x="20230" y="12706"/>
                  <a:pt x="20128" y="12899"/>
                  <a:pt x="19969" y="13061"/>
                </a:cubicBezTo>
                <a:cubicBezTo>
                  <a:pt x="19810" y="13222"/>
                  <a:pt x="19614" y="13296"/>
                  <a:pt x="19389" y="13296"/>
                </a:cubicBezTo>
                <a:lnTo>
                  <a:pt x="6706" y="13296"/>
                </a:lnTo>
                <a:lnTo>
                  <a:pt x="7114" y="15660"/>
                </a:lnTo>
                <a:cubicBezTo>
                  <a:pt x="7146" y="15810"/>
                  <a:pt x="7214" y="15936"/>
                  <a:pt x="7319" y="16033"/>
                </a:cubicBezTo>
                <a:cubicBezTo>
                  <a:pt x="7424" y="16130"/>
                  <a:pt x="7539" y="16183"/>
                  <a:pt x="7666" y="16183"/>
                </a:cubicBezTo>
                <a:lnTo>
                  <a:pt x="17685" y="16183"/>
                </a:lnTo>
                <a:cubicBezTo>
                  <a:pt x="17810" y="16183"/>
                  <a:pt x="17918" y="16236"/>
                  <a:pt x="18008" y="16345"/>
                </a:cubicBezTo>
                <a:cubicBezTo>
                  <a:pt x="18096" y="16453"/>
                  <a:pt x="18143" y="16580"/>
                  <a:pt x="18143" y="16735"/>
                </a:cubicBezTo>
                <a:lnTo>
                  <a:pt x="18143" y="17831"/>
                </a:lnTo>
                <a:cubicBezTo>
                  <a:pt x="18143" y="17981"/>
                  <a:pt x="18099" y="18107"/>
                  <a:pt x="18013" y="18204"/>
                </a:cubicBezTo>
                <a:cubicBezTo>
                  <a:pt x="17927" y="18301"/>
                  <a:pt x="17817" y="18348"/>
                  <a:pt x="17685" y="18348"/>
                </a:cubicBezTo>
                <a:lnTo>
                  <a:pt x="15776" y="18348"/>
                </a:lnTo>
                <a:lnTo>
                  <a:pt x="8146" y="18348"/>
                </a:lnTo>
                <a:lnTo>
                  <a:pt x="6928" y="18348"/>
                </a:lnTo>
                <a:cubicBezTo>
                  <a:pt x="6801" y="18348"/>
                  <a:pt x="6662" y="18336"/>
                  <a:pt x="6500" y="18301"/>
                </a:cubicBezTo>
                <a:cubicBezTo>
                  <a:pt x="6339" y="18266"/>
                  <a:pt x="6202" y="18222"/>
                  <a:pt x="6085" y="18169"/>
                </a:cubicBezTo>
                <a:cubicBezTo>
                  <a:pt x="6036" y="18145"/>
                  <a:pt x="5982" y="18090"/>
                  <a:pt x="5921" y="17987"/>
                </a:cubicBezTo>
                <a:cubicBezTo>
                  <a:pt x="5860" y="17884"/>
                  <a:pt x="5799" y="17769"/>
                  <a:pt x="5740" y="17643"/>
                </a:cubicBezTo>
                <a:cubicBezTo>
                  <a:pt x="5684" y="17517"/>
                  <a:pt x="5632" y="17391"/>
                  <a:pt x="5593" y="17258"/>
                </a:cubicBezTo>
                <a:cubicBezTo>
                  <a:pt x="5552" y="17132"/>
                  <a:pt x="5527" y="17035"/>
                  <a:pt x="5513" y="16959"/>
                </a:cubicBezTo>
                <a:lnTo>
                  <a:pt x="2997" y="2669"/>
                </a:lnTo>
                <a:cubicBezTo>
                  <a:pt x="2965" y="2519"/>
                  <a:pt x="2897" y="2399"/>
                  <a:pt x="2791" y="2308"/>
                </a:cubicBezTo>
                <a:cubicBezTo>
                  <a:pt x="2686" y="2211"/>
                  <a:pt x="2569" y="2164"/>
                  <a:pt x="2444" y="2164"/>
                </a:cubicBezTo>
                <a:lnTo>
                  <a:pt x="457" y="2164"/>
                </a:lnTo>
                <a:cubicBezTo>
                  <a:pt x="151" y="2164"/>
                  <a:pt x="0" y="1982"/>
                  <a:pt x="0" y="1618"/>
                </a:cubicBezTo>
                <a:lnTo>
                  <a:pt x="0" y="546"/>
                </a:lnTo>
                <a:cubicBezTo>
                  <a:pt x="0" y="185"/>
                  <a:pt x="151" y="0"/>
                  <a:pt x="457" y="0"/>
                </a:cubicBezTo>
                <a:lnTo>
                  <a:pt x="3158" y="0"/>
                </a:lnTo>
                <a:cubicBezTo>
                  <a:pt x="3285" y="0"/>
                  <a:pt x="3432" y="17"/>
                  <a:pt x="3606" y="58"/>
                </a:cubicBezTo>
                <a:cubicBezTo>
                  <a:pt x="3774" y="94"/>
                  <a:pt x="3916" y="132"/>
                  <a:pt x="4026" y="167"/>
                </a:cubicBezTo>
                <a:cubicBezTo>
                  <a:pt x="4075" y="208"/>
                  <a:pt x="4129" y="276"/>
                  <a:pt x="4192" y="373"/>
                </a:cubicBezTo>
                <a:cubicBezTo>
                  <a:pt x="4261" y="470"/>
                  <a:pt x="4322" y="584"/>
                  <a:pt x="4376" y="704"/>
                </a:cubicBezTo>
                <a:cubicBezTo>
                  <a:pt x="4429" y="825"/>
                  <a:pt x="4478" y="951"/>
                  <a:pt x="4518" y="1072"/>
                </a:cubicBezTo>
                <a:cubicBezTo>
                  <a:pt x="4557" y="1198"/>
                  <a:pt x="4584" y="1301"/>
                  <a:pt x="4598" y="1377"/>
                </a:cubicBezTo>
                <a:lnTo>
                  <a:pt x="4916" y="3134"/>
                </a:lnTo>
                <a:lnTo>
                  <a:pt x="20680" y="3134"/>
                </a:lnTo>
                <a:lnTo>
                  <a:pt x="20680" y="3130"/>
                </a:lnTo>
                <a:close/>
                <a:moveTo>
                  <a:pt x="6811" y="19981"/>
                </a:moveTo>
                <a:cubicBezTo>
                  <a:pt x="6811" y="19540"/>
                  <a:pt x="6940" y="19156"/>
                  <a:pt x="7202" y="18833"/>
                </a:cubicBezTo>
                <a:cubicBezTo>
                  <a:pt x="7461" y="18512"/>
                  <a:pt x="7776" y="18345"/>
                  <a:pt x="8146" y="18345"/>
                </a:cubicBezTo>
                <a:cubicBezTo>
                  <a:pt x="8527" y="18345"/>
                  <a:pt x="8850" y="18512"/>
                  <a:pt x="9114" y="18833"/>
                </a:cubicBezTo>
                <a:cubicBezTo>
                  <a:pt x="9380" y="19153"/>
                  <a:pt x="9512" y="19538"/>
                  <a:pt x="9512" y="19981"/>
                </a:cubicBezTo>
                <a:cubicBezTo>
                  <a:pt x="9512" y="20425"/>
                  <a:pt x="9380" y="20800"/>
                  <a:pt x="9114" y="21118"/>
                </a:cubicBezTo>
                <a:cubicBezTo>
                  <a:pt x="8850" y="21438"/>
                  <a:pt x="8527" y="21599"/>
                  <a:pt x="8146" y="21599"/>
                </a:cubicBezTo>
                <a:cubicBezTo>
                  <a:pt x="7779" y="21599"/>
                  <a:pt x="7464" y="21438"/>
                  <a:pt x="7202" y="21118"/>
                </a:cubicBezTo>
                <a:cubicBezTo>
                  <a:pt x="6940" y="20800"/>
                  <a:pt x="6811" y="20421"/>
                  <a:pt x="6811" y="19981"/>
                </a:cubicBezTo>
                <a:moveTo>
                  <a:pt x="14431" y="19981"/>
                </a:moveTo>
                <a:cubicBezTo>
                  <a:pt x="14431" y="19540"/>
                  <a:pt x="14563" y="19156"/>
                  <a:pt x="14822" y="18833"/>
                </a:cubicBezTo>
                <a:cubicBezTo>
                  <a:pt x="15084" y="18512"/>
                  <a:pt x="15399" y="18345"/>
                  <a:pt x="15778" y="18345"/>
                </a:cubicBezTo>
                <a:cubicBezTo>
                  <a:pt x="16143" y="18345"/>
                  <a:pt x="16458" y="18512"/>
                  <a:pt x="16720" y="18833"/>
                </a:cubicBezTo>
                <a:cubicBezTo>
                  <a:pt x="16981" y="19153"/>
                  <a:pt x="17113" y="19538"/>
                  <a:pt x="17113" y="19981"/>
                </a:cubicBezTo>
                <a:cubicBezTo>
                  <a:pt x="17113" y="20425"/>
                  <a:pt x="16981" y="20800"/>
                  <a:pt x="16720" y="21118"/>
                </a:cubicBezTo>
                <a:cubicBezTo>
                  <a:pt x="16460" y="21438"/>
                  <a:pt x="16145" y="21599"/>
                  <a:pt x="15778" y="21599"/>
                </a:cubicBezTo>
                <a:cubicBezTo>
                  <a:pt x="15412" y="21599"/>
                  <a:pt x="15094" y="21438"/>
                  <a:pt x="14830" y="21118"/>
                </a:cubicBezTo>
                <a:cubicBezTo>
                  <a:pt x="14563" y="20800"/>
                  <a:pt x="14431" y="20421"/>
                  <a:pt x="14431" y="19981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42" name="AutoShape 119"/>
          <p:cNvSpPr>
            <a:spLocks noChangeArrowheads="1"/>
          </p:cNvSpPr>
          <p:nvPr/>
        </p:nvSpPr>
        <p:spPr bwMode="auto">
          <a:xfrm>
            <a:off x="7881938" y="2597150"/>
            <a:ext cx="249237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328" y="11543"/>
                </a:moveTo>
                <a:cubicBezTo>
                  <a:pt x="21492" y="11930"/>
                  <a:pt x="21571" y="12337"/>
                  <a:pt x="21571" y="12758"/>
                </a:cubicBezTo>
                <a:cubicBezTo>
                  <a:pt x="21571" y="13464"/>
                  <a:pt x="21388" y="14105"/>
                  <a:pt x="21017" y="14678"/>
                </a:cubicBezTo>
                <a:cubicBezTo>
                  <a:pt x="21111" y="15215"/>
                  <a:pt x="21077" y="15745"/>
                  <a:pt x="20924" y="16285"/>
                </a:cubicBezTo>
                <a:cubicBezTo>
                  <a:pt x="20769" y="16819"/>
                  <a:pt x="20512" y="17287"/>
                  <a:pt x="20141" y="17697"/>
                </a:cubicBezTo>
                <a:cubicBezTo>
                  <a:pt x="20105" y="18451"/>
                  <a:pt x="19901" y="19081"/>
                  <a:pt x="19531" y="19580"/>
                </a:cubicBezTo>
                <a:cubicBezTo>
                  <a:pt x="19161" y="20080"/>
                  <a:pt x="18700" y="20481"/>
                  <a:pt x="18146" y="20783"/>
                </a:cubicBezTo>
                <a:cubicBezTo>
                  <a:pt x="17593" y="21088"/>
                  <a:pt x="16982" y="21297"/>
                  <a:pt x="16321" y="21419"/>
                </a:cubicBezTo>
                <a:cubicBezTo>
                  <a:pt x="15660" y="21540"/>
                  <a:pt x="15010" y="21599"/>
                  <a:pt x="14380" y="21599"/>
                </a:cubicBezTo>
                <a:cubicBezTo>
                  <a:pt x="13730" y="21599"/>
                  <a:pt x="13077" y="21554"/>
                  <a:pt x="12424" y="21461"/>
                </a:cubicBezTo>
                <a:cubicBezTo>
                  <a:pt x="11772" y="21362"/>
                  <a:pt x="11127" y="21235"/>
                  <a:pt x="10497" y="21074"/>
                </a:cubicBezTo>
                <a:cubicBezTo>
                  <a:pt x="9864" y="20894"/>
                  <a:pt x="9237" y="20702"/>
                  <a:pt x="8610" y="20493"/>
                </a:cubicBezTo>
                <a:cubicBezTo>
                  <a:pt x="7982" y="20286"/>
                  <a:pt x="7341" y="20182"/>
                  <a:pt x="6680" y="20182"/>
                </a:cubicBezTo>
                <a:lnTo>
                  <a:pt x="1607" y="20182"/>
                </a:lnTo>
                <a:cubicBezTo>
                  <a:pt x="1167" y="20182"/>
                  <a:pt x="785" y="20029"/>
                  <a:pt x="471" y="19713"/>
                </a:cubicBezTo>
                <a:cubicBezTo>
                  <a:pt x="158" y="19405"/>
                  <a:pt x="0" y="19024"/>
                  <a:pt x="0" y="18572"/>
                </a:cubicBezTo>
                <a:lnTo>
                  <a:pt x="0" y="9880"/>
                </a:lnTo>
                <a:cubicBezTo>
                  <a:pt x="0" y="9440"/>
                  <a:pt x="158" y="9064"/>
                  <a:pt x="471" y="8754"/>
                </a:cubicBezTo>
                <a:cubicBezTo>
                  <a:pt x="785" y="8440"/>
                  <a:pt x="1167" y="8285"/>
                  <a:pt x="1607" y="8285"/>
                </a:cubicBezTo>
                <a:lnTo>
                  <a:pt x="6315" y="8285"/>
                </a:lnTo>
                <a:cubicBezTo>
                  <a:pt x="6558" y="8160"/>
                  <a:pt x="6750" y="8022"/>
                  <a:pt x="6897" y="7872"/>
                </a:cubicBezTo>
                <a:cubicBezTo>
                  <a:pt x="7041" y="7723"/>
                  <a:pt x="7197" y="7548"/>
                  <a:pt x="7369" y="7342"/>
                </a:cubicBezTo>
                <a:cubicBezTo>
                  <a:pt x="7513" y="7161"/>
                  <a:pt x="7663" y="6986"/>
                  <a:pt x="7810" y="6819"/>
                </a:cubicBezTo>
                <a:cubicBezTo>
                  <a:pt x="7957" y="6653"/>
                  <a:pt x="8112" y="6483"/>
                  <a:pt x="8276" y="6311"/>
                </a:cubicBezTo>
                <a:cubicBezTo>
                  <a:pt x="8570" y="5997"/>
                  <a:pt x="8918" y="5690"/>
                  <a:pt x="9302" y="5385"/>
                </a:cubicBezTo>
                <a:cubicBezTo>
                  <a:pt x="9692" y="5085"/>
                  <a:pt x="9989" y="4749"/>
                  <a:pt x="10195" y="4379"/>
                </a:cubicBezTo>
                <a:cubicBezTo>
                  <a:pt x="10339" y="4117"/>
                  <a:pt x="10443" y="3826"/>
                  <a:pt x="10506" y="3507"/>
                </a:cubicBezTo>
                <a:cubicBezTo>
                  <a:pt x="10565" y="3188"/>
                  <a:pt x="10627" y="2866"/>
                  <a:pt x="10675" y="2538"/>
                </a:cubicBezTo>
                <a:cubicBezTo>
                  <a:pt x="10726" y="2216"/>
                  <a:pt x="10780" y="1900"/>
                  <a:pt x="10845" y="1592"/>
                </a:cubicBezTo>
                <a:cubicBezTo>
                  <a:pt x="10907" y="1287"/>
                  <a:pt x="11014" y="1016"/>
                  <a:pt x="11161" y="776"/>
                </a:cubicBezTo>
                <a:cubicBezTo>
                  <a:pt x="11311" y="536"/>
                  <a:pt x="11523" y="350"/>
                  <a:pt x="11800" y="208"/>
                </a:cubicBezTo>
                <a:cubicBezTo>
                  <a:pt x="12074" y="67"/>
                  <a:pt x="12441" y="0"/>
                  <a:pt x="12902" y="0"/>
                </a:cubicBezTo>
                <a:cubicBezTo>
                  <a:pt x="13450" y="0"/>
                  <a:pt x="13956" y="112"/>
                  <a:pt x="14411" y="344"/>
                </a:cubicBezTo>
                <a:cubicBezTo>
                  <a:pt x="14869" y="573"/>
                  <a:pt x="15250" y="881"/>
                  <a:pt x="15567" y="1270"/>
                </a:cubicBezTo>
                <a:cubicBezTo>
                  <a:pt x="15880" y="1657"/>
                  <a:pt x="16126" y="2101"/>
                  <a:pt x="16304" y="2600"/>
                </a:cubicBezTo>
                <a:cubicBezTo>
                  <a:pt x="16479" y="3103"/>
                  <a:pt x="16570" y="3609"/>
                  <a:pt x="16570" y="4123"/>
                </a:cubicBezTo>
                <a:cubicBezTo>
                  <a:pt x="16570" y="4653"/>
                  <a:pt x="16491" y="5162"/>
                  <a:pt x="16332" y="5645"/>
                </a:cubicBezTo>
                <a:cubicBezTo>
                  <a:pt x="16174" y="6125"/>
                  <a:pt x="15982" y="6610"/>
                  <a:pt x="15759" y="7096"/>
                </a:cubicBezTo>
                <a:cubicBezTo>
                  <a:pt x="16072" y="7079"/>
                  <a:pt x="16389" y="7057"/>
                  <a:pt x="16705" y="7034"/>
                </a:cubicBezTo>
                <a:cubicBezTo>
                  <a:pt x="17019" y="7011"/>
                  <a:pt x="17335" y="7000"/>
                  <a:pt x="17652" y="7000"/>
                </a:cubicBezTo>
                <a:cubicBezTo>
                  <a:pt x="18149" y="7000"/>
                  <a:pt x="18630" y="7048"/>
                  <a:pt x="19099" y="7144"/>
                </a:cubicBezTo>
                <a:cubicBezTo>
                  <a:pt x="19568" y="7237"/>
                  <a:pt x="19986" y="7395"/>
                  <a:pt x="20356" y="7616"/>
                </a:cubicBezTo>
                <a:cubicBezTo>
                  <a:pt x="20726" y="7839"/>
                  <a:pt x="21026" y="8144"/>
                  <a:pt x="21255" y="8528"/>
                </a:cubicBezTo>
                <a:cubicBezTo>
                  <a:pt x="21486" y="8918"/>
                  <a:pt x="21599" y="9409"/>
                  <a:pt x="21599" y="10002"/>
                </a:cubicBezTo>
                <a:cubicBezTo>
                  <a:pt x="21599" y="10265"/>
                  <a:pt x="21580" y="10519"/>
                  <a:pt x="21535" y="10773"/>
                </a:cubicBezTo>
                <a:cubicBezTo>
                  <a:pt x="21484" y="11030"/>
                  <a:pt x="21419" y="11284"/>
                  <a:pt x="21328" y="11543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3"/>
                  <a:pt x="5340" y="17759"/>
                  <a:pt x="5340" y="17454"/>
                </a:cubicBezTo>
                <a:cubicBezTo>
                  <a:pt x="5340" y="17155"/>
                  <a:pt x="5233" y="16900"/>
                  <a:pt x="5024" y="16686"/>
                </a:cubicBezTo>
                <a:cubicBezTo>
                  <a:pt x="4812" y="16477"/>
                  <a:pt x="4557" y="16372"/>
                  <a:pt x="4258" y="16372"/>
                </a:cubicBezTo>
                <a:cubicBezTo>
                  <a:pt x="3941" y="16372"/>
                  <a:pt x="3684" y="16477"/>
                  <a:pt x="3486" y="16686"/>
                </a:cubicBezTo>
                <a:cubicBezTo>
                  <a:pt x="3289" y="16900"/>
                  <a:pt x="3190" y="17155"/>
                  <a:pt x="3190" y="17454"/>
                </a:cubicBezTo>
                <a:cubicBezTo>
                  <a:pt x="3190" y="17767"/>
                  <a:pt x="3289" y="18024"/>
                  <a:pt x="3486" y="18222"/>
                </a:cubicBezTo>
                <a:cubicBezTo>
                  <a:pt x="3681" y="18420"/>
                  <a:pt x="3939" y="18519"/>
                  <a:pt x="4258" y="18519"/>
                </a:cubicBezTo>
                <a:moveTo>
                  <a:pt x="19164" y="14342"/>
                </a:moveTo>
                <a:cubicBezTo>
                  <a:pt x="19703" y="13901"/>
                  <a:pt x="19975" y="13345"/>
                  <a:pt x="19975" y="12679"/>
                </a:cubicBezTo>
                <a:cubicBezTo>
                  <a:pt x="19975" y="12473"/>
                  <a:pt x="19918" y="12281"/>
                  <a:pt x="19805" y="12097"/>
                </a:cubicBezTo>
                <a:cubicBezTo>
                  <a:pt x="19695" y="11919"/>
                  <a:pt x="19576" y="11761"/>
                  <a:pt x="19446" y="11623"/>
                </a:cubicBezTo>
                <a:cubicBezTo>
                  <a:pt x="19590" y="11363"/>
                  <a:pt x="19720" y="11106"/>
                  <a:pt x="19833" y="10849"/>
                </a:cubicBezTo>
                <a:cubicBezTo>
                  <a:pt x="19944" y="10592"/>
                  <a:pt x="20003" y="10312"/>
                  <a:pt x="20003" y="10002"/>
                </a:cubicBezTo>
                <a:cubicBezTo>
                  <a:pt x="20003" y="9688"/>
                  <a:pt x="19924" y="9440"/>
                  <a:pt x="19766" y="9251"/>
                </a:cubicBezTo>
                <a:cubicBezTo>
                  <a:pt x="19607" y="9070"/>
                  <a:pt x="19415" y="8929"/>
                  <a:pt x="19184" y="8833"/>
                </a:cubicBezTo>
                <a:cubicBezTo>
                  <a:pt x="18955" y="8739"/>
                  <a:pt x="18698" y="8683"/>
                  <a:pt x="18418" y="8663"/>
                </a:cubicBezTo>
                <a:cubicBezTo>
                  <a:pt x="18138" y="8643"/>
                  <a:pt x="17884" y="8635"/>
                  <a:pt x="17649" y="8635"/>
                </a:cubicBezTo>
                <a:cubicBezTo>
                  <a:pt x="17242" y="8635"/>
                  <a:pt x="16835" y="8649"/>
                  <a:pt x="16423" y="8677"/>
                </a:cubicBezTo>
                <a:cubicBezTo>
                  <a:pt x="16010" y="8706"/>
                  <a:pt x="15606" y="8720"/>
                  <a:pt x="15199" y="8720"/>
                </a:cubicBezTo>
                <a:cubicBezTo>
                  <a:pt x="14917" y="8720"/>
                  <a:pt x="14643" y="8706"/>
                  <a:pt x="14366" y="8677"/>
                </a:cubicBezTo>
                <a:cubicBezTo>
                  <a:pt x="14089" y="8649"/>
                  <a:pt x="13829" y="8584"/>
                  <a:pt x="13574" y="8474"/>
                </a:cubicBezTo>
                <a:cubicBezTo>
                  <a:pt x="13574" y="8104"/>
                  <a:pt x="13645" y="7754"/>
                  <a:pt x="13792" y="7421"/>
                </a:cubicBezTo>
                <a:cubicBezTo>
                  <a:pt x="13936" y="7087"/>
                  <a:pt x="14094" y="6751"/>
                  <a:pt x="14275" y="6413"/>
                </a:cubicBezTo>
                <a:cubicBezTo>
                  <a:pt x="14448" y="6074"/>
                  <a:pt x="14606" y="5721"/>
                  <a:pt x="14747" y="5351"/>
                </a:cubicBezTo>
                <a:cubicBezTo>
                  <a:pt x="14886" y="4984"/>
                  <a:pt x="14953" y="4574"/>
                  <a:pt x="14953" y="4122"/>
                </a:cubicBezTo>
                <a:cubicBezTo>
                  <a:pt x="14953" y="3823"/>
                  <a:pt x="14905" y="3529"/>
                  <a:pt x="14812" y="3236"/>
                </a:cubicBezTo>
                <a:cubicBezTo>
                  <a:pt x="14716" y="2945"/>
                  <a:pt x="14583" y="2677"/>
                  <a:pt x="14411" y="2439"/>
                </a:cubicBezTo>
                <a:cubicBezTo>
                  <a:pt x="14238" y="2199"/>
                  <a:pt x="14027" y="2002"/>
                  <a:pt x="13775" y="1843"/>
                </a:cubicBezTo>
                <a:cubicBezTo>
                  <a:pt x="13521" y="1688"/>
                  <a:pt x="13230" y="1606"/>
                  <a:pt x="12893" y="1606"/>
                </a:cubicBezTo>
                <a:lnTo>
                  <a:pt x="12744" y="1606"/>
                </a:lnTo>
                <a:cubicBezTo>
                  <a:pt x="12681" y="1606"/>
                  <a:pt x="12631" y="1617"/>
                  <a:pt x="12594" y="1634"/>
                </a:cubicBezTo>
                <a:cubicBezTo>
                  <a:pt x="12523" y="1671"/>
                  <a:pt x="12481" y="1705"/>
                  <a:pt x="12472" y="1742"/>
                </a:cubicBezTo>
                <a:cubicBezTo>
                  <a:pt x="12464" y="1778"/>
                  <a:pt x="12450" y="1838"/>
                  <a:pt x="12430" y="1920"/>
                </a:cubicBezTo>
                <a:cubicBezTo>
                  <a:pt x="12323" y="2450"/>
                  <a:pt x="12221" y="3007"/>
                  <a:pt x="12128" y="3586"/>
                </a:cubicBezTo>
                <a:cubicBezTo>
                  <a:pt x="12034" y="4167"/>
                  <a:pt x="11854" y="4698"/>
                  <a:pt x="11596" y="5176"/>
                </a:cubicBezTo>
                <a:cubicBezTo>
                  <a:pt x="11334" y="5636"/>
                  <a:pt x="11000" y="6034"/>
                  <a:pt x="10596" y="6367"/>
                </a:cubicBezTo>
                <a:cubicBezTo>
                  <a:pt x="10189" y="6701"/>
                  <a:pt x="9802" y="7051"/>
                  <a:pt x="9432" y="7421"/>
                </a:cubicBezTo>
                <a:cubicBezTo>
                  <a:pt x="9169" y="7700"/>
                  <a:pt x="8949" y="7954"/>
                  <a:pt x="8771" y="8183"/>
                </a:cubicBezTo>
                <a:cubicBezTo>
                  <a:pt x="8593" y="8412"/>
                  <a:pt x="8403" y="8632"/>
                  <a:pt x="8211" y="8833"/>
                </a:cubicBezTo>
                <a:cubicBezTo>
                  <a:pt x="8016" y="9036"/>
                  <a:pt x="7799" y="9222"/>
                  <a:pt x="7556" y="9400"/>
                </a:cubicBezTo>
                <a:cubicBezTo>
                  <a:pt x="7313" y="9575"/>
                  <a:pt x="7019" y="9736"/>
                  <a:pt x="6674" y="9880"/>
                </a:cubicBezTo>
                <a:lnTo>
                  <a:pt x="6646" y="9880"/>
                </a:lnTo>
                <a:lnTo>
                  <a:pt x="6646" y="18572"/>
                </a:lnTo>
                <a:cubicBezTo>
                  <a:pt x="7279" y="18572"/>
                  <a:pt x="7889" y="18649"/>
                  <a:pt x="8485" y="18795"/>
                </a:cubicBezTo>
                <a:cubicBezTo>
                  <a:pt x="9081" y="18945"/>
                  <a:pt x="9683" y="19103"/>
                  <a:pt x="10294" y="19270"/>
                </a:cubicBezTo>
                <a:cubicBezTo>
                  <a:pt x="10901" y="19439"/>
                  <a:pt x="11537" y="19592"/>
                  <a:pt x="12207" y="19741"/>
                </a:cubicBezTo>
                <a:cubicBezTo>
                  <a:pt x="12874" y="19891"/>
                  <a:pt x="13594" y="19965"/>
                  <a:pt x="14374" y="19965"/>
                </a:cubicBezTo>
                <a:cubicBezTo>
                  <a:pt x="14781" y="19965"/>
                  <a:pt x="15222" y="19939"/>
                  <a:pt x="15699" y="19885"/>
                </a:cubicBezTo>
                <a:cubicBezTo>
                  <a:pt x="16177" y="19829"/>
                  <a:pt x="16626" y="19710"/>
                  <a:pt x="17047" y="19527"/>
                </a:cubicBezTo>
                <a:cubicBezTo>
                  <a:pt x="17468" y="19343"/>
                  <a:pt x="17816" y="19086"/>
                  <a:pt x="18101" y="18762"/>
                </a:cubicBezTo>
                <a:cubicBezTo>
                  <a:pt x="18387" y="18440"/>
                  <a:pt x="18525" y="18010"/>
                  <a:pt x="18525" y="17477"/>
                </a:cubicBezTo>
                <a:cubicBezTo>
                  <a:pt x="18525" y="17386"/>
                  <a:pt x="18522" y="17304"/>
                  <a:pt x="18517" y="17225"/>
                </a:cubicBezTo>
                <a:cubicBezTo>
                  <a:pt x="18503" y="17152"/>
                  <a:pt x="18488" y="17070"/>
                  <a:pt x="18471" y="16980"/>
                </a:cubicBezTo>
                <a:cubicBezTo>
                  <a:pt x="18785" y="16836"/>
                  <a:pt x="19028" y="16596"/>
                  <a:pt x="19195" y="16262"/>
                </a:cubicBezTo>
                <a:cubicBezTo>
                  <a:pt x="19364" y="15929"/>
                  <a:pt x="19446" y="15593"/>
                  <a:pt x="19446" y="15263"/>
                </a:cubicBezTo>
                <a:cubicBezTo>
                  <a:pt x="19449" y="14912"/>
                  <a:pt x="19350" y="14605"/>
                  <a:pt x="19164" y="14342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43" name="AutoShape 120"/>
          <p:cNvSpPr>
            <a:spLocks noChangeArrowheads="1"/>
          </p:cNvSpPr>
          <p:nvPr/>
        </p:nvSpPr>
        <p:spPr bwMode="auto">
          <a:xfrm>
            <a:off x="3228975" y="2589213"/>
            <a:ext cx="247650" cy="265112"/>
          </a:xfrm>
          <a:custGeom>
            <a:avLst/>
            <a:gdLst>
              <a:gd name="T0" fmla="*/ 123825 w 21600"/>
              <a:gd name="T1" fmla="*/ 132556 h 21600"/>
              <a:gd name="T2" fmla="*/ 123825 w 21600"/>
              <a:gd name="T3" fmla="*/ 132556 h 21600"/>
              <a:gd name="T4" fmla="*/ 123825 w 21600"/>
              <a:gd name="T5" fmla="*/ 132556 h 21600"/>
              <a:gd name="T6" fmla="*/ 123825 w 21600"/>
              <a:gd name="T7" fmla="*/ 13255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5" y="0"/>
                </a:move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0" y="7901"/>
                  <a:pt x="21599" y="9304"/>
                  <a:pt x="21599" y="10801"/>
                </a:cubicBezTo>
                <a:cubicBezTo>
                  <a:pt x="21599" y="12295"/>
                  <a:pt x="21320" y="13698"/>
                  <a:pt x="20760" y="15009"/>
                </a:cubicBezTo>
                <a:cubicBezTo>
                  <a:pt x="20204" y="16322"/>
                  <a:pt x="19429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cubicBezTo>
                  <a:pt x="9310" y="21599"/>
                  <a:pt x="7906" y="21320"/>
                  <a:pt x="6592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10" y="16322"/>
                  <a:pt x="844" y="15009"/>
                </a:cubicBezTo>
                <a:cubicBezTo>
                  <a:pt x="282" y="13698"/>
                  <a:pt x="0" y="12295"/>
                  <a:pt x="0" y="10801"/>
                </a:cubicBezTo>
                <a:cubicBezTo>
                  <a:pt x="0" y="9304"/>
                  <a:pt x="282" y="7901"/>
                  <a:pt x="844" y="6588"/>
                </a:cubicBezTo>
                <a:cubicBezTo>
                  <a:pt x="1410" y="5277"/>
                  <a:pt x="2181" y="4134"/>
                  <a:pt x="3156" y="3157"/>
                </a:cubicBezTo>
                <a:cubicBezTo>
                  <a:pt x="4136" y="2177"/>
                  <a:pt x="5281" y="1409"/>
                  <a:pt x="6592" y="844"/>
                </a:cubicBezTo>
                <a:cubicBezTo>
                  <a:pt x="7906" y="279"/>
                  <a:pt x="9310" y="0"/>
                  <a:pt x="10805" y="0"/>
                </a:cubicBezTo>
                <a:moveTo>
                  <a:pt x="10805" y="18358"/>
                </a:moveTo>
                <a:cubicBezTo>
                  <a:pt x="11862" y="18358"/>
                  <a:pt x="12845" y="18157"/>
                  <a:pt x="13755" y="17762"/>
                </a:cubicBezTo>
                <a:cubicBezTo>
                  <a:pt x="14665" y="17364"/>
                  <a:pt x="15462" y="16824"/>
                  <a:pt x="16151" y="16141"/>
                </a:cubicBezTo>
                <a:cubicBezTo>
                  <a:pt x="16838" y="15455"/>
                  <a:pt x="17378" y="14656"/>
                  <a:pt x="17773" y="13746"/>
                </a:cubicBezTo>
                <a:cubicBezTo>
                  <a:pt x="18169" y="12837"/>
                  <a:pt x="18370" y="11854"/>
                  <a:pt x="18370" y="10801"/>
                </a:cubicBezTo>
                <a:cubicBezTo>
                  <a:pt x="18370" y="9745"/>
                  <a:pt x="18172" y="8762"/>
                  <a:pt x="17773" y="7853"/>
                </a:cubicBezTo>
                <a:cubicBezTo>
                  <a:pt x="17375" y="6944"/>
                  <a:pt x="16838" y="6147"/>
                  <a:pt x="16151" y="5458"/>
                </a:cubicBezTo>
                <a:cubicBezTo>
                  <a:pt x="15465" y="4775"/>
                  <a:pt x="14665" y="4235"/>
                  <a:pt x="13750" y="3837"/>
                </a:cubicBezTo>
                <a:cubicBezTo>
                  <a:pt x="12834" y="3442"/>
                  <a:pt x="11851" y="3241"/>
                  <a:pt x="10805" y="3241"/>
                </a:cubicBezTo>
                <a:cubicBezTo>
                  <a:pt x="9751" y="3241"/>
                  <a:pt x="8765" y="3442"/>
                  <a:pt x="7849" y="3837"/>
                </a:cubicBezTo>
                <a:cubicBezTo>
                  <a:pt x="6934" y="4235"/>
                  <a:pt x="6137" y="4775"/>
                  <a:pt x="5456" y="5458"/>
                </a:cubicBezTo>
                <a:cubicBezTo>
                  <a:pt x="4775" y="6147"/>
                  <a:pt x="4235" y="6944"/>
                  <a:pt x="3840" y="7853"/>
                </a:cubicBezTo>
                <a:cubicBezTo>
                  <a:pt x="3441" y="8762"/>
                  <a:pt x="3243" y="9745"/>
                  <a:pt x="3243" y="10801"/>
                </a:cubicBezTo>
                <a:cubicBezTo>
                  <a:pt x="3243" y="11854"/>
                  <a:pt x="3441" y="12837"/>
                  <a:pt x="3840" y="13746"/>
                </a:cubicBezTo>
                <a:cubicBezTo>
                  <a:pt x="4238" y="14656"/>
                  <a:pt x="4775" y="15455"/>
                  <a:pt x="5456" y="16141"/>
                </a:cubicBezTo>
                <a:cubicBezTo>
                  <a:pt x="6134" y="16824"/>
                  <a:pt x="6931" y="17364"/>
                  <a:pt x="7849" y="17762"/>
                </a:cubicBezTo>
                <a:cubicBezTo>
                  <a:pt x="8765" y="18157"/>
                  <a:pt x="9751" y="18358"/>
                  <a:pt x="10805" y="18358"/>
                </a:cubicBezTo>
                <a:moveTo>
                  <a:pt x="14538" y="10801"/>
                </a:moveTo>
                <a:cubicBezTo>
                  <a:pt x="14835" y="10801"/>
                  <a:pt x="15089" y="10905"/>
                  <a:pt x="15304" y="11117"/>
                </a:cubicBezTo>
                <a:cubicBezTo>
                  <a:pt x="15513" y="11332"/>
                  <a:pt x="15617" y="11583"/>
                  <a:pt x="15617" y="11882"/>
                </a:cubicBezTo>
                <a:lnTo>
                  <a:pt x="15617" y="12964"/>
                </a:lnTo>
                <a:cubicBezTo>
                  <a:pt x="15617" y="13261"/>
                  <a:pt x="15513" y="13515"/>
                  <a:pt x="15304" y="13726"/>
                </a:cubicBezTo>
                <a:cubicBezTo>
                  <a:pt x="15089" y="13938"/>
                  <a:pt x="14835" y="14043"/>
                  <a:pt x="14538" y="14043"/>
                </a:cubicBezTo>
                <a:lnTo>
                  <a:pt x="9669" y="14043"/>
                </a:lnTo>
                <a:cubicBezTo>
                  <a:pt x="9373" y="14043"/>
                  <a:pt x="9115" y="13938"/>
                  <a:pt x="8903" y="13726"/>
                </a:cubicBezTo>
                <a:cubicBezTo>
                  <a:pt x="8691" y="13515"/>
                  <a:pt x="8587" y="13260"/>
                  <a:pt x="8587" y="12964"/>
                </a:cubicBezTo>
                <a:lnTo>
                  <a:pt x="8587" y="6675"/>
                </a:lnTo>
                <a:cubicBezTo>
                  <a:pt x="8587" y="6379"/>
                  <a:pt x="8691" y="6125"/>
                  <a:pt x="8903" y="5916"/>
                </a:cubicBezTo>
                <a:cubicBezTo>
                  <a:pt x="9113" y="5698"/>
                  <a:pt x="9370" y="5594"/>
                  <a:pt x="9669" y="5594"/>
                </a:cubicBezTo>
                <a:lnTo>
                  <a:pt x="10751" y="5594"/>
                </a:lnTo>
                <a:cubicBezTo>
                  <a:pt x="11065" y="5594"/>
                  <a:pt x="11322" y="5698"/>
                  <a:pt x="11520" y="5916"/>
                </a:cubicBezTo>
                <a:cubicBezTo>
                  <a:pt x="11718" y="6125"/>
                  <a:pt x="11817" y="6379"/>
                  <a:pt x="11817" y="6675"/>
                </a:cubicBezTo>
                <a:lnTo>
                  <a:pt x="11817" y="10801"/>
                </a:lnTo>
                <a:lnTo>
                  <a:pt x="14538" y="1080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44" name="AutoShape 121"/>
          <p:cNvSpPr>
            <a:spLocks noChangeArrowheads="1"/>
          </p:cNvSpPr>
          <p:nvPr/>
        </p:nvSpPr>
        <p:spPr bwMode="auto">
          <a:xfrm>
            <a:off x="3827463" y="2590800"/>
            <a:ext cx="204787" cy="266700"/>
          </a:xfrm>
          <a:custGeom>
            <a:avLst/>
            <a:gdLst>
              <a:gd name="T0" fmla="*/ 102394 w 21600"/>
              <a:gd name="T1" fmla="*/ 133671 h 21574"/>
              <a:gd name="T2" fmla="*/ 102394 w 21600"/>
              <a:gd name="T3" fmla="*/ 133671 h 21574"/>
              <a:gd name="T4" fmla="*/ 102394 w 21600"/>
              <a:gd name="T5" fmla="*/ 133671 h 21574"/>
              <a:gd name="T6" fmla="*/ 102394 w 21600"/>
              <a:gd name="T7" fmla="*/ 133671 h 21574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74"/>
              <a:gd name="T14" fmla="*/ 21600 w 21600"/>
              <a:gd name="T15" fmla="*/ 21574 h 2157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74">
                <a:moveTo>
                  <a:pt x="19883" y="9849"/>
                </a:moveTo>
                <a:cubicBezTo>
                  <a:pt x="20430" y="10441"/>
                  <a:pt x="20853" y="11078"/>
                  <a:pt x="21152" y="11757"/>
                </a:cubicBezTo>
                <a:cubicBezTo>
                  <a:pt x="21448" y="12437"/>
                  <a:pt x="21599" y="13164"/>
                  <a:pt x="21599" y="13934"/>
                </a:cubicBezTo>
                <a:cubicBezTo>
                  <a:pt x="21599" y="14988"/>
                  <a:pt x="21324" y="15980"/>
                  <a:pt x="20757" y="16911"/>
                </a:cubicBezTo>
                <a:cubicBezTo>
                  <a:pt x="20194" y="17841"/>
                  <a:pt x="19428" y="18656"/>
                  <a:pt x="18453" y="19346"/>
                </a:cubicBezTo>
                <a:cubicBezTo>
                  <a:pt x="17479" y="20040"/>
                  <a:pt x="16337" y="20584"/>
                  <a:pt x="15016" y="20982"/>
                </a:cubicBezTo>
                <a:cubicBezTo>
                  <a:pt x="13698" y="21373"/>
                  <a:pt x="12293" y="21574"/>
                  <a:pt x="10800" y="21574"/>
                </a:cubicBezTo>
                <a:cubicBezTo>
                  <a:pt x="9310" y="21574"/>
                  <a:pt x="7905" y="21373"/>
                  <a:pt x="6595" y="20982"/>
                </a:cubicBezTo>
                <a:cubicBezTo>
                  <a:pt x="5282" y="20584"/>
                  <a:pt x="4136" y="20040"/>
                  <a:pt x="3154" y="19346"/>
                </a:cubicBezTo>
                <a:cubicBezTo>
                  <a:pt x="2175" y="18656"/>
                  <a:pt x="1405" y="17841"/>
                  <a:pt x="842" y="16911"/>
                </a:cubicBezTo>
                <a:cubicBezTo>
                  <a:pt x="279" y="15978"/>
                  <a:pt x="0" y="14988"/>
                  <a:pt x="0" y="13934"/>
                </a:cubicBezTo>
                <a:cubicBezTo>
                  <a:pt x="0" y="13164"/>
                  <a:pt x="151" y="12434"/>
                  <a:pt x="451" y="11757"/>
                </a:cubicBezTo>
                <a:cubicBezTo>
                  <a:pt x="746" y="11078"/>
                  <a:pt x="1173" y="10441"/>
                  <a:pt x="1720" y="9849"/>
                </a:cubicBezTo>
                <a:cubicBezTo>
                  <a:pt x="1972" y="9553"/>
                  <a:pt x="2419" y="9105"/>
                  <a:pt x="3046" y="8507"/>
                </a:cubicBezTo>
                <a:cubicBezTo>
                  <a:pt x="3677" y="7906"/>
                  <a:pt x="4367" y="7213"/>
                  <a:pt x="5114" y="6421"/>
                </a:cubicBezTo>
                <a:cubicBezTo>
                  <a:pt x="5861" y="5626"/>
                  <a:pt x="6579" y="4758"/>
                  <a:pt x="7282" y="3810"/>
                </a:cubicBezTo>
                <a:cubicBezTo>
                  <a:pt x="7985" y="2860"/>
                  <a:pt x="8556" y="1882"/>
                  <a:pt x="9003" y="873"/>
                </a:cubicBezTo>
                <a:cubicBezTo>
                  <a:pt x="9131" y="560"/>
                  <a:pt x="9370" y="329"/>
                  <a:pt x="9714" y="179"/>
                </a:cubicBezTo>
                <a:cubicBezTo>
                  <a:pt x="10057" y="30"/>
                  <a:pt x="10420" y="-26"/>
                  <a:pt x="10800" y="10"/>
                </a:cubicBezTo>
                <a:cubicBezTo>
                  <a:pt x="11195" y="-26"/>
                  <a:pt x="11558" y="30"/>
                  <a:pt x="11897" y="179"/>
                </a:cubicBezTo>
                <a:cubicBezTo>
                  <a:pt x="12237" y="329"/>
                  <a:pt x="12468" y="560"/>
                  <a:pt x="12596" y="873"/>
                </a:cubicBezTo>
                <a:cubicBezTo>
                  <a:pt x="13015" y="1888"/>
                  <a:pt x="13586" y="2872"/>
                  <a:pt x="14309" y="3816"/>
                </a:cubicBezTo>
                <a:cubicBezTo>
                  <a:pt x="15028" y="4760"/>
                  <a:pt x="15758" y="5626"/>
                  <a:pt x="16505" y="6421"/>
                </a:cubicBezTo>
                <a:cubicBezTo>
                  <a:pt x="17256" y="7213"/>
                  <a:pt x="17934" y="7907"/>
                  <a:pt x="18561" y="8507"/>
                </a:cubicBezTo>
                <a:cubicBezTo>
                  <a:pt x="19188" y="9105"/>
                  <a:pt x="19623" y="9553"/>
                  <a:pt x="19883" y="9849"/>
                </a:cubicBezTo>
                <a:moveTo>
                  <a:pt x="7438" y="17542"/>
                </a:moveTo>
                <a:cubicBezTo>
                  <a:pt x="8188" y="17542"/>
                  <a:pt x="8831" y="17356"/>
                  <a:pt x="9350" y="16987"/>
                </a:cubicBezTo>
                <a:cubicBezTo>
                  <a:pt x="9873" y="16618"/>
                  <a:pt x="10133" y="16167"/>
                  <a:pt x="10133" y="15622"/>
                </a:cubicBezTo>
                <a:cubicBezTo>
                  <a:pt x="10133" y="15239"/>
                  <a:pt x="9993" y="14898"/>
                  <a:pt x="9713" y="14613"/>
                </a:cubicBezTo>
                <a:cubicBezTo>
                  <a:pt x="9634" y="14543"/>
                  <a:pt x="9518" y="14430"/>
                  <a:pt x="9358" y="14283"/>
                </a:cubicBezTo>
                <a:cubicBezTo>
                  <a:pt x="9198" y="14134"/>
                  <a:pt x="9031" y="13959"/>
                  <a:pt x="8851" y="13753"/>
                </a:cubicBezTo>
                <a:cubicBezTo>
                  <a:pt x="8671" y="13553"/>
                  <a:pt x="8492" y="13336"/>
                  <a:pt x="8304" y="13099"/>
                </a:cubicBezTo>
                <a:cubicBezTo>
                  <a:pt x="8120" y="12868"/>
                  <a:pt x="7977" y="12626"/>
                  <a:pt x="7877" y="12372"/>
                </a:cubicBezTo>
                <a:cubicBezTo>
                  <a:pt x="7825" y="12192"/>
                  <a:pt x="7677" y="12115"/>
                  <a:pt x="7438" y="12141"/>
                </a:cubicBezTo>
                <a:cubicBezTo>
                  <a:pt x="7210" y="12107"/>
                  <a:pt x="7054" y="12183"/>
                  <a:pt x="6983" y="12372"/>
                </a:cubicBezTo>
                <a:cubicBezTo>
                  <a:pt x="6883" y="12634"/>
                  <a:pt x="6739" y="12879"/>
                  <a:pt x="6567" y="13108"/>
                </a:cubicBezTo>
                <a:cubicBezTo>
                  <a:pt x="6396" y="13336"/>
                  <a:pt x="6216" y="13553"/>
                  <a:pt x="6032" y="13753"/>
                </a:cubicBezTo>
                <a:cubicBezTo>
                  <a:pt x="5853" y="13959"/>
                  <a:pt x="5677" y="14131"/>
                  <a:pt x="5517" y="14275"/>
                </a:cubicBezTo>
                <a:cubicBezTo>
                  <a:pt x="5358" y="14421"/>
                  <a:pt x="5242" y="14531"/>
                  <a:pt x="5162" y="14613"/>
                </a:cubicBezTo>
                <a:cubicBezTo>
                  <a:pt x="4870" y="14909"/>
                  <a:pt x="4731" y="15247"/>
                  <a:pt x="4743" y="15622"/>
                </a:cubicBezTo>
                <a:cubicBezTo>
                  <a:pt x="4743" y="16155"/>
                  <a:pt x="5002" y="16606"/>
                  <a:pt x="5525" y="16981"/>
                </a:cubicBezTo>
                <a:cubicBezTo>
                  <a:pt x="6048" y="17356"/>
                  <a:pt x="6687" y="17542"/>
                  <a:pt x="7438" y="17542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45" name="AutoShape 122"/>
          <p:cNvSpPr>
            <a:spLocks noChangeArrowheads="1"/>
          </p:cNvSpPr>
          <p:nvPr/>
        </p:nvSpPr>
        <p:spPr bwMode="auto">
          <a:xfrm>
            <a:off x="4406900" y="2589213"/>
            <a:ext cx="247650" cy="265112"/>
          </a:xfrm>
          <a:custGeom>
            <a:avLst/>
            <a:gdLst>
              <a:gd name="T0" fmla="*/ 123825 w 21600"/>
              <a:gd name="T1" fmla="*/ 132556 h 21600"/>
              <a:gd name="T2" fmla="*/ 123825 w 21600"/>
              <a:gd name="T3" fmla="*/ 132556 h 21600"/>
              <a:gd name="T4" fmla="*/ 123825 w 21600"/>
              <a:gd name="T5" fmla="*/ 132556 h 21600"/>
              <a:gd name="T6" fmla="*/ 123825 w 21600"/>
              <a:gd name="T7" fmla="*/ 13255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599" y="4921"/>
                </a:moveTo>
                <a:lnTo>
                  <a:pt x="21599" y="5871"/>
                </a:lnTo>
                <a:cubicBezTo>
                  <a:pt x="21192" y="6052"/>
                  <a:pt x="20518" y="6202"/>
                  <a:pt x="19564" y="6320"/>
                </a:cubicBezTo>
                <a:cubicBezTo>
                  <a:pt x="18617" y="6436"/>
                  <a:pt x="17593" y="6522"/>
                  <a:pt x="16494" y="6579"/>
                </a:cubicBezTo>
                <a:cubicBezTo>
                  <a:pt x="15398" y="6643"/>
                  <a:pt x="14330" y="6677"/>
                  <a:pt x="13290" y="6683"/>
                </a:cubicBezTo>
                <a:cubicBezTo>
                  <a:pt x="12253" y="6692"/>
                  <a:pt x="11427" y="6698"/>
                  <a:pt x="10808" y="6698"/>
                </a:cubicBezTo>
                <a:cubicBezTo>
                  <a:pt x="10200" y="6698"/>
                  <a:pt x="9374" y="6692"/>
                  <a:pt x="8326" y="6683"/>
                </a:cubicBezTo>
                <a:cubicBezTo>
                  <a:pt x="7276" y="6677"/>
                  <a:pt x="6204" y="6643"/>
                  <a:pt x="5105" y="6579"/>
                </a:cubicBezTo>
                <a:cubicBezTo>
                  <a:pt x="4009" y="6522"/>
                  <a:pt x="2993" y="6436"/>
                  <a:pt x="2053" y="6326"/>
                </a:cubicBezTo>
                <a:cubicBezTo>
                  <a:pt x="1116" y="6214"/>
                  <a:pt x="442" y="6064"/>
                  <a:pt x="34" y="5871"/>
                </a:cubicBezTo>
                <a:cubicBezTo>
                  <a:pt x="10" y="5724"/>
                  <a:pt x="0" y="5566"/>
                  <a:pt x="0" y="5393"/>
                </a:cubicBezTo>
                <a:lnTo>
                  <a:pt x="0" y="4921"/>
                </a:lnTo>
                <a:lnTo>
                  <a:pt x="0" y="4423"/>
                </a:lnTo>
                <a:cubicBezTo>
                  <a:pt x="0" y="4258"/>
                  <a:pt x="10" y="4092"/>
                  <a:pt x="34" y="3924"/>
                </a:cubicBezTo>
                <a:cubicBezTo>
                  <a:pt x="307" y="3801"/>
                  <a:pt x="701" y="3688"/>
                  <a:pt x="1213" y="3602"/>
                </a:cubicBezTo>
                <a:cubicBezTo>
                  <a:pt x="1717" y="3516"/>
                  <a:pt x="2257" y="3444"/>
                  <a:pt x="2830" y="3389"/>
                </a:cubicBezTo>
                <a:cubicBezTo>
                  <a:pt x="3404" y="3334"/>
                  <a:pt x="3971" y="3294"/>
                  <a:pt x="4528" y="3265"/>
                </a:cubicBezTo>
                <a:cubicBezTo>
                  <a:pt x="5084" y="3239"/>
                  <a:pt x="5516" y="3213"/>
                  <a:pt x="5827" y="3196"/>
                </a:cubicBezTo>
                <a:cubicBezTo>
                  <a:pt x="5737" y="2444"/>
                  <a:pt x="5800" y="1857"/>
                  <a:pt x="6017" y="1431"/>
                </a:cubicBezTo>
                <a:cubicBezTo>
                  <a:pt x="6232" y="1010"/>
                  <a:pt x="6560" y="693"/>
                  <a:pt x="7003" y="489"/>
                </a:cubicBezTo>
                <a:cubicBezTo>
                  <a:pt x="7441" y="282"/>
                  <a:pt x="7984" y="146"/>
                  <a:pt x="8631" y="86"/>
                </a:cubicBezTo>
                <a:cubicBezTo>
                  <a:pt x="9280" y="28"/>
                  <a:pt x="9999" y="0"/>
                  <a:pt x="10808" y="0"/>
                </a:cubicBezTo>
                <a:cubicBezTo>
                  <a:pt x="11417" y="0"/>
                  <a:pt x="12021" y="11"/>
                  <a:pt x="12619" y="40"/>
                </a:cubicBezTo>
                <a:cubicBezTo>
                  <a:pt x="13221" y="69"/>
                  <a:pt x="13757" y="164"/>
                  <a:pt x="14234" y="319"/>
                </a:cubicBezTo>
                <a:cubicBezTo>
                  <a:pt x="14707" y="483"/>
                  <a:pt x="15084" y="734"/>
                  <a:pt x="15367" y="1074"/>
                </a:cubicBezTo>
                <a:cubicBezTo>
                  <a:pt x="15647" y="1413"/>
                  <a:pt x="15789" y="1894"/>
                  <a:pt x="15789" y="2519"/>
                </a:cubicBezTo>
                <a:lnTo>
                  <a:pt x="15789" y="2850"/>
                </a:lnTo>
                <a:cubicBezTo>
                  <a:pt x="15789" y="2963"/>
                  <a:pt x="15775" y="3078"/>
                  <a:pt x="15758" y="3196"/>
                </a:cubicBezTo>
                <a:cubicBezTo>
                  <a:pt x="16076" y="3213"/>
                  <a:pt x="16511" y="3239"/>
                  <a:pt x="17061" y="3265"/>
                </a:cubicBezTo>
                <a:cubicBezTo>
                  <a:pt x="17611" y="3294"/>
                  <a:pt x="18178" y="3334"/>
                  <a:pt x="18758" y="3389"/>
                </a:cubicBezTo>
                <a:cubicBezTo>
                  <a:pt x="19335" y="3443"/>
                  <a:pt x="19885" y="3515"/>
                  <a:pt x="20404" y="3602"/>
                </a:cubicBezTo>
                <a:cubicBezTo>
                  <a:pt x="20922" y="3688"/>
                  <a:pt x="21323" y="3801"/>
                  <a:pt x="21596" y="3924"/>
                </a:cubicBezTo>
                <a:lnTo>
                  <a:pt x="21596" y="4921"/>
                </a:lnTo>
                <a:lnTo>
                  <a:pt x="21599" y="4921"/>
                </a:lnTo>
                <a:close/>
                <a:moveTo>
                  <a:pt x="10812" y="8296"/>
                </a:moveTo>
                <a:cubicBezTo>
                  <a:pt x="12236" y="8278"/>
                  <a:pt x="13656" y="8250"/>
                  <a:pt x="15080" y="8215"/>
                </a:cubicBezTo>
                <a:cubicBezTo>
                  <a:pt x="16501" y="8178"/>
                  <a:pt x="17925" y="8088"/>
                  <a:pt x="19353" y="7939"/>
                </a:cubicBezTo>
                <a:lnTo>
                  <a:pt x="19353" y="19477"/>
                </a:lnTo>
                <a:cubicBezTo>
                  <a:pt x="19353" y="20056"/>
                  <a:pt x="19107" y="20557"/>
                  <a:pt x="18620" y="20972"/>
                </a:cubicBezTo>
                <a:cubicBezTo>
                  <a:pt x="18133" y="21392"/>
                  <a:pt x="17542" y="21599"/>
                  <a:pt x="16847" y="21599"/>
                </a:cubicBezTo>
                <a:lnTo>
                  <a:pt x="4752" y="21599"/>
                </a:lnTo>
                <a:cubicBezTo>
                  <a:pt x="4058" y="21599"/>
                  <a:pt x="3460" y="21395"/>
                  <a:pt x="2955" y="20977"/>
                </a:cubicBezTo>
                <a:cubicBezTo>
                  <a:pt x="2450" y="20569"/>
                  <a:pt x="2201" y="20068"/>
                  <a:pt x="2201" y="19477"/>
                </a:cubicBezTo>
                <a:lnTo>
                  <a:pt x="2201" y="7939"/>
                </a:lnTo>
                <a:cubicBezTo>
                  <a:pt x="3560" y="8088"/>
                  <a:pt x="4904" y="8183"/>
                  <a:pt x="6239" y="8229"/>
                </a:cubicBezTo>
                <a:cubicBezTo>
                  <a:pt x="7576" y="8273"/>
                  <a:pt x="8917" y="8296"/>
                  <a:pt x="10276" y="8296"/>
                </a:cubicBezTo>
                <a:lnTo>
                  <a:pt x="10812" y="8296"/>
                </a:lnTo>
                <a:close/>
                <a:moveTo>
                  <a:pt x="6923" y="10395"/>
                </a:moveTo>
                <a:cubicBezTo>
                  <a:pt x="6923" y="10248"/>
                  <a:pt x="6857" y="10119"/>
                  <a:pt x="6733" y="10015"/>
                </a:cubicBezTo>
                <a:cubicBezTo>
                  <a:pt x="6605" y="9908"/>
                  <a:pt x="6453" y="9854"/>
                  <a:pt x="6277" y="9854"/>
                </a:cubicBezTo>
                <a:lnTo>
                  <a:pt x="5630" y="9854"/>
                </a:lnTo>
                <a:cubicBezTo>
                  <a:pt x="5450" y="9854"/>
                  <a:pt x="5305" y="9908"/>
                  <a:pt x="5191" y="10015"/>
                </a:cubicBezTo>
                <a:cubicBezTo>
                  <a:pt x="5074" y="10119"/>
                  <a:pt x="5015" y="10248"/>
                  <a:pt x="5015" y="10395"/>
                </a:cubicBezTo>
                <a:lnTo>
                  <a:pt x="5015" y="18858"/>
                </a:lnTo>
                <a:cubicBezTo>
                  <a:pt x="5015" y="19005"/>
                  <a:pt x="5074" y="19126"/>
                  <a:pt x="5191" y="19224"/>
                </a:cubicBezTo>
                <a:cubicBezTo>
                  <a:pt x="5305" y="19319"/>
                  <a:pt x="5450" y="19368"/>
                  <a:pt x="5630" y="19368"/>
                </a:cubicBezTo>
                <a:lnTo>
                  <a:pt x="6277" y="19368"/>
                </a:lnTo>
                <a:cubicBezTo>
                  <a:pt x="6453" y="19368"/>
                  <a:pt x="6605" y="19319"/>
                  <a:pt x="6733" y="19230"/>
                </a:cubicBezTo>
                <a:cubicBezTo>
                  <a:pt x="6857" y="19137"/>
                  <a:pt x="6923" y="19014"/>
                  <a:pt x="6923" y="18858"/>
                </a:cubicBezTo>
                <a:lnTo>
                  <a:pt x="6923" y="10395"/>
                </a:lnTo>
                <a:close/>
                <a:moveTo>
                  <a:pt x="8416" y="3141"/>
                </a:moveTo>
                <a:cubicBezTo>
                  <a:pt x="10006" y="3121"/>
                  <a:pt x="11607" y="3121"/>
                  <a:pt x="13231" y="3141"/>
                </a:cubicBezTo>
                <a:cubicBezTo>
                  <a:pt x="13231" y="3032"/>
                  <a:pt x="13242" y="2925"/>
                  <a:pt x="13266" y="2819"/>
                </a:cubicBezTo>
                <a:cubicBezTo>
                  <a:pt x="13286" y="2712"/>
                  <a:pt x="13286" y="2611"/>
                  <a:pt x="13266" y="2519"/>
                </a:cubicBezTo>
                <a:lnTo>
                  <a:pt x="13266" y="2315"/>
                </a:lnTo>
                <a:cubicBezTo>
                  <a:pt x="12879" y="2222"/>
                  <a:pt x="12471" y="2171"/>
                  <a:pt x="12042" y="2162"/>
                </a:cubicBezTo>
                <a:cubicBezTo>
                  <a:pt x="11610" y="2153"/>
                  <a:pt x="11202" y="2148"/>
                  <a:pt x="10819" y="2148"/>
                </a:cubicBezTo>
                <a:cubicBezTo>
                  <a:pt x="10411" y="2148"/>
                  <a:pt x="9996" y="2153"/>
                  <a:pt x="9574" y="2162"/>
                </a:cubicBezTo>
                <a:cubicBezTo>
                  <a:pt x="9149" y="2171"/>
                  <a:pt x="8741" y="2222"/>
                  <a:pt x="8354" y="2315"/>
                </a:cubicBezTo>
                <a:lnTo>
                  <a:pt x="8354" y="2519"/>
                </a:lnTo>
                <a:cubicBezTo>
                  <a:pt x="8354" y="2611"/>
                  <a:pt x="8357" y="2715"/>
                  <a:pt x="8371" y="2824"/>
                </a:cubicBezTo>
                <a:cubicBezTo>
                  <a:pt x="8375" y="2937"/>
                  <a:pt x="8392" y="3040"/>
                  <a:pt x="8416" y="3141"/>
                </a:cubicBezTo>
                <a:moveTo>
                  <a:pt x="11769" y="10395"/>
                </a:moveTo>
                <a:cubicBezTo>
                  <a:pt x="11769" y="10248"/>
                  <a:pt x="11707" y="10119"/>
                  <a:pt x="11582" y="10015"/>
                </a:cubicBezTo>
                <a:cubicBezTo>
                  <a:pt x="11451" y="9908"/>
                  <a:pt x="11299" y="9854"/>
                  <a:pt x="11123" y="9854"/>
                </a:cubicBezTo>
                <a:lnTo>
                  <a:pt x="10476" y="9854"/>
                </a:lnTo>
                <a:cubicBezTo>
                  <a:pt x="10300" y="9854"/>
                  <a:pt x="10151" y="9908"/>
                  <a:pt x="10037" y="10015"/>
                </a:cubicBezTo>
                <a:cubicBezTo>
                  <a:pt x="9923" y="10119"/>
                  <a:pt x="9865" y="10248"/>
                  <a:pt x="9865" y="10395"/>
                </a:cubicBezTo>
                <a:lnTo>
                  <a:pt x="9865" y="18858"/>
                </a:lnTo>
                <a:cubicBezTo>
                  <a:pt x="9865" y="19005"/>
                  <a:pt x="9920" y="19126"/>
                  <a:pt x="10030" y="19224"/>
                </a:cubicBezTo>
                <a:cubicBezTo>
                  <a:pt x="10141" y="19319"/>
                  <a:pt x="10286" y="19368"/>
                  <a:pt x="10476" y="19368"/>
                </a:cubicBezTo>
                <a:lnTo>
                  <a:pt x="11123" y="19368"/>
                </a:lnTo>
                <a:cubicBezTo>
                  <a:pt x="11299" y="19368"/>
                  <a:pt x="11451" y="19319"/>
                  <a:pt x="11582" y="19230"/>
                </a:cubicBezTo>
                <a:cubicBezTo>
                  <a:pt x="11707" y="19137"/>
                  <a:pt x="11769" y="19014"/>
                  <a:pt x="11769" y="18858"/>
                </a:cubicBezTo>
                <a:lnTo>
                  <a:pt x="11769" y="10395"/>
                </a:lnTo>
                <a:close/>
                <a:moveTo>
                  <a:pt x="14683" y="18858"/>
                </a:moveTo>
                <a:cubicBezTo>
                  <a:pt x="14683" y="19005"/>
                  <a:pt x="14745" y="19126"/>
                  <a:pt x="14866" y="19224"/>
                </a:cubicBezTo>
                <a:cubicBezTo>
                  <a:pt x="14987" y="19319"/>
                  <a:pt x="15143" y="19368"/>
                  <a:pt x="15333" y="19368"/>
                </a:cubicBezTo>
                <a:lnTo>
                  <a:pt x="15979" y="19368"/>
                </a:lnTo>
                <a:cubicBezTo>
                  <a:pt x="16155" y="19368"/>
                  <a:pt x="16308" y="19319"/>
                  <a:pt x="16432" y="19230"/>
                </a:cubicBezTo>
                <a:cubicBezTo>
                  <a:pt x="16560" y="19137"/>
                  <a:pt x="16629" y="19014"/>
                  <a:pt x="16629" y="18858"/>
                </a:cubicBezTo>
                <a:lnTo>
                  <a:pt x="16629" y="10395"/>
                </a:lnTo>
                <a:cubicBezTo>
                  <a:pt x="16629" y="10248"/>
                  <a:pt x="16560" y="10119"/>
                  <a:pt x="16432" y="10015"/>
                </a:cubicBezTo>
                <a:cubicBezTo>
                  <a:pt x="16308" y="9908"/>
                  <a:pt x="16155" y="9854"/>
                  <a:pt x="15979" y="9854"/>
                </a:cubicBezTo>
                <a:lnTo>
                  <a:pt x="15333" y="9854"/>
                </a:lnTo>
                <a:cubicBezTo>
                  <a:pt x="15153" y="9854"/>
                  <a:pt x="15001" y="9908"/>
                  <a:pt x="14877" y="10015"/>
                </a:cubicBezTo>
                <a:cubicBezTo>
                  <a:pt x="14752" y="10119"/>
                  <a:pt x="14683" y="10248"/>
                  <a:pt x="14683" y="10395"/>
                </a:cubicBezTo>
                <a:lnTo>
                  <a:pt x="14683" y="1885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46" name="AutoShape 123"/>
          <p:cNvSpPr>
            <a:spLocks noChangeArrowheads="1"/>
          </p:cNvSpPr>
          <p:nvPr/>
        </p:nvSpPr>
        <p:spPr bwMode="auto">
          <a:xfrm>
            <a:off x="4965700" y="2589213"/>
            <a:ext cx="277813" cy="265112"/>
          </a:xfrm>
          <a:custGeom>
            <a:avLst/>
            <a:gdLst>
              <a:gd name="T0" fmla="*/ 138907 w 21600"/>
              <a:gd name="T1" fmla="*/ 132556 h 21600"/>
              <a:gd name="T2" fmla="*/ 138907 w 21600"/>
              <a:gd name="T3" fmla="*/ 132556 h 21600"/>
              <a:gd name="T4" fmla="*/ 138907 w 21600"/>
              <a:gd name="T5" fmla="*/ 132556 h 21600"/>
              <a:gd name="T6" fmla="*/ 138907 w 21600"/>
              <a:gd name="T7" fmla="*/ 13255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47" name="AutoShape 124"/>
          <p:cNvSpPr>
            <a:spLocks noChangeArrowheads="1"/>
          </p:cNvSpPr>
          <p:nvPr/>
        </p:nvSpPr>
        <p:spPr bwMode="auto">
          <a:xfrm>
            <a:off x="5595938" y="2590800"/>
            <a:ext cx="311150" cy="265113"/>
          </a:xfrm>
          <a:custGeom>
            <a:avLst/>
            <a:gdLst>
              <a:gd name="T0" fmla="*/ 155575 w 21600"/>
              <a:gd name="T1" fmla="*/ 132557 h 21600"/>
              <a:gd name="T2" fmla="*/ 155575 w 21600"/>
              <a:gd name="T3" fmla="*/ 132557 h 21600"/>
              <a:gd name="T4" fmla="*/ 155575 w 21600"/>
              <a:gd name="T5" fmla="*/ 132557 h 21600"/>
              <a:gd name="T6" fmla="*/ 155575 w 21600"/>
              <a:gd name="T7" fmla="*/ 13255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lnTo>
                  <a:pt x="6791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48" name="AutoShape 125"/>
          <p:cNvSpPr>
            <a:spLocks noChangeArrowheads="1"/>
          </p:cNvSpPr>
          <p:nvPr/>
        </p:nvSpPr>
        <p:spPr bwMode="auto">
          <a:xfrm>
            <a:off x="8339138" y="2597150"/>
            <a:ext cx="249237" cy="241300"/>
          </a:xfrm>
          <a:custGeom>
            <a:avLst/>
            <a:gdLst>
              <a:gd name="T0" fmla="*/ 0 w 21542"/>
              <a:gd name="T1" fmla="*/ 120650 h 21600"/>
              <a:gd name="T2" fmla="*/ 0 w 21542"/>
              <a:gd name="T3" fmla="*/ 120650 h 21600"/>
              <a:gd name="T4" fmla="*/ 0 w 21542"/>
              <a:gd name="T5" fmla="*/ 120650 h 21600"/>
              <a:gd name="T6" fmla="*/ 0 w 21542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542"/>
              <a:gd name="T13" fmla="*/ 0 h 21600"/>
              <a:gd name="T14" fmla="*/ 21542 w 21542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lnTo>
                  <a:pt x="11685" y="179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49" name="AutoShape 126"/>
          <p:cNvSpPr>
            <a:spLocks noChangeArrowheads="1"/>
          </p:cNvSpPr>
          <p:nvPr/>
        </p:nvSpPr>
        <p:spPr bwMode="auto">
          <a:xfrm>
            <a:off x="8883650" y="2597150"/>
            <a:ext cx="249238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5" y="21599"/>
                </a:moveTo>
                <a:cubicBezTo>
                  <a:pt x="9310" y="21599"/>
                  <a:pt x="7906" y="21320"/>
                  <a:pt x="6592" y="20755"/>
                </a:cubicBezTo>
                <a:cubicBezTo>
                  <a:pt x="5281" y="20193"/>
                  <a:pt x="4136" y="19422"/>
                  <a:pt x="3156" y="18445"/>
                </a:cubicBezTo>
                <a:cubicBezTo>
                  <a:pt x="2178" y="17465"/>
                  <a:pt x="1407" y="16322"/>
                  <a:pt x="844" y="15009"/>
                </a:cubicBezTo>
                <a:cubicBezTo>
                  <a:pt x="282" y="13698"/>
                  <a:pt x="0" y="12295"/>
                  <a:pt x="0" y="10801"/>
                </a:cubicBezTo>
                <a:cubicBezTo>
                  <a:pt x="0" y="9304"/>
                  <a:pt x="282" y="7901"/>
                  <a:pt x="844" y="6588"/>
                </a:cubicBezTo>
                <a:cubicBezTo>
                  <a:pt x="1407" y="5277"/>
                  <a:pt x="2181" y="4134"/>
                  <a:pt x="3156" y="3157"/>
                </a:cubicBezTo>
                <a:cubicBezTo>
                  <a:pt x="4136" y="2177"/>
                  <a:pt x="5281" y="1409"/>
                  <a:pt x="6592" y="844"/>
                </a:cubicBezTo>
                <a:cubicBezTo>
                  <a:pt x="7906" y="279"/>
                  <a:pt x="9310" y="0"/>
                  <a:pt x="10805" y="0"/>
                </a:cubicBezTo>
                <a:cubicBezTo>
                  <a:pt x="12303" y="0"/>
                  <a:pt x="13704" y="279"/>
                  <a:pt x="15013" y="844"/>
                </a:cubicBezTo>
                <a:cubicBezTo>
                  <a:pt x="16321" y="1409"/>
                  <a:pt x="17465" y="2177"/>
                  <a:pt x="18449" y="3157"/>
                </a:cubicBezTo>
                <a:cubicBezTo>
                  <a:pt x="19432" y="4134"/>
                  <a:pt x="20204" y="5277"/>
                  <a:pt x="20760" y="6588"/>
                </a:cubicBezTo>
                <a:cubicBezTo>
                  <a:pt x="21320" y="7901"/>
                  <a:pt x="21599" y="9304"/>
                  <a:pt x="21599" y="10801"/>
                </a:cubicBezTo>
                <a:cubicBezTo>
                  <a:pt x="21599" y="12295"/>
                  <a:pt x="21320" y="13698"/>
                  <a:pt x="20760" y="15009"/>
                </a:cubicBezTo>
                <a:cubicBezTo>
                  <a:pt x="20204" y="16322"/>
                  <a:pt x="19429" y="17465"/>
                  <a:pt x="18449" y="18445"/>
                </a:cubicBezTo>
                <a:cubicBezTo>
                  <a:pt x="17465" y="19422"/>
                  <a:pt x="16321" y="20193"/>
                  <a:pt x="15013" y="20755"/>
                </a:cubicBezTo>
                <a:cubicBezTo>
                  <a:pt x="13704" y="21320"/>
                  <a:pt x="12303" y="21599"/>
                  <a:pt x="10805" y="21599"/>
                </a:cubicBezTo>
                <a:moveTo>
                  <a:pt x="10805" y="3241"/>
                </a:moveTo>
                <a:cubicBezTo>
                  <a:pt x="9751" y="3241"/>
                  <a:pt x="8765" y="3442"/>
                  <a:pt x="7849" y="3837"/>
                </a:cubicBezTo>
                <a:cubicBezTo>
                  <a:pt x="6934" y="4235"/>
                  <a:pt x="6137" y="4775"/>
                  <a:pt x="5456" y="5458"/>
                </a:cubicBezTo>
                <a:cubicBezTo>
                  <a:pt x="4775" y="6147"/>
                  <a:pt x="4232" y="6943"/>
                  <a:pt x="3840" y="7853"/>
                </a:cubicBezTo>
                <a:cubicBezTo>
                  <a:pt x="3444" y="8762"/>
                  <a:pt x="3243" y="9745"/>
                  <a:pt x="3243" y="10801"/>
                </a:cubicBezTo>
                <a:cubicBezTo>
                  <a:pt x="3243" y="11854"/>
                  <a:pt x="3444" y="12837"/>
                  <a:pt x="3840" y="13746"/>
                </a:cubicBezTo>
                <a:cubicBezTo>
                  <a:pt x="4235" y="14656"/>
                  <a:pt x="4775" y="15455"/>
                  <a:pt x="5456" y="16141"/>
                </a:cubicBezTo>
                <a:cubicBezTo>
                  <a:pt x="6134" y="16825"/>
                  <a:pt x="6931" y="17364"/>
                  <a:pt x="7849" y="17762"/>
                </a:cubicBezTo>
                <a:cubicBezTo>
                  <a:pt x="8765" y="18157"/>
                  <a:pt x="9751" y="18358"/>
                  <a:pt x="10805" y="18358"/>
                </a:cubicBezTo>
                <a:cubicBezTo>
                  <a:pt x="11862" y="18358"/>
                  <a:pt x="12845" y="18157"/>
                  <a:pt x="13755" y="17762"/>
                </a:cubicBezTo>
                <a:cubicBezTo>
                  <a:pt x="14665" y="17364"/>
                  <a:pt x="15462" y="16825"/>
                  <a:pt x="16151" y="16141"/>
                </a:cubicBezTo>
                <a:cubicBezTo>
                  <a:pt x="16835" y="15455"/>
                  <a:pt x="17378" y="14656"/>
                  <a:pt x="17773" y="13746"/>
                </a:cubicBezTo>
                <a:cubicBezTo>
                  <a:pt x="18172" y="12837"/>
                  <a:pt x="18370" y="11854"/>
                  <a:pt x="18370" y="10801"/>
                </a:cubicBezTo>
                <a:cubicBezTo>
                  <a:pt x="18370" y="9745"/>
                  <a:pt x="18172" y="8762"/>
                  <a:pt x="17773" y="7853"/>
                </a:cubicBezTo>
                <a:cubicBezTo>
                  <a:pt x="17375" y="6943"/>
                  <a:pt x="16835" y="6147"/>
                  <a:pt x="16151" y="5458"/>
                </a:cubicBezTo>
                <a:cubicBezTo>
                  <a:pt x="15465" y="4775"/>
                  <a:pt x="14668" y="4235"/>
                  <a:pt x="13755" y="3837"/>
                </a:cubicBezTo>
                <a:cubicBezTo>
                  <a:pt x="12845" y="3442"/>
                  <a:pt x="11862" y="3241"/>
                  <a:pt x="10805" y="3241"/>
                </a:cubicBezTo>
                <a:moveTo>
                  <a:pt x="6097" y="10801"/>
                </a:moveTo>
                <a:cubicBezTo>
                  <a:pt x="5854" y="10801"/>
                  <a:pt x="5688" y="10688"/>
                  <a:pt x="5597" y="10462"/>
                </a:cubicBezTo>
                <a:cubicBezTo>
                  <a:pt x="5507" y="10239"/>
                  <a:pt x="5552" y="10041"/>
                  <a:pt x="5733" y="9880"/>
                </a:cubicBezTo>
                <a:lnTo>
                  <a:pt x="10412" y="5204"/>
                </a:lnTo>
                <a:cubicBezTo>
                  <a:pt x="10540" y="5114"/>
                  <a:pt x="10670" y="5068"/>
                  <a:pt x="10805" y="5068"/>
                </a:cubicBezTo>
                <a:cubicBezTo>
                  <a:pt x="10932" y="5068"/>
                  <a:pt x="11059" y="5114"/>
                  <a:pt x="11187" y="5204"/>
                </a:cubicBezTo>
                <a:lnTo>
                  <a:pt x="15880" y="9880"/>
                </a:lnTo>
                <a:cubicBezTo>
                  <a:pt x="16058" y="10041"/>
                  <a:pt x="16103" y="10239"/>
                  <a:pt x="16016" y="10462"/>
                </a:cubicBezTo>
                <a:cubicBezTo>
                  <a:pt x="15925" y="10688"/>
                  <a:pt x="15759" y="10801"/>
                  <a:pt x="15513" y="10801"/>
                </a:cubicBezTo>
                <a:lnTo>
                  <a:pt x="12687" y="10801"/>
                </a:lnTo>
                <a:lnTo>
                  <a:pt x="12687" y="15666"/>
                </a:lnTo>
                <a:cubicBezTo>
                  <a:pt x="12687" y="15811"/>
                  <a:pt x="12633" y="15935"/>
                  <a:pt x="12529" y="16036"/>
                </a:cubicBezTo>
                <a:cubicBezTo>
                  <a:pt x="12427" y="16144"/>
                  <a:pt x="12303" y="16195"/>
                  <a:pt x="12162" y="16195"/>
                </a:cubicBezTo>
                <a:lnTo>
                  <a:pt x="9437" y="16195"/>
                </a:lnTo>
                <a:cubicBezTo>
                  <a:pt x="9293" y="16195"/>
                  <a:pt x="9169" y="16146"/>
                  <a:pt x="9064" y="16045"/>
                </a:cubicBezTo>
                <a:cubicBezTo>
                  <a:pt x="8963" y="15946"/>
                  <a:pt x="8909" y="15819"/>
                  <a:pt x="8909" y="15667"/>
                </a:cubicBezTo>
                <a:lnTo>
                  <a:pt x="8909" y="10801"/>
                </a:lnTo>
                <a:lnTo>
                  <a:pt x="6097" y="10801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50" name="AutoShape 127"/>
          <p:cNvSpPr>
            <a:spLocks noChangeArrowheads="1"/>
          </p:cNvSpPr>
          <p:nvPr/>
        </p:nvSpPr>
        <p:spPr bwMode="auto">
          <a:xfrm>
            <a:off x="844550" y="4406900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139" y="11870"/>
                </a:moveTo>
                <a:cubicBezTo>
                  <a:pt x="21267" y="11870"/>
                  <a:pt x="21374" y="11920"/>
                  <a:pt x="21462" y="12023"/>
                </a:cubicBezTo>
                <a:cubicBezTo>
                  <a:pt x="21553" y="12129"/>
                  <a:pt x="21599" y="12261"/>
                  <a:pt x="21599" y="12417"/>
                </a:cubicBezTo>
                <a:lnTo>
                  <a:pt x="21599" y="21053"/>
                </a:lnTo>
                <a:cubicBezTo>
                  <a:pt x="21599" y="21418"/>
                  <a:pt x="21448" y="21599"/>
                  <a:pt x="21139" y="21599"/>
                </a:cubicBezTo>
                <a:lnTo>
                  <a:pt x="457" y="21599"/>
                </a:lnTo>
                <a:cubicBezTo>
                  <a:pt x="154" y="21599"/>
                  <a:pt x="0" y="21417"/>
                  <a:pt x="0" y="21053"/>
                </a:cubicBezTo>
                <a:lnTo>
                  <a:pt x="0" y="12417"/>
                </a:lnTo>
                <a:cubicBezTo>
                  <a:pt x="0" y="12267"/>
                  <a:pt x="46" y="12138"/>
                  <a:pt x="134" y="12029"/>
                </a:cubicBezTo>
                <a:cubicBezTo>
                  <a:pt x="225" y="11923"/>
                  <a:pt x="332" y="11870"/>
                  <a:pt x="457" y="11870"/>
                </a:cubicBezTo>
                <a:lnTo>
                  <a:pt x="3143" y="11870"/>
                </a:lnTo>
                <a:cubicBezTo>
                  <a:pt x="3267" y="11870"/>
                  <a:pt x="3375" y="11920"/>
                  <a:pt x="3466" y="12023"/>
                </a:cubicBezTo>
                <a:cubicBezTo>
                  <a:pt x="3554" y="12129"/>
                  <a:pt x="3600" y="12261"/>
                  <a:pt x="3600" y="12416"/>
                </a:cubicBezTo>
                <a:lnTo>
                  <a:pt x="3600" y="17281"/>
                </a:lnTo>
                <a:lnTo>
                  <a:pt x="18004" y="17281"/>
                </a:lnTo>
                <a:lnTo>
                  <a:pt x="18004" y="12416"/>
                </a:lnTo>
                <a:cubicBezTo>
                  <a:pt x="18004" y="12267"/>
                  <a:pt x="18050" y="12137"/>
                  <a:pt x="18138" y="12029"/>
                </a:cubicBezTo>
                <a:cubicBezTo>
                  <a:pt x="18229" y="11923"/>
                  <a:pt x="18337" y="11870"/>
                  <a:pt x="18461" y="11870"/>
                </a:cubicBezTo>
                <a:lnTo>
                  <a:pt x="21139" y="11870"/>
                </a:lnTo>
                <a:close/>
                <a:moveTo>
                  <a:pt x="17379" y="7426"/>
                </a:moveTo>
                <a:cubicBezTo>
                  <a:pt x="17558" y="7640"/>
                  <a:pt x="17619" y="7822"/>
                  <a:pt x="17561" y="7969"/>
                </a:cubicBezTo>
                <a:cubicBezTo>
                  <a:pt x="17502" y="8110"/>
                  <a:pt x="17350" y="8187"/>
                  <a:pt x="17108" y="8187"/>
                </a:cubicBezTo>
                <a:lnTo>
                  <a:pt x="13509" y="8187"/>
                </a:lnTo>
                <a:lnTo>
                  <a:pt x="13509" y="15201"/>
                </a:lnTo>
                <a:cubicBezTo>
                  <a:pt x="13509" y="15513"/>
                  <a:pt x="13421" y="15771"/>
                  <a:pt x="13247" y="15983"/>
                </a:cubicBezTo>
                <a:cubicBezTo>
                  <a:pt x="13071" y="16194"/>
                  <a:pt x="12856" y="16300"/>
                  <a:pt x="12596" y="16300"/>
                </a:cubicBezTo>
                <a:lnTo>
                  <a:pt x="8998" y="16300"/>
                </a:lnTo>
                <a:cubicBezTo>
                  <a:pt x="8741" y="16300"/>
                  <a:pt x="8528" y="16194"/>
                  <a:pt x="8359" y="15983"/>
                </a:cubicBezTo>
                <a:cubicBezTo>
                  <a:pt x="8190" y="15771"/>
                  <a:pt x="8104" y="15513"/>
                  <a:pt x="8104" y="15201"/>
                </a:cubicBezTo>
                <a:lnTo>
                  <a:pt x="8104" y="8187"/>
                </a:lnTo>
                <a:lnTo>
                  <a:pt x="4506" y="8187"/>
                </a:lnTo>
                <a:cubicBezTo>
                  <a:pt x="4251" y="8187"/>
                  <a:pt x="4097" y="8110"/>
                  <a:pt x="4048" y="7969"/>
                </a:cubicBezTo>
                <a:cubicBezTo>
                  <a:pt x="4002" y="7822"/>
                  <a:pt x="4065" y="7640"/>
                  <a:pt x="4237" y="7426"/>
                </a:cubicBezTo>
                <a:lnTo>
                  <a:pt x="10141" y="323"/>
                </a:lnTo>
                <a:cubicBezTo>
                  <a:pt x="10320" y="108"/>
                  <a:pt x="10538" y="0"/>
                  <a:pt x="10795" y="0"/>
                </a:cubicBezTo>
                <a:cubicBezTo>
                  <a:pt x="11049" y="0"/>
                  <a:pt x="11262" y="108"/>
                  <a:pt x="11443" y="323"/>
                </a:cubicBezTo>
                <a:lnTo>
                  <a:pt x="17379" y="7426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51" name="AutoShape 128"/>
          <p:cNvSpPr>
            <a:spLocks noChangeArrowheads="1"/>
          </p:cNvSpPr>
          <p:nvPr/>
        </p:nvSpPr>
        <p:spPr bwMode="auto">
          <a:xfrm>
            <a:off x="1422400" y="4406900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3980" y="10851"/>
                </a:moveTo>
                <a:cubicBezTo>
                  <a:pt x="14231" y="10892"/>
                  <a:pt x="14582" y="10935"/>
                  <a:pt x="15043" y="10992"/>
                </a:cubicBezTo>
                <a:cubicBezTo>
                  <a:pt x="15500" y="11044"/>
                  <a:pt x="15978" y="11105"/>
                  <a:pt x="16477" y="11168"/>
                </a:cubicBezTo>
                <a:cubicBezTo>
                  <a:pt x="16972" y="11234"/>
                  <a:pt x="17436" y="11300"/>
                  <a:pt x="17868" y="11369"/>
                </a:cubicBezTo>
                <a:cubicBezTo>
                  <a:pt x="18297" y="11439"/>
                  <a:pt x="18610" y="11502"/>
                  <a:pt x="18803" y="11554"/>
                </a:cubicBezTo>
                <a:cubicBezTo>
                  <a:pt x="19123" y="11646"/>
                  <a:pt x="19451" y="11842"/>
                  <a:pt x="19777" y="12133"/>
                </a:cubicBezTo>
                <a:cubicBezTo>
                  <a:pt x="20102" y="12429"/>
                  <a:pt x="20404" y="12769"/>
                  <a:pt x="20678" y="13152"/>
                </a:cubicBezTo>
                <a:cubicBezTo>
                  <a:pt x="20954" y="13538"/>
                  <a:pt x="21176" y="13935"/>
                  <a:pt x="21343" y="14352"/>
                </a:cubicBezTo>
                <a:cubicBezTo>
                  <a:pt x="21516" y="14761"/>
                  <a:pt x="21599" y="15138"/>
                  <a:pt x="21599" y="15481"/>
                </a:cubicBezTo>
                <a:lnTo>
                  <a:pt x="21599" y="20813"/>
                </a:lnTo>
                <a:cubicBezTo>
                  <a:pt x="21507" y="20854"/>
                  <a:pt x="21407" y="20914"/>
                  <a:pt x="21291" y="21006"/>
                </a:cubicBezTo>
                <a:cubicBezTo>
                  <a:pt x="21176" y="21101"/>
                  <a:pt x="21052" y="21188"/>
                  <a:pt x="20920" y="21277"/>
                </a:cubicBezTo>
                <a:cubicBezTo>
                  <a:pt x="20785" y="21363"/>
                  <a:pt x="20658" y="21441"/>
                  <a:pt x="20540" y="21504"/>
                </a:cubicBezTo>
                <a:cubicBezTo>
                  <a:pt x="20419" y="21571"/>
                  <a:pt x="20318" y="21599"/>
                  <a:pt x="20237" y="21599"/>
                </a:cubicBezTo>
                <a:lnTo>
                  <a:pt x="1350" y="21599"/>
                </a:lnTo>
                <a:cubicBezTo>
                  <a:pt x="1028" y="21599"/>
                  <a:pt x="786" y="21502"/>
                  <a:pt x="619" y="21303"/>
                </a:cubicBezTo>
                <a:cubicBezTo>
                  <a:pt x="452" y="21107"/>
                  <a:pt x="247" y="20943"/>
                  <a:pt x="0" y="20813"/>
                </a:cubicBezTo>
                <a:lnTo>
                  <a:pt x="0" y="15481"/>
                </a:lnTo>
                <a:cubicBezTo>
                  <a:pt x="0" y="15138"/>
                  <a:pt x="83" y="14761"/>
                  <a:pt x="253" y="14352"/>
                </a:cubicBezTo>
                <a:cubicBezTo>
                  <a:pt x="426" y="13935"/>
                  <a:pt x="645" y="13543"/>
                  <a:pt x="915" y="13166"/>
                </a:cubicBezTo>
                <a:cubicBezTo>
                  <a:pt x="1186" y="12789"/>
                  <a:pt x="1485" y="12449"/>
                  <a:pt x="1817" y="12144"/>
                </a:cubicBezTo>
                <a:cubicBezTo>
                  <a:pt x="2145" y="11845"/>
                  <a:pt x="2473" y="11643"/>
                  <a:pt x="2796" y="11551"/>
                </a:cubicBezTo>
                <a:cubicBezTo>
                  <a:pt x="2960" y="11499"/>
                  <a:pt x="3262" y="11436"/>
                  <a:pt x="3703" y="11367"/>
                </a:cubicBezTo>
                <a:cubicBezTo>
                  <a:pt x="4143" y="11297"/>
                  <a:pt x="4616" y="11231"/>
                  <a:pt x="5117" y="11165"/>
                </a:cubicBezTo>
                <a:cubicBezTo>
                  <a:pt x="5618" y="11102"/>
                  <a:pt x="6096" y="11041"/>
                  <a:pt x="6556" y="10990"/>
                </a:cubicBezTo>
                <a:cubicBezTo>
                  <a:pt x="7014" y="10932"/>
                  <a:pt x="7368" y="10889"/>
                  <a:pt x="7616" y="10848"/>
                </a:cubicBezTo>
                <a:cubicBezTo>
                  <a:pt x="6772" y="10307"/>
                  <a:pt x="6113" y="9602"/>
                  <a:pt x="5626" y="8735"/>
                </a:cubicBezTo>
                <a:cubicBezTo>
                  <a:pt x="5142" y="7866"/>
                  <a:pt x="4903" y="6921"/>
                  <a:pt x="4903" y="5899"/>
                </a:cubicBezTo>
                <a:cubicBezTo>
                  <a:pt x="4903" y="5093"/>
                  <a:pt x="5059" y="4330"/>
                  <a:pt x="5370" y="3619"/>
                </a:cubicBezTo>
                <a:cubicBezTo>
                  <a:pt x="5681" y="2908"/>
                  <a:pt x="6104" y="2283"/>
                  <a:pt x="6631" y="1744"/>
                </a:cubicBezTo>
                <a:cubicBezTo>
                  <a:pt x="7161" y="1209"/>
                  <a:pt x="7777" y="783"/>
                  <a:pt x="8492" y="472"/>
                </a:cubicBezTo>
                <a:cubicBezTo>
                  <a:pt x="9203" y="158"/>
                  <a:pt x="9963" y="0"/>
                  <a:pt x="10772" y="0"/>
                </a:cubicBezTo>
                <a:cubicBezTo>
                  <a:pt x="11581" y="0"/>
                  <a:pt x="12347" y="158"/>
                  <a:pt x="13061" y="472"/>
                </a:cubicBezTo>
                <a:cubicBezTo>
                  <a:pt x="13778" y="783"/>
                  <a:pt x="14406" y="1209"/>
                  <a:pt x="14942" y="1744"/>
                </a:cubicBezTo>
                <a:cubicBezTo>
                  <a:pt x="15480" y="2283"/>
                  <a:pt x="15901" y="2908"/>
                  <a:pt x="16209" y="3619"/>
                </a:cubicBezTo>
                <a:cubicBezTo>
                  <a:pt x="16514" y="4330"/>
                  <a:pt x="16670" y="5093"/>
                  <a:pt x="16670" y="5899"/>
                </a:cubicBezTo>
                <a:cubicBezTo>
                  <a:pt x="16670" y="6904"/>
                  <a:pt x="16431" y="7843"/>
                  <a:pt x="15953" y="8721"/>
                </a:cubicBezTo>
                <a:cubicBezTo>
                  <a:pt x="15489" y="9599"/>
                  <a:pt x="14827" y="10310"/>
                  <a:pt x="13980" y="10851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52" name="AutoShape 129"/>
          <p:cNvSpPr>
            <a:spLocks noChangeArrowheads="1"/>
          </p:cNvSpPr>
          <p:nvPr/>
        </p:nvSpPr>
        <p:spPr bwMode="auto">
          <a:xfrm>
            <a:off x="2028825" y="4406900"/>
            <a:ext cx="247650" cy="241300"/>
          </a:xfrm>
          <a:custGeom>
            <a:avLst/>
            <a:gdLst>
              <a:gd name="T0" fmla="*/ 123825 w 21600"/>
              <a:gd name="T1" fmla="*/ 120650 h 21600"/>
              <a:gd name="T2" fmla="*/ 123825 w 21600"/>
              <a:gd name="T3" fmla="*/ 120650 h 21600"/>
              <a:gd name="T4" fmla="*/ 123825 w 21600"/>
              <a:gd name="T5" fmla="*/ 120650 h 21600"/>
              <a:gd name="T6" fmla="*/ 123825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524" y="12334"/>
                </a:moveTo>
                <a:cubicBezTo>
                  <a:pt x="18524" y="12041"/>
                  <a:pt x="18465" y="11750"/>
                  <a:pt x="18353" y="11462"/>
                </a:cubicBezTo>
                <a:cubicBezTo>
                  <a:pt x="18738" y="11497"/>
                  <a:pt x="19126" y="11656"/>
                  <a:pt x="19520" y="11938"/>
                </a:cubicBezTo>
                <a:cubicBezTo>
                  <a:pt x="19913" y="12220"/>
                  <a:pt x="20263" y="12558"/>
                  <a:pt x="20565" y="12951"/>
                </a:cubicBezTo>
                <a:cubicBezTo>
                  <a:pt x="20871" y="13342"/>
                  <a:pt x="21118" y="13768"/>
                  <a:pt x="21312" y="14214"/>
                </a:cubicBezTo>
                <a:cubicBezTo>
                  <a:pt x="21503" y="14667"/>
                  <a:pt x="21599" y="15081"/>
                  <a:pt x="21599" y="15466"/>
                </a:cubicBezTo>
                <a:lnTo>
                  <a:pt x="21599" y="20798"/>
                </a:lnTo>
                <a:cubicBezTo>
                  <a:pt x="21508" y="20853"/>
                  <a:pt x="21403" y="20924"/>
                  <a:pt x="21285" y="21009"/>
                </a:cubicBezTo>
                <a:cubicBezTo>
                  <a:pt x="21171" y="21094"/>
                  <a:pt x="21050" y="21179"/>
                  <a:pt x="20930" y="21270"/>
                </a:cubicBezTo>
                <a:cubicBezTo>
                  <a:pt x="20803" y="21359"/>
                  <a:pt x="20683" y="21435"/>
                  <a:pt x="20554" y="21503"/>
                </a:cubicBezTo>
                <a:cubicBezTo>
                  <a:pt x="20427" y="21564"/>
                  <a:pt x="20328" y="21599"/>
                  <a:pt x="20251" y="21599"/>
                </a:cubicBezTo>
                <a:lnTo>
                  <a:pt x="1348" y="21599"/>
                </a:lnTo>
                <a:cubicBezTo>
                  <a:pt x="1022" y="21599"/>
                  <a:pt x="778" y="21503"/>
                  <a:pt x="616" y="21312"/>
                </a:cubicBezTo>
                <a:cubicBezTo>
                  <a:pt x="458" y="21118"/>
                  <a:pt x="252" y="20947"/>
                  <a:pt x="0" y="20798"/>
                </a:cubicBezTo>
                <a:lnTo>
                  <a:pt x="0" y="15466"/>
                </a:lnTo>
                <a:cubicBezTo>
                  <a:pt x="0" y="15102"/>
                  <a:pt x="93" y="14693"/>
                  <a:pt x="287" y="14244"/>
                </a:cubicBezTo>
                <a:cubicBezTo>
                  <a:pt x="478" y="13794"/>
                  <a:pt x="734" y="13371"/>
                  <a:pt x="1054" y="12978"/>
                </a:cubicBezTo>
                <a:cubicBezTo>
                  <a:pt x="1371" y="12587"/>
                  <a:pt x="1724" y="12240"/>
                  <a:pt x="2100" y="11952"/>
                </a:cubicBezTo>
                <a:cubicBezTo>
                  <a:pt x="2482" y="11662"/>
                  <a:pt x="2864" y="11497"/>
                  <a:pt x="3248" y="11462"/>
                </a:cubicBezTo>
                <a:cubicBezTo>
                  <a:pt x="2919" y="12011"/>
                  <a:pt x="2761" y="12616"/>
                  <a:pt x="2770" y="13274"/>
                </a:cubicBezTo>
                <a:cubicBezTo>
                  <a:pt x="2770" y="13830"/>
                  <a:pt x="2843" y="14411"/>
                  <a:pt x="2996" y="15019"/>
                </a:cubicBezTo>
                <a:cubicBezTo>
                  <a:pt x="3146" y="15627"/>
                  <a:pt x="3425" y="16127"/>
                  <a:pt x="3824" y="16511"/>
                </a:cubicBezTo>
                <a:cubicBezTo>
                  <a:pt x="3654" y="16855"/>
                  <a:pt x="3572" y="17208"/>
                  <a:pt x="3572" y="17563"/>
                </a:cubicBezTo>
                <a:cubicBezTo>
                  <a:pt x="3572" y="18236"/>
                  <a:pt x="3804" y="18811"/>
                  <a:pt x="4277" y="19279"/>
                </a:cubicBezTo>
                <a:cubicBezTo>
                  <a:pt x="4741" y="19746"/>
                  <a:pt x="5317" y="19981"/>
                  <a:pt x="5992" y="19981"/>
                </a:cubicBezTo>
                <a:cubicBezTo>
                  <a:pt x="6336" y="19981"/>
                  <a:pt x="6659" y="19922"/>
                  <a:pt x="6953" y="19798"/>
                </a:cubicBezTo>
                <a:cubicBezTo>
                  <a:pt x="7249" y="19678"/>
                  <a:pt x="7505" y="19505"/>
                  <a:pt x="7725" y="19287"/>
                </a:cubicBezTo>
                <a:cubicBezTo>
                  <a:pt x="7949" y="19067"/>
                  <a:pt x="8122" y="18806"/>
                  <a:pt x="8248" y="18506"/>
                </a:cubicBezTo>
                <a:cubicBezTo>
                  <a:pt x="8375" y="18206"/>
                  <a:pt x="8436" y="17892"/>
                  <a:pt x="8436" y="17563"/>
                </a:cubicBezTo>
                <a:cubicBezTo>
                  <a:pt x="8436" y="17237"/>
                  <a:pt x="8375" y="16923"/>
                  <a:pt x="8248" y="16629"/>
                </a:cubicBezTo>
                <a:cubicBezTo>
                  <a:pt x="8122" y="16332"/>
                  <a:pt x="7949" y="16074"/>
                  <a:pt x="7725" y="15856"/>
                </a:cubicBezTo>
                <a:cubicBezTo>
                  <a:pt x="7505" y="15633"/>
                  <a:pt x="7249" y="15454"/>
                  <a:pt x="6953" y="15319"/>
                </a:cubicBezTo>
                <a:cubicBezTo>
                  <a:pt x="6656" y="15184"/>
                  <a:pt x="6336" y="15116"/>
                  <a:pt x="5992" y="15116"/>
                </a:cubicBezTo>
                <a:cubicBezTo>
                  <a:pt x="5819" y="15116"/>
                  <a:pt x="5648" y="15140"/>
                  <a:pt x="5475" y="15184"/>
                </a:cubicBezTo>
                <a:cubicBezTo>
                  <a:pt x="5299" y="15234"/>
                  <a:pt x="5137" y="15298"/>
                  <a:pt x="4976" y="15384"/>
                </a:cubicBezTo>
                <a:cubicBezTo>
                  <a:pt x="4864" y="15272"/>
                  <a:pt x="4770" y="15128"/>
                  <a:pt x="4694" y="14946"/>
                </a:cubicBezTo>
                <a:cubicBezTo>
                  <a:pt x="4620" y="14770"/>
                  <a:pt x="4556" y="14579"/>
                  <a:pt x="4506" y="14376"/>
                </a:cubicBezTo>
                <a:cubicBezTo>
                  <a:pt x="4453" y="14176"/>
                  <a:pt x="4418" y="13979"/>
                  <a:pt x="4403" y="13794"/>
                </a:cubicBezTo>
                <a:cubicBezTo>
                  <a:pt x="4379" y="13606"/>
                  <a:pt x="4371" y="13436"/>
                  <a:pt x="4371" y="13274"/>
                </a:cubicBezTo>
                <a:cubicBezTo>
                  <a:pt x="4371" y="12834"/>
                  <a:pt x="4503" y="12431"/>
                  <a:pt x="4764" y="12064"/>
                </a:cubicBezTo>
                <a:cubicBezTo>
                  <a:pt x="5029" y="11700"/>
                  <a:pt x="5317" y="11386"/>
                  <a:pt x="5637" y="11124"/>
                </a:cubicBezTo>
                <a:lnTo>
                  <a:pt x="7634" y="10827"/>
                </a:lnTo>
                <a:cubicBezTo>
                  <a:pt x="6774" y="10290"/>
                  <a:pt x="6104" y="9588"/>
                  <a:pt x="5631" y="8709"/>
                </a:cubicBezTo>
                <a:cubicBezTo>
                  <a:pt x="5158" y="7834"/>
                  <a:pt x="4920" y="6888"/>
                  <a:pt x="4920" y="5878"/>
                </a:cubicBezTo>
                <a:cubicBezTo>
                  <a:pt x="4920" y="5070"/>
                  <a:pt x="5076" y="4312"/>
                  <a:pt x="5384" y="3598"/>
                </a:cubicBezTo>
                <a:cubicBezTo>
                  <a:pt x="5693" y="2887"/>
                  <a:pt x="6118" y="2265"/>
                  <a:pt x="6650" y="1727"/>
                </a:cubicBezTo>
                <a:cubicBezTo>
                  <a:pt x="7188" y="1195"/>
                  <a:pt x="7810" y="772"/>
                  <a:pt x="8521" y="464"/>
                </a:cubicBezTo>
                <a:cubicBezTo>
                  <a:pt x="9235" y="152"/>
                  <a:pt x="9993" y="0"/>
                  <a:pt x="10798" y="0"/>
                </a:cubicBezTo>
                <a:cubicBezTo>
                  <a:pt x="11603" y="0"/>
                  <a:pt x="12364" y="152"/>
                  <a:pt x="13078" y="464"/>
                </a:cubicBezTo>
                <a:cubicBezTo>
                  <a:pt x="13788" y="772"/>
                  <a:pt x="14411" y="1195"/>
                  <a:pt x="14949" y="1727"/>
                </a:cubicBezTo>
                <a:cubicBezTo>
                  <a:pt x="15483" y="2264"/>
                  <a:pt x="15906" y="2887"/>
                  <a:pt x="16215" y="3598"/>
                </a:cubicBezTo>
                <a:cubicBezTo>
                  <a:pt x="16523" y="4312"/>
                  <a:pt x="16676" y="5070"/>
                  <a:pt x="16676" y="5878"/>
                </a:cubicBezTo>
                <a:cubicBezTo>
                  <a:pt x="16676" y="6900"/>
                  <a:pt x="16441" y="7846"/>
                  <a:pt x="15968" y="8718"/>
                </a:cubicBezTo>
                <a:cubicBezTo>
                  <a:pt x="15495" y="9591"/>
                  <a:pt x="14825" y="10290"/>
                  <a:pt x="13962" y="10827"/>
                </a:cubicBezTo>
                <a:lnTo>
                  <a:pt x="16186" y="11151"/>
                </a:lnTo>
                <a:cubicBezTo>
                  <a:pt x="16356" y="11300"/>
                  <a:pt x="16515" y="11474"/>
                  <a:pt x="16670" y="11662"/>
                </a:cubicBezTo>
                <a:cubicBezTo>
                  <a:pt x="16826" y="11859"/>
                  <a:pt x="16902" y="12079"/>
                  <a:pt x="16902" y="12334"/>
                </a:cubicBezTo>
                <a:cubicBezTo>
                  <a:pt x="16902" y="12752"/>
                  <a:pt x="16817" y="13113"/>
                  <a:pt x="16650" y="13415"/>
                </a:cubicBezTo>
                <a:cubicBezTo>
                  <a:pt x="16097" y="13104"/>
                  <a:pt x="15528" y="12957"/>
                  <a:pt x="14949" y="12966"/>
                </a:cubicBezTo>
                <a:cubicBezTo>
                  <a:pt x="14523" y="12966"/>
                  <a:pt x="14118" y="13045"/>
                  <a:pt x="13724" y="13207"/>
                </a:cubicBezTo>
                <a:cubicBezTo>
                  <a:pt x="13330" y="13362"/>
                  <a:pt x="12972" y="13580"/>
                  <a:pt x="12643" y="13850"/>
                </a:cubicBezTo>
                <a:cubicBezTo>
                  <a:pt x="12584" y="13829"/>
                  <a:pt x="12534" y="13821"/>
                  <a:pt x="12487" y="13809"/>
                </a:cubicBezTo>
                <a:cubicBezTo>
                  <a:pt x="12437" y="13800"/>
                  <a:pt x="12387" y="13794"/>
                  <a:pt x="12331" y="13794"/>
                </a:cubicBezTo>
                <a:cubicBezTo>
                  <a:pt x="11891" y="13794"/>
                  <a:pt x="11506" y="13953"/>
                  <a:pt x="11177" y="14273"/>
                </a:cubicBezTo>
                <a:cubicBezTo>
                  <a:pt x="10848" y="14590"/>
                  <a:pt x="10684" y="14972"/>
                  <a:pt x="10684" y="15413"/>
                </a:cubicBezTo>
                <a:cubicBezTo>
                  <a:pt x="10684" y="15851"/>
                  <a:pt x="10848" y="16230"/>
                  <a:pt x="11168" y="16544"/>
                </a:cubicBezTo>
                <a:cubicBezTo>
                  <a:pt x="11491" y="16858"/>
                  <a:pt x="11879" y="17014"/>
                  <a:pt x="12331" y="17014"/>
                </a:cubicBezTo>
                <a:cubicBezTo>
                  <a:pt x="12769" y="17014"/>
                  <a:pt x="13148" y="16858"/>
                  <a:pt x="13462" y="16544"/>
                </a:cubicBezTo>
                <a:cubicBezTo>
                  <a:pt x="13777" y="16230"/>
                  <a:pt x="13935" y="15851"/>
                  <a:pt x="13935" y="15413"/>
                </a:cubicBezTo>
                <a:cubicBezTo>
                  <a:pt x="13935" y="15337"/>
                  <a:pt x="13924" y="15266"/>
                  <a:pt x="13906" y="15193"/>
                </a:cubicBezTo>
                <a:cubicBezTo>
                  <a:pt x="13885" y="15122"/>
                  <a:pt x="13868" y="15057"/>
                  <a:pt x="13847" y="15004"/>
                </a:cubicBezTo>
                <a:cubicBezTo>
                  <a:pt x="13997" y="14893"/>
                  <a:pt x="14162" y="14796"/>
                  <a:pt x="14347" y="14714"/>
                </a:cubicBezTo>
                <a:cubicBezTo>
                  <a:pt x="14529" y="14634"/>
                  <a:pt x="14729" y="14593"/>
                  <a:pt x="14946" y="14593"/>
                </a:cubicBezTo>
                <a:cubicBezTo>
                  <a:pt x="15460" y="14593"/>
                  <a:pt x="15907" y="14778"/>
                  <a:pt x="16280" y="15145"/>
                </a:cubicBezTo>
                <a:cubicBezTo>
                  <a:pt x="16656" y="15510"/>
                  <a:pt x="16841" y="15950"/>
                  <a:pt x="16841" y="16464"/>
                </a:cubicBezTo>
                <a:cubicBezTo>
                  <a:pt x="16841" y="16682"/>
                  <a:pt x="16803" y="16878"/>
                  <a:pt x="16729" y="17049"/>
                </a:cubicBezTo>
                <a:cubicBezTo>
                  <a:pt x="16656" y="17222"/>
                  <a:pt x="16565" y="17384"/>
                  <a:pt x="16462" y="17533"/>
                </a:cubicBezTo>
                <a:cubicBezTo>
                  <a:pt x="16227" y="17439"/>
                  <a:pt x="16018" y="17393"/>
                  <a:pt x="15827" y="17393"/>
                </a:cubicBezTo>
                <a:cubicBezTo>
                  <a:pt x="15390" y="17393"/>
                  <a:pt x="15008" y="17554"/>
                  <a:pt x="14682" y="17871"/>
                </a:cubicBezTo>
                <a:cubicBezTo>
                  <a:pt x="14358" y="18192"/>
                  <a:pt x="14197" y="18570"/>
                  <a:pt x="14197" y="19011"/>
                </a:cubicBezTo>
                <a:cubicBezTo>
                  <a:pt x="14197" y="19455"/>
                  <a:pt x="14358" y="19828"/>
                  <a:pt x="14682" y="20142"/>
                </a:cubicBezTo>
                <a:cubicBezTo>
                  <a:pt x="15005" y="20456"/>
                  <a:pt x="15387" y="20615"/>
                  <a:pt x="15827" y="20615"/>
                </a:cubicBezTo>
                <a:cubicBezTo>
                  <a:pt x="16271" y="20615"/>
                  <a:pt x="16647" y="20456"/>
                  <a:pt x="16967" y="20142"/>
                </a:cubicBezTo>
                <a:cubicBezTo>
                  <a:pt x="17287" y="19828"/>
                  <a:pt x="17446" y="19455"/>
                  <a:pt x="17446" y="19011"/>
                </a:cubicBezTo>
                <a:lnTo>
                  <a:pt x="17416" y="18955"/>
                </a:lnTo>
                <a:cubicBezTo>
                  <a:pt x="18110" y="18259"/>
                  <a:pt x="18456" y="17434"/>
                  <a:pt x="18456" y="16464"/>
                </a:cubicBezTo>
                <a:cubicBezTo>
                  <a:pt x="18456" y="15774"/>
                  <a:pt x="18265" y="15131"/>
                  <a:pt x="17881" y="14540"/>
                </a:cubicBezTo>
                <a:cubicBezTo>
                  <a:pt x="18312" y="13886"/>
                  <a:pt x="18524" y="13151"/>
                  <a:pt x="18524" y="12334"/>
                </a:cubicBezTo>
                <a:moveTo>
                  <a:pt x="6794" y="17566"/>
                </a:moveTo>
                <a:cubicBezTo>
                  <a:pt x="6794" y="17781"/>
                  <a:pt x="6721" y="17972"/>
                  <a:pt x="6571" y="18136"/>
                </a:cubicBezTo>
                <a:cubicBezTo>
                  <a:pt x="6421" y="18300"/>
                  <a:pt x="6227" y="18383"/>
                  <a:pt x="5998" y="18383"/>
                </a:cubicBezTo>
                <a:cubicBezTo>
                  <a:pt x="5781" y="18383"/>
                  <a:pt x="5590" y="18300"/>
                  <a:pt x="5434" y="18136"/>
                </a:cubicBezTo>
                <a:cubicBezTo>
                  <a:pt x="5272" y="17971"/>
                  <a:pt x="5193" y="17781"/>
                  <a:pt x="5193" y="17566"/>
                </a:cubicBezTo>
                <a:cubicBezTo>
                  <a:pt x="5193" y="17334"/>
                  <a:pt x="5272" y="17137"/>
                  <a:pt x="5434" y="16991"/>
                </a:cubicBezTo>
                <a:cubicBezTo>
                  <a:pt x="5593" y="16841"/>
                  <a:pt x="5781" y="16767"/>
                  <a:pt x="5998" y="16767"/>
                </a:cubicBezTo>
                <a:cubicBezTo>
                  <a:pt x="6227" y="16767"/>
                  <a:pt x="6424" y="16841"/>
                  <a:pt x="6571" y="16991"/>
                </a:cubicBezTo>
                <a:cubicBezTo>
                  <a:pt x="6721" y="17137"/>
                  <a:pt x="6794" y="17334"/>
                  <a:pt x="6794" y="17566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53" name="AutoShape 130"/>
          <p:cNvSpPr>
            <a:spLocks noChangeArrowheads="1"/>
          </p:cNvSpPr>
          <p:nvPr/>
        </p:nvSpPr>
        <p:spPr bwMode="auto">
          <a:xfrm>
            <a:off x="2643188" y="4406900"/>
            <a:ext cx="247650" cy="241300"/>
          </a:xfrm>
          <a:custGeom>
            <a:avLst/>
            <a:gdLst>
              <a:gd name="T0" fmla="*/ 123825 w 21600"/>
              <a:gd name="T1" fmla="*/ 121937 h 21372"/>
              <a:gd name="T2" fmla="*/ 123825 w 21600"/>
              <a:gd name="T3" fmla="*/ 121937 h 21372"/>
              <a:gd name="T4" fmla="*/ 123825 w 21600"/>
              <a:gd name="T5" fmla="*/ 121937 h 21372"/>
              <a:gd name="T6" fmla="*/ 123825 w 21600"/>
              <a:gd name="T7" fmla="*/ 121937 h 21372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372"/>
              <a:gd name="T14" fmla="*/ 21600 w 21600"/>
              <a:gd name="T15" fmla="*/ 21372 h 2137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372">
                <a:moveTo>
                  <a:pt x="18752" y="718"/>
                </a:moveTo>
                <a:cubicBezTo>
                  <a:pt x="19531" y="111"/>
                  <a:pt x="20206" y="-114"/>
                  <a:pt x="20760" y="54"/>
                </a:cubicBezTo>
                <a:cubicBezTo>
                  <a:pt x="21315" y="219"/>
                  <a:pt x="21599" y="737"/>
                  <a:pt x="21599" y="1596"/>
                </a:cubicBezTo>
                <a:lnTo>
                  <a:pt x="21599" y="19775"/>
                </a:lnTo>
                <a:cubicBezTo>
                  <a:pt x="21599" y="20634"/>
                  <a:pt x="21320" y="21152"/>
                  <a:pt x="20770" y="21317"/>
                </a:cubicBezTo>
                <a:cubicBezTo>
                  <a:pt x="20226" y="21486"/>
                  <a:pt x="19551" y="21264"/>
                  <a:pt x="18752" y="20653"/>
                </a:cubicBezTo>
                <a:lnTo>
                  <a:pt x="10979" y="14801"/>
                </a:lnTo>
                <a:lnTo>
                  <a:pt x="934" y="14801"/>
                </a:lnTo>
                <a:cubicBezTo>
                  <a:pt x="679" y="14801"/>
                  <a:pt x="459" y="14733"/>
                  <a:pt x="274" y="14602"/>
                </a:cubicBezTo>
                <a:cubicBezTo>
                  <a:pt x="94" y="14471"/>
                  <a:pt x="0" y="14302"/>
                  <a:pt x="0" y="14096"/>
                </a:cubicBezTo>
                <a:lnTo>
                  <a:pt x="0" y="7276"/>
                </a:lnTo>
                <a:cubicBezTo>
                  <a:pt x="0" y="7081"/>
                  <a:pt x="94" y="6916"/>
                  <a:pt x="274" y="6780"/>
                </a:cubicBezTo>
                <a:cubicBezTo>
                  <a:pt x="459" y="6642"/>
                  <a:pt x="679" y="6574"/>
                  <a:pt x="934" y="6574"/>
                </a:cubicBezTo>
                <a:lnTo>
                  <a:pt x="10979" y="6574"/>
                </a:lnTo>
                <a:lnTo>
                  <a:pt x="18752" y="71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54" name="AutoShape 131"/>
          <p:cNvSpPr>
            <a:spLocks noChangeArrowheads="1"/>
          </p:cNvSpPr>
          <p:nvPr/>
        </p:nvSpPr>
        <p:spPr bwMode="auto">
          <a:xfrm>
            <a:off x="9436100" y="4410075"/>
            <a:ext cx="247650" cy="241300"/>
          </a:xfrm>
          <a:custGeom>
            <a:avLst/>
            <a:gdLst>
              <a:gd name="T0" fmla="*/ 123825 w 21600"/>
              <a:gd name="T1" fmla="*/ 121931 h 21373"/>
              <a:gd name="T2" fmla="*/ 123825 w 21600"/>
              <a:gd name="T3" fmla="*/ 121931 h 21373"/>
              <a:gd name="T4" fmla="*/ 123825 w 21600"/>
              <a:gd name="T5" fmla="*/ 121931 h 21373"/>
              <a:gd name="T6" fmla="*/ 123825 w 21600"/>
              <a:gd name="T7" fmla="*/ 121931 h 21373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373"/>
              <a:gd name="T14" fmla="*/ 21600 w 21600"/>
              <a:gd name="T15" fmla="*/ 21373 h 2137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55" name="AutoShape 132"/>
          <p:cNvSpPr>
            <a:spLocks noChangeArrowheads="1"/>
          </p:cNvSpPr>
          <p:nvPr/>
        </p:nvSpPr>
        <p:spPr bwMode="auto">
          <a:xfrm>
            <a:off x="10020300" y="4410075"/>
            <a:ext cx="249238" cy="241300"/>
          </a:xfrm>
          <a:custGeom>
            <a:avLst/>
            <a:gdLst>
              <a:gd name="T0" fmla="*/ 124619 w 21600"/>
              <a:gd name="T1" fmla="*/ 120991 h 21569"/>
              <a:gd name="T2" fmla="*/ 124619 w 21600"/>
              <a:gd name="T3" fmla="*/ 120991 h 21569"/>
              <a:gd name="T4" fmla="*/ 124619 w 21600"/>
              <a:gd name="T5" fmla="*/ 120991 h 21569"/>
              <a:gd name="T6" fmla="*/ 124619 w 21600"/>
              <a:gd name="T7" fmla="*/ 120991 h 21569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69"/>
              <a:gd name="T14" fmla="*/ 21600 w 21600"/>
              <a:gd name="T15" fmla="*/ 21569 h 2156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69">
                <a:moveTo>
                  <a:pt x="8834" y="3281"/>
                </a:moveTo>
                <a:cubicBezTo>
                  <a:pt x="9202" y="2821"/>
                  <a:pt x="9519" y="2655"/>
                  <a:pt x="9780" y="2779"/>
                </a:cubicBezTo>
                <a:cubicBezTo>
                  <a:pt x="10042" y="2906"/>
                  <a:pt x="10176" y="3295"/>
                  <a:pt x="10176" y="3941"/>
                </a:cubicBezTo>
                <a:lnTo>
                  <a:pt x="10176" y="17610"/>
                </a:lnTo>
                <a:cubicBezTo>
                  <a:pt x="10176" y="18259"/>
                  <a:pt x="10044" y="18646"/>
                  <a:pt x="9788" y="18770"/>
                </a:cubicBezTo>
                <a:cubicBezTo>
                  <a:pt x="9529" y="18897"/>
                  <a:pt x="9211" y="18733"/>
                  <a:pt x="8834" y="18270"/>
                </a:cubicBezTo>
                <a:lnTo>
                  <a:pt x="5172" y="13869"/>
                </a:lnTo>
                <a:lnTo>
                  <a:pt x="440" y="13869"/>
                </a:lnTo>
                <a:cubicBezTo>
                  <a:pt x="320" y="13869"/>
                  <a:pt x="218" y="13818"/>
                  <a:pt x="129" y="13720"/>
                </a:cubicBezTo>
                <a:cubicBezTo>
                  <a:pt x="44" y="13624"/>
                  <a:pt x="0" y="13497"/>
                  <a:pt x="0" y="13342"/>
                </a:cubicBezTo>
                <a:lnTo>
                  <a:pt x="0" y="8210"/>
                </a:lnTo>
                <a:cubicBezTo>
                  <a:pt x="0" y="8066"/>
                  <a:pt x="44" y="7942"/>
                  <a:pt x="129" y="7838"/>
                </a:cubicBezTo>
                <a:cubicBezTo>
                  <a:pt x="218" y="7736"/>
                  <a:pt x="320" y="7685"/>
                  <a:pt x="440" y="7685"/>
                </a:cubicBezTo>
                <a:lnTo>
                  <a:pt x="5172" y="7685"/>
                </a:lnTo>
                <a:lnTo>
                  <a:pt x="8834" y="3281"/>
                </a:lnTo>
                <a:close/>
                <a:moveTo>
                  <a:pt x="12002" y="5239"/>
                </a:moveTo>
                <a:cubicBezTo>
                  <a:pt x="12221" y="5095"/>
                  <a:pt x="12445" y="5061"/>
                  <a:pt x="12682" y="5132"/>
                </a:cubicBezTo>
                <a:cubicBezTo>
                  <a:pt x="12920" y="5205"/>
                  <a:pt x="13104" y="5369"/>
                  <a:pt x="13228" y="5631"/>
                </a:cubicBezTo>
                <a:cubicBezTo>
                  <a:pt x="14010" y="7270"/>
                  <a:pt x="14400" y="8983"/>
                  <a:pt x="14400" y="10774"/>
                </a:cubicBezTo>
                <a:cubicBezTo>
                  <a:pt x="14400" y="12588"/>
                  <a:pt x="14010" y="14301"/>
                  <a:pt x="13228" y="15920"/>
                </a:cubicBezTo>
                <a:cubicBezTo>
                  <a:pt x="13056" y="16290"/>
                  <a:pt x="12793" y="16476"/>
                  <a:pt x="12440" y="16476"/>
                </a:cubicBezTo>
                <a:cubicBezTo>
                  <a:pt x="12292" y="16476"/>
                  <a:pt x="12143" y="16423"/>
                  <a:pt x="12000" y="16313"/>
                </a:cubicBezTo>
                <a:cubicBezTo>
                  <a:pt x="11781" y="16169"/>
                  <a:pt x="11640" y="15954"/>
                  <a:pt x="11571" y="15666"/>
                </a:cubicBezTo>
                <a:cubicBezTo>
                  <a:pt x="11503" y="15376"/>
                  <a:pt x="11529" y="15102"/>
                  <a:pt x="11649" y="14843"/>
                </a:cubicBezTo>
                <a:cubicBezTo>
                  <a:pt x="12280" y="13536"/>
                  <a:pt x="12595" y="12179"/>
                  <a:pt x="12595" y="10774"/>
                </a:cubicBezTo>
                <a:cubicBezTo>
                  <a:pt x="12595" y="9372"/>
                  <a:pt x="12277" y="8018"/>
                  <a:pt x="11649" y="6712"/>
                </a:cubicBezTo>
                <a:cubicBezTo>
                  <a:pt x="11529" y="6449"/>
                  <a:pt x="11503" y="6173"/>
                  <a:pt x="11571" y="5888"/>
                </a:cubicBezTo>
                <a:cubicBezTo>
                  <a:pt x="11642" y="5600"/>
                  <a:pt x="11783" y="5383"/>
                  <a:pt x="12002" y="5239"/>
                </a:cubicBezTo>
                <a:moveTo>
                  <a:pt x="16137" y="3038"/>
                </a:moveTo>
                <a:cubicBezTo>
                  <a:pt x="16754" y="4218"/>
                  <a:pt x="17217" y="5456"/>
                  <a:pt x="17528" y="6751"/>
                </a:cubicBezTo>
                <a:cubicBezTo>
                  <a:pt x="17841" y="8046"/>
                  <a:pt x="17996" y="9392"/>
                  <a:pt x="17996" y="10774"/>
                </a:cubicBezTo>
                <a:cubicBezTo>
                  <a:pt x="17996" y="13559"/>
                  <a:pt x="17368" y="16140"/>
                  <a:pt x="16114" y="18516"/>
                </a:cubicBezTo>
                <a:cubicBezTo>
                  <a:pt x="16038" y="18677"/>
                  <a:pt x="15930" y="18804"/>
                  <a:pt x="15786" y="18886"/>
                </a:cubicBezTo>
                <a:cubicBezTo>
                  <a:pt x="15643" y="18976"/>
                  <a:pt x="15504" y="19015"/>
                  <a:pt x="15370" y="19015"/>
                </a:cubicBezTo>
                <a:cubicBezTo>
                  <a:pt x="15182" y="19015"/>
                  <a:pt x="15022" y="18962"/>
                  <a:pt x="14885" y="18855"/>
                </a:cubicBezTo>
                <a:cubicBezTo>
                  <a:pt x="14666" y="18711"/>
                  <a:pt x="14534" y="18490"/>
                  <a:pt x="14478" y="18192"/>
                </a:cubicBezTo>
                <a:cubicBezTo>
                  <a:pt x="14426" y="17895"/>
                  <a:pt x="14466" y="17616"/>
                  <a:pt x="14603" y="17354"/>
                </a:cubicBezTo>
                <a:cubicBezTo>
                  <a:pt x="15662" y="15328"/>
                  <a:pt x="16196" y="13136"/>
                  <a:pt x="16203" y="10775"/>
                </a:cubicBezTo>
                <a:cubicBezTo>
                  <a:pt x="16203" y="8416"/>
                  <a:pt x="15669" y="6224"/>
                  <a:pt x="14603" y="4198"/>
                </a:cubicBezTo>
                <a:cubicBezTo>
                  <a:pt x="14466" y="3936"/>
                  <a:pt x="14426" y="3659"/>
                  <a:pt x="14478" y="3363"/>
                </a:cubicBezTo>
                <a:cubicBezTo>
                  <a:pt x="14532" y="3067"/>
                  <a:pt x="14666" y="2847"/>
                  <a:pt x="14885" y="2700"/>
                </a:cubicBezTo>
                <a:cubicBezTo>
                  <a:pt x="15104" y="2536"/>
                  <a:pt x="15330" y="2488"/>
                  <a:pt x="15572" y="2551"/>
                </a:cubicBezTo>
                <a:cubicBezTo>
                  <a:pt x="15812" y="2615"/>
                  <a:pt x="16001" y="2776"/>
                  <a:pt x="16137" y="3038"/>
                </a:cubicBezTo>
                <a:moveTo>
                  <a:pt x="18999" y="460"/>
                </a:moveTo>
                <a:cubicBezTo>
                  <a:pt x="19863" y="2026"/>
                  <a:pt x="20517" y="3676"/>
                  <a:pt x="20948" y="5408"/>
                </a:cubicBezTo>
                <a:cubicBezTo>
                  <a:pt x="21385" y="7141"/>
                  <a:pt x="21599" y="8929"/>
                  <a:pt x="21599" y="10774"/>
                </a:cubicBezTo>
                <a:cubicBezTo>
                  <a:pt x="21599" y="12622"/>
                  <a:pt x="21381" y="14411"/>
                  <a:pt x="20943" y="16146"/>
                </a:cubicBezTo>
                <a:cubicBezTo>
                  <a:pt x="20500" y="17878"/>
                  <a:pt x="19856" y="19520"/>
                  <a:pt x="18999" y="21069"/>
                </a:cubicBezTo>
                <a:cubicBezTo>
                  <a:pt x="18924" y="21230"/>
                  <a:pt x="18815" y="21354"/>
                  <a:pt x="18672" y="21442"/>
                </a:cubicBezTo>
                <a:cubicBezTo>
                  <a:pt x="18528" y="21526"/>
                  <a:pt x="18389" y="21569"/>
                  <a:pt x="18253" y="21569"/>
                </a:cubicBezTo>
                <a:cubicBezTo>
                  <a:pt x="18067" y="21569"/>
                  <a:pt x="17898" y="21509"/>
                  <a:pt x="17747" y="21394"/>
                </a:cubicBezTo>
                <a:cubicBezTo>
                  <a:pt x="17528" y="21230"/>
                  <a:pt x="17399" y="21001"/>
                  <a:pt x="17352" y="20705"/>
                </a:cubicBezTo>
                <a:cubicBezTo>
                  <a:pt x="17307" y="20406"/>
                  <a:pt x="17352" y="20144"/>
                  <a:pt x="17488" y="19907"/>
                </a:cubicBezTo>
                <a:cubicBezTo>
                  <a:pt x="18239" y="18519"/>
                  <a:pt x="18811" y="17057"/>
                  <a:pt x="19206" y="15517"/>
                </a:cubicBezTo>
                <a:cubicBezTo>
                  <a:pt x="19599" y="13976"/>
                  <a:pt x="19797" y="12396"/>
                  <a:pt x="19797" y="10774"/>
                </a:cubicBezTo>
                <a:cubicBezTo>
                  <a:pt x="19797" y="9155"/>
                  <a:pt x="19601" y="7575"/>
                  <a:pt x="19211" y="6037"/>
                </a:cubicBezTo>
                <a:cubicBezTo>
                  <a:pt x="18820" y="4497"/>
                  <a:pt x="18246" y="3044"/>
                  <a:pt x="17488" y="1673"/>
                </a:cubicBezTo>
                <a:cubicBezTo>
                  <a:pt x="17352" y="1413"/>
                  <a:pt x="17309" y="1137"/>
                  <a:pt x="17352" y="843"/>
                </a:cubicBezTo>
                <a:cubicBezTo>
                  <a:pt x="17399" y="550"/>
                  <a:pt x="17528" y="321"/>
                  <a:pt x="17747" y="163"/>
                </a:cubicBezTo>
                <a:cubicBezTo>
                  <a:pt x="17968" y="16"/>
                  <a:pt x="18192" y="-31"/>
                  <a:pt x="18434" y="19"/>
                </a:cubicBezTo>
                <a:cubicBezTo>
                  <a:pt x="18677" y="68"/>
                  <a:pt x="18862" y="214"/>
                  <a:pt x="18999" y="460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56" name="AutoShape 133"/>
          <p:cNvSpPr>
            <a:spLocks noChangeArrowheads="1"/>
          </p:cNvSpPr>
          <p:nvPr/>
        </p:nvSpPr>
        <p:spPr bwMode="auto">
          <a:xfrm>
            <a:off x="10636250" y="4410075"/>
            <a:ext cx="249238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788" y="0"/>
                </a:moveTo>
                <a:cubicBezTo>
                  <a:pt x="11055" y="0"/>
                  <a:pt x="11283" y="97"/>
                  <a:pt x="11476" y="293"/>
                </a:cubicBezTo>
                <a:cubicBezTo>
                  <a:pt x="11667" y="495"/>
                  <a:pt x="11830" y="714"/>
                  <a:pt x="11957" y="964"/>
                </a:cubicBezTo>
                <a:lnTo>
                  <a:pt x="21320" y="19313"/>
                </a:lnTo>
                <a:cubicBezTo>
                  <a:pt x="21401" y="19460"/>
                  <a:pt x="21470" y="19615"/>
                  <a:pt x="21518" y="19785"/>
                </a:cubicBezTo>
                <a:cubicBezTo>
                  <a:pt x="21574" y="19958"/>
                  <a:pt x="21599" y="20139"/>
                  <a:pt x="21599" y="20329"/>
                </a:cubicBezTo>
                <a:cubicBezTo>
                  <a:pt x="21599" y="20782"/>
                  <a:pt x="21445" y="21107"/>
                  <a:pt x="21137" y="21303"/>
                </a:cubicBezTo>
                <a:cubicBezTo>
                  <a:pt x="20830" y="21501"/>
                  <a:pt x="20500" y="21599"/>
                  <a:pt x="20152" y="21599"/>
                </a:cubicBezTo>
                <a:lnTo>
                  <a:pt x="1447" y="21599"/>
                </a:lnTo>
                <a:cubicBezTo>
                  <a:pt x="1099" y="21599"/>
                  <a:pt x="772" y="21502"/>
                  <a:pt x="462" y="21303"/>
                </a:cubicBezTo>
                <a:cubicBezTo>
                  <a:pt x="154" y="21107"/>
                  <a:pt x="0" y="20782"/>
                  <a:pt x="0" y="20329"/>
                </a:cubicBezTo>
                <a:cubicBezTo>
                  <a:pt x="0" y="20148"/>
                  <a:pt x="25" y="19967"/>
                  <a:pt x="71" y="19794"/>
                </a:cubicBezTo>
                <a:cubicBezTo>
                  <a:pt x="121" y="19618"/>
                  <a:pt x="190" y="19460"/>
                  <a:pt x="279" y="19313"/>
                </a:cubicBezTo>
                <a:lnTo>
                  <a:pt x="9620" y="964"/>
                </a:lnTo>
                <a:cubicBezTo>
                  <a:pt x="9749" y="714"/>
                  <a:pt x="9907" y="495"/>
                  <a:pt x="10097" y="293"/>
                </a:cubicBezTo>
                <a:cubicBezTo>
                  <a:pt x="10290" y="97"/>
                  <a:pt x="10519" y="0"/>
                  <a:pt x="10788" y="0"/>
                </a:cubicBezTo>
                <a:moveTo>
                  <a:pt x="11629" y="15452"/>
                </a:moveTo>
                <a:cubicBezTo>
                  <a:pt x="11741" y="15452"/>
                  <a:pt x="11840" y="15402"/>
                  <a:pt x="11926" y="15308"/>
                </a:cubicBezTo>
                <a:cubicBezTo>
                  <a:pt x="12010" y="15210"/>
                  <a:pt x="12053" y="15097"/>
                  <a:pt x="12053" y="14971"/>
                </a:cubicBezTo>
                <a:lnTo>
                  <a:pt x="12236" y="6243"/>
                </a:lnTo>
                <a:cubicBezTo>
                  <a:pt x="12236" y="6113"/>
                  <a:pt x="12190" y="6001"/>
                  <a:pt x="12106" y="5906"/>
                </a:cubicBezTo>
                <a:cubicBezTo>
                  <a:pt x="12023" y="5808"/>
                  <a:pt x="11924" y="5762"/>
                  <a:pt x="11809" y="5762"/>
                </a:cubicBezTo>
                <a:lnTo>
                  <a:pt x="9790" y="5762"/>
                </a:lnTo>
                <a:cubicBezTo>
                  <a:pt x="9663" y="5762"/>
                  <a:pt x="9553" y="5808"/>
                  <a:pt x="9480" y="5906"/>
                </a:cubicBezTo>
                <a:cubicBezTo>
                  <a:pt x="9404" y="6001"/>
                  <a:pt x="9366" y="6113"/>
                  <a:pt x="9366" y="6243"/>
                </a:cubicBezTo>
                <a:lnTo>
                  <a:pt x="9513" y="14971"/>
                </a:lnTo>
                <a:cubicBezTo>
                  <a:pt x="9513" y="15097"/>
                  <a:pt x="9556" y="15210"/>
                  <a:pt x="9640" y="15308"/>
                </a:cubicBezTo>
                <a:cubicBezTo>
                  <a:pt x="9724" y="15403"/>
                  <a:pt x="9823" y="15452"/>
                  <a:pt x="9937" y="15452"/>
                </a:cubicBezTo>
                <a:lnTo>
                  <a:pt x="11629" y="15452"/>
                </a:lnTo>
                <a:close/>
                <a:moveTo>
                  <a:pt x="12150" y="17257"/>
                </a:moveTo>
                <a:cubicBezTo>
                  <a:pt x="12150" y="17110"/>
                  <a:pt x="12114" y="16989"/>
                  <a:pt x="12040" y="16891"/>
                </a:cubicBezTo>
                <a:cubicBezTo>
                  <a:pt x="11969" y="16796"/>
                  <a:pt x="11868" y="16747"/>
                  <a:pt x="11738" y="16747"/>
                </a:cubicBezTo>
                <a:lnTo>
                  <a:pt x="9866" y="16747"/>
                </a:lnTo>
                <a:cubicBezTo>
                  <a:pt x="9752" y="16747"/>
                  <a:pt x="9653" y="16793"/>
                  <a:pt x="9569" y="16886"/>
                </a:cubicBezTo>
                <a:cubicBezTo>
                  <a:pt x="9482" y="16978"/>
                  <a:pt x="9439" y="17102"/>
                  <a:pt x="9439" y="17257"/>
                </a:cubicBezTo>
                <a:lnTo>
                  <a:pt x="9439" y="19284"/>
                </a:lnTo>
                <a:cubicBezTo>
                  <a:pt x="9439" y="19431"/>
                  <a:pt x="9482" y="19549"/>
                  <a:pt x="9569" y="19636"/>
                </a:cubicBezTo>
                <a:cubicBezTo>
                  <a:pt x="9653" y="19722"/>
                  <a:pt x="9752" y="19765"/>
                  <a:pt x="9866" y="19765"/>
                </a:cubicBezTo>
                <a:lnTo>
                  <a:pt x="11738" y="19765"/>
                </a:lnTo>
                <a:cubicBezTo>
                  <a:pt x="12020" y="19765"/>
                  <a:pt x="12160" y="19604"/>
                  <a:pt x="12150" y="19284"/>
                </a:cubicBezTo>
                <a:lnTo>
                  <a:pt x="12150" y="1725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57" name="AutoShape 134"/>
          <p:cNvSpPr>
            <a:spLocks noChangeArrowheads="1"/>
          </p:cNvSpPr>
          <p:nvPr/>
        </p:nvSpPr>
        <p:spPr bwMode="auto">
          <a:xfrm>
            <a:off x="11214100" y="3933825"/>
            <a:ext cx="249238" cy="241300"/>
          </a:xfrm>
          <a:custGeom>
            <a:avLst/>
            <a:gdLst>
              <a:gd name="T0" fmla="*/ 124619 w 21600"/>
              <a:gd name="T1" fmla="*/ 120650 h 21600"/>
              <a:gd name="T2" fmla="*/ 124619 w 21600"/>
              <a:gd name="T3" fmla="*/ 120650 h 21600"/>
              <a:gd name="T4" fmla="*/ 124619 w 21600"/>
              <a:gd name="T5" fmla="*/ 120650 h 21600"/>
              <a:gd name="T6" fmla="*/ 124619 w 21600"/>
              <a:gd name="T7" fmla="*/ 1206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599" y="7152"/>
                </a:moveTo>
                <a:cubicBezTo>
                  <a:pt x="21509" y="7979"/>
                  <a:pt x="21282" y="8750"/>
                  <a:pt x="20914" y="9461"/>
                </a:cubicBezTo>
                <a:cubicBezTo>
                  <a:pt x="20549" y="10173"/>
                  <a:pt x="20079" y="10791"/>
                  <a:pt x="19504" y="11311"/>
                </a:cubicBezTo>
                <a:cubicBezTo>
                  <a:pt x="18932" y="11836"/>
                  <a:pt x="18276" y="12245"/>
                  <a:pt x="17542" y="12545"/>
                </a:cubicBezTo>
                <a:cubicBezTo>
                  <a:pt x="16803" y="12838"/>
                  <a:pt x="16016" y="12988"/>
                  <a:pt x="15175" y="12988"/>
                </a:cubicBezTo>
                <a:cubicBezTo>
                  <a:pt x="14626" y="12988"/>
                  <a:pt x="14048" y="12914"/>
                  <a:pt x="13457" y="12759"/>
                </a:cubicBezTo>
                <a:lnTo>
                  <a:pt x="5243" y="20964"/>
                </a:lnTo>
                <a:cubicBezTo>
                  <a:pt x="4818" y="21385"/>
                  <a:pt x="4312" y="21599"/>
                  <a:pt x="3725" y="21599"/>
                </a:cubicBezTo>
                <a:cubicBezTo>
                  <a:pt x="3111" y="21599"/>
                  <a:pt x="2593" y="21388"/>
                  <a:pt x="2165" y="20964"/>
                </a:cubicBezTo>
                <a:cubicBezTo>
                  <a:pt x="1959" y="20758"/>
                  <a:pt x="1729" y="20544"/>
                  <a:pt x="1483" y="20320"/>
                </a:cubicBezTo>
                <a:cubicBezTo>
                  <a:pt x="1234" y="20100"/>
                  <a:pt x="999" y="19866"/>
                  <a:pt x="778" y="19617"/>
                </a:cubicBezTo>
                <a:cubicBezTo>
                  <a:pt x="557" y="19369"/>
                  <a:pt x="370" y="19106"/>
                  <a:pt x="223" y="18827"/>
                </a:cubicBezTo>
                <a:cubicBezTo>
                  <a:pt x="73" y="18547"/>
                  <a:pt x="0" y="18242"/>
                  <a:pt x="0" y="17909"/>
                </a:cubicBezTo>
                <a:cubicBezTo>
                  <a:pt x="0" y="17613"/>
                  <a:pt x="56" y="17330"/>
                  <a:pt x="169" y="17062"/>
                </a:cubicBezTo>
                <a:cubicBezTo>
                  <a:pt x="283" y="16797"/>
                  <a:pt x="438" y="16565"/>
                  <a:pt x="637" y="16367"/>
                </a:cubicBezTo>
                <a:lnTo>
                  <a:pt x="8893" y="8134"/>
                </a:lnTo>
                <a:cubicBezTo>
                  <a:pt x="8743" y="7541"/>
                  <a:pt x="8669" y="6993"/>
                  <a:pt x="8660" y="6485"/>
                </a:cubicBezTo>
                <a:cubicBezTo>
                  <a:pt x="8660" y="5604"/>
                  <a:pt x="8833" y="4766"/>
                  <a:pt x="9176" y="3964"/>
                </a:cubicBezTo>
                <a:cubicBezTo>
                  <a:pt x="9521" y="3168"/>
                  <a:pt x="9983" y="2479"/>
                  <a:pt x="10566" y="1897"/>
                </a:cubicBezTo>
                <a:cubicBezTo>
                  <a:pt x="11149" y="1315"/>
                  <a:pt x="11831" y="855"/>
                  <a:pt x="12621" y="513"/>
                </a:cubicBezTo>
                <a:cubicBezTo>
                  <a:pt x="13406" y="172"/>
                  <a:pt x="14241" y="0"/>
                  <a:pt x="15130" y="0"/>
                </a:cubicBezTo>
                <a:cubicBezTo>
                  <a:pt x="15979" y="0"/>
                  <a:pt x="16798" y="160"/>
                  <a:pt x="17588" y="485"/>
                </a:cubicBezTo>
                <a:cubicBezTo>
                  <a:pt x="18377" y="813"/>
                  <a:pt x="19077" y="1264"/>
                  <a:pt x="19683" y="1849"/>
                </a:cubicBezTo>
                <a:lnTo>
                  <a:pt x="13692" y="4037"/>
                </a:lnTo>
                <a:lnTo>
                  <a:pt x="13108" y="7228"/>
                </a:lnTo>
                <a:lnTo>
                  <a:pt x="15603" y="9295"/>
                </a:lnTo>
                <a:lnTo>
                  <a:pt x="21599" y="7152"/>
                </a:lnTo>
                <a:close/>
                <a:moveTo>
                  <a:pt x="3720" y="18991"/>
                </a:moveTo>
                <a:cubicBezTo>
                  <a:pt x="4017" y="18991"/>
                  <a:pt x="4269" y="18886"/>
                  <a:pt x="4479" y="18674"/>
                </a:cubicBezTo>
                <a:cubicBezTo>
                  <a:pt x="4688" y="18462"/>
                  <a:pt x="4790" y="18208"/>
                  <a:pt x="4790" y="17909"/>
                </a:cubicBezTo>
                <a:cubicBezTo>
                  <a:pt x="4790" y="17593"/>
                  <a:pt x="4685" y="17333"/>
                  <a:pt x="4473" y="17133"/>
                </a:cubicBezTo>
                <a:cubicBezTo>
                  <a:pt x="4261" y="16929"/>
                  <a:pt x="4009" y="16830"/>
                  <a:pt x="3720" y="16830"/>
                </a:cubicBezTo>
                <a:cubicBezTo>
                  <a:pt x="3403" y="16830"/>
                  <a:pt x="3145" y="16935"/>
                  <a:pt x="2941" y="17138"/>
                </a:cubicBezTo>
                <a:cubicBezTo>
                  <a:pt x="2737" y="17347"/>
                  <a:pt x="2638" y="17604"/>
                  <a:pt x="2638" y="17909"/>
                </a:cubicBezTo>
                <a:cubicBezTo>
                  <a:pt x="2638" y="18206"/>
                  <a:pt x="2737" y="18460"/>
                  <a:pt x="2941" y="18674"/>
                </a:cubicBezTo>
                <a:cubicBezTo>
                  <a:pt x="3145" y="18889"/>
                  <a:pt x="3403" y="18991"/>
                  <a:pt x="3720" y="18991"/>
                </a:cubicBezTo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58" name="AutoShape 135"/>
          <p:cNvSpPr>
            <a:spLocks noChangeArrowheads="1"/>
          </p:cNvSpPr>
          <p:nvPr/>
        </p:nvSpPr>
        <p:spPr bwMode="auto">
          <a:xfrm>
            <a:off x="11214100" y="4410075"/>
            <a:ext cx="249238" cy="241300"/>
          </a:xfrm>
          <a:custGeom>
            <a:avLst/>
            <a:gdLst>
              <a:gd name="T0" fmla="*/ 124619 w 21600"/>
              <a:gd name="T1" fmla="*/ 120644 h 21595"/>
              <a:gd name="T2" fmla="*/ 124619 w 21600"/>
              <a:gd name="T3" fmla="*/ 120644 h 21595"/>
              <a:gd name="T4" fmla="*/ 124619 w 21600"/>
              <a:gd name="T5" fmla="*/ 120644 h 21595"/>
              <a:gd name="T6" fmla="*/ 124619 w 21600"/>
              <a:gd name="T7" fmla="*/ 120644 h 21595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95"/>
              <a:gd name="T14" fmla="*/ 21600 w 21600"/>
              <a:gd name="T15" fmla="*/ 21595 h 2159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95">
                <a:moveTo>
                  <a:pt x="21357" y="18804"/>
                </a:moveTo>
                <a:cubicBezTo>
                  <a:pt x="21523" y="18971"/>
                  <a:pt x="21599" y="19174"/>
                  <a:pt x="21599" y="19428"/>
                </a:cubicBezTo>
                <a:cubicBezTo>
                  <a:pt x="21599" y="19682"/>
                  <a:pt x="21523" y="19897"/>
                  <a:pt x="21357" y="20077"/>
                </a:cubicBezTo>
                <a:lnTo>
                  <a:pt x="20085" y="21345"/>
                </a:lnTo>
                <a:cubicBezTo>
                  <a:pt x="19907" y="21512"/>
                  <a:pt x="19687" y="21594"/>
                  <a:pt x="19438" y="21594"/>
                </a:cubicBezTo>
                <a:cubicBezTo>
                  <a:pt x="19184" y="21600"/>
                  <a:pt x="18978" y="21518"/>
                  <a:pt x="18814" y="21345"/>
                </a:cubicBezTo>
                <a:lnTo>
                  <a:pt x="13960" y="16508"/>
                </a:lnTo>
                <a:cubicBezTo>
                  <a:pt x="13256" y="16982"/>
                  <a:pt x="12485" y="17347"/>
                  <a:pt x="11646" y="17606"/>
                </a:cubicBezTo>
                <a:cubicBezTo>
                  <a:pt x="10809" y="17866"/>
                  <a:pt x="9931" y="17993"/>
                  <a:pt x="9007" y="17993"/>
                </a:cubicBezTo>
                <a:cubicBezTo>
                  <a:pt x="7772" y="17993"/>
                  <a:pt x="6608" y="17762"/>
                  <a:pt x="5520" y="17293"/>
                </a:cubicBezTo>
                <a:cubicBezTo>
                  <a:pt x="4427" y="16824"/>
                  <a:pt x="3469" y="16183"/>
                  <a:pt x="2644" y="15373"/>
                </a:cubicBezTo>
                <a:cubicBezTo>
                  <a:pt x="1819" y="14562"/>
                  <a:pt x="1172" y="13608"/>
                  <a:pt x="700" y="12521"/>
                </a:cubicBezTo>
                <a:cubicBezTo>
                  <a:pt x="231" y="11428"/>
                  <a:pt x="0" y="10253"/>
                  <a:pt x="0" y="9002"/>
                </a:cubicBezTo>
                <a:cubicBezTo>
                  <a:pt x="0" y="7765"/>
                  <a:pt x="231" y="6607"/>
                  <a:pt x="700" y="5517"/>
                </a:cubicBezTo>
                <a:cubicBezTo>
                  <a:pt x="1169" y="4427"/>
                  <a:pt x="1819" y="3470"/>
                  <a:pt x="2644" y="2648"/>
                </a:cubicBezTo>
                <a:cubicBezTo>
                  <a:pt x="3469" y="1832"/>
                  <a:pt x="4424" y="1180"/>
                  <a:pt x="5512" y="711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11" y="237"/>
                  <a:pt x="12510" y="711"/>
                </a:cubicBezTo>
                <a:cubicBezTo>
                  <a:pt x="13612" y="1180"/>
                  <a:pt x="14567" y="1829"/>
                  <a:pt x="15378" y="2648"/>
                </a:cubicBezTo>
                <a:cubicBezTo>
                  <a:pt x="16189" y="3470"/>
                  <a:pt x="16830" y="4425"/>
                  <a:pt x="17299" y="5517"/>
                </a:cubicBezTo>
                <a:cubicBezTo>
                  <a:pt x="17768" y="6610"/>
                  <a:pt x="18003" y="7768"/>
                  <a:pt x="18003" y="9002"/>
                </a:cubicBezTo>
                <a:cubicBezTo>
                  <a:pt x="18003" y="9923"/>
                  <a:pt x="17876" y="10806"/>
                  <a:pt x="17619" y="11645"/>
                </a:cubicBezTo>
                <a:cubicBezTo>
                  <a:pt x="17359" y="12490"/>
                  <a:pt x="16991" y="13261"/>
                  <a:pt x="16514" y="13949"/>
                </a:cubicBezTo>
                <a:lnTo>
                  <a:pt x="21357" y="18804"/>
                </a:lnTo>
                <a:close/>
                <a:moveTo>
                  <a:pt x="3596" y="9005"/>
                </a:moveTo>
                <a:cubicBezTo>
                  <a:pt x="3596" y="9768"/>
                  <a:pt x="3746" y="10468"/>
                  <a:pt x="4028" y="11123"/>
                </a:cubicBezTo>
                <a:cubicBezTo>
                  <a:pt x="4319" y="11772"/>
                  <a:pt x="4704" y="12343"/>
                  <a:pt x="5193" y="12829"/>
                </a:cubicBezTo>
                <a:cubicBezTo>
                  <a:pt x="5678" y="13309"/>
                  <a:pt x="6252" y="13696"/>
                  <a:pt x="6910" y="13975"/>
                </a:cubicBezTo>
                <a:cubicBezTo>
                  <a:pt x="7566" y="14263"/>
                  <a:pt x="8264" y="14399"/>
                  <a:pt x="9004" y="14399"/>
                </a:cubicBezTo>
                <a:cubicBezTo>
                  <a:pt x="9747" y="14399"/>
                  <a:pt x="10448" y="14260"/>
                  <a:pt x="11109" y="13975"/>
                </a:cubicBezTo>
                <a:cubicBezTo>
                  <a:pt x="11770" y="13693"/>
                  <a:pt x="12341" y="13309"/>
                  <a:pt x="12818" y="12829"/>
                </a:cubicBezTo>
                <a:cubicBezTo>
                  <a:pt x="13296" y="12343"/>
                  <a:pt x="13680" y="11775"/>
                  <a:pt x="13965" y="11123"/>
                </a:cubicBezTo>
                <a:cubicBezTo>
                  <a:pt x="14256" y="10468"/>
                  <a:pt x="14398" y="9768"/>
                  <a:pt x="14398" y="9005"/>
                </a:cubicBezTo>
                <a:cubicBezTo>
                  <a:pt x="14398" y="8265"/>
                  <a:pt x="14254" y="7570"/>
                  <a:pt x="13965" y="6921"/>
                </a:cubicBezTo>
                <a:cubicBezTo>
                  <a:pt x="13677" y="6266"/>
                  <a:pt x="13296" y="5690"/>
                  <a:pt x="12818" y="5201"/>
                </a:cubicBezTo>
                <a:cubicBezTo>
                  <a:pt x="12338" y="4710"/>
                  <a:pt x="11770" y="4323"/>
                  <a:pt x="11109" y="4044"/>
                </a:cubicBezTo>
                <a:cubicBezTo>
                  <a:pt x="10448" y="3756"/>
                  <a:pt x="9747" y="3614"/>
                  <a:pt x="9004" y="3614"/>
                </a:cubicBezTo>
                <a:cubicBezTo>
                  <a:pt x="8264" y="3614"/>
                  <a:pt x="7566" y="3758"/>
                  <a:pt x="6910" y="4044"/>
                </a:cubicBezTo>
                <a:cubicBezTo>
                  <a:pt x="6252" y="4326"/>
                  <a:pt x="5676" y="4710"/>
                  <a:pt x="5193" y="5201"/>
                </a:cubicBezTo>
                <a:cubicBezTo>
                  <a:pt x="4704" y="5693"/>
                  <a:pt x="4317" y="6266"/>
                  <a:pt x="4028" y="6921"/>
                </a:cubicBezTo>
                <a:cubicBezTo>
                  <a:pt x="3746" y="7570"/>
                  <a:pt x="3596" y="8265"/>
                  <a:pt x="3596" y="9005"/>
                </a:cubicBezTo>
                <a:moveTo>
                  <a:pt x="12160" y="8115"/>
                </a:moveTo>
                <a:cubicBezTo>
                  <a:pt x="12454" y="8115"/>
                  <a:pt x="12604" y="8260"/>
                  <a:pt x="12604" y="8556"/>
                </a:cubicBezTo>
                <a:lnTo>
                  <a:pt x="12604" y="9448"/>
                </a:lnTo>
                <a:cubicBezTo>
                  <a:pt x="12604" y="9575"/>
                  <a:pt x="12561" y="9685"/>
                  <a:pt x="12476" y="9773"/>
                </a:cubicBezTo>
                <a:cubicBezTo>
                  <a:pt x="12392" y="9861"/>
                  <a:pt x="12284" y="9911"/>
                  <a:pt x="12160" y="9911"/>
                </a:cubicBezTo>
                <a:lnTo>
                  <a:pt x="9914" y="9911"/>
                </a:lnTo>
                <a:lnTo>
                  <a:pt x="9914" y="12151"/>
                </a:lnTo>
                <a:cubicBezTo>
                  <a:pt x="9914" y="12278"/>
                  <a:pt x="9866" y="12388"/>
                  <a:pt x="9778" y="12470"/>
                </a:cubicBezTo>
                <a:cubicBezTo>
                  <a:pt x="9688" y="12557"/>
                  <a:pt x="9575" y="12597"/>
                  <a:pt x="9439" y="12597"/>
                </a:cubicBezTo>
                <a:lnTo>
                  <a:pt x="8560" y="12597"/>
                </a:lnTo>
                <a:cubicBezTo>
                  <a:pt x="8264" y="12597"/>
                  <a:pt x="8114" y="12447"/>
                  <a:pt x="8114" y="12151"/>
                </a:cubicBezTo>
                <a:lnTo>
                  <a:pt x="8114" y="9911"/>
                </a:lnTo>
                <a:lnTo>
                  <a:pt x="5840" y="9911"/>
                </a:lnTo>
                <a:cubicBezTo>
                  <a:pt x="5712" y="9911"/>
                  <a:pt x="5608" y="9860"/>
                  <a:pt x="5523" y="9773"/>
                </a:cubicBezTo>
                <a:cubicBezTo>
                  <a:pt x="5438" y="9685"/>
                  <a:pt x="5393" y="9575"/>
                  <a:pt x="5393" y="9448"/>
                </a:cubicBezTo>
                <a:lnTo>
                  <a:pt x="5393" y="8556"/>
                </a:lnTo>
                <a:cubicBezTo>
                  <a:pt x="5393" y="8259"/>
                  <a:pt x="5543" y="8115"/>
                  <a:pt x="5840" y="8115"/>
                </a:cubicBezTo>
                <a:lnTo>
                  <a:pt x="8114" y="8115"/>
                </a:lnTo>
                <a:lnTo>
                  <a:pt x="8114" y="5842"/>
                </a:lnTo>
                <a:cubicBezTo>
                  <a:pt x="8114" y="5546"/>
                  <a:pt x="8264" y="5402"/>
                  <a:pt x="8560" y="5407"/>
                </a:cubicBezTo>
                <a:lnTo>
                  <a:pt x="9439" y="5407"/>
                </a:lnTo>
                <a:cubicBezTo>
                  <a:pt x="9566" y="5407"/>
                  <a:pt x="9676" y="5452"/>
                  <a:pt x="9770" y="5529"/>
                </a:cubicBezTo>
                <a:cubicBezTo>
                  <a:pt x="9866" y="5611"/>
                  <a:pt x="9914" y="5715"/>
                  <a:pt x="9914" y="5842"/>
                </a:cubicBezTo>
                <a:lnTo>
                  <a:pt x="9914" y="8115"/>
                </a:lnTo>
                <a:lnTo>
                  <a:pt x="12160" y="811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59" name="AutoShape 136"/>
          <p:cNvSpPr>
            <a:spLocks noChangeArrowheads="1"/>
          </p:cNvSpPr>
          <p:nvPr/>
        </p:nvSpPr>
        <p:spPr bwMode="auto">
          <a:xfrm>
            <a:off x="6173788" y="4408488"/>
            <a:ext cx="247650" cy="241300"/>
          </a:xfrm>
          <a:custGeom>
            <a:avLst/>
            <a:gdLst>
              <a:gd name="T0" fmla="*/ 123825 w 21600"/>
              <a:gd name="T1" fmla="*/ 120644 h 21595"/>
              <a:gd name="T2" fmla="*/ 123825 w 21600"/>
              <a:gd name="T3" fmla="*/ 120644 h 21595"/>
              <a:gd name="T4" fmla="*/ 123825 w 21600"/>
              <a:gd name="T5" fmla="*/ 120644 h 21595"/>
              <a:gd name="T6" fmla="*/ 123825 w 21600"/>
              <a:gd name="T7" fmla="*/ 120644 h 21595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595"/>
              <a:gd name="T14" fmla="*/ 21600 w 21600"/>
              <a:gd name="T15" fmla="*/ 21595 h 2159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595">
                <a:moveTo>
                  <a:pt x="21357" y="18804"/>
                </a:moveTo>
                <a:cubicBezTo>
                  <a:pt x="21523" y="18971"/>
                  <a:pt x="21599" y="19174"/>
                  <a:pt x="21599" y="19428"/>
                </a:cubicBezTo>
                <a:cubicBezTo>
                  <a:pt x="21599" y="19682"/>
                  <a:pt x="21523" y="19897"/>
                  <a:pt x="21357" y="20077"/>
                </a:cubicBezTo>
                <a:lnTo>
                  <a:pt x="20085" y="21351"/>
                </a:lnTo>
                <a:cubicBezTo>
                  <a:pt x="19907" y="21506"/>
                  <a:pt x="19687" y="21594"/>
                  <a:pt x="19438" y="21594"/>
                </a:cubicBezTo>
                <a:cubicBezTo>
                  <a:pt x="19184" y="21600"/>
                  <a:pt x="18978" y="21518"/>
                  <a:pt x="18814" y="21351"/>
                </a:cubicBezTo>
                <a:lnTo>
                  <a:pt x="13960" y="16508"/>
                </a:lnTo>
                <a:cubicBezTo>
                  <a:pt x="13256" y="16982"/>
                  <a:pt x="12485" y="17352"/>
                  <a:pt x="11646" y="17606"/>
                </a:cubicBezTo>
                <a:cubicBezTo>
                  <a:pt x="10809" y="17866"/>
                  <a:pt x="9931" y="17993"/>
                  <a:pt x="9007" y="17993"/>
                </a:cubicBezTo>
                <a:cubicBezTo>
                  <a:pt x="7772" y="17993"/>
                  <a:pt x="6608" y="17762"/>
                  <a:pt x="5520" y="17293"/>
                </a:cubicBezTo>
                <a:cubicBezTo>
                  <a:pt x="4427" y="16824"/>
                  <a:pt x="3469" y="16183"/>
                  <a:pt x="2644" y="15373"/>
                </a:cubicBezTo>
                <a:cubicBezTo>
                  <a:pt x="1819" y="14562"/>
                  <a:pt x="1172" y="13608"/>
                  <a:pt x="700" y="12515"/>
                </a:cubicBezTo>
                <a:cubicBezTo>
                  <a:pt x="231" y="11428"/>
                  <a:pt x="0" y="10253"/>
                  <a:pt x="0" y="9002"/>
                </a:cubicBezTo>
                <a:cubicBezTo>
                  <a:pt x="0" y="7765"/>
                  <a:pt x="231" y="6607"/>
                  <a:pt x="700" y="5517"/>
                </a:cubicBezTo>
                <a:cubicBezTo>
                  <a:pt x="1169" y="4427"/>
                  <a:pt x="1819" y="3470"/>
                  <a:pt x="2644" y="2648"/>
                </a:cubicBezTo>
                <a:cubicBezTo>
                  <a:pt x="3469" y="1832"/>
                  <a:pt x="4424" y="1180"/>
                  <a:pt x="5512" y="705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11" y="237"/>
                  <a:pt x="12510" y="705"/>
                </a:cubicBezTo>
                <a:cubicBezTo>
                  <a:pt x="13612" y="1180"/>
                  <a:pt x="14567" y="1829"/>
                  <a:pt x="15378" y="2648"/>
                </a:cubicBezTo>
                <a:cubicBezTo>
                  <a:pt x="16189" y="3470"/>
                  <a:pt x="16830" y="4425"/>
                  <a:pt x="17299" y="5517"/>
                </a:cubicBezTo>
                <a:cubicBezTo>
                  <a:pt x="17768" y="6610"/>
                  <a:pt x="18003" y="7768"/>
                  <a:pt x="18003" y="9002"/>
                </a:cubicBezTo>
                <a:cubicBezTo>
                  <a:pt x="18003" y="9923"/>
                  <a:pt x="17876" y="10806"/>
                  <a:pt x="17619" y="11645"/>
                </a:cubicBezTo>
                <a:cubicBezTo>
                  <a:pt x="17359" y="12489"/>
                  <a:pt x="16991" y="13260"/>
                  <a:pt x="16514" y="13949"/>
                </a:cubicBezTo>
                <a:lnTo>
                  <a:pt x="21357" y="18804"/>
                </a:lnTo>
                <a:close/>
                <a:moveTo>
                  <a:pt x="3596" y="9002"/>
                </a:moveTo>
                <a:cubicBezTo>
                  <a:pt x="3596" y="9759"/>
                  <a:pt x="3746" y="10465"/>
                  <a:pt x="4028" y="11120"/>
                </a:cubicBezTo>
                <a:cubicBezTo>
                  <a:pt x="4319" y="11770"/>
                  <a:pt x="4704" y="12340"/>
                  <a:pt x="5193" y="12826"/>
                </a:cubicBezTo>
                <a:cubicBezTo>
                  <a:pt x="5678" y="13306"/>
                  <a:pt x="6252" y="13687"/>
                  <a:pt x="6910" y="13972"/>
                </a:cubicBezTo>
                <a:cubicBezTo>
                  <a:pt x="7566" y="14255"/>
                  <a:pt x="8264" y="14396"/>
                  <a:pt x="9004" y="14396"/>
                </a:cubicBezTo>
                <a:cubicBezTo>
                  <a:pt x="9747" y="14396"/>
                  <a:pt x="10448" y="14252"/>
                  <a:pt x="11109" y="13972"/>
                </a:cubicBezTo>
                <a:cubicBezTo>
                  <a:pt x="11770" y="13684"/>
                  <a:pt x="12341" y="13306"/>
                  <a:pt x="12818" y="12826"/>
                </a:cubicBezTo>
                <a:cubicBezTo>
                  <a:pt x="13296" y="12340"/>
                  <a:pt x="13680" y="11772"/>
                  <a:pt x="13965" y="11120"/>
                </a:cubicBezTo>
                <a:cubicBezTo>
                  <a:pt x="14256" y="10465"/>
                  <a:pt x="14398" y="9759"/>
                  <a:pt x="14398" y="9002"/>
                </a:cubicBezTo>
                <a:cubicBezTo>
                  <a:pt x="14398" y="8262"/>
                  <a:pt x="14254" y="7568"/>
                  <a:pt x="13965" y="6918"/>
                </a:cubicBezTo>
                <a:cubicBezTo>
                  <a:pt x="13677" y="6263"/>
                  <a:pt x="13296" y="5687"/>
                  <a:pt x="12818" y="5198"/>
                </a:cubicBezTo>
                <a:cubicBezTo>
                  <a:pt x="12338" y="4707"/>
                  <a:pt x="11770" y="4320"/>
                  <a:pt x="11109" y="4035"/>
                </a:cubicBezTo>
                <a:cubicBezTo>
                  <a:pt x="10448" y="3753"/>
                  <a:pt x="9747" y="3611"/>
                  <a:pt x="9004" y="3611"/>
                </a:cubicBezTo>
                <a:cubicBezTo>
                  <a:pt x="8264" y="3611"/>
                  <a:pt x="7566" y="3755"/>
                  <a:pt x="6910" y="4035"/>
                </a:cubicBezTo>
                <a:cubicBezTo>
                  <a:pt x="6252" y="4323"/>
                  <a:pt x="5676" y="4707"/>
                  <a:pt x="5193" y="5198"/>
                </a:cubicBezTo>
                <a:cubicBezTo>
                  <a:pt x="4704" y="5690"/>
                  <a:pt x="4317" y="6263"/>
                  <a:pt x="4028" y="6918"/>
                </a:cubicBezTo>
                <a:cubicBezTo>
                  <a:pt x="3746" y="7568"/>
                  <a:pt x="3596" y="8262"/>
                  <a:pt x="3596" y="9002"/>
                </a:cubicBezTo>
                <a:moveTo>
                  <a:pt x="12160" y="8110"/>
                </a:moveTo>
                <a:cubicBezTo>
                  <a:pt x="12454" y="8110"/>
                  <a:pt x="12604" y="8259"/>
                  <a:pt x="12604" y="8556"/>
                </a:cubicBezTo>
                <a:lnTo>
                  <a:pt x="12604" y="9448"/>
                </a:lnTo>
                <a:cubicBezTo>
                  <a:pt x="12604" y="9581"/>
                  <a:pt x="12561" y="9686"/>
                  <a:pt x="12476" y="9773"/>
                </a:cubicBezTo>
                <a:cubicBezTo>
                  <a:pt x="12392" y="9861"/>
                  <a:pt x="12284" y="9906"/>
                  <a:pt x="12160" y="9906"/>
                </a:cubicBezTo>
                <a:lnTo>
                  <a:pt x="5842" y="9906"/>
                </a:lnTo>
                <a:cubicBezTo>
                  <a:pt x="5715" y="9906"/>
                  <a:pt x="5611" y="9861"/>
                  <a:pt x="5526" y="9773"/>
                </a:cubicBezTo>
                <a:cubicBezTo>
                  <a:pt x="5441" y="9686"/>
                  <a:pt x="5396" y="9581"/>
                  <a:pt x="5396" y="9448"/>
                </a:cubicBezTo>
                <a:lnTo>
                  <a:pt x="5396" y="8556"/>
                </a:lnTo>
                <a:cubicBezTo>
                  <a:pt x="5396" y="8260"/>
                  <a:pt x="5546" y="8110"/>
                  <a:pt x="5842" y="8110"/>
                </a:cubicBezTo>
                <a:lnTo>
                  <a:pt x="12160" y="811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2660" name="AutoShape 38"/>
          <p:cNvSpPr>
            <a:spLocks noChangeArrowheads="1"/>
          </p:cNvSpPr>
          <p:nvPr/>
        </p:nvSpPr>
        <p:spPr bwMode="auto">
          <a:xfrm>
            <a:off x="9442450" y="4875213"/>
            <a:ext cx="285750" cy="295275"/>
          </a:xfrm>
          <a:custGeom>
            <a:avLst/>
            <a:gdLst>
              <a:gd name="T0" fmla="*/ 142875 w 21600"/>
              <a:gd name="T1" fmla="*/ 147638 h 21600"/>
              <a:gd name="T2" fmla="*/ 142875 w 21600"/>
              <a:gd name="T3" fmla="*/ 147638 h 21600"/>
              <a:gd name="T4" fmla="*/ 142875 w 21600"/>
              <a:gd name="T5" fmla="*/ 147638 h 21600"/>
              <a:gd name="T6" fmla="*/ 142875 w 21600"/>
              <a:gd name="T7" fmla="*/ 14763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5386" tIns="25386" rIns="25386" bIns="25386" anchor="ctr"/>
          <a:lstStyle/>
          <a:p>
            <a:endParaRPr lang="zh-CN" altLang="en-US"/>
          </a:p>
        </p:txBody>
      </p:sp>
      <p:sp>
        <p:nvSpPr>
          <p:cNvPr id="22661" name="AutoShape 12"/>
          <p:cNvSpPr>
            <a:spLocks noChangeArrowheads="1"/>
          </p:cNvSpPr>
          <p:nvPr/>
        </p:nvSpPr>
        <p:spPr bwMode="auto">
          <a:xfrm>
            <a:off x="10010775" y="4872038"/>
            <a:ext cx="280988" cy="290512"/>
          </a:xfrm>
          <a:custGeom>
            <a:avLst/>
            <a:gdLst>
              <a:gd name="T0" fmla="*/ 0 w 21376"/>
              <a:gd name="T1" fmla="*/ 145256 h 21600"/>
              <a:gd name="T2" fmla="*/ 0 w 21376"/>
              <a:gd name="T3" fmla="*/ 145256 h 21600"/>
              <a:gd name="T4" fmla="*/ 0 w 21376"/>
              <a:gd name="T5" fmla="*/ 145256 h 21600"/>
              <a:gd name="T6" fmla="*/ 0 w 21376"/>
              <a:gd name="T7" fmla="*/ 14525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376"/>
              <a:gd name="T13" fmla="*/ 0 h 21600"/>
              <a:gd name="T14" fmla="*/ 21376 w 21376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5386" tIns="25386" rIns="25386" bIns="25386" anchor="ctr"/>
          <a:lstStyle/>
          <a:p>
            <a:endParaRPr lang="zh-CN" altLang="en-US"/>
          </a:p>
        </p:txBody>
      </p:sp>
      <p:sp>
        <p:nvSpPr>
          <p:cNvPr id="22662" name="Freeform 429"/>
          <p:cNvSpPr>
            <a:spLocks noChangeArrowheads="1"/>
          </p:cNvSpPr>
          <p:nvPr/>
        </p:nvSpPr>
        <p:spPr bwMode="auto">
          <a:xfrm>
            <a:off x="10601325" y="4848225"/>
            <a:ext cx="312738" cy="309563"/>
          </a:xfrm>
          <a:custGeom>
            <a:avLst/>
            <a:gdLst>
              <a:gd name="T0" fmla="*/ 295448 w 1230"/>
              <a:gd name="T1" fmla="*/ 97103 h 1221"/>
              <a:gd name="T2" fmla="*/ 282735 w 1230"/>
              <a:gd name="T3" fmla="*/ 109780 h 1221"/>
              <a:gd name="T4" fmla="*/ 201881 w 1230"/>
              <a:gd name="T5" fmla="*/ 29410 h 1221"/>
              <a:gd name="T6" fmla="*/ 214594 w 1230"/>
              <a:gd name="T7" fmla="*/ 14451 h 1221"/>
              <a:gd name="T8" fmla="*/ 269768 w 1230"/>
              <a:gd name="T9" fmla="*/ 14451 h 1221"/>
              <a:gd name="T10" fmla="*/ 295448 w 1230"/>
              <a:gd name="T11" fmla="*/ 42086 h 1221"/>
              <a:gd name="T12" fmla="*/ 295448 w 1230"/>
              <a:gd name="T13" fmla="*/ 97103 h 1221"/>
              <a:gd name="T14" fmla="*/ 106280 w 1230"/>
              <a:gd name="T15" fmla="*/ 258349 h 1221"/>
              <a:gd name="T16" fmla="*/ 106280 w 1230"/>
              <a:gd name="T17" fmla="*/ 273054 h 1221"/>
              <a:gd name="T18" fmla="*/ 118993 w 1230"/>
              <a:gd name="T19" fmla="*/ 273054 h 1221"/>
              <a:gd name="T20" fmla="*/ 269768 w 1230"/>
              <a:gd name="T21" fmla="*/ 122710 h 1221"/>
              <a:gd name="T22" fmla="*/ 255021 w 1230"/>
              <a:gd name="T23" fmla="*/ 109780 h 1221"/>
              <a:gd name="T24" fmla="*/ 106280 w 1230"/>
              <a:gd name="T25" fmla="*/ 258349 h 1221"/>
              <a:gd name="T26" fmla="*/ 38139 w 1230"/>
              <a:gd name="T27" fmla="*/ 190403 h 1221"/>
              <a:gd name="T28" fmla="*/ 38139 w 1230"/>
              <a:gd name="T29" fmla="*/ 205361 h 1221"/>
              <a:gd name="T30" fmla="*/ 53140 w 1230"/>
              <a:gd name="T31" fmla="*/ 205361 h 1221"/>
              <a:gd name="T32" fmla="*/ 201881 w 1230"/>
              <a:gd name="T33" fmla="*/ 54763 h 1221"/>
              <a:gd name="T34" fmla="*/ 186880 w 1230"/>
              <a:gd name="T35" fmla="*/ 42086 h 1221"/>
              <a:gd name="T36" fmla="*/ 38139 w 1230"/>
              <a:gd name="T37" fmla="*/ 190403 h 1221"/>
              <a:gd name="T38" fmla="*/ 214594 w 1230"/>
              <a:gd name="T39" fmla="*/ 69721 h 1221"/>
              <a:gd name="T40" fmla="*/ 65853 w 1230"/>
              <a:gd name="T41" fmla="*/ 218038 h 1221"/>
              <a:gd name="T42" fmla="*/ 65853 w 1230"/>
              <a:gd name="T43" fmla="*/ 245673 h 1221"/>
              <a:gd name="T44" fmla="*/ 93313 w 1230"/>
              <a:gd name="T45" fmla="*/ 245673 h 1221"/>
              <a:gd name="T46" fmla="*/ 242308 w 1230"/>
              <a:gd name="T47" fmla="*/ 97103 h 1221"/>
              <a:gd name="T48" fmla="*/ 214594 w 1230"/>
              <a:gd name="T49" fmla="*/ 69721 h 1221"/>
              <a:gd name="T50" fmla="*/ 93313 w 1230"/>
              <a:gd name="T51" fmla="*/ 285731 h 1221"/>
              <a:gd name="T52" fmla="*/ 84922 w 1230"/>
              <a:gd name="T53" fmla="*/ 268998 h 1221"/>
              <a:gd name="T54" fmla="*/ 78566 w 1230"/>
              <a:gd name="T55" fmla="*/ 268998 h 1221"/>
              <a:gd name="T56" fmla="*/ 53140 w 1230"/>
              <a:gd name="T57" fmla="*/ 258349 h 1221"/>
              <a:gd name="T58" fmla="*/ 40173 w 1230"/>
              <a:gd name="T59" fmla="*/ 230714 h 1221"/>
              <a:gd name="T60" fmla="*/ 42461 w 1230"/>
              <a:gd name="T61" fmla="*/ 226404 h 1221"/>
              <a:gd name="T62" fmla="*/ 25426 w 1230"/>
              <a:gd name="T63" fmla="*/ 218038 h 1221"/>
              <a:gd name="T64" fmla="*/ 23392 w 1230"/>
              <a:gd name="T65" fmla="*/ 216010 h 1221"/>
              <a:gd name="T66" fmla="*/ 0 w 1230"/>
              <a:gd name="T67" fmla="*/ 309309 h 1221"/>
              <a:gd name="T68" fmla="*/ 93313 w 1230"/>
              <a:gd name="T69" fmla="*/ 285731 h 1221"/>
              <a:gd name="T70" fmla="*/ 93313 w 1230"/>
              <a:gd name="T71" fmla="*/ 285731 h 1221"/>
              <a:gd name="T72" fmla="*/ 93313 w 1230"/>
              <a:gd name="T73" fmla="*/ 285731 h 122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230"/>
              <a:gd name="T112" fmla="*/ 0 h 1221"/>
              <a:gd name="T113" fmla="*/ 1230 w 1230"/>
              <a:gd name="T114" fmla="*/ 1221 h 1221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0951" tIns="30475" rIns="60951" bIns="30475" anchor="ctr"/>
          <a:lstStyle/>
          <a:p>
            <a:endParaRPr lang="zh-CN" altLang="en-US"/>
          </a:p>
        </p:txBody>
      </p:sp>
      <p:grpSp>
        <p:nvGrpSpPr>
          <p:cNvPr id="22663" name="Group 247"/>
          <p:cNvGrpSpPr>
            <a:grpSpLocks/>
          </p:cNvGrpSpPr>
          <p:nvPr/>
        </p:nvGrpSpPr>
        <p:grpSpPr bwMode="auto">
          <a:xfrm>
            <a:off x="898525" y="5353050"/>
            <a:ext cx="220663" cy="234950"/>
            <a:chOff x="0" y="0"/>
            <a:chExt cx="1035050" cy="1211262"/>
          </a:xfrm>
        </p:grpSpPr>
        <p:sp>
          <p:nvSpPr>
            <p:cNvPr id="22753" name="Freeform 5"/>
            <p:cNvSpPr>
              <a:spLocks noChangeArrowheads="1"/>
            </p:cNvSpPr>
            <p:nvPr/>
          </p:nvSpPr>
          <p:spPr bwMode="auto">
            <a:xfrm>
              <a:off x="41275" y="0"/>
              <a:ext cx="993775" cy="954087"/>
            </a:xfrm>
            <a:custGeom>
              <a:avLst/>
              <a:gdLst>
                <a:gd name="T0" fmla="*/ 917914 w 262"/>
                <a:gd name="T1" fmla="*/ 151442 h 252"/>
                <a:gd name="T2" fmla="*/ 993775 w 262"/>
                <a:gd name="T3" fmla="*/ 75721 h 252"/>
                <a:gd name="T4" fmla="*/ 917914 w 262"/>
                <a:gd name="T5" fmla="*/ 0 h 252"/>
                <a:gd name="T6" fmla="*/ 842054 w 262"/>
                <a:gd name="T7" fmla="*/ 75721 h 252"/>
                <a:gd name="T8" fmla="*/ 857226 w 262"/>
                <a:gd name="T9" fmla="*/ 117368 h 252"/>
                <a:gd name="T10" fmla="*/ 477922 w 262"/>
                <a:gd name="T11" fmla="*/ 371034 h 252"/>
                <a:gd name="T12" fmla="*/ 136549 w 262"/>
                <a:gd name="T13" fmla="*/ 30288 h 252"/>
                <a:gd name="T14" fmla="*/ 49309 w 262"/>
                <a:gd name="T15" fmla="*/ 11358 h 252"/>
                <a:gd name="T16" fmla="*/ 0 w 262"/>
                <a:gd name="T17" fmla="*/ 83293 h 252"/>
                <a:gd name="T18" fmla="*/ 254133 w 262"/>
                <a:gd name="T19" fmla="*/ 700421 h 252"/>
                <a:gd name="T20" fmla="*/ 872398 w 262"/>
                <a:gd name="T21" fmla="*/ 954087 h 252"/>
                <a:gd name="T22" fmla="*/ 944466 w 262"/>
                <a:gd name="T23" fmla="*/ 904868 h 252"/>
                <a:gd name="T24" fmla="*/ 925500 w 262"/>
                <a:gd name="T25" fmla="*/ 817789 h 252"/>
                <a:gd name="T26" fmla="*/ 622058 w 262"/>
                <a:gd name="T27" fmla="*/ 514904 h 252"/>
                <a:gd name="T28" fmla="*/ 876191 w 262"/>
                <a:gd name="T29" fmla="*/ 136298 h 252"/>
                <a:gd name="T30" fmla="*/ 917914 w 262"/>
                <a:gd name="T31" fmla="*/ 151442 h 25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62"/>
                <a:gd name="T49" fmla="*/ 0 h 252"/>
                <a:gd name="T50" fmla="*/ 262 w 262"/>
                <a:gd name="T51" fmla="*/ 252 h 25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62" h="252">
                  <a:moveTo>
                    <a:pt x="242" y="40"/>
                  </a:moveTo>
                  <a:cubicBezTo>
                    <a:pt x="253" y="40"/>
                    <a:pt x="262" y="31"/>
                    <a:pt x="262" y="20"/>
                  </a:cubicBezTo>
                  <a:cubicBezTo>
                    <a:pt x="262" y="9"/>
                    <a:pt x="253" y="0"/>
                    <a:pt x="242" y="0"/>
                  </a:cubicBezTo>
                  <a:cubicBezTo>
                    <a:pt x="231" y="0"/>
                    <a:pt x="222" y="9"/>
                    <a:pt x="222" y="20"/>
                  </a:cubicBezTo>
                  <a:cubicBezTo>
                    <a:pt x="222" y="24"/>
                    <a:pt x="224" y="28"/>
                    <a:pt x="226" y="31"/>
                  </a:cubicBezTo>
                  <a:cubicBezTo>
                    <a:pt x="126" y="98"/>
                    <a:pt x="126" y="98"/>
                    <a:pt x="126" y="9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0" y="2"/>
                    <a:pt x="21" y="0"/>
                    <a:pt x="13" y="3"/>
                  </a:cubicBezTo>
                  <a:cubicBezTo>
                    <a:pt x="5" y="6"/>
                    <a:pt x="0" y="14"/>
                    <a:pt x="0" y="22"/>
                  </a:cubicBezTo>
                  <a:cubicBezTo>
                    <a:pt x="0" y="82"/>
                    <a:pt x="22" y="141"/>
                    <a:pt x="67" y="185"/>
                  </a:cubicBezTo>
                  <a:cubicBezTo>
                    <a:pt x="111" y="230"/>
                    <a:pt x="170" y="252"/>
                    <a:pt x="230" y="252"/>
                  </a:cubicBezTo>
                  <a:cubicBezTo>
                    <a:pt x="238" y="252"/>
                    <a:pt x="246" y="247"/>
                    <a:pt x="249" y="239"/>
                  </a:cubicBezTo>
                  <a:cubicBezTo>
                    <a:pt x="252" y="231"/>
                    <a:pt x="250" y="222"/>
                    <a:pt x="244" y="216"/>
                  </a:cubicBezTo>
                  <a:cubicBezTo>
                    <a:pt x="164" y="136"/>
                    <a:pt x="164" y="136"/>
                    <a:pt x="164" y="136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34" y="38"/>
                    <a:pt x="238" y="40"/>
                    <a:pt x="242" y="4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54" name="Freeform 6"/>
            <p:cNvSpPr>
              <a:spLocks noChangeArrowheads="1"/>
            </p:cNvSpPr>
            <p:nvPr/>
          </p:nvSpPr>
          <p:spPr bwMode="auto">
            <a:xfrm>
              <a:off x="0" y="776287"/>
              <a:ext cx="492125" cy="434975"/>
            </a:xfrm>
            <a:custGeom>
              <a:avLst/>
              <a:gdLst>
                <a:gd name="T0" fmla="*/ 427770 w 130"/>
                <a:gd name="T1" fmla="*/ 166425 h 115"/>
                <a:gd name="T2" fmla="*/ 408842 w 130"/>
                <a:gd name="T3" fmla="*/ 143731 h 115"/>
                <a:gd name="T4" fmla="*/ 219563 w 130"/>
                <a:gd name="T5" fmla="*/ 0 h 115"/>
                <a:gd name="T6" fmla="*/ 215778 w 130"/>
                <a:gd name="T7" fmla="*/ 0 h 115"/>
                <a:gd name="T8" fmla="*/ 215778 w 130"/>
                <a:gd name="T9" fmla="*/ 0 h 115"/>
                <a:gd name="T10" fmla="*/ 3786 w 130"/>
                <a:gd name="T11" fmla="*/ 378239 h 115"/>
                <a:gd name="T12" fmla="*/ 3786 w 130"/>
                <a:gd name="T13" fmla="*/ 416063 h 115"/>
                <a:gd name="T14" fmla="*/ 37856 w 130"/>
                <a:gd name="T15" fmla="*/ 434975 h 115"/>
                <a:gd name="T16" fmla="*/ 454269 w 130"/>
                <a:gd name="T17" fmla="*/ 434975 h 115"/>
                <a:gd name="T18" fmla="*/ 484554 w 130"/>
                <a:gd name="T19" fmla="*/ 419845 h 115"/>
                <a:gd name="T20" fmla="*/ 488339 w 130"/>
                <a:gd name="T21" fmla="*/ 385804 h 115"/>
                <a:gd name="T22" fmla="*/ 427770 w 130"/>
                <a:gd name="T23" fmla="*/ 166425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30"/>
                <a:gd name="T37" fmla="*/ 0 h 115"/>
                <a:gd name="T38" fmla="*/ 130 w 130"/>
                <a:gd name="T39" fmla="*/ 115 h 11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30" h="115">
                  <a:moveTo>
                    <a:pt x="113" y="44"/>
                  </a:moveTo>
                  <a:cubicBezTo>
                    <a:pt x="112" y="42"/>
                    <a:pt x="110" y="39"/>
                    <a:pt x="108" y="38"/>
                  </a:cubicBezTo>
                  <a:cubicBezTo>
                    <a:pt x="90" y="28"/>
                    <a:pt x="73" y="16"/>
                    <a:pt x="5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0" y="103"/>
                    <a:pt x="0" y="107"/>
                    <a:pt x="1" y="110"/>
                  </a:cubicBezTo>
                  <a:cubicBezTo>
                    <a:pt x="3" y="113"/>
                    <a:pt x="6" y="115"/>
                    <a:pt x="10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3" y="115"/>
                    <a:pt x="126" y="114"/>
                    <a:pt x="128" y="111"/>
                  </a:cubicBezTo>
                  <a:cubicBezTo>
                    <a:pt x="130" y="109"/>
                    <a:pt x="130" y="105"/>
                    <a:pt x="129" y="102"/>
                  </a:cubicBezTo>
                  <a:lnTo>
                    <a:pt x="113" y="4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64" name="Group 250"/>
          <p:cNvGrpSpPr>
            <a:grpSpLocks/>
          </p:cNvGrpSpPr>
          <p:nvPr/>
        </p:nvGrpSpPr>
        <p:grpSpPr bwMode="auto">
          <a:xfrm>
            <a:off x="1409700" y="5378450"/>
            <a:ext cx="271463" cy="187325"/>
            <a:chOff x="0" y="0"/>
            <a:chExt cx="1212850" cy="836612"/>
          </a:xfrm>
        </p:grpSpPr>
        <p:sp>
          <p:nvSpPr>
            <p:cNvPr id="22748" name="Freeform 10"/>
            <p:cNvSpPr>
              <a:spLocks noChangeArrowheads="1"/>
            </p:cNvSpPr>
            <p:nvPr/>
          </p:nvSpPr>
          <p:spPr bwMode="auto">
            <a:xfrm>
              <a:off x="147638" y="152400"/>
              <a:ext cx="355600" cy="322262"/>
            </a:xfrm>
            <a:custGeom>
              <a:avLst/>
              <a:gdLst>
                <a:gd name="T0" fmla="*/ 351817 w 94"/>
                <a:gd name="T1" fmla="*/ 322262 h 85"/>
                <a:gd name="T2" fmla="*/ 344251 w 94"/>
                <a:gd name="T3" fmla="*/ 272975 h 85"/>
                <a:gd name="T4" fmla="*/ 264809 w 94"/>
                <a:gd name="T5" fmla="*/ 231270 h 85"/>
                <a:gd name="T6" fmla="*/ 223196 w 94"/>
                <a:gd name="T7" fmla="*/ 212314 h 85"/>
                <a:gd name="T8" fmla="*/ 223196 w 94"/>
                <a:gd name="T9" fmla="*/ 178192 h 85"/>
                <a:gd name="T10" fmla="*/ 238328 w 94"/>
                <a:gd name="T11" fmla="*/ 136487 h 85"/>
                <a:gd name="T12" fmla="*/ 257243 w 94"/>
                <a:gd name="T13" fmla="*/ 117531 h 85"/>
                <a:gd name="T14" fmla="*/ 245894 w 94"/>
                <a:gd name="T15" fmla="*/ 90992 h 85"/>
                <a:gd name="T16" fmla="*/ 249677 w 94"/>
                <a:gd name="T17" fmla="*/ 56870 h 85"/>
                <a:gd name="T18" fmla="*/ 177800 w 94"/>
                <a:gd name="T19" fmla="*/ 0 h 85"/>
                <a:gd name="T20" fmla="*/ 109706 w 94"/>
                <a:gd name="T21" fmla="*/ 56870 h 85"/>
                <a:gd name="T22" fmla="*/ 109706 w 94"/>
                <a:gd name="T23" fmla="*/ 90992 h 85"/>
                <a:gd name="T24" fmla="*/ 102140 w 94"/>
                <a:gd name="T25" fmla="*/ 117531 h 85"/>
                <a:gd name="T26" fmla="*/ 117272 w 94"/>
                <a:gd name="T27" fmla="*/ 136487 h 85"/>
                <a:gd name="T28" fmla="*/ 136187 w 94"/>
                <a:gd name="T29" fmla="*/ 178192 h 85"/>
                <a:gd name="T30" fmla="*/ 136187 w 94"/>
                <a:gd name="T31" fmla="*/ 212314 h 85"/>
                <a:gd name="T32" fmla="*/ 90791 w 94"/>
                <a:gd name="T33" fmla="*/ 231270 h 85"/>
                <a:gd name="T34" fmla="*/ 11349 w 94"/>
                <a:gd name="T35" fmla="*/ 272975 h 85"/>
                <a:gd name="T36" fmla="*/ 3783 w 94"/>
                <a:gd name="T37" fmla="*/ 322262 h 85"/>
                <a:gd name="T38" fmla="*/ 351817 w 94"/>
                <a:gd name="T39" fmla="*/ 322262 h 8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4"/>
                <a:gd name="T61" fmla="*/ 0 h 85"/>
                <a:gd name="T62" fmla="*/ 94 w 94"/>
                <a:gd name="T63" fmla="*/ 85 h 8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4" h="85">
                  <a:moveTo>
                    <a:pt x="93" y="85"/>
                  </a:moveTo>
                  <a:cubicBezTo>
                    <a:pt x="93" y="85"/>
                    <a:pt x="94" y="76"/>
                    <a:pt x="91" y="72"/>
                  </a:cubicBezTo>
                  <a:cubicBezTo>
                    <a:pt x="89" y="68"/>
                    <a:pt x="79" y="65"/>
                    <a:pt x="70" y="61"/>
                  </a:cubicBezTo>
                  <a:cubicBezTo>
                    <a:pt x="61" y="57"/>
                    <a:pt x="59" y="56"/>
                    <a:pt x="59" y="56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62" y="45"/>
                    <a:pt x="63" y="36"/>
                  </a:cubicBezTo>
                  <a:cubicBezTo>
                    <a:pt x="65" y="37"/>
                    <a:pt x="68" y="33"/>
                    <a:pt x="68" y="31"/>
                  </a:cubicBezTo>
                  <a:cubicBezTo>
                    <a:pt x="68" y="29"/>
                    <a:pt x="67" y="24"/>
                    <a:pt x="65" y="24"/>
                  </a:cubicBezTo>
                  <a:cubicBezTo>
                    <a:pt x="65" y="20"/>
                    <a:pt x="66" y="17"/>
                    <a:pt x="66" y="15"/>
                  </a:cubicBezTo>
                  <a:cubicBezTo>
                    <a:pt x="65" y="7"/>
                    <a:pt x="58" y="0"/>
                    <a:pt x="47" y="0"/>
                  </a:cubicBezTo>
                  <a:cubicBezTo>
                    <a:pt x="36" y="0"/>
                    <a:pt x="29" y="7"/>
                    <a:pt x="29" y="15"/>
                  </a:cubicBezTo>
                  <a:cubicBezTo>
                    <a:pt x="29" y="17"/>
                    <a:pt x="29" y="20"/>
                    <a:pt x="29" y="24"/>
                  </a:cubicBezTo>
                  <a:cubicBezTo>
                    <a:pt x="27" y="24"/>
                    <a:pt x="26" y="29"/>
                    <a:pt x="27" y="31"/>
                  </a:cubicBezTo>
                  <a:cubicBezTo>
                    <a:pt x="27" y="33"/>
                    <a:pt x="29" y="37"/>
                    <a:pt x="31" y="36"/>
                  </a:cubicBezTo>
                  <a:cubicBezTo>
                    <a:pt x="32" y="45"/>
                    <a:pt x="36" y="47"/>
                    <a:pt x="36" y="4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3" y="57"/>
                    <a:pt x="24" y="61"/>
                  </a:cubicBezTo>
                  <a:cubicBezTo>
                    <a:pt x="15" y="65"/>
                    <a:pt x="6" y="68"/>
                    <a:pt x="3" y="72"/>
                  </a:cubicBezTo>
                  <a:cubicBezTo>
                    <a:pt x="0" y="76"/>
                    <a:pt x="1" y="85"/>
                    <a:pt x="1" y="85"/>
                  </a:cubicBezTo>
                  <a:lnTo>
                    <a:pt x="93" y="8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49" name="Rectangle 11"/>
            <p:cNvSpPr>
              <a:spLocks noChangeArrowheads="1"/>
            </p:cNvSpPr>
            <p:nvPr/>
          </p:nvSpPr>
          <p:spPr bwMode="auto">
            <a:xfrm>
              <a:off x="606425" y="152400"/>
              <a:ext cx="303213" cy="76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2750" name="Rectangle 12"/>
            <p:cNvSpPr>
              <a:spLocks noChangeArrowheads="1"/>
            </p:cNvSpPr>
            <p:nvPr/>
          </p:nvSpPr>
          <p:spPr bwMode="auto">
            <a:xfrm>
              <a:off x="606425" y="304800"/>
              <a:ext cx="454025" cy="76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2751" name="Rectangle 13"/>
            <p:cNvSpPr>
              <a:spLocks noChangeArrowheads="1"/>
            </p:cNvSpPr>
            <p:nvPr/>
          </p:nvSpPr>
          <p:spPr bwMode="auto">
            <a:xfrm>
              <a:off x="606425" y="455612"/>
              <a:ext cx="377825" cy="76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2752" name="Freeform 14"/>
            <p:cNvSpPr>
              <a:spLocks noEditPoints="1" noChangeArrowheads="1"/>
            </p:cNvSpPr>
            <p:nvPr/>
          </p:nvSpPr>
          <p:spPr bwMode="auto">
            <a:xfrm>
              <a:off x="0" y="0"/>
              <a:ext cx="1212850" cy="836612"/>
            </a:xfrm>
            <a:custGeom>
              <a:avLst/>
              <a:gdLst>
                <a:gd name="T0" fmla="*/ 0 w 320"/>
                <a:gd name="T1" fmla="*/ 0 h 220"/>
                <a:gd name="T2" fmla="*/ 0 w 320"/>
                <a:gd name="T3" fmla="*/ 836612 h 220"/>
                <a:gd name="T4" fmla="*/ 1212850 w 320"/>
                <a:gd name="T5" fmla="*/ 836612 h 220"/>
                <a:gd name="T6" fmla="*/ 1212850 w 320"/>
                <a:gd name="T7" fmla="*/ 0 h 220"/>
                <a:gd name="T8" fmla="*/ 0 w 320"/>
                <a:gd name="T9" fmla="*/ 0 h 220"/>
                <a:gd name="T10" fmla="*/ 1137047 w 320"/>
                <a:gd name="T11" fmla="*/ 760556 h 220"/>
                <a:gd name="T12" fmla="*/ 977860 w 320"/>
                <a:gd name="T13" fmla="*/ 760556 h 220"/>
                <a:gd name="T14" fmla="*/ 985441 w 320"/>
                <a:gd name="T15" fmla="*/ 722529 h 220"/>
                <a:gd name="T16" fmla="*/ 871736 w 320"/>
                <a:gd name="T17" fmla="*/ 608445 h 220"/>
                <a:gd name="T18" fmla="*/ 758031 w 320"/>
                <a:gd name="T19" fmla="*/ 722529 h 220"/>
                <a:gd name="T20" fmla="*/ 765612 w 320"/>
                <a:gd name="T21" fmla="*/ 760556 h 220"/>
                <a:gd name="T22" fmla="*/ 447238 w 320"/>
                <a:gd name="T23" fmla="*/ 760556 h 220"/>
                <a:gd name="T24" fmla="*/ 454819 w 320"/>
                <a:gd name="T25" fmla="*/ 722529 h 220"/>
                <a:gd name="T26" fmla="*/ 341114 w 320"/>
                <a:gd name="T27" fmla="*/ 608445 h 220"/>
                <a:gd name="T28" fmla="*/ 227409 w 320"/>
                <a:gd name="T29" fmla="*/ 722529 h 220"/>
                <a:gd name="T30" fmla="*/ 234990 w 320"/>
                <a:gd name="T31" fmla="*/ 760556 h 220"/>
                <a:gd name="T32" fmla="*/ 75803 w 320"/>
                <a:gd name="T33" fmla="*/ 760556 h 220"/>
                <a:gd name="T34" fmla="*/ 75803 w 320"/>
                <a:gd name="T35" fmla="*/ 76056 h 220"/>
                <a:gd name="T36" fmla="*/ 1137047 w 320"/>
                <a:gd name="T37" fmla="*/ 76056 h 220"/>
                <a:gd name="T38" fmla="*/ 1137047 w 320"/>
                <a:gd name="T39" fmla="*/ 760556 h 22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20"/>
                <a:gd name="T61" fmla="*/ 0 h 220"/>
                <a:gd name="T62" fmla="*/ 320 w 320"/>
                <a:gd name="T63" fmla="*/ 220 h 22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20" h="220">
                  <a:moveTo>
                    <a:pt x="0" y="0"/>
                  </a:moveTo>
                  <a:cubicBezTo>
                    <a:pt x="0" y="220"/>
                    <a:pt x="0" y="220"/>
                    <a:pt x="0" y="220"/>
                  </a:cubicBezTo>
                  <a:cubicBezTo>
                    <a:pt x="320" y="220"/>
                    <a:pt x="320" y="220"/>
                    <a:pt x="320" y="220"/>
                  </a:cubicBezTo>
                  <a:cubicBezTo>
                    <a:pt x="320" y="0"/>
                    <a:pt x="320" y="0"/>
                    <a:pt x="320" y="0"/>
                  </a:cubicBezTo>
                  <a:lnTo>
                    <a:pt x="0" y="0"/>
                  </a:lnTo>
                  <a:close/>
                  <a:moveTo>
                    <a:pt x="300" y="200"/>
                  </a:moveTo>
                  <a:cubicBezTo>
                    <a:pt x="258" y="200"/>
                    <a:pt x="258" y="200"/>
                    <a:pt x="258" y="200"/>
                  </a:cubicBezTo>
                  <a:cubicBezTo>
                    <a:pt x="259" y="197"/>
                    <a:pt x="260" y="194"/>
                    <a:pt x="260" y="190"/>
                  </a:cubicBezTo>
                  <a:cubicBezTo>
                    <a:pt x="260" y="173"/>
                    <a:pt x="247" y="160"/>
                    <a:pt x="230" y="160"/>
                  </a:cubicBezTo>
                  <a:cubicBezTo>
                    <a:pt x="213" y="160"/>
                    <a:pt x="200" y="173"/>
                    <a:pt x="200" y="190"/>
                  </a:cubicBezTo>
                  <a:cubicBezTo>
                    <a:pt x="200" y="194"/>
                    <a:pt x="201" y="197"/>
                    <a:pt x="202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9" y="197"/>
                    <a:pt x="120" y="194"/>
                    <a:pt x="120" y="190"/>
                  </a:cubicBezTo>
                  <a:cubicBezTo>
                    <a:pt x="120" y="173"/>
                    <a:pt x="107" y="160"/>
                    <a:pt x="90" y="160"/>
                  </a:cubicBezTo>
                  <a:cubicBezTo>
                    <a:pt x="73" y="160"/>
                    <a:pt x="60" y="173"/>
                    <a:pt x="60" y="190"/>
                  </a:cubicBezTo>
                  <a:cubicBezTo>
                    <a:pt x="60" y="194"/>
                    <a:pt x="61" y="197"/>
                    <a:pt x="62" y="200"/>
                  </a:cubicBezTo>
                  <a:cubicBezTo>
                    <a:pt x="20" y="200"/>
                    <a:pt x="20" y="200"/>
                    <a:pt x="20" y="20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300" y="20"/>
                    <a:pt x="300" y="20"/>
                    <a:pt x="300" y="20"/>
                  </a:cubicBezTo>
                  <a:lnTo>
                    <a:pt x="300" y="20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65" name="Group 256"/>
          <p:cNvGrpSpPr>
            <a:grpSpLocks/>
          </p:cNvGrpSpPr>
          <p:nvPr/>
        </p:nvGrpSpPr>
        <p:grpSpPr bwMode="auto">
          <a:xfrm>
            <a:off x="2033588" y="5384800"/>
            <a:ext cx="298450" cy="169863"/>
            <a:chOff x="0" y="0"/>
            <a:chExt cx="1931988" cy="1330325"/>
          </a:xfrm>
        </p:grpSpPr>
        <p:sp>
          <p:nvSpPr>
            <p:cNvPr id="22746" name="Freeform 18"/>
            <p:cNvSpPr>
              <a:spLocks noChangeArrowheads="1"/>
            </p:cNvSpPr>
            <p:nvPr/>
          </p:nvSpPr>
          <p:spPr bwMode="auto">
            <a:xfrm>
              <a:off x="0" y="0"/>
              <a:ext cx="1327150" cy="1330325"/>
            </a:xfrm>
            <a:custGeom>
              <a:avLst/>
              <a:gdLst>
                <a:gd name="T0" fmla="*/ 1206500 w 352"/>
                <a:gd name="T1" fmla="*/ 0 h 352"/>
                <a:gd name="T2" fmla="*/ 120650 w 352"/>
                <a:gd name="T3" fmla="*/ 0 h 352"/>
                <a:gd name="T4" fmla="*/ 0 w 352"/>
                <a:gd name="T5" fmla="*/ 120939 h 352"/>
                <a:gd name="T6" fmla="*/ 0 w 352"/>
                <a:gd name="T7" fmla="*/ 1209386 h 352"/>
                <a:gd name="T8" fmla="*/ 120650 w 352"/>
                <a:gd name="T9" fmla="*/ 1330325 h 352"/>
                <a:gd name="T10" fmla="*/ 1206500 w 352"/>
                <a:gd name="T11" fmla="*/ 1330325 h 352"/>
                <a:gd name="T12" fmla="*/ 1327150 w 352"/>
                <a:gd name="T13" fmla="*/ 1209386 h 352"/>
                <a:gd name="T14" fmla="*/ 1327150 w 352"/>
                <a:gd name="T15" fmla="*/ 120939 h 352"/>
                <a:gd name="T16" fmla="*/ 1206500 w 352"/>
                <a:gd name="T17" fmla="*/ 0 h 3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52"/>
                <a:gd name="T28" fmla="*/ 0 h 352"/>
                <a:gd name="T29" fmla="*/ 352 w 352"/>
                <a:gd name="T30" fmla="*/ 352 h 35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47" name="Freeform 19"/>
            <p:cNvSpPr>
              <a:spLocks noChangeArrowheads="1"/>
            </p:cNvSpPr>
            <p:nvPr/>
          </p:nvSpPr>
          <p:spPr bwMode="auto">
            <a:xfrm>
              <a:off x="1447800" y="174625"/>
              <a:ext cx="484188" cy="977900"/>
            </a:xfrm>
            <a:custGeom>
              <a:avLst/>
              <a:gdLst>
                <a:gd name="T0" fmla="*/ 382055 w 128"/>
                <a:gd name="T1" fmla="*/ 33981 h 259"/>
                <a:gd name="T2" fmla="*/ 158874 w 128"/>
                <a:gd name="T3" fmla="*/ 166130 h 259"/>
                <a:gd name="T4" fmla="*/ 0 w 128"/>
                <a:gd name="T5" fmla="*/ 260522 h 259"/>
                <a:gd name="T6" fmla="*/ 0 w 128"/>
                <a:gd name="T7" fmla="*/ 713603 h 259"/>
                <a:gd name="T8" fmla="*/ 158874 w 128"/>
                <a:gd name="T9" fmla="*/ 807995 h 259"/>
                <a:gd name="T10" fmla="*/ 382055 w 128"/>
                <a:gd name="T11" fmla="*/ 943919 h 259"/>
                <a:gd name="T12" fmla="*/ 484188 w 128"/>
                <a:gd name="T13" fmla="*/ 883508 h 259"/>
                <a:gd name="T14" fmla="*/ 484188 w 128"/>
                <a:gd name="T15" fmla="*/ 94392 h 259"/>
                <a:gd name="T16" fmla="*/ 382055 w 128"/>
                <a:gd name="T17" fmla="*/ 33981 h 2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8"/>
                <a:gd name="T28" fmla="*/ 0 h 259"/>
                <a:gd name="T29" fmla="*/ 128 w 128"/>
                <a:gd name="T30" fmla="*/ 259 h 25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66" name="Group 259"/>
          <p:cNvGrpSpPr>
            <a:grpSpLocks/>
          </p:cNvGrpSpPr>
          <p:nvPr/>
        </p:nvGrpSpPr>
        <p:grpSpPr bwMode="auto">
          <a:xfrm>
            <a:off x="2651125" y="5359400"/>
            <a:ext cx="257175" cy="273050"/>
            <a:chOff x="0" y="0"/>
            <a:chExt cx="984250" cy="1049337"/>
          </a:xfrm>
        </p:grpSpPr>
        <p:sp>
          <p:nvSpPr>
            <p:cNvPr id="22741" name="Freeform 23"/>
            <p:cNvSpPr>
              <a:spLocks noEditPoints="1" noChangeArrowheads="1"/>
            </p:cNvSpPr>
            <p:nvPr/>
          </p:nvSpPr>
          <p:spPr bwMode="auto">
            <a:xfrm>
              <a:off x="590550" y="393700"/>
              <a:ext cx="393700" cy="655637"/>
            </a:xfrm>
            <a:custGeom>
              <a:avLst/>
              <a:gdLst>
                <a:gd name="T0" fmla="*/ 196850 w 104"/>
                <a:gd name="T1" fmla="*/ 0 h 173"/>
                <a:gd name="T2" fmla="*/ 0 w 104"/>
                <a:gd name="T3" fmla="*/ 197070 h 173"/>
                <a:gd name="T4" fmla="*/ 64355 w 104"/>
                <a:gd name="T5" fmla="*/ 341083 h 173"/>
                <a:gd name="T6" fmla="*/ 64355 w 104"/>
                <a:gd name="T7" fmla="*/ 655637 h 173"/>
                <a:gd name="T8" fmla="*/ 196850 w 104"/>
                <a:gd name="T9" fmla="*/ 526783 h 173"/>
                <a:gd name="T10" fmla="*/ 329345 w 104"/>
                <a:gd name="T11" fmla="*/ 655637 h 173"/>
                <a:gd name="T12" fmla="*/ 329345 w 104"/>
                <a:gd name="T13" fmla="*/ 341083 h 173"/>
                <a:gd name="T14" fmla="*/ 393700 w 104"/>
                <a:gd name="T15" fmla="*/ 197070 h 173"/>
                <a:gd name="T16" fmla="*/ 196850 w 104"/>
                <a:gd name="T17" fmla="*/ 0 h 173"/>
                <a:gd name="T18" fmla="*/ 196850 w 104"/>
                <a:gd name="T19" fmla="*/ 329713 h 173"/>
                <a:gd name="T20" fmla="*/ 64355 w 104"/>
                <a:gd name="T21" fmla="*/ 197070 h 173"/>
                <a:gd name="T22" fmla="*/ 196850 w 104"/>
                <a:gd name="T23" fmla="*/ 64427 h 173"/>
                <a:gd name="T24" fmla="*/ 329345 w 104"/>
                <a:gd name="T25" fmla="*/ 197070 h 173"/>
                <a:gd name="T26" fmla="*/ 196850 w 104"/>
                <a:gd name="T27" fmla="*/ 329713 h 17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4"/>
                <a:gd name="T43" fmla="*/ 0 h 173"/>
                <a:gd name="T44" fmla="*/ 104 w 104"/>
                <a:gd name="T45" fmla="*/ 173 h 17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4" h="173">
                  <a:moveTo>
                    <a:pt x="52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67"/>
                    <a:pt x="7" y="81"/>
                    <a:pt x="17" y="90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7" y="90"/>
                    <a:pt x="87" y="90"/>
                    <a:pt x="87" y="90"/>
                  </a:cubicBezTo>
                  <a:cubicBezTo>
                    <a:pt x="97" y="81"/>
                    <a:pt x="104" y="67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52" y="87"/>
                  </a:moveTo>
                  <a:cubicBezTo>
                    <a:pt x="33" y="87"/>
                    <a:pt x="17" y="71"/>
                    <a:pt x="17" y="52"/>
                  </a:cubicBezTo>
                  <a:cubicBezTo>
                    <a:pt x="17" y="33"/>
                    <a:pt x="33" y="17"/>
                    <a:pt x="52" y="17"/>
                  </a:cubicBezTo>
                  <a:cubicBezTo>
                    <a:pt x="71" y="17"/>
                    <a:pt x="87" y="33"/>
                    <a:pt x="87" y="52"/>
                  </a:cubicBezTo>
                  <a:cubicBezTo>
                    <a:pt x="87" y="71"/>
                    <a:pt x="71" y="87"/>
                    <a:pt x="52" y="8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42" name="Freeform 24"/>
            <p:cNvSpPr>
              <a:spLocks noChangeArrowheads="1"/>
            </p:cNvSpPr>
            <p:nvPr/>
          </p:nvSpPr>
          <p:spPr bwMode="auto">
            <a:xfrm>
              <a:off x="0" y="0"/>
              <a:ext cx="852488" cy="1049337"/>
            </a:xfrm>
            <a:custGeom>
              <a:avLst/>
              <a:gdLst>
                <a:gd name="T0" fmla="*/ 439738 w 537"/>
                <a:gd name="T1" fmla="*/ 920750 h 661"/>
                <a:gd name="T2" fmla="*/ 131763 w 537"/>
                <a:gd name="T3" fmla="*/ 920750 h 661"/>
                <a:gd name="T4" fmla="*/ 131763 w 537"/>
                <a:gd name="T5" fmla="*/ 133350 h 661"/>
                <a:gd name="T6" fmla="*/ 495300 w 537"/>
                <a:gd name="T7" fmla="*/ 133350 h 661"/>
                <a:gd name="T8" fmla="*/ 693738 w 537"/>
                <a:gd name="T9" fmla="*/ 330200 h 661"/>
                <a:gd name="T10" fmla="*/ 852488 w 537"/>
                <a:gd name="T11" fmla="*/ 330200 h 661"/>
                <a:gd name="T12" fmla="*/ 852488 w 537"/>
                <a:gd name="T13" fmla="*/ 300037 h 661"/>
                <a:gd name="T14" fmla="*/ 552450 w 537"/>
                <a:gd name="T15" fmla="*/ 0 h 661"/>
                <a:gd name="T16" fmla="*/ 0 w 537"/>
                <a:gd name="T17" fmla="*/ 0 h 661"/>
                <a:gd name="T18" fmla="*/ 0 w 537"/>
                <a:gd name="T19" fmla="*/ 1049337 h 661"/>
                <a:gd name="T20" fmla="*/ 563563 w 537"/>
                <a:gd name="T21" fmla="*/ 1049337 h 661"/>
                <a:gd name="T22" fmla="*/ 442913 w 537"/>
                <a:gd name="T23" fmla="*/ 920750 h 661"/>
                <a:gd name="T24" fmla="*/ 439738 w 537"/>
                <a:gd name="T25" fmla="*/ 920750 h 66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37"/>
                <a:gd name="T40" fmla="*/ 0 h 661"/>
                <a:gd name="T41" fmla="*/ 537 w 537"/>
                <a:gd name="T42" fmla="*/ 661 h 66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37" h="661">
                  <a:moveTo>
                    <a:pt x="277" y="580"/>
                  </a:moveTo>
                  <a:lnTo>
                    <a:pt x="83" y="580"/>
                  </a:lnTo>
                  <a:lnTo>
                    <a:pt x="83" y="84"/>
                  </a:lnTo>
                  <a:lnTo>
                    <a:pt x="312" y="84"/>
                  </a:lnTo>
                  <a:lnTo>
                    <a:pt x="437" y="208"/>
                  </a:lnTo>
                  <a:lnTo>
                    <a:pt x="537" y="208"/>
                  </a:lnTo>
                  <a:lnTo>
                    <a:pt x="537" y="189"/>
                  </a:lnTo>
                  <a:lnTo>
                    <a:pt x="348" y="0"/>
                  </a:lnTo>
                  <a:lnTo>
                    <a:pt x="0" y="0"/>
                  </a:lnTo>
                  <a:lnTo>
                    <a:pt x="0" y="661"/>
                  </a:lnTo>
                  <a:lnTo>
                    <a:pt x="355" y="661"/>
                  </a:lnTo>
                  <a:lnTo>
                    <a:pt x="279" y="580"/>
                  </a:lnTo>
                  <a:lnTo>
                    <a:pt x="277" y="58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43" name="Rectangle 25"/>
            <p:cNvSpPr>
              <a:spLocks noChangeArrowheads="1"/>
            </p:cNvSpPr>
            <p:nvPr/>
          </p:nvSpPr>
          <p:spPr bwMode="auto">
            <a:xfrm>
              <a:off x="196850" y="330200"/>
              <a:ext cx="330200" cy="6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2744" name="Rectangle 26"/>
            <p:cNvSpPr>
              <a:spLocks noChangeArrowheads="1"/>
            </p:cNvSpPr>
            <p:nvPr/>
          </p:nvSpPr>
          <p:spPr bwMode="auto">
            <a:xfrm>
              <a:off x="196850" y="458787"/>
              <a:ext cx="330200" cy="6826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2745" name="Rectangle 27"/>
            <p:cNvSpPr>
              <a:spLocks noChangeArrowheads="1"/>
            </p:cNvSpPr>
            <p:nvPr/>
          </p:nvSpPr>
          <p:spPr bwMode="auto">
            <a:xfrm>
              <a:off x="196850" y="590550"/>
              <a:ext cx="330200" cy="6508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</p:grpSp>
      <p:grpSp>
        <p:nvGrpSpPr>
          <p:cNvPr id="22667" name="Group 265"/>
          <p:cNvGrpSpPr>
            <a:grpSpLocks/>
          </p:cNvGrpSpPr>
          <p:nvPr/>
        </p:nvGrpSpPr>
        <p:grpSpPr bwMode="auto">
          <a:xfrm>
            <a:off x="3228975" y="5367338"/>
            <a:ext cx="266700" cy="254000"/>
            <a:chOff x="0" y="0"/>
            <a:chExt cx="6746875" cy="6419850"/>
          </a:xfrm>
        </p:grpSpPr>
        <p:sp>
          <p:nvSpPr>
            <p:cNvPr id="22734" name="Freeform 5"/>
            <p:cNvSpPr>
              <a:spLocks noEditPoints="1" noChangeArrowheads="1"/>
            </p:cNvSpPr>
            <p:nvPr/>
          </p:nvSpPr>
          <p:spPr bwMode="auto">
            <a:xfrm>
              <a:off x="0" y="0"/>
              <a:ext cx="6746875" cy="6419850"/>
            </a:xfrm>
            <a:custGeom>
              <a:avLst/>
              <a:gdLst>
                <a:gd name="T0" fmla="*/ 6179627 w 1796"/>
                <a:gd name="T1" fmla="*/ 0 h 1709"/>
                <a:gd name="T2" fmla="*/ 567248 w 1796"/>
                <a:gd name="T3" fmla="*/ 0 h 1709"/>
                <a:gd name="T4" fmla="*/ 0 w 1796"/>
                <a:gd name="T5" fmla="*/ 567231 h 1709"/>
                <a:gd name="T6" fmla="*/ 0 w 1796"/>
                <a:gd name="T7" fmla="*/ 4909739 h 1709"/>
                <a:gd name="T8" fmla="*/ 567248 w 1796"/>
                <a:gd name="T9" fmla="*/ 5476970 h 1709"/>
                <a:gd name="T10" fmla="*/ 2276507 w 1796"/>
                <a:gd name="T11" fmla="*/ 5476970 h 1709"/>
                <a:gd name="T12" fmla="*/ 1975978 w 1796"/>
                <a:gd name="T13" fmla="*/ 5803785 h 1709"/>
                <a:gd name="T14" fmla="*/ 1814444 w 1796"/>
                <a:gd name="T15" fmla="*/ 5972827 h 1709"/>
                <a:gd name="T16" fmla="*/ 1799417 w 1796"/>
                <a:gd name="T17" fmla="*/ 6232025 h 1709"/>
                <a:gd name="T18" fmla="*/ 2227671 w 1796"/>
                <a:gd name="T19" fmla="*/ 6419850 h 1709"/>
                <a:gd name="T20" fmla="*/ 4519204 w 1796"/>
                <a:gd name="T21" fmla="*/ 6419850 h 1709"/>
                <a:gd name="T22" fmla="*/ 4943701 w 1796"/>
                <a:gd name="T23" fmla="*/ 6232025 h 1709"/>
                <a:gd name="T24" fmla="*/ 4928675 w 1796"/>
                <a:gd name="T25" fmla="*/ 5972827 h 1709"/>
                <a:gd name="T26" fmla="*/ 4770897 w 1796"/>
                <a:gd name="T27" fmla="*/ 5803785 h 1709"/>
                <a:gd name="T28" fmla="*/ 4470368 w 1796"/>
                <a:gd name="T29" fmla="*/ 5476970 h 1709"/>
                <a:gd name="T30" fmla="*/ 6179627 w 1796"/>
                <a:gd name="T31" fmla="*/ 5476970 h 1709"/>
                <a:gd name="T32" fmla="*/ 6746875 w 1796"/>
                <a:gd name="T33" fmla="*/ 4909739 h 1709"/>
                <a:gd name="T34" fmla="*/ 6746875 w 1796"/>
                <a:gd name="T35" fmla="*/ 567231 h 1709"/>
                <a:gd name="T36" fmla="*/ 6179627 w 1796"/>
                <a:gd name="T37" fmla="*/ 0 h 1709"/>
                <a:gd name="T38" fmla="*/ 4624389 w 1796"/>
                <a:gd name="T39" fmla="*/ 5954045 h 1709"/>
                <a:gd name="T40" fmla="*/ 4759627 w 1796"/>
                <a:gd name="T41" fmla="*/ 6093035 h 1709"/>
                <a:gd name="T42" fmla="*/ 4752114 w 1796"/>
                <a:gd name="T43" fmla="*/ 6141869 h 1709"/>
                <a:gd name="T44" fmla="*/ 4519204 w 1796"/>
                <a:gd name="T45" fmla="*/ 6209486 h 1709"/>
                <a:gd name="T46" fmla="*/ 2227671 w 1796"/>
                <a:gd name="T47" fmla="*/ 6209486 h 1709"/>
                <a:gd name="T48" fmla="*/ 1991004 w 1796"/>
                <a:gd name="T49" fmla="*/ 6141869 h 1709"/>
                <a:gd name="T50" fmla="*/ 1983491 w 1796"/>
                <a:gd name="T51" fmla="*/ 6096791 h 1709"/>
                <a:gd name="T52" fmla="*/ 1983491 w 1796"/>
                <a:gd name="T53" fmla="*/ 6096791 h 1709"/>
                <a:gd name="T54" fmla="*/ 2122486 w 1796"/>
                <a:gd name="T55" fmla="*/ 5954045 h 1709"/>
                <a:gd name="T56" fmla="*/ 2524443 w 1796"/>
                <a:gd name="T57" fmla="*/ 5476970 h 1709"/>
                <a:gd name="T58" fmla="*/ 4222432 w 1796"/>
                <a:gd name="T59" fmla="*/ 5476970 h 1709"/>
                <a:gd name="T60" fmla="*/ 4624389 w 1796"/>
                <a:gd name="T61" fmla="*/ 5954045 h 1709"/>
                <a:gd name="T62" fmla="*/ 6326134 w 1796"/>
                <a:gd name="T63" fmla="*/ 4909739 h 1709"/>
                <a:gd name="T64" fmla="*/ 6179627 w 1796"/>
                <a:gd name="T65" fmla="*/ 5056242 h 1709"/>
                <a:gd name="T66" fmla="*/ 567248 w 1796"/>
                <a:gd name="T67" fmla="*/ 5056242 h 1709"/>
                <a:gd name="T68" fmla="*/ 420741 w 1796"/>
                <a:gd name="T69" fmla="*/ 4909739 h 1709"/>
                <a:gd name="T70" fmla="*/ 420741 w 1796"/>
                <a:gd name="T71" fmla="*/ 567231 h 1709"/>
                <a:gd name="T72" fmla="*/ 567248 w 1796"/>
                <a:gd name="T73" fmla="*/ 420727 h 1709"/>
                <a:gd name="T74" fmla="*/ 6179627 w 1796"/>
                <a:gd name="T75" fmla="*/ 420727 h 1709"/>
                <a:gd name="T76" fmla="*/ 6326134 w 1796"/>
                <a:gd name="T77" fmla="*/ 567231 h 1709"/>
                <a:gd name="T78" fmla="*/ 6326134 w 1796"/>
                <a:gd name="T79" fmla="*/ 4909739 h 170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796"/>
                <a:gd name="T121" fmla="*/ 0 h 1709"/>
                <a:gd name="T122" fmla="*/ 1796 w 1796"/>
                <a:gd name="T123" fmla="*/ 1709 h 170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796" h="1709">
                  <a:moveTo>
                    <a:pt x="1645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68" y="0"/>
                    <a:pt x="0" y="67"/>
                    <a:pt x="0" y="151"/>
                  </a:cubicBezTo>
                  <a:cubicBezTo>
                    <a:pt x="0" y="1307"/>
                    <a:pt x="0" y="1307"/>
                    <a:pt x="0" y="1307"/>
                  </a:cubicBezTo>
                  <a:cubicBezTo>
                    <a:pt x="0" y="1390"/>
                    <a:pt x="68" y="1458"/>
                    <a:pt x="151" y="1458"/>
                  </a:cubicBezTo>
                  <a:cubicBezTo>
                    <a:pt x="606" y="1458"/>
                    <a:pt x="606" y="1458"/>
                    <a:pt x="606" y="1458"/>
                  </a:cubicBezTo>
                  <a:cubicBezTo>
                    <a:pt x="582" y="1488"/>
                    <a:pt x="544" y="1527"/>
                    <a:pt x="526" y="1545"/>
                  </a:cubicBezTo>
                  <a:cubicBezTo>
                    <a:pt x="506" y="1564"/>
                    <a:pt x="491" y="1579"/>
                    <a:pt x="483" y="1590"/>
                  </a:cubicBezTo>
                  <a:cubicBezTo>
                    <a:pt x="472" y="1605"/>
                    <a:pt x="467" y="1634"/>
                    <a:pt x="479" y="1659"/>
                  </a:cubicBezTo>
                  <a:cubicBezTo>
                    <a:pt x="491" y="1682"/>
                    <a:pt x="520" y="1709"/>
                    <a:pt x="593" y="1709"/>
                  </a:cubicBezTo>
                  <a:cubicBezTo>
                    <a:pt x="1203" y="1709"/>
                    <a:pt x="1203" y="1709"/>
                    <a:pt x="1203" y="1709"/>
                  </a:cubicBezTo>
                  <a:cubicBezTo>
                    <a:pt x="1276" y="1709"/>
                    <a:pt x="1305" y="1682"/>
                    <a:pt x="1316" y="1659"/>
                  </a:cubicBezTo>
                  <a:cubicBezTo>
                    <a:pt x="1329" y="1634"/>
                    <a:pt x="1324" y="1605"/>
                    <a:pt x="1312" y="1590"/>
                  </a:cubicBezTo>
                  <a:cubicBezTo>
                    <a:pt x="1304" y="1579"/>
                    <a:pt x="1289" y="1564"/>
                    <a:pt x="1270" y="1545"/>
                  </a:cubicBezTo>
                  <a:cubicBezTo>
                    <a:pt x="1252" y="1527"/>
                    <a:pt x="1213" y="1488"/>
                    <a:pt x="1190" y="1458"/>
                  </a:cubicBezTo>
                  <a:cubicBezTo>
                    <a:pt x="1645" y="1458"/>
                    <a:pt x="1645" y="1458"/>
                    <a:pt x="1645" y="1458"/>
                  </a:cubicBezTo>
                  <a:cubicBezTo>
                    <a:pt x="1728" y="1458"/>
                    <a:pt x="1796" y="1390"/>
                    <a:pt x="1796" y="1307"/>
                  </a:cubicBezTo>
                  <a:cubicBezTo>
                    <a:pt x="1796" y="151"/>
                    <a:pt x="1796" y="151"/>
                    <a:pt x="1796" y="151"/>
                  </a:cubicBezTo>
                  <a:cubicBezTo>
                    <a:pt x="1796" y="67"/>
                    <a:pt x="1728" y="0"/>
                    <a:pt x="1645" y="0"/>
                  </a:cubicBezTo>
                  <a:close/>
                  <a:moveTo>
                    <a:pt x="1231" y="1585"/>
                  </a:moveTo>
                  <a:cubicBezTo>
                    <a:pt x="1247" y="1601"/>
                    <a:pt x="1262" y="1616"/>
                    <a:pt x="1267" y="1622"/>
                  </a:cubicBezTo>
                  <a:cubicBezTo>
                    <a:pt x="1267" y="1622"/>
                    <a:pt x="1269" y="1629"/>
                    <a:pt x="1265" y="1635"/>
                  </a:cubicBezTo>
                  <a:cubicBezTo>
                    <a:pt x="1258" y="1646"/>
                    <a:pt x="1235" y="1653"/>
                    <a:pt x="1203" y="1653"/>
                  </a:cubicBezTo>
                  <a:cubicBezTo>
                    <a:pt x="593" y="1653"/>
                    <a:pt x="593" y="1653"/>
                    <a:pt x="593" y="1653"/>
                  </a:cubicBezTo>
                  <a:cubicBezTo>
                    <a:pt x="561" y="1653"/>
                    <a:pt x="538" y="1646"/>
                    <a:pt x="530" y="1635"/>
                  </a:cubicBezTo>
                  <a:cubicBezTo>
                    <a:pt x="527" y="1629"/>
                    <a:pt x="528" y="1623"/>
                    <a:pt x="528" y="1623"/>
                  </a:cubicBezTo>
                  <a:cubicBezTo>
                    <a:pt x="528" y="1623"/>
                    <a:pt x="528" y="1623"/>
                    <a:pt x="528" y="1623"/>
                  </a:cubicBezTo>
                  <a:cubicBezTo>
                    <a:pt x="534" y="1616"/>
                    <a:pt x="549" y="1601"/>
                    <a:pt x="565" y="1585"/>
                  </a:cubicBezTo>
                  <a:cubicBezTo>
                    <a:pt x="614" y="1536"/>
                    <a:pt x="654" y="1494"/>
                    <a:pt x="672" y="1458"/>
                  </a:cubicBezTo>
                  <a:cubicBezTo>
                    <a:pt x="1124" y="1458"/>
                    <a:pt x="1124" y="1458"/>
                    <a:pt x="1124" y="1458"/>
                  </a:cubicBezTo>
                  <a:cubicBezTo>
                    <a:pt x="1142" y="1494"/>
                    <a:pt x="1182" y="1536"/>
                    <a:pt x="1231" y="1585"/>
                  </a:cubicBezTo>
                  <a:close/>
                  <a:moveTo>
                    <a:pt x="1684" y="1307"/>
                  </a:moveTo>
                  <a:cubicBezTo>
                    <a:pt x="1684" y="1328"/>
                    <a:pt x="1666" y="1346"/>
                    <a:pt x="1645" y="1346"/>
                  </a:cubicBezTo>
                  <a:cubicBezTo>
                    <a:pt x="151" y="1346"/>
                    <a:pt x="151" y="1346"/>
                    <a:pt x="151" y="1346"/>
                  </a:cubicBezTo>
                  <a:cubicBezTo>
                    <a:pt x="129" y="1346"/>
                    <a:pt x="112" y="1328"/>
                    <a:pt x="112" y="1307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2" y="129"/>
                    <a:pt x="129" y="112"/>
                    <a:pt x="151" y="112"/>
                  </a:cubicBezTo>
                  <a:cubicBezTo>
                    <a:pt x="1645" y="112"/>
                    <a:pt x="1645" y="112"/>
                    <a:pt x="1645" y="112"/>
                  </a:cubicBezTo>
                  <a:cubicBezTo>
                    <a:pt x="1666" y="112"/>
                    <a:pt x="1684" y="129"/>
                    <a:pt x="1684" y="151"/>
                  </a:cubicBezTo>
                  <a:lnTo>
                    <a:pt x="1684" y="130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35" name="Freeform 6"/>
            <p:cNvSpPr>
              <a:spLocks noEditPoints="1" noChangeArrowheads="1"/>
            </p:cNvSpPr>
            <p:nvPr/>
          </p:nvSpPr>
          <p:spPr bwMode="auto">
            <a:xfrm>
              <a:off x="841375" y="841375"/>
              <a:ext cx="5064125" cy="3376613"/>
            </a:xfrm>
            <a:custGeom>
              <a:avLst/>
              <a:gdLst>
                <a:gd name="T0" fmla="*/ 4703475 w 1348"/>
                <a:gd name="T1" fmla="*/ 0 h 899"/>
                <a:gd name="T2" fmla="*/ 360650 w 1348"/>
                <a:gd name="T3" fmla="*/ 0 h 899"/>
                <a:gd name="T4" fmla="*/ 0 w 1348"/>
                <a:gd name="T5" fmla="*/ 356817 h 899"/>
                <a:gd name="T6" fmla="*/ 0 w 1348"/>
                <a:gd name="T7" fmla="*/ 3016040 h 899"/>
                <a:gd name="T8" fmla="*/ 360650 w 1348"/>
                <a:gd name="T9" fmla="*/ 3376613 h 899"/>
                <a:gd name="T10" fmla="*/ 4703475 w 1348"/>
                <a:gd name="T11" fmla="*/ 3376613 h 899"/>
                <a:gd name="T12" fmla="*/ 5064125 w 1348"/>
                <a:gd name="T13" fmla="*/ 3016040 h 899"/>
                <a:gd name="T14" fmla="*/ 5064125 w 1348"/>
                <a:gd name="T15" fmla="*/ 356817 h 899"/>
                <a:gd name="T16" fmla="*/ 4703475 w 1348"/>
                <a:gd name="T17" fmla="*/ 0 h 899"/>
                <a:gd name="T18" fmla="*/ 4849989 w 1348"/>
                <a:gd name="T19" fmla="*/ 3016040 h 899"/>
                <a:gd name="T20" fmla="*/ 4703475 w 1348"/>
                <a:gd name="T21" fmla="*/ 3166279 h 899"/>
                <a:gd name="T22" fmla="*/ 360650 w 1348"/>
                <a:gd name="T23" fmla="*/ 3166279 h 899"/>
                <a:gd name="T24" fmla="*/ 210379 w 1348"/>
                <a:gd name="T25" fmla="*/ 3016040 h 899"/>
                <a:gd name="T26" fmla="*/ 210379 w 1348"/>
                <a:gd name="T27" fmla="*/ 356817 h 899"/>
                <a:gd name="T28" fmla="*/ 360650 w 1348"/>
                <a:gd name="T29" fmla="*/ 210334 h 899"/>
                <a:gd name="T30" fmla="*/ 4703475 w 1348"/>
                <a:gd name="T31" fmla="*/ 210334 h 899"/>
                <a:gd name="T32" fmla="*/ 4849989 w 1348"/>
                <a:gd name="T33" fmla="*/ 356817 h 899"/>
                <a:gd name="T34" fmla="*/ 4849989 w 1348"/>
                <a:gd name="T35" fmla="*/ 3016040 h 89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48"/>
                <a:gd name="T55" fmla="*/ 0 h 899"/>
                <a:gd name="T56" fmla="*/ 1348 w 1348"/>
                <a:gd name="T57" fmla="*/ 899 h 89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48" h="899">
                  <a:moveTo>
                    <a:pt x="1252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43" y="0"/>
                    <a:pt x="0" y="43"/>
                    <a:pt x="0" y="95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0" y="856"/>
                    <a:pt x="43" y="899"/>
                    <a:pt x="96" y="899"/>
                  </a:cubicBezTo>
                  <a:cubicBezTo>
                    <a:pt x="1252" y="899"/>
                    <a:pt x="1252" y="899"/>
                    <a:pt x="1252" y="899"/>
                  </a:cubicBezTo>
                  <a:cubicBezTo>
                    <a:pt x="1305" y="899"/>
                    <a:pt x="1348" y="856"/>
                    <a:pt x="1348" y="803"/>
                  </a:cubicBezTo>
                  <a:cubicBezTo>
                    <a:pt x="1348" y="95"/>
                    <a:pt x="1348" y="95"/>
                    <a:pt x="1348" y="95"/>
                  </a:cubicBezTo>
                  <a:cubicBezTo>
                    <a:pt x="1348" y="43"/>
                    <a:pt x="1305" y="0"/>
                    <a:pt x="1252" y="0"/>
                  </a:cubicBezTo>
                  <a:close/>
                  <a:moveTo>
                    <a:pt x="1291" y="803"/>
                  </a:moveTo>
                  <a:cubicBezTo>
                    <a:pt x="1291" y="825"/>
                    <a:pt x="1274" y="843"/>
                    <a:pt x="1252" y="843"/>
                  </a:cubicBezTo>
                  <a:cubicBezTo>
                    <a:pt x="96" y="843"/>
                    <a:pt x="96" y="843"/>
                    <a:pt x="96" y="843"/>
                  </a:cubicBezTo>
                  <a:cubicBezTo>
                    <a:pt x="74" y="843"/>
                    <a:pt x="56" y="825"/>
                    <a:pt x="56" y="803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74"/>
                    <a:pt x="74" y="56"/>
                    <a:pt x="96" y="56"/>
                  </a:cubicBezTo>
                  <a:cubicBezTo>
                    <a:pt x="1252" y="56"/>
                    <a:pt x="1252" y="56"/>
                    <a:pt x="1252" y="56"/>
                  </a:cubicBezTo>
                  <a:cubicBezTo>
                    <a:pt x="1274" y="56"/>
                    <a:pt x="1291" y="74"/>
                    <a:pt x="1291" y="95"/>
                  </a:cubicBezTo>
                  <a:lnTo>
                    <a:pt x="1291" y="80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36" name="Freeform 7"/>
            <p:cNvSpPr>
              <a:spLocks noEditPoints="1" noChangeArrowheads="1"/>
            </p:cNvSpPr>
            <p:nvPr/>
          </p:nvSpPr>
          <p:spPr bwMode="auto">
            <a:xfrm>
              <a:off x="3057525" y="4316413"/>
              <a:ext cx="631825" cy="630238"/>
            </a:xfrm>
            <a:custGeom>
              <a:avLst/>
              <a:gdLst>
                <a:gd name="T0" fmla="*/ 315913 w 168"/>
                <a:gd name="T1" fmla="*/ 0 h 168"/>
                <a:gd name="T2" fmla="*/ 0 w 168"/>
                <a:gd name="T3" fmla="*/ 315119 h 168"/>
                <a:gd name="T4" fmla="*/ 315913 w 168"/>
                <a:gd name="T5" fmla="*/ 630238 h 168"/>
                <a:gd name="T6" fmla="*/ 631825 w 168"/>
                <a:gd name="T7" fmla="*/ 315119 h 168"/>
                <a:gd name="T8" fmla="*/ 315913 w 168"/>
                <a:gd name="T9" fmla="*/ 0 h 168"/>
                <a:gd name="T10" fmla="*/ 315913 w 168"/>
                <a:gd name="T11" fmla="*/ 420159 h 168"/>
                <a:gd name="T12" fmla="*/ 210608 w 168"/>
                <a:gd name="T13" fmla="*/ 315119 h 168"/>
                <a:gd name="T14" fmla="*/ 315913 w 168"/>
                <a:gd name="T15" fmla="*/ 210079 h 168"/>
                <a:gd name="T16" fmla="*/ 421217 w 168"/>
                <a:gd name="T17" fmla="*/ 315119 h 168"/>
                <a:gd name="T18" fmla="*/ 315913 w 168"/>
                <a:gd name="T19" fmla="*/ 420159 h 1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8"/>
                <a:gd name="T31" fmla="*/ 0 h 168"/>
                <a:gd name="T32" fmla="*/ 168 w 168"/>
                <a:gd name="T33" fmla="*/ 168 h 1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8" h="168">
                  <a:moveTo>
                    <a:pt x="84" y="0"/>
                  </a:moveTo>
                  <a:cubicBezTo>
                    <a:pt x="38" y="0"/>
                    <a:pt x="0" y="38"/>
                    <a:pt x="0" y="84"/>
                  </a:cubicBezTo>
                  <a:cubicBezTo>
                    <a:pt x="0" y="131"/>
                    <a:pt x="38" y="168"/>
                    <a:pt x="84" y="168"/>
                  </a:cubicBezTo>
                  <a:cubicBezTo>
                    <a:pt x="130" y="168"/>
                    <a:pt x="168" y="131"/>
                    <a:pt x="168" y="84"/>
                  </a:cubicBezTo>
                  <a:cubicBezTo>
                    <a:pt x="168" y="38"/>
                    <a:pt x="130" y="0"/>
                    <a:pt x="84" y="0"/>
                  </a:cubicBezTo>
                  <a:close/>
                  <a:moveTo>
                    <a:pt x="84" y="112"/>
                  </a:moveTo>
                  <a:cubicBezTo>
                    <a:pt x="68" y="112"/>
                    <a:pt x="56" y="100"/>
                    <a:pt x="56" y="84"/>
                  </a:cubicBezTo>
                  <a:cubicBezTo>
                    <a:pt x="56" y="69"/>
                    <a:pt x="68" y="56"/>
                    <a:pt x="84" y="56"/>
                  </a:cubicBezTo>
                  <a:cubicBezTo>
                    <a:pt x="99" y="56"/>
                    <a:pt x="112" y="69"/>
                    <a:pt x="112" y="84"/>
                  </a:cubicBezTo>
                  <a:cubicBezTo>
                    <a:pt x="112" y="100"/>
                    <a:pt x="99" y="112"/>
                    <a:pt x="84" y="1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37" name="Freeform 8"/>
            <p:cNvSpPr>
              <a:spLocks noChangeArrowheads="1"/>
            </p:cNvSpPr>
            <p:nvPr/>
          </p:nvSpPr>
          <p:spPr bwMode="auto">
            <a:xfrm>
              <a:off x="2527300" y="2528888"/>
              <a:ext cx="628650" cy="1262063"/>
            </a:xfrm>
            <a:custGeom>
              <a:avLst/>
              <a:gdLst>
                <a:gd name="T0" fmla="*/ 470546 w 167"/>
                <a:gd name="T1" fmla="*/ 0 h 336"/>
                <a:gd name="T2" fmla="*/ 158104 w 167"/>
                <a:gd name="T3" fmla="*/ 0 h 336"/>
                <a:gd name="T4" fmla="*/ 0 w 167"/>
                <a:gd name="T5" fmla="*/ 157758 h 336"/>
                <a:gd name="T6" fmla="*/ 0 w 167"/>
                <a:gd name="T7" fmla="*/ 1104305 h 336"/>
                <a:gd name="T8" fmla="*/ 158104 w 167"/>
                <a:gd name="T9" fmla="*/ 1262063 h 336"/>
                <a:gd name="T10" fmla="*/ 470546 w 167"/>
                <a:gd name="T11" fmla="*/ 1262063 h 336"/>
                <a:gd name="T12" fmla="*/ 628650 w 167"/>
                <a:gd name="T13" fmla="*/ 1104305 h 336"/>
                <a:gd name="T14" fmla="*/ 628650 w 167"/>
                <a:gd name="T15" fmla="*/ 157758 h 336"/>
                <a:gd name="T16" fmla="*/ 470546 w 167"/>
                <a:gd name="T17" fmla="*/ 0 h 3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7"/>
                <a:gd name="T28" fmla="*/ 0 h 336"/>
                <a:gd name="T29" fmla="*/ 167 w 167"/>
                <a:gd name="T30" fmla="*/ 336 h 3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7" h="336">
                  <a:moveTo>
                    <a:pt x="125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8"/>
                    <a:pt x="0" y="42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0" y="317"/>
                    <a:pt x="19" y="336"/>
                    <a:pt x="42" y="336"/>
                  </a:cubicBezTo>
                  <a:cubicBezTo>
                    <a:pt x="125" y="336"/>
                    <a:pt x="125" y="336"/>
                    <a:pt x="125" y="336"/>
                  </a:cubicBezTo>
                  <a:cubicBezTo>
                    <a:pt x="148" y="336"/>
                    <a:pt x="167" y="317"/>
                    <a:pt x="167" y="294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38" name="Freeform 9"/>
            <p:cNvSpPr>
              <a:spLocks noChangeArrowheads="1"/>
            </p:cNvSpPr>
            <p:nvPr/>
          </p:nvSpPr>
          <p:spPr bwMode="auto">
            <a:xfrm>
              <a:off x="4630738" y="1262063"/>
              <a:ext cx="635000" cy="2528888"/>
            </a:xfrm>
            <a:custGeom>
              <a:avLst/>
              <a:gdLst>
                <a:gd name="T0" fmla="*/ 473432 w 169"/>
                <a:gd name="T1" fmla="*/ 0 h 673"/>
                <a:gd name="T2" fmla="*/ 157811 w 169"/>
                <a:gd name="T3" fmla="*/ 0 h 673"/>
                <a:gd name="T4" fmla="*/ 0 w 169"/>
                <a:gd name="T5" fmla="*/ 154063 h 673"/>
                <a:gd name="T6" fmla="*/ 0 w 169"/>
                <a:gd name="T7" fmla="*/ 2374825 h 673"/>
                <a:gd name="T8" fmla="*/ 157811 w 169"/>
                <a:gd name="T9" fmla="*/ 2528888 h 673"/>
                <a:gd name="T10" fmla="*/ 473432 w 169"/>
                <a:gd name="T11" fmla="*/ 2528888 h 673"/>
                <a:gd name="T12" fmla="*/ 635000 w 169"/>
                <a:gd name="T13" fmla="*/ 2374825 h 673"/>
                <a:gd name="T14" fmla="*/ 635000 w 169"/>
                <a:gd name="T15" fmla="*/ 154063 h 673"/>
                <a:gd name="T16" fmla="*/ 473432 w 169"/>
                <a:gd name="T17" fmla="*/ 0 h 6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9"/>
                <a:gd name="T28" fmla="*/ 0 h 673"/>
                <a:gd name="T29" fmla="*/ 169 w 169"/>
                <a:gd name="T30" fmla="*/ 673 h 67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9" h="673">
                  <a:moveTo>
                    <a:pt x="126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632"/>
                    <a:pt x="0" y="632"/>
                    <a:pt x="0" y="632"/>
                  </a:cubicBezTo>
                  <a:cubicBezTo>
                    <a:pt x="0" y="655"/>
                    <a:pt x="19" y="673"/>
                    <a:pt x="42" y="673"/>
                  </a:cubicBezTo>
                  <a:cubicBezTo>
                    <a:pt x="126" y="673"/>
                    <a:pt x="126" y="673"/>
                    <a:pt x="126" y="673"/>
                  </a:cubicBezTo>
                  <a:cubicBezTo>
                    <a:pt x="150" y="673"/>
                    <a:pt x="169" y="655"/>
                    <a:pt x="169" y="632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69" y="19"/>
                    <a:pt x="150" y="0"/>
                    <a:pt x="12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39" name="Freeform 10"/>
            <p:cNvSpPr>
              <a:spLocks noChangeArrowheads="1"/>
            </p:cNvSpPr>
            <p:nvPr/>
          </p:nvSpPr>
          <p:spPr bwMode="auto">
            <a:xfrm>
              <a:off x="3582988" y="2108200"/>
              <a:ext cx="627063" cy="1682750"/>
            </a:xfrm>
            <a:custGeom>
              <a:avLst/>
              <a:gdLst>
                <a:gd name="T0" fmla="*/ 469359 w 167"/>
                <a:gd name="T1" fmla="*/ 0 h 448"/>
                <a:gd name="T2" fmla="*/ 153950 w 167"/>
                <a:gd name="T3" fmla="*/ 0 h 448"/>
                <a:gd name="T4" fmla="*/ 0 w 167"/>
                <a:gd name="T5" fmla="*/ 150246 h 448"/>
                <a:gd name="T6" fmla="*/ 0 w 167"/>
                <a:gd name="T7" fmla="*/ 1528748 h 448"/>
                <a:gd name="T8" fmla="*/ 153950 w 167"/>
                <a:gd name="T9" fmla="*/ 1682750 h 448"/>
                <a:gd name="T10" fmla="*/ 469359 w 167"/>
                <a:gd name="T11" fmla="*/ 1682750 h 448"/>
                <a:gd name="T12" fmla="*/ 627063 w 167"/>
                <a:gd name="T13" fmla="*/ 1528748 h 448"/>
                <a:gd name="T14" fmla="*/ 627063 w 167"/>
                <a:gd name="T15" fmla="*/ 150246 h 448"/>
                <a:gd name="T16" fmla="*/ 469359 w 167"/>
                <a:gd name="T17" fmla="*/ 0 h 4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7"/>
                <a:gd name="T28" fmla="*/ 0 h 448"/>
                <a:gd name="T29" fmla="*/ 167 w 167"/>
                <a:gd name="T30" fmla="*/ 448 h 4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7" h="448">
                  <a:moveTo>
                    <a:pt x="125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30"/>
                    <a:pt x="18" y="448"/>
                    <a:pt x="41" y="448"/>
                  </a:cubicBezTo>
                  <a:cubicBezTo>
                    <a:pt x="125" y="448"/>
                    <a:pt x="125" y="448"/>
                    <a:pt x="125" y="448"/>
                  </a:cubicBezTo>
                  <a:cubicBezTo>
                    <a:pt x="148" y="448"/>
                    <a:pt x="167" y="430"/>
                    <a:pt x="167" y="407"/>
                  </a:cubicBezTo>
                  <a:cubicBezTo>
                    <a:pt x="167" y="40"/>
                    <a:pt x="167" y="40"/>
                    <a:pt x="167" y="40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40" name="Freeform 11"/>
            <p:cNvSpPr>
              <a:spLocks noChangeArrowheads="1"/>
            </p:cNvSpPr>
            <p:nvPr/>
          </p:nvSpPr>
          <p:spPr bwMode="auto">
            <a:xfrm>
              <a:off x="1473200" y="1682750"/>
              <a:ext cx="633413" cy="2108200"/>
            </a:xfrm>
            <a:custGeom>
              <a:avLst/>
              <a:gdLst>
                <a:gd name="T0" fmla="*/ 475997 w 169"/>
                <a:gd name="T1" fmla="*/ 0 h 561"/>
                <a:gd name="T2" fmla="*/ 161164 w 169"/>
                <a:gd name="T3" fmla="*/ 0 h 561"/>
                <a:gd name="T4" fmla="*/ 0 w 169"/>
                <a:gd name="T5" fmla="*/ 150317 h 561"/>
                <a:gd name="T6" fmla="*/ 0 w 169"/>
                <a:gd name="T7" fmla="*/ 1957883 h 561"/>
                <a:gd name="T8" fmla="*/ 161164 w 169"/>
                <a:gd name="T9" fmla="*/ 2108200 h 561"/>
                <a:gd name="T10" fmla="*/ 475997 w 169"/>
                <a:gd name="T11" fmla="*/ 2108200 h 561"/>
                <a:gd name="T12" fmla="*/ 633413 w 169"/>
                <a:gd name="T13" fmla="*/ 1957883 h 561"/>
                <a:gd name="T14" fmla="*/ 633413 w 169"/>
                <a:gd name="T15" fmla="*/ 150317 h 561"/>
                <a:gd name="T16" fmla="*/ 475997 w 169"/>
                <a:gd name="T17" fmla="*/ 0 h 5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9"/>
                <a:gd name="T28" fmla="*/ 0 h 561"/>
                <a:gd name="T29" fmla="*/ 169 w 169"/>
                <a:gd name="T30" fmla="*/ 561 h 5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9" h="561">
                  <a:moveTo>
                    <a:pt x="127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43"/>
                    <a:pt x="19" y="561"/>
                    <a:pt x="43" y="561"/>
                  </a:cubicBezTo>
                  <a:cubicBezTo>
                    <a:pt x="127" y="561"/>
                    <a:pt x="127" y="561"/>
                    <a:pt x="127" y="561"/>
                  </a:cubicBezTo>
                  <a:cubicBezTo>
                    <a:pt x="150" y="561"/>
                    <a:pt x="169" y="543"/>
                    <a:pt x="169" y="521"/>
                  </a:cubicBezTo>
                  <a:cubicBezTo>
                    <a:pt x="169" y="40"/>
                    <a:pt x="169" y="40"/>
                    <a:pt x="169" y="40"/>
                  </a:cubicBezTo>
                  <a:cubicBezTo>
                    <a:pt x="169" y="18"/>
                    <a:pt x="150" y="0"/>
                    <a:pt x="127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68" name="Group 273"/>
          <p:cNvGrpSpPr>
            <a:grpSpLocks/>
          </p:cNvGrpSpPr>
          <p:nvPr/>
        </p:nvGrpSpPr>
        <p:grpSpPr bwMode="auto">
          <a:xfrm>
            <a:off x="3836988" y="5349875"/>
            <a:ext cx="193675" cy="257175"/>
            <a:chOff x="0" y="0"/>
            <a:chExt cx="1733550" cy="2306638"/>
          </a:xfrm>
        </p:grpSpPr>
        <p:sp>
          <p:nvSpPr>
            <p:cNvPr id="22726" name="Freeform 29"/>
            <p:cNvSpPr>
              <a:spLocks noChangeArrowheads="1"/>
            </p:cNvSpPr>
            <p:nvPr/>
          </p:nvSpPr>
          <p:spPr bwMode="auto">
            <a:xfrm>
              <a:off x="301625" y="1598613"/>
              <a:ext cx="1155700" cy="71438"/>
            </a:xfrm>
            <a:custGeom>
              <a:avLst/>
              <a:gdLst>
                <a:gd name="T0" fmla="*/ 33991 w 306"/>
                <a:gd name="T1" fmla="*/ 0 h 19"/>
                <a:gd name="T2" fmla="*/ 0 w 306"/>
                <a:gd name="T3" fmla="*/ 37599 h 19"/>
                <a:gd name="T4" fmla="*/ 33991 w 306"/>
                <a:gd name="T5" fmla="*/ 71438 h 19"/>
                <a:gd name="T6" fmla="*/ 1121709 w 306"/>
                <a:gd name="T7" fmla="*/ 71438 h 19"/>
                <a:gd name="T8" fmla="*/ 1155700 w 306"/>
                <a:gd name="T9" fmla="*/ 37599 h 19"/>
                <a:gd name="T10" fmla="*/ 1121709 w 306"/>
                <a:gd name="T11" fmla="*/ 0 h 19"/>
                <a:gd name="T12" fmla="*/ 33991 w 306"/>
                <a:gd name="T13" fmla="*/ 0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6"/>
                <a:gd name="T22" fmla="*/ 0 h 19"/>
                <a:gd name="T23" fmla="*/ 306 w 306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6" h="19">
                  <a:moveTo>
                    <a:pt x="9" y="0"/>
                  </a:move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10"/>
                  </a:cubicBezTo>
                  <a:cubicBezTo>
                    <a:pt x="306" y="5"/>
                    <a:pt x="302" y="0"/>
                    <a:pt x="297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27" name="Freeform 30"/>
            <p:cNvSpPr>
              <a:spLocks noChangeArrowheads="1"/>
            </p:cNvSpPr>
            <p:nvPr/>
          </p:nvSpPr>
          <p:spPr bwMode="auto">
            <a:xfrm>
              <a:off x="301625" y="1816100"/>
              <a:ext cx="1155700" cy="71438"/>
            </a:xfrm>
            <a:custGeom>
              <a:avLst/>
              <a:gdLst>
                <a:gd name="T0" fmla="*/ 1121709 w 306"/>
                <a:gd name="T1" fmla="*/ 0 h 19"/>
                <a:gd name="T2" fmla="*/ 33991 w 306"/>
                <a:gd name="T3" fmla="*/ 0 h 19"/>
                <a:gd name="T4" fmla="*/ 0 w 306"/>
                <a:gd name="T5" fmla="*/ 33839 h 19"/>
                <a:gd name="T6" fmla="*/ 33991 w 306"/>
                <a:gd name="T7" fmla="*/ 71438 h 19"/>
                <a:gd name="T8" fmla="*/ 1121709 w 306"/>
                <a:gd name="T9" fmla="*/ 71438 h 19"/>
                <a:gd name="T10" fmla="*/ 1155700 w 306"/>
                <a:gd name="T11" fmla="*/ 33839 h 19"/>
                <a:gd name="T12" fmla="*/ 1121709 w 306"/>
                <a:gd name="T13" fmla="*/ 0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6"/>
                <a:gd name="T22" fmla="*/ 0 h 19"/>
                <a:gd name="T23" fmla="*/ 306 w 306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6" h="19">
                  <a:moveTo>
                    <a:pt x="29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9"/>
                  </a:cubicBezTo>
                  <a:cubicBezTo>
                    <a:pt x="306" y="4"/>
                    <a:pt x="302" y="0"/>
                    <a:pt x="297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28" name="Freeform 31"/>
            <p:cNvSpPr>
              <a:spLocks noEditPoints="1" noChangeArrowheads="1"/>
            </p:cNvSpPr>
            <p:nvPr/>
          </p:nvSpPr>
          <p:spPr bwMode="auto">
            <a:xfrm>
              <a:off x="0" y="0"/>
              <a:ext cx="1733550" cy="2306638"/>
            </a:xfrm>
            <a:custGeom>
              <a:avLst/>
              <a:gdLst>
                <a:gd name="T0" fmla="*/ 1333209 w 459"/>
                <a:gd name="T1" fmla="*/ 45228 h 612"/>
                <a:gd name="T2" fmla="*/ 1227459 w 459"/>
                <a:gd name="T3" fmla="*/ 0 h 612"/>
                <a:gd name="T4" fmla="*/ 215277 w 459"/>
                <a:gd name="T5" fmla="*/ 0 h 612"/>
                <a:gd name="T6" fmla="*/ 0 w 459"/>
                <a:gd name="T7" fmla="*/ 214834 h 612"/>
                <a:gd name="T8" fmla="*/ 0 w 459"/>
                <a:gd name="T9" fmla="*/ 2091804 h 612"/>
                <a:gd name="T10" fmla="*/ 215277 w 459"/>
                <a:gd name="T11" fmla="*/ 2306638 h 612"/>
                <a:gd name="T12" fmla="*/ 1518273 w 459"/>
                <a:gd name="T13" fmla="*/ 2306638 h 612"/>
                <a:gd name="T14" fmla="*/ 1733550 w 459"/>
                <a:gd name="T15" fmla="*/ 2091804 h 612"/>
                <a:gd name="T16" fmla="*/ 1733550 w 459"/>
                <a:gd name="T17" fmla="*/ 576660 h 612"/>
                <a:gd name="T18" fmla="*/ 1333209 w 459"/>
                <a:gd name="T19" fmla="*/ 45228 h 612"/>
                <a:gd name="T20" fmla="*/ 1299218 w 459"/>
                <a:gd name="T21" fmla="*/ 222372 h 612"/>
                <a:gd name="T22" fmla="*/ 1544710 w 459"/>
                <a:gd name="T23" fmla="*/ 505048 h 612"/>
                <a:gd name="T24" fmla="*/ 1299218 w 459"/>
                <a:gd name="T25" fmla="*/ 505048 h 612"/>
                <a:gd name="T26" fmla="*/ 1299218 w 459"/>
                <a:gd name="T27" fmla="*/ 222372 h 612"/>
                <a:gd name="T28" fmla="*/ 1590032 w 459"/>
                <a:gd name="T29" fmla="*/ 2091804 h 612"/>
                <a:gd name="T30" fmla="*/ 1518273 w 459"/>
                <a:gd name="T31" fmla="*/ 2163415 h 612"/>
                <a:gd name="T32" fmla="*/ 215277 w 459"/>
                <a:gd name="T33" fmla="*/ 2163415 h 612"/>
                <a:gd name="T34" fmla="*/ 143518 w 459"/>
                <a:gd name="T35" fmla="*/ 2091804 h 612"/>
                <a:gd name="T36" fmla="*/ 143518 w 459"/>
                <a:gd name="T37" fmla="*/ 214834 h 612"/>
                <a:gd name="T38" fmla="*/ 215277 w 459"/>
                <a:gd name="T39" fmla="*/ 143223 h 612"/>
                <a:gd name="T40" fmla="*/ 1155700 w 459"/>
                <a:gd name="T41" fmla="*/ 143223 h 612"/>
                <a:gd name="T42" fmla="*/ 1155700 w 459"/>
                <a:gd name="T43" fmla="*/ 648271 h 612"/>
                <a:gd name="T44" fmla="*/ 1590032 w 459"/>
                <a:gd name="T45" fmla="*/ 648271 h 612"/>
                <a:gd name="T46" fmla="*/ 1590032 w 459"/>
                <a:gd name="T47" fmla="*/ 2091804 h 61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59"/>
                <a:gd name="T73" fmla="*/ 0 h 612"/>
                <a:gd name="T74" fmla="*/ 459 w 459"/>
                <a:gd name="T75" fmla="*/ 612 h 61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59" h="612">
                  <a:moveTo>
                    <a:pt x="353" y="12"/>
                  </a:moveTo>
                  <a:cubicBezTo>
                    <a:pt x="346" y="4"/>
                    <a:pt x="336" y="0"/>
                    <a:pt x="32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87"/>
                    <a:pt x="26" y="612"/>
                    <a:pt x="57" y="612"/>
                  </a:cubicBezTo>
                  <a:cubicBezTo>
                    <a:pt x="402" y="612"/>
                    <a:pt x="402" y="612"/>
                    <a:pt x="402" y="612"/>
                  </a:cubicBezTo>
                  <a:cubicBezTo>
                    <a:pt x="434" y="612"/>
                    <a:pt x="459" y="587"/>
                    <a:pt x="459" y="555"/>
                  </a:cubicBezTo>
                  <a:cubicBezTo>
                    <a:pt x="459" y="153"/>
                    <a:pt x="459" y="153"/>
                    <a:pt x="459" y="153"/>
                  </a:cubicBezTo>
                  <a:cubicBezTo>
                    <a:pt x="459" y="138"/>
                    <a:pt x="459" y="127"/>
                    <a:pt x="353" y="12"/>
                  </a:cubicBezTo>
                  <a:close/>
                  <a:moveTo>
                    <a:pt x="344" y="59"/>
                  </a:moveTo>
                  <a:cubicBezTo>
                    <a:pt x="364" y="80"/>
                    <a:pt x="392" y="113"/>
                    <a:pt x="409" y="134"/>
                  </a:cubicBezTo>
                  <a:cubicBezTo>
                    <a:pt x="344" y="134"/>
                    <a:pt x="344" y="134"/>
                    <a:pt x="344" y="134"/>
                  </a:cubicBezTo>
                  <a:lnTo>
                    <a:pt x="344" y="59"/>
                  </a:lnTo>
                  <a:close/>
                  <a:moveTo>
                    <a:pt x="421" y="555"/>
                  </a:moveTo>
                  <a:cubicBezTo>
                    <a:pt x="421" y="566"/>
                    <a:pt x="412" y="574"/>
                    <a:pt x="402" y="574"/>
                  </a:cubicBezTo>
                  <a:cubicBezTo>
                    <a:pt x="57" y="574"/>
                    <a:pt x="57" y="574"/>
                    <a:pt x="57" y="574"/>
                  </a:cubicBezTo>
                  <a:cubicBezTo>
                    <a:pt x="47" y="574"/>
                    <a:pt x="38" y="566"/>
                    <a:pt x="38" y="55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47"/>
                    <a:pt x="47" y="38"/>
                    <a:pt x="57" y="38"/>
                  </a:cubicBezTo>
                  <a:cubicBezTo>
                    <a:pt x="306" y="38"/>
                    <a:pt x="306" y="38"/>
                    <a:pt x="306" y="38"/>
                  </a:cubicBezTo>
                  <a:cubicBezTo>
                    <a:pt x="306" y="172"/>
                    <a:pt x="306" y="172"/>
                    <a:pt x="306" y="172"/>
                  </a:cubicBezTo>
                  <a:cubicBezTo>
                    <a:pt x="421" y="172"/>
                    <a:pt x="421" y="172"/>
                    <a:pt x="421" y="172"/>
                  </a:cubicBezTo>
                  <a:lnTo>
                    <a:pt x="421" y="55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29" name="Freeform 32"/>
            <p:cNvSpPr>
              <a:spLocks noChangeArrowheads="1"/>
            </p:cNvSpPr>
            <p:nvPr/>
          </p:nvSpPr>
          <p:spPr bwMode="auto">
            <a:xfrm>
              <a:off x="285750" y="358775"/>
              <a:ext cx="725488" cy="146050"/>
            </a:xfrm>
            <a:custGeom>
              <a:avLst/>
              <a:gdLst>
                <a:gd name="T0" fmla="*/ 71793 w 192"/>
                <a:gd name="T1" fmla="*/ 146050 h 39"/>
                <a:gd name="T2" fmla="*/ 653695 w 192"/>
                <a:gd name="T3" fmla="*/ 146050 h 39"/>
                <a:gd name="T4" fmla="*/ 725488 w 192"/>
                <a:gd name="T5" fmla="*/ 74897 h 39"/>
                <a:gd name="T6" fmla="*/ 653695 w 192"/>
                <a:gd name="T7" fmla="*/ 0 h 39"/>
                <a:gd name="T8" fmla="*/ 71793 w 192"/>
                <a:gd name="T9" fmla="*/ 0 h 39"/>
                <a:gd name="T10" fmla="*/ 0 w 192"/>
                <a:gd name="T11" fmla="*/ 74897 h 39"/>
                <a:gd name="T12" fmla="*/ 71793 w 192"/>
                <a:gd name="T13" fmla="*/ 146050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2"/>
                <a:gd name="T22" fmla="*/ 0 h 39"/>
                <a:gd name="T23" fmla="*/ 192 w 192"/>
                <a:gd name="T24" fmla="*/ 39 h 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2" h="39">
                  <a:moveTo>
                    <a:pt x="19" y="39"/>
                  </a:moveTo>
                  <a:cubicBezTo>
                    <a:pt x="173" y="39"/>
                    <a:pt x="173" y="39"/>
                    <a:pt x="173" y="39"/>
                  </a:cubicBezTo>
                  <a:cubicBezTo>
                    <a:pt x="183" y="39"/>
                    <a:pt x="192" y="30"/>
                    <a:pt x="192" y="20"/>
                  </a:cubicBezTo>
                  <a:cubicBezTo>
                    <a:pt x="192" y="9"/>
                    <a:pt x="183" y="0"/>
                    <a:pt x="17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19" y="3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30" name="Freeform 33"/>
            <p:cNvSpPr>
              <a:spLocks noChangeArrowheads="1"/>
            </p:cNvSpPr>
            <p:nvPr/>
          </p:nvSpPr>
          <p:spPr bwMode="auto">
            <a:xfrm>
              <a:off x="285750" y="719138"/>
              <a:ext cx="725488" cy="73025"/>
            </a:xfrm>
            <a:custGeom>
              <a:avLst/>
              <a:gdLst>
                <a:gd name="T0" fmla="*/ 37786 w 192"/>
                <a:gd name="T1" fmla="*/ 73025 h 19"/>
                <a:gd name="T2" fmla="*/ 687702 w 192"/>
                <a:gd name="T3" fmla="*/ 73025 h 19"/>
                <a:gd name="T4" fmla="*/ 725488 w 192"/>
                <a:gd name="T5" fmla="*/ 38434 h 19"/>
                <a:gd name="T6" fmla="*/ 687702 w 192"/>
                <a:gd name="T7" fmla="*/ 0 h 19"/>
                <a:gd name="T8" fmla="*/ 37786 w 192"/>
                <a:gd name="T9" fmla="*/ 0 h 19"/>
                <a:gd name="T10" fmla="*/ 0 w 192"/>
                <a:gd name="T11" fmla="*/ 38434 h 19"/>
                <a:gd name="T12" fmla="*/ 37786 w 192"/>
                <a:gd name="T13" fmla="*/ 73025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2"/>
                <a:gd name="T22" fmla="*/ 0 h 19"/>
                <a:gd name="T23" fmla="*/ 192 w 192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2" h="19">
                  <a:moveTo>
                    <a:pt x="10" y="19"/>
                  </a:moveTo>
                  <a:cubicBezTo>
                    <a:pt x="182" y="19"/>
                    <a:pt x="182" y="19"/>
                    <a:pt x="182" y="19"/>
                  </a:cubicBezTo>
                  <a:cubicBezTo>
                    <a:pt x="188" y="19"/>
                    <a:pt x="192" y="15"/>
                    <a:pt x="192" y="10"/>
                  </a:cubicBezTo>
                  <a:cubicBezTo>
                    <a:pt x="192" y="4"/>
                    <a:pt x="188" y="0"/>
                    <a:pt x="1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31" name="Freeform 34"/>
            <p:cNvSpPr>
              <a:spLocks noChangeArrowheads="1"/>
            </p:cNvSpPr>
            <p:nvPr/>
          </p:nvSpPr>
          <p:spPr bwMode="auto">
            <a:xfrm>
              <a:off x="285750" y="938213"/>
              <a:ext cx="1160463" cy="71438"/>
            </a:xfrm>
            <a:custGeom>
              <a:avLst/>
              <a:gdLst>
                <a:gd name="T0" fmla="*/ 0 w 307"/>
                <a:gd name="T1" fmla="*/ 33839 h 19"/>
                <a:gd name="T2" fmla="*/ 37800 w 307"/>
                <a:gd name="T3" fmla="*/ 71438 h 19"/>
                <a:gd name="T4" fmla="*/ 1122663 w 307"/>
                <a:gd name="T5" fmla="*/ 71438 h 19"/>
                <a:gd name="T6" fmla="*/ 1160463 w 307"/>
                <a:gd name="T7" fmla="*/ 33839 h 19"/>
                <a:gd name="T8" fmla="*/ 1122663 w 307"/>
                <a:gd name="T9" fmla="*/ 0 h 19"/>
                <a:gd name="T10" fmla="*/ 37800 w 307"/>
                <a:gd name="T11" fmla="*/ 0 h 19"/>
                <a:gd name="T12" fmla="*/ 0 w 307"/>
                <a:gd name="T13" fmla="*/ 33839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7"/>
                <a:gd name="T22" fmla="*/ 0 h 19"/>
                <a:gd name="T23" fmla="*/ 307 w 307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7" h="19">
                  <a:moveTo>
                    <a:pt x="0" y="9"/>
                  </a:moveTo>
                  <a:cubicBezTo>
                    <a:pt x="0" y="14"/>
                    <a:pt x="5" y="19"/>
                    <a:pt x="10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7" y="14"/>
                    <a:pt x="307" y="9"/>
                  </a:cubicBezTo>
                  <a:cubicBezTo>
                    <a:pt x="307" y="4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32" name="Freeform 35"/>
            <p:cNvSpPr>
              <a:spLocks noChangeArrowheads="1"/>
            </p:cNvSpPr>
            <p:nvPr/>
          </p:nvSpPr>
          <p:spPr bwMode="auto">
            <a:xfrm>
              <a:off x="285750" y="1368425"/>
              <a:ext cx="1160463" cy="74613"/>
            </a:xfrm>
            <a:custGeom>
              <a:avLst/>
              <a:gdLst>
                <a:gd name="T0" fmla="*/ 1122663 w 307"/>
                <a:gd name="T1" fmla="*/ 74613 h 20"/>
                <a:gd name="T2" fmla="*/ 1160463 w 307"/>
                <a:gd name="T3" fmla="*/ 37307 h 20"/>
                <a:gd name="T4" fmla="*/ 1122663 w 307"/>
                <a:gd name="T5" fmla="*/ 0 h 20"/>
                <a:gd name="T6" fmla="*/ 37800 w 307"/>
                <a:gd name="T7" fmla="*/ 0 h 20"/>
                <a:gd name="T8" fmla="*/ 0 w 307"/>
                <a:gd name="T9" fmla="*/ 37307 h 20"/>
                <a:gd name="T10" fmla="*/ 37800 w 307"/>
                <a:gd name="T11" fmla="*/ 74613 h 20"/>
                <a:gd name="T12" fmla="*/ 1122663 w 307"/>
                <a:gd name="T13" fmla="*/ 74613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7"/>
                <a:gd name="T22" fmla="*/ 0 h 20"/>
                <a:gd name="T23" fmla="*/ 307 w 307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7" h="20">
                  <a:moveTo>
                    <a:pt x="297" y="20"/>
                  </a:moveTo>
                  <a:cubicBezTo>
                    <a:pt x="302" y="20"/>
                    <a:pt x="307" y="15"/>
                    <a:pt x="307" y="10"/>
                  </a:cubicBezTo>
                  <a:cubicBezTo>
                    <a:pt x="307" y="5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lnTo>
                    <a:pt x="297" y="2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33" name="Freeform 36"/>
            <p:cNvSpPr>
              <a:spLocks noChangeArrowheads="1"/>
            </p:cNvSpPr>
            <p:nvPr/>
          </p:nvSpPr>
          <p:spPr bwMode="auto">
            <a:xfrm>
              <a:off x="285750" y="1152525"/>
              <a:ext cx="1089025" cy="73025"/>
            </a:xfrm>
            <a:custGeom>
              <a:avLst/>
              <a:gdLst>
                <a:gd name="T0" fmla="*/ 37813 w 288"/>
                <a:gd name="T1" fmla="*/ 73025 h 19"/>
                <a:gd name="T2" fmla="*/ 1051212 w 288"/>
                <a:gd name="T3" fmla="*/ 73025 h 19"/>
                <a:gd name="T4" fmla="*/ 1089025 w 288"/>
                <a:gd name="T5" fmla="*/ 38434 h 19"/>
                <a:gd name="T6" fmla="*/ 1051212 w 288"/>
                <a:gd name="T7" fmla="*/ 0 h 19"/>
                <a:gd name="T8" fmla="*/ 37813 w 288"/>
                <a:gd name="T9" fmla="*/ 0 h 19"/>
                <a:gd name="T10" fmla="*/ 0 w 288"/>
                <a:gd name="T11" fmla="*/ 38434 h 19"/>
                <a:gd name="T12" fmla="*/ 37813 w 288"/>
                <a:gd name="T13" fmla="*/ 73025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8"/>
                <a:gd name="T22" fmla="*/ 0 h 19"/>
                <a:gd name="T23" fmla="*/ 288 w 288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8" h="19">
                  <a:moveTo>
                    <a:pt x="10" y="19"/>
                  </a:moveTo>
                  <a:cubicBezTo>
                    <a:pt x="278" y="19"/>
                    <a:pt x="278" y="19"/>
                    <a:pt x="278" y="19"/>
                  </a:cubicBezTo>
                  <a:cubicBezTo>
                    <a:pt x="283" y="19"/>
                    <a:pt x="288" y="15"/>
                    <a:pt x="288" y="10"/>
                  </a:cubicBezTo>
                  <a:cubicBezTo>
                    <a:pt x="288" y="4"/>
                    <a:pt x="283" y="0"/>
                    <a:pt x="27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69" name="Group 282"/>
          <p:cNvGrpSpPr>
            <a:grpSpLocks/>
          </p:cNvGrpSpPr>
          <p:nvPr/>
        </p:nvGrpSpPr>
        <p:grpSpPr bwMode="auto">
          <a:xfrm>
            <a:off x="4387850" y="5376863"/>
            <a:ext cx="255588" cy="206375"/>
            <a:chOff x="0" y="0"/>
            <a:chExt cx="4962526" cy="4024312"/>
          </a:xfrm>
        </p:grpSpPr>
        <p:sp>
          <p:nvSpPr>
            <p:cNvPr id="22722" name="Freeform 22"/>
            <p:cNvSpPr>
              <a:spLocks noEditPoints="1" noChangeArrowheads="1"/>
            </p:cNvSpPr>
            <p:nvPr/>
          </p:nvSpPr>
          <p:spPr bwMode="auto">
            <a:xfrm>
              <a:off x="1450975" y="2997200"/>
              <a:ext cx="1025525" cy="1027112"/>
            </a:xfrm>
            <a:custGeom>
              <a:avLst/>
              <a:gdLst>
                <a:gd name="T0" fmla="*/ 514641 w 273"/>
                <a:gd name="T1" fmla="*/ 1027112 h 273"/>
                <a:gd name="T2" fmla="*/ 0 w 273"/>
                <a:gd name="T3" fmla="*/ 511675 h 273"/>
                <a:gd name="T4" fmla="*/ 514641 w 273"/>
                <a:gd name="T5" fmla="*/ 0 h 273"/>
                <a:gd name="T6" fmla="*/ 1025525 w 273"/>
                <a:gd name="T7" fmla="*/ 511675 h 273"/>
                <a:gd name="T8" fmla="*/ 514641 w 273"/>
                <a:gd name="T9" fmla="*/ 1027112 h 273"/>
                <a:gd name="T10" fmla="*/ 514641 w 273"/>
                <a:gd name="T11" fmla="*/ 342371 h 273"/>
                <a:gd name="T12" fmla="*/ 341842 w 273"/>
                <a:gd name="T13" fmla="*/ 511675 h 273"/>
                <a:gd name="T14" fmla="*/ 514641 w 273"/>
                <a:gd name="T15" fmla="*/ 684741 h 273"/>
                <a:gd name="T16" fmla="*/ 683683 w 273"/>
                <a:gd name="T17" fmla="*/ 511675 h 273"/>
                <a:gd name="T18" fmla="*/ 514641 w 273"/>
                <a:gd name="T19" fmla="*/ 342371 h 27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3"/>
                <a:gd name="T31" fmla="*/ 0 h 273"/>
                <a:gd name="T32" fmla="*/ 273 w 273"/>
                <a:gd name="T33" fmla="*/ 273 h 27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3" h="273">
                  <a:moveTo>
                    <a:pt x="137" y="273"/>
                  </a:moveTo>
                  <a:cubicBezTo>
                    <a:pt x="61" y="273"/>
                    <a:pt x="0" y="212"/>
                    <a:pt x="0" y="136"/>
                  </a:cubicBezTo>
                  <a:cubicBezTo>
                    <a:pt x="0" y="61"/>
                    <a:pt x="61" y="0"/>
                    <a:pt x="137" y="0"/>
                  </a:cubicBezTo>
                  <a:cubicBezTo>
                    <a:pt x="212" y="0"/>
                    <a:pt x="273" y="61"/>
                    <a:pt x="273" y="136"/>
                  </a:cubicBezTo>
                  <a:cubicBezTo>
                    <a:pt x="273" y="212"/>
                    <a:pt x="212" y="273"/>
                    <a:pt x="137" y="273"/>
                  </a:cubicBezTo>
                  <a:close/>
                  <a:moveTo>
                    <a:pt x="137" y="91"/>
                  </a:moveTo>
                  <a:cubicBezTo>
                    <a:pt x="112" y="91"/>
                    <a:pt x="91" y="111"/>
                    <a:pt x="91" y="136"/>
                  </a:cubicBezTo>
                  <a:cubicBezTo>
                    <a:pt x="91" y="161"/>
                    <a:pt x="112" y="182"/>
                    <a:pt x="137" y="182"/>
                  </a:cubicBezTo>
                  <a:cubicBezTo>
                    <a:pt x="162" y="182"/>
                    <a:pt x="182" y="161"/>
                    <a:pt x="182" y="136"/>
                  </a:cubicBezTo>
                  <a:cubicBezTo>
                    <a:pt x="182" y="111"/>
                    <a:pt x="162" y="91"/>
                    <a:pt x="137" y="9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23" name="Freeform 23"/>
            <p:cNvSpPr>
              <a:spLocks noEditPoints="1" noChangeArrowheads="1"/>
            </p:cNvSpPr>
            <p:nvPr/>
          </p:nvSpPr>
          <p:spPr bwMode="auto">
            <a:xfrm>
              <a:off x="3160713" y="2997200"/>
              <a:ext cx="1027113" cy="1027112"/>
            </a:xfrm>
            <a:custGeom>
              <a:avLst/>
              <a:gdLst>
                <a:gd name="T0" fmla="*/ 515438 w 273"/>
                <a:gd name="T1" fmla="*/ 342371 h 273"/>
                <a:gd name="T2" fmla="*/ 684742 w 273"/>
                <a:gd name="T3" fmla="*/ 511675 h 273"/>
                <a:gd name="T4" fmla="*/ 515438 w 273"/>
                <a:gd name="T5" fmla="*/ 684741 h 273"/>
                <a:gd name="T6" fmla="*/ 342371 w 273"/>
                <a:gd name="T7" fmla="*/ 511675 h 273"/>
                <a:gd name="T8" fmla="*/ 515438 w 273"/>
                <a:gd name="T9" fmla="*/ 342371 h 273"/>
                <a:gd name="T10" fmla="*/ 515438 w 273"/>
                <a:gd name="T11" fmla="*/ 0 h 273"/>
                <a:gd name="T12" fmla="*/ 0 w 273"/>
                <a:gd name="T13" fmla="*/ 511675 h 273"/>
                <a:gd name="T14" fmla="*/ 515438 w 273"/>
                <a:gd name="T15" fmla="*/ 1027112 h 273"/>
                <a:gd name="T16" fmla="*/ 1027113 w 273"/>
                <a:gd name="T17" fmla="*/ 511675 h 273"/>
                <a:gd name="T18" fmla="*/ 515438 w 273"/>
                <a:gd name="T19" fmla="*/ 0 h 27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3"/>
                <a:gd name="T31" fmla="*/ 0 h 273"/>
                <a:gd name="T32" fmla="*/ 273 w 273"/>
                <a:gd name="T33" fmla="*/ 273 h 27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3" h="273">
                  <a:moveTo>
                    <a:pt x="137" y="91"/>
                  </a:moveTo>
                  <a:cubicBezTo>
                    <a:pt x="162" y="91"/>
                    <a:pt x="182" y="111"/>
                    <a:pt x="182" y="136"/>
                  </a:cubicBezTo>
                  <a:cubicBezTo>
                    <a:pt x="182" y="161"/>
                    <a:pt x="162" y="182"/>
                    <a:pt x="137" y="182"/>
                  </a:cubicBezTo>
                  <a:cubicBezTo>
                    <a:pt x="112" y="182"/>
                    <a:pt x="91" y="161"/>
                    <a:pt x="91" y="136"/>
                  </a:cubicBezTo>
                  <a:cubicBezTo>
                    <a:pt x="91" y="111"/>
                    <a:pt x="112" y="91"/>
                    <a:pt x="137" y="91"/>
                  </a:cubicBezTo>
                  <a:moveTo>
                    <a:pt x="137" y="0"/>
                  </a:moveTo>
                  <a:cubicBezTo>
                    <a:pt x="62" y="0"/>
                    <a:pt x="0" y="61"/>
                    <a:pt x="0" y="136"/>
                  </a:cubicBezTo>
                  <a:cubicBezTo>
                    <a:pt x="0" y="212"/>
                    <a:pt x="62" y="273"/>
                    <a:pt x="137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7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24" name="Freeform 24"/>
            <p:cNvSpPr>
              <a:spLocks noChangeArrowheads="1"/>
            </p:cNvSpPr>
            <p:nvPr/>
          </p:nvSpPr>
          <p:spPr bwMode="auto">
            <a:xfrm>
              <a:off x="0" y="0"/>
              <a:ext cx="4619625" cy="2738437"/>
            </a:xfrm>
            <a:custGeom>
              <a:avLst/>
              <a:gdLst>
                <a:gd name="T0" fmla="*/ 1597511 w 1229"/>
                <a:gd name="T1" fmla="*/ 2399894 h 728"/>
                <a:gd name="T2" fmla="*/ 1108860 w 1229"/>
                <a:gd name="T3" fmla="*/ 0 h 728"/>
                <a:gd name="T4" fmla="*/ 687869 w 1229"/>
                <a:gd name="T5" fmla="*/ 0 h 728"/>
                <a:gd name="T6" fmla="*/ 169148 w 1229"/>
                <a:gd name="T7" fmla="*/ 0 h 728"/>
                <a:gd name="T8" fmla="*/ 169148 w 1229"/>
                <a:gd name="T9" fmla="*/ 0 h 728"/>
                <a:gd name="T10" fmla="*/ 0 w 1229"/>
                <a:gd name="T11" fmla="*/ 173033 h 728"/>
                <a:gd name="T12" fmla="*/ 172907 w 1229"/>
                <a:gd name="T13" fmla="*/ 342305 h 728"/>
                <a:gd name="T14" fmla="*/ 180425 w 1229"/>
                <a:gd name="T15" fmla="*/ 342305 h 728"/>
                <a:gd name="T16" fmla="*/ 808152 w 1229"/>
                <a:gd name="T17" fmla="*/ 342305 h 728"/>
                <a:gd name="T18" fmla="*/ 1296803 w 1229"/>
                <a:gd name="T19" fmla="*/ 2738437 h 728"/>
                <a:gd name="T20" fmla="*/ 1819283 w 1229"/>
                <a:gd name="T21" fmla="*/ 2738437 h 728"/>
                <a:gd name="T22" fmla="*/ 4446718 w 1229"/>
                <a:gd name="T23" fmla="*/ 2738437 h 728"/>
                <a:gd name="T24" fmla="*/ 4446718 w 1229"/>
                <a:gd name="T25" fmla="*/ 2738437 h 728"/>
                <a:gd name="T26" fmla="*/ 4450477 w 1229"/>
                <a:gd name="T27" fmla="*/ 2738437 h 728"/>
                <a:gd name="T28" fmla="*/ 4454236 w 1229"/>
                <a:gd name="T29" fmla="*/ 2738437 h 728"/>
                <a:gd name="T30" fmla="*/ 4454236 w 1229"/>
                <a:gd name="T31" fmla="*/ 2738437 h 728"/>
                <a:gd name="T32" fmla="*/ 4619625 w 1229"/>
                <a:gd name="T33" fmla="*/ 2569165 h 728"/>
                <a:gd name="T34" fmla="*/ 4446718 w 1229"/>
                <a:gd name="T35" fmla="*/ 2396132 h 728"/>
                <a:gd name="T36" fmla="*/ 1597511 w 1229"/>
                <a:gd name="T37" fmla="*/ 2399894 h 72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29"/>
                <a:gd name="T58" fmla="*/ 0 h 728"/>
                <a:gd name="T59" fmla="*/ 1229 w 1229"/>
                <a:gd name="T60" fmla="*/ 728 h 72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29" h="728">
                  <a:moveTo>
                    <a:pt x="425" y="638"/>
                  </a:moveTo>
                  <a:cubicBezTo>
                    <a:pt x="295" y="0"/>
                    <a:pt x="295" y="0"/>
                    <a:pt x="295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46" y="91"/>
                    <a:pt x="47" y="91"/>
                    <a:pt x="48" y="91"/>
                  </a:cubicBezTo>
                  <a:cubicBezTo>
                    <a:pt x="215" y="91"/>
                    <a:pt x="215" y="91"/>
                    <a:pt x="215" y="91"/>
                  </a:cubicBezTo>
                  <a:cubicBezTo>
                    <a:pt x="345" y="728"/>
                    <a:pt x="345" y="728"/>
                    <a:pt x="345" y="728"/>
                  </a:cubicBezTo>
                  <a:cubicBezTo>
                    <a:pt x="484" y="728"/>
                    <a:pt x="484" y="728"/>
                    <a:pt x="484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3" y="728"/>
                    <a:pt x="1183" y="728"/>
                    <a:pt x="1183" y="728"/>
                  </a:cubicBezTo>
                  <a:cubicBezTo>
                    <a:pt x="1184" y="728"/>
                    <a:pt x="1184" y="728"/>
                    <a:pt x="1184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185" y="728"/>
                    <a:pt x="1185" y="728"/>
                    <a:pt x="1185" y="728"/>
                  </a:cubicBezTo>
                  <a:cubicBezTo>
                    <a:pt x="1209" y="727"/>
                    <a:pt x="1229" y="708"/>
                    <a:pt x="1229" y="683"/>
                  </a:cubicBezTo>
                  <a:cubicBezTo>
                    <a:pt x="1229" y="658"/>
                    <a:pt x="1209" y="637"/>
                    <a:pt x="1183" y="637"/>
                  </a:cubicBezTo>
                  <a:lnTo>
                    <a:pt x="425" y="63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25" name="Freeform 25"/>
            <p:cNvSpPr>
              <a:spLocks noEditPoints="1" noChangeArrowheads="1"/>
            </p:cNvSpPr>
            <p:nvPr/>
          </p:nvSpPr>
          <p:spPr bwMode="auto">
            <a:xfrm>
              <a:off x="1541463" y="342900"/>
              <a:ext cx="3421063" cy="1709737"/>
            </a:xfrm>
            <a:custGeom>
              <a:avLst/>
              <a:gdLst>
                <a:gd name="T0" fmla="*/ 2906024 w 910"/>
                <a:gd name="T1" fmla="*/ 1367790 h 455"/>
                <a:gd name="T2" fmla="*/ 511280 w 910"/>
                <a:gd name="T3" fmla="*/ 1367790 h 455"/>
                <a:gd name="T4" fmla="*/ 342106 w 910"/>
                <a:gd name="T5" fmla="*/ 1540642 h 455"/>
                <a:gd name="T6" fmla="*/ 511280 w 910"/>
                <a:gd name="T7" fmla="*/ 1709737 h 455"/>
                <a:gd name="T8" fmla="*/ 2906024 w 910"/>
                <a:gd name="T9" fmla="*/ 1709737 h 455"/>
                <a:gd name="T10" fmla="*/ 3078957 w 910"/>
                <a:gd name="T11" fmla="*/ 1540642 h 455"/>
                <a:gd name="T12" fmla="*/ 2906024 w 910"/>
                <a:gd name="T13" fmla="*/ 1367790 h 455"/>
                <a:gd name="T14" fmla="*/ 3078957 w 910"/>
                <a:gd name="T15" fmla="*/ 683895 h 455"/>
                <a:gd name="T16" fmla="*/ 342106 w 910"/>
                <a:gd name="T17" fmla="*/ 683895 h 455"/>
                <a:gd name="T18" fmla="*/ 169173 w 910"/>
                <a:gd name="T19" fmla="*/ 856747 h 455"/>
                <a:gd name="T20" fmla="*/ 342106 w 910"/>
                <a:gd name="T21" fmla="*/ 1025842 h 455"/>
                <a:gd name="T22" fmla="*/ 3078957 w 910"/>
                <a:gd name="T23" fmla="*/ 1025842 h 455"/>
                <a:gd name="T24" fmla="*/ 3248130 w 910"/>
                <a:gd name="T25" fmla="*/ 856747 h 455"/>
                <a:gd name="T26" fmla="*/ 3078957 w 910"/>
                <a:gd name="T27" fmla="*/ 683895 h 455"/>
                <a:gd name="T28" fmla="*/ 3248130 w 910"/>
                <a:gd name="T29" fmla="*/ 0 h 455"/>
                <a:gd name="T30" fmla="*/ 169173 w 910"/>
                <a:gd name="T31" fmla="*/ 0 h 455"/>
                <a:gd name="T32" fmla="*/ 0 w 910"/>
                <a:gd name="T33" fmla="*/ 172853 h 455"/>
                <a:gd name="T34" fmla="*/ 169173 w 910"/>
                <a:gd name="T35" fmla="*/ 341947 h 455"/>
                <a:gd name="T36" fmla="*/ 3248130 w 910"/>
                <a:gd name="T37" fmla="*/ 341947 h 455"/>
                <a:gd name="T38" fmla="*/ 3421063 w 910"/>
                <a:gd name="T39" fmla="*/ 172853 h 455"/>
                <a:gd name="T40" fmla="*/ 3248130 w 910"/>
                <a:gd name="T41" fmla="*/ 0 h 45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10"/>
                <a:gd name="T64" fmla="*/ 0 h 455"/>
                <a:gd name="T65" fmla="*/ 910 w 910"/>
                <a:gd name="T66" fmla="*/ 455 h 45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10" h="455">
                  <a:moveTo>
                    <a:pt x="773" y="364"/>
                  </a:moveTo>
                  <a:cubicBezTo>
                    <a:pt x="136" y="364"/>
                    <a:pt x="136" y="364"/>
                    <a:pt x="136" y="364"/>
                  </a:cubicBezTo>
                  <a:cubicBezTo>
                    <a:pt x="111" y="364"/>
                    <a:pt x="91" y="385"/>
                    <a:pt x="91" y="410"/>
                  </a:cubicBezTo>
                  <a:cubicBezTo>
                    <a:pt x="91" y="435"/>
                    <a:pt x="111" y="455"/>
                    <a:pt x="136" y="455"/>
                  </a:cubicBezTo>
                  <a:cubicBezTo>
                    <a:pt x="773" y="455"/>
                    <a:pt x="773" y="455"/>
                    <a:pt x="773" y="455"/>
                  </a:cubicBezTo>
                  <a:cubicBezTo>
                    <a:pt x="799" y="455"/>
                    <a:pt x="819" y="435"/>
                    <a:pt x="819" y="410"/>
                  </a:cubicBezTo>
                  <a:cubicBezTo>
                    <a:pt x="819" y="385"/>
                    <a:pt x="799" y="364"/>
                    <a:pt x="773" y="364"/>
                  </a:cubicBezTo>
                  <a:close/>
                  <a:moveTo>
                    <a:pt x="819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66" y="182"/>
                    <a:pt x="45" y="203"/>
                    <a:pt x="45" y="228"/>
                  </a:cubicBezTo>
                  <a:cubicBezTo>
                    <a:pt x="45" y="253"/>
                    <a:pt x="66" y="273"/>
                    <a:pt x="91" y="273"/>
                  </a:cubicBezTo>
                  <a:cubicBezTo>
                    <a:pt x="819" y="273"/>
                    <a:pt x="819" y="273"/>
                    <a:pt x="819" y="273"/>
                  </a:cubicBezTo>
                  <a:cubicBezTo>
                    <a:pt x="844" y="273"/>
                    <a:pt x="864" y="253"/>
                    <a:pt x="864" y="228"/>
                  </a:cubicBezTo>
                  <a:cubicBezTo>
                    <a:pt x="864" y="203"/>
                    <a:pt x="844" y="182"/>
                    <a:pt x="819" y="182"/>
                  </a:cubicBezTo>
                  <a:close/>
                  <a:moveTo>
                    <a:pt x="86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5" y="91"/>
                  </a:cubicBezTo>
                  <a:cubicBezTo>
                    <a:pt x="864" y="91"/>
                    <a:pt x="864" y="91"/>
                    <a:pt x="864" y="91"/>
                  </a:cubicBezTo>
                  <a:cubicBezTo>
                    <a:pt x="890" y="91"/>
                    <a:pt x="910" y="71"/>
                    <a:pt x="910" y="46"/>
                  </a:cubicBezTo>
                  <a:cubicBezTo>
                    <a:pt x="910" y="21"/>
                    <a:pt x="890" y="0"/>
                    <a:pt x="86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70" name="Group 287"/>
          <p:cNvGrpSpPr>
            <a:grpSpLocks/>
          </p:cNvGrpSpPr>
          <p:nvPr/>
        </p:nvGrpSpPr>
        <p:grpSpPr bwMode="auto">
          <a:xfrm>
            <a:off x="4981575" y="5375275"/>
            <a:ext cx="301625" cy="246063"/>
            <a:chOff x="0" y="0"/>
            <a:chExt cx="8399462" cy="6824662"/>
          </a:xfrm>
        </p:grpSpPr>
        <p:sp>
          <p:nvSpPr>
            <p:cNvPr id="22718" name="Freeform 15"/>
            <p:cNvSpPr>
              <a:spLocks noEditPoints="1" noChangeArrowheads="1"/>
            </p:cNvSpPr>
            <p:nvPr/>
          </p:nvSpPr>
          <p:spPr bwMode="auto">
            <a:xfrm>
              <a:off x="1828800" y="2098675"/>
              <a:ext cx="3157537" cy="3151187"/>
            </a:xfrm>
            <a:custGeom>
              <a:avLst/>
              <a:gdLst>
                <a:gd name="T0" fmla="*/ 1580646 w 841"/>
                <a:gd name="T1" fmla="*/ 262912 h 839"/>
                <a:gd name="T2" fmla="*/ 2894722 w 841"/>
                <a:gd name="T3" fmla="*/ 1577471 h 839"/>
                <a:gd name="T4" fmla="*/ 1580646 w 841"/>
                <a:gd name="T5" fmla="*/ 2888275 h 839"/>
                <a:gd name="T6" fmla="*/ 262815 w 841"/>
                <a:gd name="T7" fmla="*/ 1577471 h 839"/>
                <a:gd name="T8" fmla="*/ 1580646 w 841"/>
                <a:gd name="T9" fmla="*/ 262912 h 839"/>
                <a:gd name="T10" fmla="*/ 1580646 w 841"/>
                <a:gd name="T11" fmla="*/ 0 h 839"/>
                <a:gd name="T12" fmla="*/ 0 w 841"/>
                <a:gd name="T13" fmla="*/ 1577471 h 839"/>
                <a:gd name="T14" fmla="*/ 1580646 w 841"/>
                <a:gd name="T15" fmla="*/ 3151187 h 839"/>
                <a:gd name="T16" fmla="*/ 3157537 w 841"/>
                <a:gd name="T17" fmla="*/ 1577471 h 839"/>
                <a:gd name="T18" fmla="*/ 1580646 w 841"/>
                <a:gd name="T19" fmla="*/ 0 h 8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41"/>
                <a:gd name="T31" fmla="*/ 0 h 839"/>
                <a:gd name="T32" fmla="*/ 841 w 841"/>
                <a:gd name="T33" fmla="*/ 839 h 8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41" h="839">
                  <a:moveTo>
                    <a:pt x="421" y="70"/>
                  </a:moveTo>
                  <a:cubicBezTo>
                    <a:pt x="614" y="70"/>
                    <a:pt x="771" y="227"/>
                    <a:pt x="771" y="420"/>
                  </a:cubicBezTo>
                  <a:cubicBezTo>
                    <a:pt x="771" y="613"/>
                    <a:pt x="614" y="769"/>
                    <a:pt x="421" y="769"/>
                  </a:cubicBezTo>
                  <a:cubicBezTo>
                    <a:pt x="227" y="769"/>
                    <a:pt x="70" y="613"/>
                    <a:pt x="70" y="420"/>
                  </a:cubicBezTo>
                  <a:cubicBezTo>
                    <a:pt x="70" y="227"/>
                    <a:pt x="227" y="70"/>
                    <a:pt x="421" y="70"/>
                  </a:cubicBezTo>
                  <a:moveTo>
                    <a:pt x="421" y="0"/>
                  </a:moveTo>
                  <a:cubicBezTo>
                    <a:pt x="189" y="0"/>
                    <a:pt x="0" y="188"/>
                    <a:pt x="0" y="420"/>
                  </a:cubicBezTo>
                  <a:cubicBezTo>
                    <a:pt x="0" y="651"/>
                    <a:pt x="189" y="839"/>
                    <a:pt x="421" y="839"/>
                  </a:cubicBezTo>
                  <a:cubicBezTo>
                    <a:pt x="652" y="839"/>
                    <a:pt x="841" y="651"/>
                    <a:pt x="841" y="420"/>
                  </a:cubicBezTo>
                  <a:cubicBezTo>
                    <a:pt x="841" y="188"/>
                    <a:pt x="652" y="0"/>
                    <a:pt x="421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19" name="Freeform 16"/>
            <p:cNvSpPr>
              <a:spLocks noChangeArrowheads="1"/>
            </p:cNvSpPr>
            <p:nvPr/>
          </p:nvSpPr>
          <p:spPr bwMode="auto">
            <a:xfrm>
              <a:off x="2486025" y="2755900"/>
              <a:ext cx="1050925" cy="1052512"/>
            </a:xfrm>
            <a:custGeom>
              <a:avLst/>
              <a:gdLst>
                <a:gd name="T0" fmla="*/ 131366 w 280"/>
                <a:gd name="T1" fmla="*/ 1052512 h 280"/>
                <a:gd name="T2" fmla="*/ 0 w 280"/>
                <a:gd name="T3" fmla="*/ 920948 h 280"/>
                <a:gd name="T4" fmla="*/ 923313 w 280"/>
                <a:gd name="T5" fmla="*/ 0 h 280"/>
                <a:gd name="T6" fmla="*/ 1050925 w 280"/>
                <a:gd name="T7" fmla="*/ 131564 h 280"/>
                <a:gd name="T8" fmla="*/ 923313 w 280"/>
                <a:gd name="T9" fmla="*/ 263128 h 280"/>
                <a:gd name="T10" fmla="*/ 262731 w 280"/>
                <a:gd name="T11" fmla="*/ 920948 h 280"/>
                <a:gd name="T12" fmla="*/ 131366 w 280"/>
                <a:gd name="T13" fmla="*/ 1052512 h 2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0"/>
                <a:gd name="T22" fmla="*/ 0 h 280"/>
                <a:gd name="T23" fmla="*/ 280 w 280"/>
                <a:gd name="T24" fmla="*/ 280 h 28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0" h="280">
                  <a:moveTo>
                    <a:pt x="35" y="280"/>
                  </a:moveTo>
                  <a:cubicBezTo>
                    <a:pt x="16" y="280"/>
                    <a:pt x="0" y="264"/>
                    <a:pt x="0" y="245"/>
                  </a:cubicBezTo>
                  <a:cubicBezTo>
                    <a:pt x="0" y="110"/>
                    <a:pt x="110" y="0"/>
                    <a:pt x="246" y="0"/>
                  </a:cubicBezTo>
                  <a:cubicBezTo>
                    <a:pt x="265" y="0"/>
                    <a:pt x="280" y="16"/>
                    <a:pt x="280" y="35"/>
                  </a:cubicBezTo>
                  <a:cubicBezTo>
                    <a:pt x="280" y="54"/>
                    <a:pt x="265" y="70"/>
                    <a:pt x="246" y="70"/>
                  </a:cubicBezTo>
                  <a:cubicBezTo>
                    <a:pt x="149" y="70"/>
                    <a:pt x="70" y="148"/>
                    <a:pt x="70" y="245"/>
                  </a:cubicBezTo>
                  <a:cubicBezTo>
                    <a:pt x="70" y="264"/>
                    <a:pt x="55" y="280"/>
                    <a:pt x="35" y="28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20" name="Freeform 17"/>
            <p:cNvSpPr>
              <a:spLocks noEditPoints="1" noChangeArrowheads="1"/>
            </p:cNvSpPr>
            <p:nvPr/>
          </p:nvSpPr>
          <p:spPr bwMode="auto">
            <a:xfrm>
              <a:off x="0" y="0"/>
              <a:ext cx="8399462" cy="6824662"/>
            </a:xfrm>
            <a:custGeom>
              <a:avLst/>
              <a:gdLst>
                <a:gd name="T0" fmla="*/ 6852489 w 2237"/>
                <a:gd name="T1" fmla="*/ 525841 h 1817"/>
                <a:gd name="T2" fmla="*/ 7085286 w 2237"/>
                <a:gd name="T3" fmla="*/ 758713 h 1817"/>
                <a:gd name="T4" fmla="*/ 7085286 w 2237"/>
                <a:gd name="T5" fmla="*/ 1314602 h 1817"/>
                <a:gd name="T6" fmla="*/ 7873792 w 2237"/>
                <a:gd name="T7" fmla="*/ 1953123 h 1817"/>
                <a:gd name="T8" fmla="*/ 7873792 w 2237"/>
                <a:gd name="T9" fmla="*/ 5660300 h 1817"/>
                <a:gd name="T10" fmla="*/ 7209194 w 2237"/>
                <a:gd name="T11" fmla="*/ 6302577 h 1817"/>
                <a:gd name="T12" fmla="*/ 1186513 w 2237"/>
                <a:gd name="T13" fmla="*/ 6302577 h 1817"/>
                <a:gd name="T14" fmla="*/ 525670 w 2237"/>
                <a:gd name="T15" fmla="*/ 5660300 h 1817"/>
                <a:gd name="T16" fmla="*/ 525670 w 2237"/>
                <a:gd name="T17" fmla="*/ 1953123 h 1817"/>
                <a:gd name="T18" fmla="*/ 1186513 w 2237"/>
                <a:gd name="T19" fmla="*/ 1310846 h 1817"/>
                <a:gd name="T20" fmla="*/ 4723524 w 2237"/>
                <a:gd name="T21" fmla="*/ 1310846 h 1817"/>
                <a:gd name="T22" fmla="*/ 4723524 w 2237"/>
                <a:gd name="T23" fmla="*/ 758713 h 1817"/>
                <a:gd name="T24" fmla="*/ 4956321 w 2237"/>
                <a:gd name="T25" fmla="*/ 525841 h 1817"/>
                <a:gd name="T26" fmla="*/ 6852489 w 2237"/>
                <a:gd name="T27" fmla="*/ 525841 h 1817"/>
                <a:gd name="T28" fmla="*/ 6852489 w 2237"/>
                <a:gd name="T29" fmla="*/ 0 h 1817"/>
                <a:gd name="T30" fmla="*/ 6852489 w 2237"/>
                <a:gd name="T31" fmla="*/ 0 h 1817"/>
                <a:gd name="T32" fmla="*/ 4956321 w 2237"/>
                <a:gd name="T33" fmla="*/ 0 h 1817"/>
                <a:gd name="T34" fmla="*/ 4197854 w 2237"/>
                <a:gd name="T35" fmla="*/ 758713 h 1817"/>
                <a:gd name="T36" fmla="*/ 4197854 w 2237"/>
                <a:gd name="T37" fmla="*/ 785005 h 1817"/>
                <a:gd name="T38" fmla="*/ 1186513 w 2237"/>
                <a:gd name="T39" fmla="*/ 785005 h 1817"/>
                <a:gd name="T40" fmla="*/ 0 w 2237"/>
                <a:gd name="T41" fmla="*/ 1953123 h 1817"/>
                <a:gd name="T42" fmla="*/ 0 w 2237"/>
                <a:gd name="T43" fmla="*/ 5660300 h 1817"/>
                <a:gd name="T44" fmla="*/ 1186513 w 2237"/>
                <a:gd name="T45" fmla="*/ 6824662 h 1817"/>
                <a:gd name="T46" fmla="*/ 7209194 w 2237"/>
                <a:gd name="T47" fmla="*/ 6824662 h 1817"/>
                <a:gd name="T48" fmla="*/ 8399462 w 2237"/>
                <a:gd name="T49" fmla="*/ 5660300 h 1817"/>
                <a:gd name="T50" fmla="*/ 8399462 w 2237"/>
                <a:gd name="T51" fmla="*/ 1953123 h 1817"/>
                <a:gd name="T52" fmla="*/ 7610956 w 2237"/>
                <a:gd name="T53" fmla="*/ 871393 h 1817"/>
                <a:gd name="T54" fmla="*/ 7610956 w 2237"/>
                <a:gd name="T55" fmla="*/ 758713 h 1817"/>
                <a:gd name="T56" fmla="*/ 6852489 w 2237"/>
                <a:gd name="T57" fmla="*/ 0 h 181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237"/>
                <a:gd name="T88" fmla="*/ 0 h 1817"/>
                <a:gd name="T89" fmla="*/ 2237 w 2237"/>
                <a:gd name="T90" fmla="*/ 1817 h 181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237" h="1817">
                  <a:moveTo>
                    <a:pt x="1825" y="140"/>
                  </a:moveTo>
                  <a:cubicBezTo>
                    <a:pt x="1859" y="140"/>
                    <a:pt x="1887" y="167"/>
                    <a:pt x="1887" y="202"/>
                  </a:cubicBezTo>
                  <a:cubicBezTo>
                    <a:pt x="1887" y="350"/>
                    <a:pt x="1887" y="350"/>
                    <a:pt x="1887" y="350"/>
                  </a:cubicBezTo>
                  <a:cubicBezTo>
                    <a:pt x="2027" y="350"/>
                    <a:pt x="2097" y="428"/>
                    <a:pt x="2097" y="520"/>
                  </a:cubicBezTo>
                  <a:cubicBezTo>
                    <a:pt x="2097" y="1507"/>
                    <a:pt x="2097" y="1507"/>
                    <a:pt x="2097" y="1507"/>
                  </a:cubicBezTo>
                  <a:cubicBezTo>
                    <a:pt x="2097" y="1601"/>
                    <a:pt x="2018" y="1678"/>
                    <a:pt x="1920" y="1678"/>
                  </a:cubicBezTo>
                  <a:cubicBezTo>
                    <a:pt x="316" y="1678"/>
                    <a:pt x="316" y="1678"/>
                    <a:pt x="316" y="1678"/>
                  </a:cubicBezTo>
                  <a:cubicBezTo>
                    <a:pt x="219" y="1678"/>
                    <a:pt x="140" y="1601"/>
                    <a:pt x="140" y="1507"/>
                  </a:cubicBezTo>
                  <a:cubicBezTo>
                    <a:pt x="140" y="520"/>
                    <a:pt x="140" y="520"/>
                    <a:pt x="140" y="520"/>
                  </a:cubicBezTo>
                  <a:cubicBezTo>
                    <a:pt x="140" y="426"/>
                    <a:pt x="219" y="349"/>
                    <a:pt x="316" y="349"/>
                  </a:cubicBezTo>
                  <a:cubicBezTo>
                    <a:pt x="1258" y="349"/>
                    <a:pt x="1258" y="349"/>
                    <a:pt x="1258" y="349"/>
                  </a:cubicBezTo>
                  <a:cubicBezTo>
                    <a:pt x="1258" y="202"/>
                    <a:pt x="1258" y="202"/>
                    <a:pt x="1258" y="202"/>
                  </a:cubicBezTo>
                  <a:cubicBezTo>
                    <a:pt x="1258" y="168"/>
                    <a:pt x="1286" y="140"/>
                    <a:pt x="1320" y="140"/>
                  </a:cubicBezTo>
                  <a:cubicBezTo>
                    <a:pt x="1825" y="140"/>
                    <a:pt x="1825" y="140"/>
                    <a:pt x="1825" y="140"/>
                  </a:cubicBezTo>
                  <a:moveTo>
                    <a:pt x="1825" y="0"/>
                  </a:moveTo>
                  <a:cubicBezTo>
                    <a:pt x="1825" y="0"/>
                    <a:pt x="1825" y="0"/>
                    <a:pt x="1825" y="0"/>
                  </a:cubicBezTo>
                  <a:cubicBezTo>
                    <a:pt x="1320" y="0"/>
                    <a:pt x="1320" y="0"/>
                    <a:pt x="1320" y="0"/>
                  </a:cubicBezTo>
                  <a:cubicBezTo>
                    <a:pt x="1209" y="0"/>
                    <a:pt x="1118" y="90"/>
                    <a:pt x="1118" y="202"/>
                  </a:cubicBezTo>
                  <a:cubicBezTo>
                    <a:pt x="1118" y="209"/>
                    <a:pt x="1118" y="209"/>
                    <a:pt x="1118" y="209"/>
                  </a:cubicBezTo>
                  <a:cubicBezTo>
                    <a:pt x="316" y="209"/>
                    <a:pt x="316" y="209"/>
                    <a:pt x="316" y="209"/>
                  </a:cubicBezTo>
                  <a:cubicBezTo>
                    <a:pt x="142" y="209"/>
                    <a:pt x="0" y="349"/>
                    <a:pt x="0" y="520"/>
                  </a:cubicBezTo>
                  <a:cubicBezTo>
                    <a:pt x="0" y="1507"/>
                    <a:pt x="0" y="1507"/>
                    <a:pt x="0" y="1507"/>
                  </a:cubicBezTo>
                  <a:cubicBezTo>
                    <a:pt x="0" y="1678"/>
                    <a:pt x="142" y="1817"/>
                    <a:pt x="316" y="1817"/>
                  </a:cubicBezTo>
                  <a:cubicBezTo>
                    <a:pt x="1920" y="1817"/>
                    <a:pt x="1920" y="1817"/>
                    <a:pt x="1920" y="1817"/>
                  </a:cubicBezTo>
                  <a:cubicBezTo>
                    <a:pt x="2095" y="1817"/>
                    <a:pt x="2237" y="1678"/>
                    <a:pt x="2237" y="1507"/>
                  </a:cubicBezTo>
                  <a:cubicBezTo>
                    <a:pt x="2237" y="520"/>
                    <a:pt x="2237" y="520"/>
                    <a:pt x="2237" y="520"/>
                  </a:cubicBezTo>
                  <a:cubicBezTo>
                    <a:pt x="2237" y="404"/>
                    <a:pt x="2170" y="280"/>
                    <a:pt x="2027" y="232"/>
                  </a:cubicBezTo>
                  <a:cubicBezTo>
                    <a:pt x="2027" y="202"/>
                    <a:pt x="2027" y="202"/>
                    <a:pt x="2027" y="202"/>
                  </a:cubicBezTo>
                  <a:cubicBezTo>
                    <a:pt x="2027" y="90"/>
                    <a:pt x="1936" y="0"/>
                    <a:pt x="1825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21" name="Rectangle 18"/>
            <p:cNvSpPr>
              <a:spLocks noChangeArrowheads="1"/>
            </p:cNvSpPr>
            <p:nvPr/>
          </p:nvSpPr>
          <p:spPr bwMode="auto">
            <a:xfrm>
              <a:off x="4986337" y="784225"/>
              <a:ext cx="1836737" cy="78898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</p:grpSp>
      <p:sp>
        <p:nvSpPr>
          <p:cNvPr id="22671" name="Freeform 5"/>
          <p:cNvSpPr>
            <a:spLocks noEditPoints="1" noChangeArrowheads="1"/>
          </p:cNvSpPr>
          <p:nvPr/>
        </p:nvSpPr>
        <p:spPr bwMode="auto">
          <a:xfrm>
            <a:off x="5634038" y="5384800"/>
            <a:ext cx="255587" cy="207963"/>
          </a:xfrm>
          <a:custGeom>
            <a:avLst/>
            <a:gdLst>
              <a:gd name="T0" fmla="*/ 229834 w 2233"/>
              <a:gd name="T1" fmla="*/ 37222 h 1989"/>
              <a:gd name="T2" fmla="*/ 176152 w 2233"/>
              <a:gd name="T3" fmla="*/ 37222 h 1989"/>
              <a:gd name="T4" fmla="*/ 176152 w 2233"/>
              <a:gd name="T5" fmla="*/ 22898 h 1989"/>
              <a:gd name="T6" fmla="*/ 151086 w 2233"/>
              <a:gd name="T7" fmla="*/ 0 h 1989"/>
              <a:gd name="T8" fmla="*/ 104501 w 2233"/>
              <a:gd name="T9" fmla="*/ 0 h 1989"/>
              <a:gd name="T10" fmla="*/ 79549 w 2233"/>
              <a:gd name="T11" fmla="*/ 22898 h 1989"/>
              <a:gd name="T12" fmla="*/ 79549 w 2233"/>
              <a:gd name="T13" fmla="*/ 37222 h 1989"/>
              <a:gd name="T14" fmla="*/ 25868 w 2233"/>
              <a:gd name="T15" fmla="*/ 37222 h 1989"/>
              <a:gd name="T16" fmla="*/ 0 w 2233"/>
              <a:gd name="T17" fmla="*/ 60852 h 1989"/>
              <a:gd name="T18" fmla="*/ 0 w 2233"/>
              <a:gd name="T19" fmla="*/ 184438 h 1989"/>
              <a:gd name="T20" fmla="*/ 25868 w 2233"/>
              <a:gd name="T21" fmla="*/ 207963 h 1989"/>
              <a:gd name="T22" fmla="*/ 229834 w 2233"/>
              <a:gd name="T23" fmla="*/ 207963 h 1989"/>
              <a:gd name="T24" fmla="*/ 255587 w 2233"/>
              <a:gd name="T25" fmla="*/ 184438 h 1989"/>
              <a:gd name="T26" fmla="*/ 255587 w 2233"/>
              <a:gd name="T27" fmla="*/ 60852 h 1989"/>
              <a:gd name="T28" fmla="*/ 229834 w 2233"/>
              <a:gd name="T29" fmla="*/ 37222 h 1989"/>
              <a:gd name="T30" fmla="*/ 100724 w 2233"/>
              <a:gd name="T31" fmla="*/ 22898 h 1989"/>
              <a:gd name="T32" fmla="*/ 104501 w 2233"/>
              <a:gd name="T33" fmla="*/ 19448 h 1989"/>
              <a:gd name="T34" fmla="*/ 151086 w 2233"/>
              <a:gd name="T35" fmla="*/ 19448 h 1989"/>
              <a:gd name="T36" fmla="*/ 154863 w 2233"/>
              <a:gd name="T37" fmla="*/ 22898 h 1989"/>
              <a:gd name="T38" fmla="*/ 154863 w 2233"/>
              <a:gd name="T39" fmla="*/ 37222 h 1989"/>
              <a:gd name="T40" fmla="*/ 100724 w 2233"/>
              <a:gd name="T41" fmla="*/ 37222 h 1989"/>
              <a:gd name="T42" fmla="*/ 100724 w 2233"/>
              <a:gd name="T43" fmla="*/ 22898 h 1989"/>
              <a:gd name="T44" fmla="*/ 25868 w 2233"/>
              <a:gd name="T45" fmla="*/ 51128 h 1989"/>
              <a:gd name="T46" fmla="*/ 229834 w 2233"/>
              <a:gd name="T47" fmla="*/ 51128 h 1989"/>
              <a:gd name="T48" fmla="*/ 240364 w 2233"/>
              <a:gd name="T49" fmla="*/ 60852 h 1989"/>
              <a:gd name="T50" fmla="*/ 240364 w 2233"/>
              <a:gd name="T51" fmla="*/ 114594 h 1989"/>
              <a:gd name="T52" fmla="*/ 147080 w 2233"/>
              <a:gd name="T53" fmla="*/ 114594 h 1989"/>
              <a:gd name="T54" fmla="*/ 147080 w 2233"/>
              <a:gd name="T55" fmla="*/ 110098 h 1989"/>
              <a:gd name="T56" fmla="*/ 138038 w 2233"/>
              <a:gd name="T57" fmla="*/ 101734 h 1989"/>
              <a:gd name="T58" fmla="*/ 117549 w 2233"/>
              <a:gd name="T59" fmla="*/ 101734 h 1989"/>
              <a:gd name="T60" fmla="*/ 108507 w 2233"/>
              <a:gd name="T61" fmla="*/ 110098 h 1989"/>
              <a:gd name="T62" fmla="*/ 108507 w 2233"/>
              <a:gd name="T63" fmla="*/ 114594 h 1989"/>
              <a:gd name="T64" fmla="*/ 15223 w 2233"/>
              <a:gd name="T65" fmla="*/ 114594 h 1989"/>
              <a:gd name="T66" fmla="*/ 15223 w 2233"/>
              <a:gd name="T67" fmla="*/ 60852 h 1989"/>
              <a:gd name="T68" fmla="*/ 25868 w 2233"/>
              <a:gd name="T69" fmla="*/ 51128 h 1989"/>
              <a:gd name="T70" fmla="*/ 116176 w 2233"/>
              <a:gd name="T71" fmla="*/ 110098 h 1989"/>
              <a:gd name="T72" fmla="*/ 117549 w 2233"/>
              <a:gd name="T73" fmla="*/ 108739 h 1989"/>
              <a:gd name="T74" fmla="*/ 138038 w 2233"/>
              <a:gd name="T75" fmla="*/ 108739 h 1989"/>
              <a:gd name="T76" fmla="*/ 139526 w 2233"/>
              <a:gd name="T77" fmla="*/ 110098 h 1989"/>
              <a:gd name="T78" fmla="*/ 139526 w 2233"/>
              <a:gd name="T79" fmla="*/ 128709 h 1989"/>
              <a:gd name="T80" fmla="*/ 138038 w 2233"/>
              <a:gd name="T81" fmla="*/ 130068 h 1989"/>
              <a:gd name="T82" fmla="*/ 117549 w 2233"/>
              <a:gd name="T83" fmla="*/ 130068 h 1989"/>
              <a:gd name="T84" fmla="*/ 116176 w 2233"/>
              <a:gd name="T85" fmla="*/ 128709 h 1989"/>
              <a:gd name="T86" fmla="*/ 116176 w 2233"/>
              <a:gd name="T87" fmla="*/ 110098 h 1989"/>
              <a:gd name="T88" fmla="*/ 229834 w 2233"/>
              <a:gd name="T89" fmla="*/ 194162 h 1989"/>
              <a:gd name="T90" fmla="*/ 25868 w 2233"/>
              <a:gd name="T91" fmla="*/ 194162 h 1989"/>
              <a:gd name="T92" fmla="*/ 15223 w 2233"/>
              <a:gd name="T93" fmla="*/ 184438 h 1989"/>
              <a:gd name="T94" fmla="*/ 15223 w 2233"/>
              <a:gd name="T95" fmla="*/ 121495 h 1989"/>
              <a:gd name="T96" fmla="*/ 108507 w 2233"/>
              <a:gd name="T97" fmla="*/ 121495 h 1989"/>
              <a:gd name="T98" fmla="*/ 108507 w 2233"/>
              <a:gd name="T99" fmla="*/ 128709 h 1989"/>
              <a:gd name="T100" fmla="*/ 117549 w 2233"/>
              <a:gd name="T101" fmla="*/ 136969 h 1989"/>
              <a:gd name="T102" fmla="*/ 138038 w 2233"/>
              <a:gd name="T103" fmla="*/ 136969 h 1989"/>
              <a:gd name="T104" fmla="*/ 147080 w 2233"/>
              <a:gd name="T105" fmla="*/ 128709 h 1989"/>
              <a:gd name="T106" fmla="*/ 147080 w 2233"/>
              <a:gd name="T107" fmla="*/ 121495 h 1989"/>
              <a:gd name="T108" fmla="*/ 240364 w 2233"/>
              <a:gd name="T109" fmla="*/ 121495 h 1989"/>
              <a:gd name="T110" fmla="*/ 240364 w 2233"/>
              <a:gd name="T111" fmla="*/ 184438 h 1989"/>
              <a:gd name="T112" fmla="*/ 229834 w 2233"/>
              <a:gd name="T113" fmla="*/ 194162 h 198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233"/>
              <a:gd name="T172" fmla="*/ 0 h 1989"/>
              <a:gd name="T173" fmla="*/ 2233 w 2233"/>
              <a:gd name="T174" fmla="*/ 1989 h 198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233" h="1989">
                <a:moveTo>
                  <a:pt x="2008" y="356"/>
                </a:moveTo>
                <a:cubicBezTo>
                  <a:pt x="1539" y="356"/>
                  <a:pt x="1539" y="356"/>
                  <a:pt x="1539" y="356"/>
                </a:cubicBezTo>
                <a:cubicBezTo>
                  <a:pt x="1539" y="219"/>
                  <a:pt x="1539" y="219"/>
                  <a:pt x="1539" y="219"/>
                </a:cubicBezTo>
                <a:cubicBezTo>
                  <a:pt x="1539" y="98"/>
                  <a:pt x="1441" y="0"/>
                  <a:pt x="1320" y="0"/>
                </a:cubicBezTo>
                <a:cubicBezTo>
                  <a:pt x="913" y="0"/>
                  <a:pt x="913" y="0"/>
                  <a:pt x="913" y="0"/>
                </a:cubicBezTo>
                <a:cubicBezTo>
                  <a:pt x="793" y="0"/>
                  <a:pt x="695" y="98"/>
                  <a:pt x="695" y="219"/>
                </a:cubicBezTo>
                <a:cubicBezTo>
                  <a:pt x="695" y="356"/>
                  <a:pt x="695" y="356"/>
                  <a:pt x="695" y="356"/>
                </a:cubicBezTo>
                <a:cubicBezTo>
                  <a:pt x="226" y="356"/>
                  <a:pt x="226" y="356"/>
                  <a:pt x="226" y="356"/>
                </a:cubicBezTo>
                <a:cubicBezTo>
                  <a:pt x="102" y="356"/>
                  <a:pt x="0" y="457"/>
                  <a:pt x="0" y="582"/>
                </a:cubicBezTo>
                <a:cubicBezTo>
                  <a:pt x="0" y="1764"/>
                  <a:pt x="0" y="1764"/>
                  <a:pt x="0" y="1764"/>
                </a:cubicBezTo>
                <a:cubicBezTo>
                  <a:pt x="0" y="1888"/>
                  <a:pt x="102" y="1989"/>
                  <a:pt x="226" y="1989"/>
                </a:cubicBezTo>
                <a:cubicBezTo>
                  <a:pt x="2008" y="1989"/>
                  <a:pt x="2008" y="1989"/>
                  <a:pt x="2008" y="1989"/>
                </a:cubicBezTo>
                <a:cubicBezTo>
                  <a:pt x="2132" y="1989"/>
                  <a:pt x="2233" y="1888"/>
                  <a:pt x="2233" y="1764"/>
                </a:cubicBezTo>
                <a:cubicBezTo>
                  <a:pt x="2233" y="582"/>
                  <a:pt x="2233" y="582"/>
                  <a:pt x="2233" y="582"/>
                </a:cubicBezTo>
                <a:cubicBezTo>
                  <a:pt x="2233" y="457"/>
                  <a:pt x="2132" y="356"/>
                  <a:pt x="2008" y="356"/>
                </a:cubicBezTo>
                <a:close/>
                <a:moveTo>
                  <a:pt x="880" y="219"/>
                </a:moveTo>
                <a:cubicBezTo>
                  <a:pt x="880" y="201"/>
                  <a:pt x="895" y="186"/>
                  <a:pt x="913" y="186"/>
                </a:cubicBezTo>
                <a:cubicBezTo>
                  <a:pt x="1320" y="186"/>
                  <a:pt x="1320" y="186"/>
                  <a:pt x="1320" y="186"/>
                </a:cubicBezTo>
                <a:cubicBezTo>
                  <a:pt x="1339" y="186"/>
                  <a:pt x="1353" y="201"/>
                  <a:pt x="1353" y="219"/>
                </a:cubicBezTo>
                <a:cubicBezTo>
                  <a:pt x="1353" y="356"/>
                  <a:pt x="1353" y="356"/>
                  <a:pt x="1353" y="356"/>
                </a:cubicBezTo>
                <a:cubicBezTo>
                  <a:pt x="880" y="356"/>
                  <a:pt x="880" y="356"/>
                  <a:pt x="880" y="356"/>
                </a:cubicBezTo>
                <a:lnTo>
                  <a:pt x="880" y="219"/>
                </a:lnTo>
                <a:close/>
                <a:moveTo>
                  <a:pt x="226" y="489"/>
                </a:moveTo>
                <a:cubicBezTo>
                  <a:pt x="2008" y="489"/>
                  <a:pt x="2008" y="489"/>
                  <a:pt x="2008" y="489"/>
                </a:cubicBezTo>
                <a:cubicBezTo>
                  <a:pt x="2059" y="489"/>
                  <a:pt x="2100" y="531"/>
                  <a:pt x="2100" y="582"/>
                </a:cubicBezTo>
                <a:cubicBezTo>
                  <a:pt x="2100" y="1096"/>
                  <a:pt x="2100" y="1096"/>
                  <a:pt x="2100" y="1096"/>
                </a:cubicBezTo>
                <a:cubicBezTo>
                  <a:pt x="1285" y="1096"/>
                  <a:pt x="1285" y="1096"/>
                  <a:pt x="1285" y="1096"/>
                </a:cubicBezTo>
                <a:cubicBezTo>
                  <a:pt x="1285" y="1053"/>
                  <a:pt x="1285" y="1053"/>
                  <a:pt x="1285" y="1053"/>
                </a:cubicBezTo>
                <a:cubicBezTo>
                  <a:pt x="1285" y="1009"/>
                  <a:pt x="1250" y="973"/>
                  <a:pt x="1206" y="973"/>
                </a:cubicBezTo>
                <a:cubicBezTo>
                  <a:pt x="1027" y="973"/>
                  <a:pt x="1027" y="973"/>
                  <a:pt x="1027" y="973"/>
                </a:cubicBezTo>
                <a:cubicBezTo>
                  <a:pt x="984" y="973"/>
                  <a:pt x="948" y="1009"/>
                  <a:pt x="948" y="1053"/>
                </a:cubicBezTo>
                <a:cubicBezTo>
                  <a:pt x="948" y="1096"/>
                  <a:pt x="948" y="1096"/>
                  <a:pt x="948" y="1096"/>
                </a:cubicBezTo>
                <a:cubicBezTo>
                  <a:pt x="133" y="1096"/>
                  <a:pt x="133" y="1096"/>
                  <a:pt x="133" y="1096"/>
                </a:cubicBezTo>
                <a:cubicBezTo>
                  <a:pt x="133" y="582"/>
                  <a:pt x="133" y="582"/>
                  <a:pt x="133" y="582"/>
                </a:cubicBezTo>
                <a:cubicBezTo>
                  <a:pt x="133" y="531"/>
                  <a:pt x="175" y="489"/>
                  <a:pt x="226" y="489"/>
                </a:cubicBezTo>
                <a:close/>
                <a:moveTo>
                  <a:pt x="1015" y="1053"/>
                </a:moveTo>
                <a:cubicBezTo>
                  <a:pt x="1015" y="1046"/>
                  <a:pt x="1020" y="1040"/>
                  <a:pt x="1027" y="1040"/>
                </a:cubicBezTo>
                <a:cubicBezTo>
                  <a:pt x="1206" y="1040"/>
                  <a:pt x="1206" y="1040"/>
                  <a:pt x="1206" y="1040"/>
                </a:cubicBezTo>
                <a:cubicBezTo>
                  <a:pt x="1213" y="1040"/>
                  <a:pt x="1219" y="1046"/>
                  <a:pt x="1219" y="1053"/>
                </a:cubicBezTo>
                <a:cubicBezTo>
                  <a:pt x="1219" y="1231"/>
                  <a:pt x="1219" y="1231"/>
                  <a:pt x="1219" y="1231"/>
                </a:cubicBezTo>
                <a:cubicBezTo>
                  <a:pt x="1219" y="1238"/>
                  <a:pt x="1213" y="1244"/>
                  <a:pt x="1206" y="1244"/>
                </a:cubicBezTo>
                <a:cubicBezTo>
                  <a:pt x="1027" y="1244"/>
                  <a:pt x="1027" y="1244"/>
                  <a:pt x="1027" y="1244"/>
                </a:cubicBezTo>
                <a:cubicBezTo>
                  <a:pt x="1020" y="1244"/>
                  <a:pt x="1015" y="1238"/>
                  <a:pt x="1015" y="1231"/>
                </a:cubicBezTo>
                <a:lnTo>
                  <a:pt x="1015" y="1053"/>
                </a:lnTo>
                <a:close/>
                <a:moveTo>
                  <a:pt x="2008" y="1857"/>
                </a:moveTo>
                <a:cubicBezTo>
                  <a:pt x="226" y="1857"/>
                  <a:pt x="226" y="1857"/>
                  <a:pt x="226" y="1857"/>
                </a:cubicBezTo>
                <a:cubicBezTo>
                  <a:pt x="175" y="1857"/>
                  <a:pt x="133" y="1815"/>
                  <a:pt x="133" y="1764"/>
                </a:cubicBezTo>
                <a:cubicBezTo>
                  <a:pt x="133" y="1162"/>
                  <a:pt x="133" y="1162"/>
                  <a:pt x="133" y="1162"/>
                </a:cubicBezTo>
                <a:cubicBezTo>
                  <a:pt x="948" y="1162"/>
                  <a:pt x="948" y="1162"/>
                  <a:pt x="948" y="1162"/>
                </a:cubicBezTo>
                <a:cubicBezTo>
                  <a:pt x="948" y="1231"/>
                  <a:pt x="948" y="1231"/>
                  <a:pt x="948" y="1231"/>
                </a:cubicBezTo>
                <a:cubicBezTo>
                  <a:pt x="948" y="1275"/>
                  <a:pt x="984" y="1310"/>
                  <a:pt x="1027" y="1310"/>
                </a:cubicBezTo>
                <a:cubicBezTo>
                  <a:pt x="1206" y="1310"/>
                  <a:pt x="1206" y="1310"/>
                  <a:pt x="1206" y="1310"/>
                </a:cubicBezTo>
                <a:cubicBezTo>
                  <a:pt x="1250" y="1310"/>
                  <a:pt x="1285" y="1275"/>
                  <a:pt x="1285" y="1231"/>
                </a:cubicBezTo>
                <a:cubicBezTo>
                  <a:pt x="1285" y="1162"/>
                  <a:pt x="1285" y="1162"/>
                  <a:pt x="1285" y="1162"/>
                </a:cubicBezTo>
                <a:cubicBezTo>
                  <a:pt x="2100" y="1162"/>
                  <a:pt x="2100" y="1162"/>
                  <a:pt x="2100" y="1162"/>
                </a:cubicBezTo>
                <a:cubicBezTo>
                  <a:pt x="2100" y="1764"/>
                  <a:pt x="2100" y="1764"/>
                  <a:pt x="2100" y="1764"/>
                </a:cubicBezTo>
                <a:cubicBezTo>
                  <a:pt x="2100" y="1815"/>
                  <a:pt x="2059" y="1857"/>
                  <a:pt x="2008" y="18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grpSp>
        <p:nvGrpSpPr>
          <p:cNvPr id="22672" name="Group 293"/>
          <p:cNvGrpSpPr>
            <a:grpSpLocks/>
          </p:cNvGrpSpPr>
          <p:nvPr/>
        </p:nvGrpSpPr>
        <p:grpSpPr bwMode="auto">
          <a:xfrm>
            <a:off x="6156325" y="5367338"/>
            <a:ext cx="246063" cy="279400"/>
            <a:chOff x="0" y="0"/>
            <a:chExt cx="405446" cy="462180"/>
          </a:xfrm>
        </p:grpSpPr>
        <p:sp>
          <p:nvSpPr>
            <p:cNvPr id="22716" name="Freeform 9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5446" cy="462180"/>
            </a:xfrm>
            <a:custGeom>
              <a:avLst/>
              <a:gdLst>
                <a:gd name="T0" fmla="*/ 298033 w 1340"/>
                <a:gd name="T1" fmla="*/ 14519 h 1528"/>
                <a:gd name="T2" fmla="*/ 105295 w 1340"/>
                <a:gd name="T3" fmla="*/ 30247 h 1528"/>
                <a:gd name="T4" fmla="*/ 34493 w 1340"/>
                <a:gd name="T5" fmla="*/ 121594 h 1528"/>
                <a:gd name="T6" fmla="*/ 34796 w 1340"/>
                <a:gd name="T7" fmla="*/ 178460 h 1528"/>
                <a:gd name="T8" fmla="*/ 36006 w 1340"/>
                <a:gd name="T9" fmla="*/ 183602 h 1528"/>
                <a:gd name="T10" fmla="*/ 19970 w 1340"/>
                <a:gd name="T11" fmla="*/ 209312 h 1528"/>
                <a:gd name="T12" fmla="*/ 7262 w 1340"/>
                <a:gd name="T13" fmla="*/ 227460 h 1528"/>
                <a:gd name="T14" fmla="*/ 6959 w 1340"/>
                <a:gd name="T15" fmla="*/ 227763 h 1528"/>
                <a:gd name="T16" fmla="*/ 18457 w 1340"/>
                <a:gd name="T17" fmla="*/ 278881 h 1528"/>
                <a:gd name="T18" fmla="*/ 25416 w 1340"/>
                <a:gd name="T19" fmla="*/ 302776 h 1528"/>
                <a:gd name="T20" fmla="*/ 38427 w 1340"/>
                <a:gd name="T21" fmla="*/ 334839 h 1528"/>
                <a:gd name="T22" fmla="*/ 38124 w 1340"/>
                <a:gd name="T23" fmla="*/ 357827 h 1528"/>
                <a:gd name="T24" fmla="*/ 87141 w 1340"/>
                <a:gd name="T25" fmla="*/ 398963 h 1528"/>
                <a:gd name="T26" fmla="*/ 125870 w 1340"/>
                <a:gd name="T27" fmla="*/ 428000 h 1528"/>
                <a:gd name="T28" fmla="*/ 318608 w 1340"/>
                <a:gd name="T29" fmla="*/ 462180 h 1528"/>
                <a:gd name="T30" fmla="*/ 354009 w 1340"/>
                <a:gd name="T31" fmla="*/ 420136 h 1528"/>
                <a:gd name="T32" fmla="*/ 342511 w 1340"/>
                <a:gd name="T33" fmla="*/ 328487 h 1528"/>
                <a:gd name="T34" fmla="*/ 400605 w 1340"/>
                <a:gd name="T35" fmla="*/ 215059 h 1528"/>
                <a:gd name="T36" fmla="*/ 364296 w 1340"/>
                <a:gd name="T37" fmla="*/ 60797 h 1528"/>
                <a:gd name="T38" fmla="*/ 323449 w 1340"/>
                <a:gd name="T39" fmla="*/ 312455 h 1528"/>
                <a:gd name="T40" fmla="*/ 329501 w 1340"/>
                <a:gd name="T41" fmla="*/ 424371 h 1528"/>
                <a:gd name="T42" fmla="*/ 318608 w 1340"/>
                <a:gd name="T43" fmla="*/ 437075 h 1528"/>
                <a:gd name="T44" fmla="*/ 150681 w 1340"/>
                <a:gd name="T45" fmla="*/ 426791 h 1528"/>
                <a:gd name="T46" fmla="*/ 134039 w 1340"/>
                <a:gd name="T47" fmla="*/ 363876 h 1528"/>
                <a:gd name="T48" fmla="*/ 87141 w 1340"/>
                <a:gd name="T49" fmla="*/ 373858 h 1528"/>
                <a:gd name="T50" fmla="*/ 52042 w 1340"/>
                <a:gd name="T51" fmla="*/ 311548 h 1528"/>
                <a:gd name="T52" fmla="*/ 56581 w 1340"/>
                <a:gd name="T53" fmla="*/ 293097 h 1528"/>
                <a:gd name="T54" fmla="*/ 44175 w 1340"/>
                <a:gd name="T55" fmla="*/ 286443 h 1528"/>
                <a:gd name="T56" fmla="*/ 48411 w 1340"/>
                <a:gd name="T57" fmla="*/ 267387 h 1528"/>
                <a:gd name="T58" fmla="*/ 33585 w 1340"/>
                <a:gd name="T59" fmla="*/ 258615 h 1528"/>
                <a:gd name="T60" fmla="*/ 28139 w 1340"/>
                <a:gd name="T61" fmla="*/ 241072 h 1528"/>
                <a:gd name="T62" fmla="*/ 57489 w 1340"/>
                <a:gd name="T63" fmla="*/ 196608 h 1528"/>
                <a:gd name="T64" fmla="*/ 59001 w 1340"/>
                <a:gd name="T65" fmla="*/ 173015 h 1528"/>
                <a:gd name="T66" fmla="*/ 58699 w 1340"/>
                <a:gd name="T67" fmla="*/ 127644 h 1528"/>
                <a:gd name="T68" fmla="*/ 376097 w 1340"/>
                <a:gd name="T69" fmla="*/ 211429 h 152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340"/>
                <a:gd name="T106" fmla="*/ 0 h 1528"/>
                <a:gd name="T107" fmla="*/ 1340 w 1340"/>
                <a:gd name="T108" fmla="*/ 1528 h 152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340" h="1528">
                  <a:moveTo>
                    <a:pt x="1204" y="201"/>
                  </a:moveTo>
                  <a:cubicBezTo>
                    <a:pt x="1146" y="134"/>
                    <a:pt x="1073" y="83"/>
                    <a:pt x="985" y="48"/>
                  </a:cubicBezTo>
                  <a:cubicBezTo>
                    <a:pt x="906" y="17"/>
                    <a:pt x="816" y="0"/>
                    <a:pt x="725" y="0"/>
                  </a:cubicBezTo>
                  <a:cubicBezTo>
                    <a:pt x="589" y="0"/>
                    <a:pt x="456" y="36"/>
                    <a:pt x="348" y="100"/>
                  </a:cubicBezTo>
                  <a:cubicBezTo>
                    <a:pt x="290" y="135"/>
                    <a:pt x="241" y="177"/>
                    <a:pt x="202" y="226"/>
                  </a:cubicBezTo>
                  <a:cubicBezTo>
                    <a:pt x="160" y="279"/>
                    <a:pt x="130" y="338"/>
                    <a:pt x="114" y="402"/>
                  </a:cubicBezTo>
                  <a:cubicBezTo>
                    <a:pt x="100" y="457"/>
                    <a:pt x="99" y="521"/>
                    <a:pt x="111" y="572"/>
                  </a:cubicBezTo>
                  <a:cubicBezTo>
                    <a:pt x="115" y="590"/>
                    <a:pt x="115" y="590"/>
                    <a:pt x="115" y="590"/>
                  </a:cubicBezTo>
                  <a:cubicBezTo>
                    <a:pt x="116" y="595"/>
                    <a:pt x="117" y="600"/>
                    <a:pt x="118" y="604"/>
                  </a:cubicBezTo>
                  <a:cubicBezTo>
                    <a:pt x="119" y="605"/>
                    <a:pt x="119" y="606"/>
                    <a:pt x="119" y="607"/>
                  </a:cubicBezTo>
                  <a:cubicBezTo>
                    <a:pt x="116" y="614"/>
                    <a:pt x="116" y="614"/>
                    <a:pt x="116" y="614"/>
                  </a:cubicBezTo>
                  <a:cubicBezTo>
                    <a:pt x="103" y="640"/>
                    <a:pt x="85" y="665"/>
                    <a:pt x="66" y="692"/>
                  </a:cubicBezTo>
                  <a:cubicBezTo>
                    <a:pt x="52" y="711"/>
                    <a:pt x="37" y="730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3" y="753"/>
                    <a:pt x="23" y="753"/>
                    <a:pt x="23" y="753"/>
                  </a:cubicBezTo>
                  <a:cubicBezTo>
                    <a:pt x="4" y="783"/>
                    <a:pt x="0" y="820"/>
                    <a:pt x="10" y="854"/>
                  </a:cubicBezTo>
                  <a:cubicBezTo>
                    <a:pt x="18" y="882"/>
                    <a:pt x="37" y="906"/>
                    <a:pt x="61" y="922"/>
                  </a:cubicBezTo>
                  <a:cubicBezTo>
                    <a:pt x="59" y="943"/>
                    <a:pt x="63" y="964"/>
                    <a:pt x="73" y="983"/>
                  </a:cubicBezTo>
                  <a:cubicBezTo>
                    <a:pt x="76" y="989"/>
                    <a:pt x="80" y="995"/>
                    <a:pt x="84" y="1001"/>
                  </a:cubicBezTo>
                  <a:cubicBezTo>
                    <a:pt x="82" y="1028"/>
                    <a:pt x="89" y="1056"/>
                    <a:pt x="106" y="1078"/>
                  </a:cubicBezTo>
                  <a:cubicBezTo>
                    <a:pt x="127" y="1107"/>
                    <a:pt x="127" y="1107"/>
                    <a:pt x="127" y="1107"/>
                  </a:cubicBezTo>
                  <a:cubicBezTo>
                    <a:pt x="127" y="1111"/>
                    <a:pt x="126" y="1116"/>
                    <a:pt x="126" y="1120"/>
                  </a:cubicBezTo>
                  <a:cubicBezTo>
                    <a:pt x="125" y="1138"/>
                    <a:pt x="124" y="1160"/>
                    <a:pt x="126" y="1183"/>
                  </a:cubicBezTo>
                  <a:cubicBezTo>
                    <a:pt x="131" y="1219"/>
                    <a:pt x="144" y="1249"/>
                    <a:pt x="165" y="1272"/>
                  </a:cubicBezTo>
                  <a:cubicBezTo>
                    <a:pt x="194" y="1303"/>
                    <a:pt x="236" y="1319"/>
                    <a:pt x="288" y="1319"/>
                  </a:cubicBezTo>
                  <a:cubicBezTo>
                    <a:pt x="322" y="1319"/>
                    <a:pt x="361" y="1312"/>
                    <a:pt x="408" y="1299"/>
                  </a:cubicBezTo>
                  <a:cubicBezTo>
                    <a:pt x="411" y="1328"/>
                    <a:pt x="413" y="1367"/>
                    <a:pt x="416" y="1415"/>
                  </a:cubicBezTo>
                  <a:cubicBezTo>
                    <a:pt x="419" y="1478"/>
                    <a:pt x="471" y="1528"/>
                    <a:pt x="534" y="1528"/>
                  </a:cubicBezTo>
                  <a:cubicBezTo>
                    <a:pt x="1053" y="1528"/>
                    <a:pt x="1053" y="1528"/>
                    <a:pt x="1053" y="1528"/>
                  </a:cubicBezTo>
                  <a:cubicBezTo>
                    <a:pt x="1088" y="1528"/>
                    <a:pt x="1121" y="1512"/>
                    <a:pt x="1144" y="1485"/>
                  </a:cubicBezTo>
                  <a:cubicBezTo>
                    <a:pt x="1166" y="1458"/>
                    <a:pt x="1176" y="1423"/>
                    <a:pt x="1170" y="1389"/>
                  </a:cubicBezTo>
                  <a:cubicBezTo>
                    <a:pt x="1122" y="1123"/>
                    <a:pt x="1122" y="1123"/>
                    <a:pt x="1122" y="1123"/>
                  </a:cubicBezTo>
                  <a:cubicBezTo>
                    <a:pt x="1120" y="1109"/>
                    <a:pt x="1123" y="1096"/>
                    <a:pt x="1132" y="1086"/>
                  </a:cubicBezTo>
                  <a:cubicBezTo>
                    <a:pt x="1170" y="1041"/>
                    <a:pt x="1214" y="987"/>
                    <a:pt x="1250" y="923"/>
                  </a:cubicBezTo>
                  <a:cubicBezTo>
                    <a:pt x="1289" y="855"/>
                    <a:pt x="1313" y="785"/>
                    <a:pt x="1324" y="711"/>
                  </a:cubicBezTo>
                  <a:cubicBezTo>
                    <a:pt x="1340" y="606"/>
                    <a:pt x="1337" y="508"/>
                    <a:pt x="1316" y="421"/>
                  </a:cubicBezTo>
                  <a:cubicBezTo>
                    <a:pt x="1295" y="337"/>
                    <a:pt x="1257" y="263"/>
                    <a:pt x="1204" y="201"/>
                  </a:cubicBezTo>
                  <a:close/>
                  <a:moveTo>
                    <a:pt x="1243" y="699"/>
                  </a:moveTo>
                  <a:cubicBezTo>
                    <a:pt x="1222" y="838"/>
                    <a:pt x="1149" y="938"/>
                    <a:pt x="1069" y="1033"/>
                  </a:cubicBezTo>
                  <a:cubicBezTo>
                    <a:pt x="1045" y="1062"/>
                    <a:pt x="1035" y="1100"/>
                    <a:pt x="1041" y="1137"/>
                  </a:cubicBezTo>
                  <a:cubicBezTo>
                    <a:pt x="1089" y="1403"/>
                    <a:pt x="1089" y="1403"/>
                    <a:pt x="1089" y="1403"/>
                  </a:cubicBezTo>
                  <a:cubicBezTo>
                    <a:pt x="1091" y="1414"/>
                    <a:pt x="1088" y="1424"/>
                    <a:pt x="1081" y="1433"/>
                  </a:cubicBezTo>
                  <a:cubicBezTo>
                    <a:pt x="1074" y="1441"/>
                    <a:pt x="1064" y="1445"/>
                    <a:pt x="1053" y="1445"/>
                  </a:cubicBezTo>
                  <a:cubicBezTo>
                    <a:pt x="534" y="1445"/>
                    <a:pt x="534" y="1445"/>
                    <a:pt x="534" y="1445"/>
                  </a:cubicBezTo>
                  <a:cubicBezTo>
                    <a:pt x="515" y="1445"/>
                    <a:pt x="499" y="1430"/>
                    <a:pt x="498" y="1411"/>
                  </a:cubicBezTo>
                  <a:cubicBezTo>
                    <a:pt x="493" y="1321"/>
                    <a:pt x="488" y="1266"/>
                    <a:pt x="485" y="1235"/>
                  </a:cubicBezTo>
                  <a:cubicBezTo>
                    <a:pt x="483" y="1220"/>
                    <a:pt x="464" y="1203"/>
                    <a:pt x="443" y="1203"/>
                  </a:cubicBezTo>
                  <a:cubicBezTo>
                    <a:pt x="439" y="1203"/>
                    <a:pt x="436" y="1204"/>
                    <a:pt x="432" y="1205"/>
                  </a:cubicBezTo>
                  <a:cubicBezTo>
                    <a:pt x="367" y="1227"/>
                    <a:pt x="321" y="1236"/>
                    <a:pt x="288" y="1236"/>
                  </a:cubicBezTo>
                  <a:cubicBezTo>
                    <a:pt x="162" y="1236"/>
                    <a:pt x="227" y="1105"/>
                    <a:pt x="203" y="1072"/>
                  </a:cubicBezTo>
                  <a:cubicBezTo>
                    <a:pt x="172" y="1030"/>
                    <a:pt x="172" y="1030"/>
                    <a:pt x="172" y="1030"/>
                  </a:cubicBezTo>
                  <a:cubicBezTo>
                    <a:pt x="164" y="1019"/>
                    <a:pt x="163" y="1005"/>
                    <a:pt x="171" y="994"/>
                  </a:cubicBezTo>
                  <a:cubicBezTo>
                    <a:pt x="187" y="969"/>
                    <a:pt x="187" y="969"/>
                    <a:pt x="187" y="969"/>
                  </a:cubicBezTo>
                  <a:cubicBezTo>
                    <a:pt x="166" y="963"/>
                    <a:pt x="166" y="963"/>
                    <a:pt x="166" y="963"/>
                  </a:cubicBezTo>
                  <a:cubicBezTo>
                    <a:pt x="158" y="961"/>
                    <a:pt x="150" y="955"/>
                    <a:pt x="146" y="947"/>
                  </a:cubicBezTo>
                  <a:cubicBezTo>
                    <a:pt x="142" y="939"/>
                    <a:pt x="142" y="929"/>
                    <a:pt x="145" y="921"/>
                  </a:cubicBezTo>
                  <a:cubicBezTo>
                    <a:pt x="160" y="884"/>
                    <a:pt x="160" y="884"/>
                    <a:pt x="160" y="884"/>
                  </a:cubicBezTo>
                  <a:cubicBezTo>
                    <a:pt x="161" y="881"/>
                    <a:pt x="160" y="877"/>
                    <a:pt x="156" y="876"/>
                  </a:cubicBezTo>
                  <a:cubicBezTo>
                    <a:pt x="111" y="855"/>
                    <a:pt x="111" y="855"/>
                    <a:pt x="111" y="855"/>
                  </a:cubicBezTo>
                  <a:cubicBezTo>
                    <a:pt x="100" y="850"/>
                    <a:pt x="92" y="841"/>
                    <a:pt x="89" y="830"/>
                  </a:cubicBezTo>
                  <a:cubicBezTo>
                    <a:pt x="85" y="819"/>
                    <a:pt x="87" y="807"/>
                    <a:pt x="93" y="797"/>
                  </a:cubicBezTo>
                  <a:cubicBezTo>
                    <a:pt x="94" y="796"/>
                    <a:pt x="94" y="796"/>
                    <a:pt x="94" y="796"/>
                  </a:cubicBezTo>
                  <a:cubicBezTo>
                    <a:pt x="124" y="746"/>
                    <a:pt x="164" y="702"/>
                    <a:pt x="190" y="650"/>
                  </a:cubicBezTo>
                  <a:cubicBezTo>
                    <a:pt x="201" y="628"/>
                    <a:pt x="201" y="628"/>
                    <a:pt x="201" y="628"/>
                  </a:cubicBezTo>
                  <a:cubicBezTo>
                    <a:pt x="208" y="613"/>
                    <a:pt x="199" y="589"/>
                    <a:pt x="195" y="572"/>
                  </a:cubicBezTo>
                  <a:cubicBezTo>
                    <a:pt x="191" y="553"/>
                    <a:pt x="191" y="553"/>
                    <a:pt x="191" y="553"/>
                  </a:cubicBezTo>
                  <a:cubicBezTo>
                    <a:pt x="182" y="513"/>
                    <a:pt x="184" y="463"/>
                    <a:pt x="194" y="422"/>
                  </a:cubicBezTo>
                  <a:cubicBezTo>
                    <a:pt x="248" y="205"/>
                    <a:pt x="487" y="82"/>
                    <a:pt x="725" y="82"/>
                  </a:cubicBezTo>
                  <a:cubicBezTo>
                    <a:pt x="1018" y="82"/>
                    <a:pt x="1308" y="270"/>
                    <a:pt x="1243" y="69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17" name="Freeform 10"/>
            <p:cNvSpPr>
              <a:spLocks noChangeArrowheads="1"/>
            </p:cNvSpPr>
            <p:nvPr/>
          </p:nvSpPr>
          <p:spPr bwMode="auto">
            <a:xfrm>
              <a:off x="74658" y="56114"/>
              <a:ext cx="286227" cy="232944"/>
            </a:xfrm>
            <a:custGeom>
              <a:avLst/>
              <a:gdLst>
                <a:gd name="T0" fmla="*/ 189406 w 946"/>
                <a:gd name="T1" fmla="*/ 10588 h 770"/>
                <a:gd name="T2" fmla="*/ 167621 w 946"/>
                <a:gd name="T3" fmla="*/ 2420 h 770"/>
                <a:gd name="T4" fmla="*/ 153703 w 946"/>
                <a:gd name="T5" fmla="*/ 5445 h 770"/>
                <a:gd name="T6" fmla="*/ 137970 w 946"/>
                <a:gd name="T7" fmla="*/ 0 h 770"/>
                <a:gd name="T8" fmla="*/ 125262 w 946"/>
                <a:gd name="T9" fmla="*/ 3630 h 770"/>
                <a:gd name="T10" fmla="*/ 115277 w 946"/>
                <a:gd name="T11" fmla="*/ 2420 h 770"/>
                <a:gd name="T12" fmla="*/ 86836 w 946"/>
                <a:gd name="T13" fmla="*/ 12404 h 770"/>
                <a:gd name="T14" fmla="*/ 84113 w 946"/>
                <a:gd name="T15" fmla="*/ 12101 h 770"/>
                <a:gd name="T16" fmla="*/ 49318 w 946"/>
                <a:gd name="T17" fmla="*/ 27832 h 770"/>
                <a:gd name="T18" fmla="*/ 19364 w 946"/>
                <a:gd name="T19" fmla="*/ 63228 h 770"/>
                <a:gd name="T20" fmla="*/ 7564 w 946"/>
                <a:gd name="T21" fmla="*/ 80472 h 770"/>
                <a:gd name="T22" fmla="*/ 7867 w 946"/>
                <a:gd name="T23" fmla="*/ 82892 h 770"/>
                <a:gd name="T24" fmla="*/ 0 w 946"/>
                <a:gd name="T25" fmla="*/ 108001 h 770"/>
                <a:gd name="T26" fmla="*/ 20272 w 946"/>
                <a:gd name="T27" fmla="*/ 145212 h 770"/>
                <a:gd name="T28" fmla="*/ 53252 w 946"/>
                <a:gd name="T29" fmla="*/ 168809 h 770"/>
                <a:gd name="T30" fmla="*/ 69893 w 946"/>
                <a:gd name="T31" fmla="*/ 164573 h 770"/>
                <a:gd name="T32" fmla="*/ 91072 w 946"/>
                <a:gd name="T33" fmla="*/ 177582 h 770"/>
                <a:gd name="T34" fmla="*/ 134037 w 946"/>
                <a:gd name="T35" fmla="*/ 207834 h 770"/>
                <a:gd name="T36" fmla="*/ 152493 w 946"/>
                <a:gd name="T37" fmla="*/ 203902 h 770"/>
                <a:gd name="T38" fmla="*/ 201811 w 946"/>
                <a:gd name="T39" fmla="*/ 232944 h 770"/>
                <a:gd name="T40" fmla="*/ 254155 w 946"/>
                <a:gd name="T41" fmla="*/ 197246 h 770"/>
                <a:gd name="T42" fmla="*/ 283201 w 946"/>
                <a:gd name="T43" fmla="*/ 147935 h 770"/>
                <a:gd name="T44" fmla="*/ 282294 w 946"/>
                <a:gd name="T45" fmla="*/ 137951 h 770"/>
                <a:gd name="T46" fmla="*/ 286227 w 946"/>
                <a:gd name="T47" fmla="*/ 121010 h 770"/>
                <a:gd name="T48" fmla="*/ 276545 w 946"/>
                <a:gd name="T49" fmla="*/ 95598 h 770"/>
                <a:gd name="T50" fmla="*/ 277150 w 946"/>
                <a:gd name="T51" fmla="*/ 89850 h 770"/>
                <a:gd name="T52" fmla="*/ 254155 w 946"/>
                <a:gd name="T53" fmla="*/ 54757 h 770"/>
                <a:gd name="T54" fmla="*/ 189406 w 946"/>
                <a:gd name="T55" fmla="*/ 10588 h 77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46"/>
                <a:gd name="T85" fmla="*/ 0 h 770"/>
                <a:gd name="T86" fmla="*/ 946 w 946"/>
                <a:gd name="T87" fmla="*/ 770 h 77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46" h="770">
                  <a:moveTo>
                    <a:pt x="626" y="35"/>
                  </a:moveTo>
                  <a:cubicBezTo>
                    <a:pt x="607" y="18"/>
                    <a:pt x="581" y="8"/>
                    <a:pt x="554" y="8"/>
                  </a:cubicBezTo>
                  <a:cubicBezTo>
                    <a:pt x="537" y="8"/>
                    <a:pt x="522" y="12"/>
                    <a:pt x="508" y="18"/>
                  </a:cubicBezTo>
                  <a:cubicBezTo>
                    <a:pt x="493" y="7"/>
                    <a:pt x="475" y="0"/>
                    <a:pt x="456" y="0"/>
                  </a:cubicBezTo>
                  <a:cubicBezTo>
                    <a:pt x="441" y="0"/>
                    <a:pt x="426" y="5"/>
                    <a:pt x="414" y="12"/>
                  </a:cubicBezTo>
                  <a:cubicBezTo>
                    <a:pt x="403" y="9"/>
                    <a:pt x="392" y="8"/>
                    <a:pt x="381" y="8"/>
                  </a:cubicBezTo>
                  <a:cubicBezTo>
                    <a:pt x="345" y="8"/>
                    <a:pt x="313" y="20"/>
                    <a:pt x="287" y="41"/>
                  </a:cubicBezTo>
                  <a:cubicBezTo>
                    <a:pt x="284" y="40"/>
                    <a:pt x="281" y="40"/>
                    <a:pt x="278" y="40"/>
                  </a:cubicBezTo>
                  <a:cubicBezTo>
                    <a:pt x="232" y="40"/>
                    <a:pt x="191" y="60"/>
                    <a:pt x="163" y="92"/>
                  </a:cubicBezTo>
                  <a:cubicBezTo>
                    <a:pt x="108" y="103"/>
                    <a:pt x="65" y="151"/>
                    <a:pt x="64" y="209"/>
                  </a:cubicBezTo>
                  <a:cubicBezTo>
                    <a:pt x="41" y="218"/>
                    <a:pt x="25" y="240"/>
                    <a:pt x="25" y="266"/>
                  </a:cubicBezTo>
                  <a:cubicBezTo>
                    <a:pt x="25" y="269"/>
                    <a:pt x="25" y="272"/>
                    <a:pt x="26" y="274"/>
                  </a:cubicBezTo>
                  <a:cubicBezTo>
                    <a:pt x="9" y="298"/>
                    <a:pt x="0" y="327"/>
                    <a:pt x="0" y="357"/>
                  </a:cubicBezTo>
                  <a:cubicBezTo>
                    <a:pt x="0" y="409"/>
                    <a:pt x="26" y="454"/>
                    <a:pt x="67" y="480"/>
                  </a:cubicBezTo>
                  <a:cubicBezTo>
                    <a:pt x="82" y="525"/>
                    <a:pt x="125" y="558"/>
                    <a:pt x="176" y="558"/>
                  </a:cubicBezTo>
                  <a:cubicBezTo>
                    <a:pt x="196" y="558"/>
                    <a:pt x="215" y="553"/>
                    <a:pt x="231" y="544"/>
                  </a:cubicBezTo>
                  <a:cubicBezTo>
                    <a:pt x="248" y="566"/>
                    <a:pt x="273" y="582"/>
                    <a:pt x="301" y="587"/>
                  </a:cubicBezTo>
                  <a:cubicBezTo>
                    <a:pt x="322" y="645"/>
                    <a:pt x="378" y="687"/>
                    <a:pt x="443" y="687"/>
                  </a:cubicBezTo>
                  <a:cubicBezTo>
                    <a:pt x="465" y="687"/>
                    <a:pt x="486" y="682"/>
                    <a:pt x="504" y="674"/>
                  </a:cubicBezTo>
                  <a:cubicBezTo>
                    <a:pt x="536" y="731"/>
                    <a:pt x="597" y="770"/>
                    <a:pt x="667" y="770"/>
                  </a:cubicBezTo>
                  <a:cubicBezTo>
                    <a:pt x="746" y="770"/>
                    <a:pt x="813" y="721"/>
                    <a:pt x="840" y="652"/>
                  </a:cubicBezTo>
                  <a:cubicBezTo>
                    <a:pt x="897" y="620"/>
                    <a:pt x="936" y="559"/>
                    <a:pt x="936" y="489"/>
                  </a:cubicBezTo>
                  <a:cubicBezTo>
                    <a:pt x="936" y="478"/>
                    <a:pt x="935" y="466"/>
                    <a:pt x="933" y="456"/>
                  </a:cubicBezTo>
                  <a:cubicBezTo>
                    <a:pt x="941" y="439"/>
                    <a:pt x="946" y="420"/>
                    <a:pt x="946" y="400"/>
                  </a:cubicBezTo>
                  <a:cubicBezTo>
                    <a:pt x="946" y="368"/>
                    <a:pt x="934" y="339"/>
                    <a:pt x="914" y="316"/>
                  </a:cubicBezTo>
                  <a:cubicBezTo>
                    <a:pt x="915" y="310"/>
                    <a:pt x="916" y="303"/>
                    <a:pt x="916" y="297"/>
                  </a:cubicBezTo>
                  <a:cubicBezTo>
                    <a:pt x="916" y="245"/>
                    <a:pt x="885" y="200"/>
                    <a:pt x="840" y="181"/>
                  </a:cubicBezTo>
                  <a:cubicBezTo>
                    <a:pt x="805" y="97"/>
                    <a:pt x="722" y="37"/>
                    <a:pt x="626" y="3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73" name="Group 296"/>
          <p:cNvGrpSpPr>
            <a:grpSpLocks/>
          </p:cNvGrpSpPr>
          <p:nvPr/>
        </p:nvGrpSpPr>
        <p:grpSpPr bwMode="auto">
          <a:xfrm>
            <a:off x="6750050" y="5376863"/>
            <a:ext cx="285750" cy="250825"/>
            <a:chOff x="0" y="0"/>
            <a:chExt cx="4964113" cy="4343400"/>
          </a:xfrm>
        </p:grpSpPr>
        <p:sp>
          <p:nvSpPr>
            <p:cNvPr id="22714" name="Freeform 14"/>
            <p:cNvSpPr>
              <a:spLocks noEditPoints="1" noChangeArrowheads="1"/>
            </p:cNvSpPr>
            <p:nvPr/>
          </p:nvSpPr>
          <p:spPr bwMode="auto">
            <a:xfrm>
              <a:off x="0" y="0"/>
              <a:ext cx="4964113" cy="4275138"/>
            </a:xfrm>
            <a:custGeom>
              <a:avLst/>
              <a:gdLst>
                <a:gd name="T0" fmla="*/ 1386645 w 1321"/>
                <a:gd name="T1" fmla="*/ 4271378 h 1137"/>
                <a:gd name="T2" fmla="*/ 1728609 w 1321"/>
                <a:gd name="T3" fmla="*/ 3932977 h 1137"/>
                <a:gd name="T4" fmla="*/ 1863891 w 1321"/>
                <a:gd name="T5" fmla="*/ 4072097 h 1137"/>
                <a:gd name="T6" fmla="*/ 1961595 w 1321"/>
                <a:gd name="T7" fmla="*/ 4004417 h 1137"/>
                <a:gd name="T8" fmla="*/ 3171621 w 1321"/>
                <a:gd name="T9" fmla="*/ 3643455 h 1137"/>
                <a:gd name="T10" fmla="*/ 3235504 w 1321"/>
                <a:gd name="T11" fmla="*/ 3639695 h 1137"/>
                <a:gd name="T12" fmla="*/ 4964113 w 1321"/>
                <a:gd name="T13" fmla="*/ 1270885 h 1137"/>
                <a:gd name="T14" fmla="*/ 3693961 w 1321"/>
                <a:gd name="T15" fmla="*/ 0 h 1137"/>
                <a:gd name="T16" fmla="*/ 1326519 w 1321"/>
                <a:gd name="T17" fmla="*/ 1729607 h 1137"/>
                <a:gd name="T18" fmla="*/ 1322761 w 1321"/>
                <a:gd name="T19" fmla="*/ 1793528 h 1137"/>
                <a:gd name="T20" fmla="*/ 962008 w 1321"/>
                <a:gd name="T21" fmla="*/ 3004253 h 1137"/>
                <a:gd name="T22" fmla="*/ 894367 w 1321"/>
                <a:gd name="T23" fmla="*/ 3102013 h 1137"/>
                <a:gd name="T24" fmla="*/ 1033407 w 1321"/>
                <a:gd name="T25" fmla="*/ 3241134 h 1137"/>
                <a:gd name="T26" fmla="*/ 0 w 1321"/>
                <a:gd name="T27" fmla="*/ 4275138 h 1137"/>
                <a:gd name="T28" fmla="*/ 1386645 w 1321"/>
                <a:gd name="T29" fmla="*/ 4271378 h 1137"/>
                <a:gd name="T30" fmla="*/ 4595844 w 1321"/>
                <a:gd name="T31" fmla="*/ 1297205 h 1137"/>
                <a:gd name="T32" fmla="*/ 3103980 w 1321"/>
                <a:gd name="T33" fmla="*/ 3346414 h 1137"/>
                <a:gd name="T34" fmla="*/ 1619631 w 1321"/>
                <a:gd name="T35" fmla="*/ 1861208 h 1137"/>
                <a:gd name="T36" fmla="*/ 3667657 w 1321"/>
                <a:gd name="T37" fmla="*/ 368482 h 1137"/>
                <a:gd name="T38" fmla="*/ 4595844 w 1321"/>
                <a:gd name="T39" fmla="*/ 1297205 h 1137"/>
                <a:gd name="T40" fmla="*/ 1585811 w 1321"/>
                <a:gd name="T41" fmla="*/ 2026649 h 1137"/>
                <a:gd name="T42" fmla="*/ 2938635 w 1321"/>
                <a:gd name="T43" fmla="*/ 3380254 h 1137"/>
                <a:gd name="T44" fmla="*/ 1897712 w 1321"/>
                <a:gd name="T45" fmla="*/ 3707376 h 1137"/>
                <a:gd name="T46" fmla="*/ 1258878 w 1321"/>
                <a:gd name="T47" fmla="*/ 3068173 h 1137"/>
                <a:gd name="T48" fmla="*/ 1585811 w 1321"/>
                <a:gd name="T49" fmla="*/ 2026649 h 1137"/>
                <a:gd name="T50" fmla="*/ 1273909 w 1321"/>
                <a:gd name="T51" fmla="*/ 3989377 h 1137"/>
                <a:gd name="T52" fmla="*/ 676412 w 1321"/>
                <a:gd name="T53" fmla="*/ 3993137 h 1137"/>
                <a:gd name="T54" fmla="*/ 1228815 w 1321"/>
                <a:gd name="T55" fmla="*/ 3444175 h 1137"/>
                <a:gd name="T56" fmla="*/ 1525685 w 1321"/>
                <a:gd name="T57" fmla="*/ 3741216 h 1137"/>
                <a:gd name="T58" fmla="*/ 1273909 w 1321"/>
                <a:gd name="T59" fmla="*/ 3989377 h 113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21"/>
                <a:gd name="T91" fmla="*/ 0 h 1137"/>
                <a:gd name="T92" fmla="*/ 1321 w 1321"/>
                <a:gd name="T93" fmla="*/ 1137 h 113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21" h="1137">
                  <a:moveTo>
                    <a:pt x="369" y="1136"/>
                  </a:moveTo>
                  <a:cubicBezTo>
                    <a:pt x="460" y="1046"/>
                    <a:pt x="460" y="1046"/>
                    <a:pt x="460" y="1046"/>
                  </a:cubicBezTo>
                  <a:cubicBezTo>
                    <a:pt x="496" y="1083"/>
                    <a:pt x="496" y="1083"/>
                    <a:pt x="496" y="1083"/>
                  </a:cubicBezTo>
                  <a:cubicBezTo>
                    <a:pt x="522" y="1065"/>
                    <a:pt x="522" y="1065"/>
                    <a:pt x="522" y="1065"/>
                  </a:cubicBezTo>
                  <a:cubicBezTo>
                    <a:pt x="635" y="985"/>
                    <a:pt x="714" y="977"/>
                    <a:pt x="844" y="969"/>
                  </a:cubicBezTo>
                  <a:cubicBezTo>
                    <a:pt x="861" y="968"/>
                    <a:pt x="861" y="968"/>
                    <a:pt x="861" y="968"/>
                  </a:cubicBezTo>
                  <a:cubicBezTo>
                    <a:pt x="1321" y="338"/>
                    <a:pt x="1321" y="338"/>
                    <a:pt x="1321" y="338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353" y="460"/>
                    <a:pt x="353" y="460"/>
                    <a:pt x="353" y="460"/>
                  </a:cubicBezTo>
                  <a:cubicBezTo>
                    <a:pt x="352" y="477"/>
                    <a:pt x="352" y="477"/>
                    <a:pt x="352" y="477"/>
                  </a:cubicBezTo>
                  <a:cubicBezTo>
                    <a:pt x="344" y="607"/>
                    <a:pt x="336" y="686"/>
                    <a:pt x="256" y="799"/>
                  </a:cubicBezTo>
                  <a:cubicBezTo>
                    <a:pt x="238" y="825"/>
                    <a:pt x="238" y="825"/>
                    <a:pt x="238" y="825"/>
                  </a:cubicBezTo>
                  <a:cubicBezTo>
                    <a:pt x="275" y="862"/>
                    <a:pt x="275" y="862"/>
                    <a:pt x="275" y="862"/>
                  </a:cubicBezTo>
                  <a:cubicBezTo>
                    <a:pt x="0" y="1137"/>
                    <a:pt x="0" y="1137"/>
                    <a:pt x="0" y="1137"/>
                  </a:cubicBezTo>
                  <a:lnTo>
                    <a:pt x="369" y="1136"/>
                  </a:lnTo>
                  <a:close/>
                  <a:moveTo>
                    <a:pt x="1223" y="345"/>
                  </a:moveTo>
                  <a:cubicBezTo>
                    <a:pt x="826" y="890"/>
                    <a:pt x="826" y="890"/>
                    <a:pt x="826" y="890"/>
                  </a:cubicBezTo>
                  <a:cubicBezTo>
                    <a:pt x="431" y="495"/>
                    <a:pt x="431" y="495"/>
                    <a:pt x="431" y="495"/>
                  </a:cubicBezTo>
                  <a:cubicBezTo>
                    <a:pt x="976" y="98"/>
                    <a:pt x="976" y="98"/>
                    <a:pt x="976" y="98"/>
                  </a:cubicBezTo>
                  <a:lnTo>
                    <a:pt x="1223" y="345"/>
                  </a:lnTo>
                  <a:close/>
                  <a:moveTo>
                    <a:pt x="422" y="539"/>
                  </a:moveTo>
                  <a:cubicBezTo>
                    <a:pt x="782" y="899"/>
                    <a:pt x="782" y="899"/>
                    <a:pt x="782" y="899"/>
                  </a:cubicBezTo>
                  <a:cubicBezTo>
                    <a:pt x="682" y="907"/>
                    <a:pt x="603" y="923"/>
                    <a:pt x="505" y="986"/>
                  </a:cubicBezTo>
                  <a:cubicBezTo>
                    <a:pt x="335" y="816"/>
                    <a:pt x="335" y="816"/>
                    <a:pt x="335" y="816"/>
                  </a:cubicBezTo>
                  <a:cubicBezTo>
                    <a:pt x="398" y="718"/>
                    <a:pt x="414" y="639"/>
                    <a:pt x="422" y="539"/>
                  </a:cubicBezTo>
                  <a:close/>
                  <a:moveTo>
                    <a:pt x="339" y="1061"/>
                  </a:moveTo>
                  <a:cubicBezTo>
                    <a:pt x="180" y="1062"/>
                    <a:pt x="180" y="1062"/>
                    <a:pt x="180" y="1062"/>
                  </a:cubicBezTo>
                  <a:cubicBezTo>
                    <a:pt x="327" y="916"/>
                    <a:pt x="327" y="916"/>
                    <a:pt x="327" y="916"/>
                  </a:cubicBezTo>
                  <a:cubicBezTo>
                    <a:pt x="406" y="995"/>
                    <a:pt x="406" y="995"/>
                    <a:pt x="406" y="995"/>
                  </a:cubicBezTo>
                  <a:lnTo>
                    <a:pt x="339" y="106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15" name="Rectangle 15"/>
            <p:cNvSpPr>
              <a:spLocks noChangeArrowheads="1"/>
            </p:cNvSpPr>
            <p:nvPr/>
          </p:nvSpPr>
          <p:spPr bwMode="auto">
            <a:xfrm>
              <a:off x="1728788" y="4203700"/>
              <a:ext cx="3232150" cy="1397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</p:grpSp>
      <p:sp>
        <p:nvSpPr>
          <p:cNvPr id="22674" name="Freeform 19"/>
          <p:cNvSpPr>
            <a:spLocks noEditPoints="1" noChangeArrowheads="1"/>
          </p:cNvSpPr>
          <p:nvPr/>
        </p:nvSpPr>
        <p:spPr bwMode="auto">
          <a:xfrm>
            <a:off x="7378700" y="5373688"/>
            <a:ext cx="166688" cy="271462"/>
          </a:xfrm>
          <a:custGeom>
            <a:avLst/>
            <a:gdLst>
              <a:gd name="T0" fmla="*/ 19641 w 1273"/>
              <a:gd name="T1" fmla="*/ 136843 h 2075"/>
              <a:gd name="T2" fmla="*/ 38235 w 1273"/>
              <a:gd name="T3" fmla="*/ 169942 h 2075"/>
              <a:gd name="T4" fmla="*/ 36925 w 1273"/>
              <a:gd name="T5" fmla="*/ 169942 h 2075"/>
              <a:gd name="T6" fmla="*/ 33652 w 1273"/>
              <a:gd name="T7" fmla="*/ 170596 h 2075"/>
              <a:gd name="T8" fmla="*/ 19510 w 1273"/>
              <a:gd name="T9" fmla="*/ 190220 h 2075"/>
              <a:gd name="T10" fmla="*/ 19510 w 1273"/>
              <a:gd name="T11" fmla="*/ 228944 h 2075"/>
              <a:gd name="T12" fmla="*/ 31033 w 1273"/>
              <a:gd name="T13" fmla="*/ 249483 h 2075"/>
              <a:gd name="T14" fmla="*/ 58662 w 1273"/>
              <a:gd name="T15" fmla="*/ 266621 h 2075"/>
              <a:gd name="T16" fmla="*/ 75553 w 1273"/>
              <a:gd name="T17" fmla="*/ 271462 h 2075"/>
              <a:gd name="T18" fmla="*/ 91135 w 1273"/>
              <a:gd name="T19" fmla="*/ 271462 h 2075"/>
              <a:gd name="T20" fmla="*/ 108157 w 1273"/>
              <a:gd name="T21" fmla="*/ 266621 h 2075"/>
              <a:gd name="T22" fmla="*/ 135655 w 1273"/>
              <a:gd name="T23" fmla="*/ 249483 h 2075"/>
              <a:gd name="T24" fmla="*/ 147309 w 1273"/>
              <a:gd name="T25" fmla="*/ 228944 h 2075"/>
              <a:gd name="T26" fmla="*/ 147309 w 1273"/>
              <a:gd name="T27" fmla="*/ 190220 h 2075"/>
              <a:gd name="T28" fmla="*/ 132120 w 1273"/>
              <a:gd name="T29" fmla="*/ 170334 h 2075"/>
              <a:gd name="T30" fmla="*/ 128453 w 1273"/>
              <a:gd name="T31" fmla="*/ 169942 h 2075"/>
              <a:gd name="T32" fmla="*/ 147047 w 1273"/>
              <a:gd name="T33" fmla="*/ 136974 h 2075"/>
              <a:gd name="T34" fmla="*/ 148618 w 1273"/>
              <a:gd name="T35" fmla="*/ 135011 h 2075"/>
              <a:gd name="T36" fmla="*/ 166688 w 1273"/>
              <a:gd name="T37" fmla="*/ 83336 h 2075"/>
              <a:gd name="T38" fmla="*/ 83409 w 1273"/>
              <a:gd name="T39" fmla="*/ 0 h 2075"/>
              <a:gd name="T40" fmla="*/ 131 w 1273"/>
              <a:gd name="T41" fmla="*/ 83336 h 2075"/>
              <a:gd name="T42" fmla="*/ 18070 w 1273"/>
              <a:gd name="T43" fmla="*/ 135011 h 2075"/>
              <a:gd name="T44" fmla="*/ 19641 w 1273"/>
              <a:gd name="T45" fmla="*/ 136843 h 2075"/>
              <a:gd name="T46" fmla="*/ 34830 w 1273"/>
              <a:gd name="T47" fmla="*/ 222141 h 2075"/>
              <a:gd name="T48" fmla="*/ 34830 w 1273"/>
              <a:gd name="T49" fmla="*/ 215861 h 2075"/>
              <a:gd name="T50" fmla="*/ 131989 w 1273"/>
              <a:gd name="T51" fmla="*/ 227897 h 2075"/>
              <a:gd name="T52" fmla="*/ 131989 w 1273"/>
              <a:gd name="T53" fmla="*/ 228944 h 2075"/>
              <a:gd name="T54" fmla="*/ 130155 w 1273"/>
              <a:gd name="T55" fmla="*/ 233915 h 2075"/>
              <a:gd name="T56" fmla="*/ 34830 w 1273"/>
              <a:gd name="T57" fmla="*/ 222141 h 2075"/>
              <a:gd name="T58" fmla="*/ 131989 w 1273"/>
              <a:gd name="T59" fmla="*/ 220179 h 2075"/>
              <a:gd name="T60" fmla="*/ 34830 w 1273"/>
              <a:gd name="T61" fmla="*/ 208143 h 2075"/>
              <a:gd name="T62" fmla="*/ 34830 w 1273"/>
              <a:gd name="T63" fmla="*/ 201078 h 2075"/>
              <a:gd name="T64" fmla="*/ 131989 w 1273"/>
              <a:gd name="T65" fmla="*/ 213114 h 2075"/>
              <a:gd name="T66" fmla="*/ 131989 w 1273"/>
              <a:gd name="T67" fmla="*/ 220179 h 2075"/>
              <a:gd name="T68" fmla="*/ 100039 w 1273"/>
              <a:gd name="T69" fmla="*/ 253670 h 2075"/>
              <a:gd name="T70" fmla="*/ 91135 w 1273"/>
              <a:gd name="T71" fmla="*/ 256155 h 2075"/>
              <a:gd name="T72" fmla="*/ 75553 w 1273"/>
              <a:gd name="T73" fmla="*/ 256155 h 2075"/>
              <a:gd name="T74" fmla="*/ 66649 w 1273"/>
              <a:gd name="T75" fmla="*/ 253670 h 2075"/>
              <a:gd name="T76" fmla="*/ 39151 w 1273"/>
              <a:gd name="T77" fmla="*/ 236532 h 2075"/>
              <a:gd name="T78" fmla="*/ 34961 w 1273"/>
              <a:gd name="T79" fmla="*/ 229860 h 2075"/>
              <a:gd name="T80" fmla="*/ 121121 w 1273"/>
              <a:gd name="T81" fmla="*/ 240587 h 2075"/>
              <a:gd name="T82" fmla="*/ 100039 w 1273"/>
              <a:gd name="T83" fmla="*/ 253670 h 2075"/>
              <a:gd name="T84" fmla="*/ 131989 w 1273"/>
              <a:gd name="T85" fmla="*/ 190220 h 2075"/>
              <a:gd name="T86" fmla="*/ 131989 w 1273"/>
              <a:gd name="T87" fmla="*/ 205395 h 2075"/>
              <a:gd name="T88" fmla="*/ 34830 w 1273"/>
              <a:gd name="T89" fmla="*/ 193359 h 2075"/>
              <a:gd name="T90" fmla="*/ 34830 w 1273"/>
              <a:gd name="T91" fmla="*/ 190220 h 2075"/>
              <a:gd name="T92" fmla="*/ 38366 w 1273"/>
              <a:gd name="T93" fmla="*/ 185248 h 2075"/>
              <a:gd name="T94" fmla="*/ 39937 w 1273"/>
              <a:gd name="T95" fmla="*/ 185248 h 2075"/>
              <a:gd name="T96" fmla="*/ 128584 w 1273"/>
              <a:gd name="T97" fmla="*/ 185248 h 2075"/>
              <a:gd name="T98" fmla="*/ 131989 w 1273"/>
              <a:gd name="T99" fmla="*/ 190220 h 2075"/>
              <a:gd name="T100" fmla="*/ 83409 w 1273"/>
              <a:gd name="T101" fmla="*/ 13998 h 2075"/>
              <a:gd name="T102" fmla="*/ 152677 w 1273"/>
              <a:gd name="T103" fmla="*/ 83336 h 2075"/>
              <a:gd name="T104" fmla="*/ 137619 w 1273"/>
              <a:gd name="T105" fmla="*/ 126246 h 2075"/>
              <a:gd name="T106" fmla="*/ 136048 w 1273"/>
              <a:gd name="T107" fmla="*/ 128339 h 2075"/>
              <a:gd name="T108" fmla="*/ 114312 w 1273"/>
              <a:gd name="T109" fmla="*/ 169942 h 2075"/>
              <a:gd name="T110" fmla="*/ 91004 w 1273"/>
              <a:gd name="T111" fmla="*/ 169942 h 2075"/>
              <a:gd name="T112" fmla="*/ 52376 w 1273"/>
              <a:gd name="T113" fmla="*/ 169942 h 2075"/>
              <a:gd name="T114" fmla="*/ 30509 w 1273"/>
              <a:gd name="T115" fmla="*/ 128209 h 2075"/>
              <a:gd name="T116" fmla="*/ 29069 w 1273"/>
              <a:gd name="T117" fmla="*/ 126246 h 2075"/>
              <a:gd name="T118" fmla="*/ 14142 w 1273"/>
              <a:gd name="T119" fmla="*/ 83336 h 2075"/>
              <a:gd name="T120" fmla="*/ 83409 w 1273"/>
              <a:gd name="T121" fmla="*/ 13998 h 207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273"/>
              <a:gd name="T184" fmla="*/ 0 h 2075"/>
              <a:gd name="T185" fmla="*/ 1273 w 1273"/>
              <a:gd name="T186" fmla="*/ 2075 h 2075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273" h="2075">
                <a:moveTo>
                  <a:pt x="150" y="1046"/>
                </a:moveTo>
                <a:cubicBezTo>
                  <a:pt x="229" y="1145"/>
                  <a:pt x="275" y="1204"/>
                  <a:pt x="292" y="1299"/>
                </a:cubicBezTo>
                <a:cubicBezTo>
                  <a:pt x="282" y="1299"/>
                  <a:pt x="282" y="1299"/>
                  <a:pt x="282" y="1299"/>
                </a:cubicBezTo>
                <a:cubicBezTo>
                  <a:pt x="273" y="1299"/>
                  <a:pt x="265" y="1301"/>
                  <a:pt x="257" y="1304"/>
                </a:cubicBezTo>
                <a:cubicBezTo>
                  <a:pt x="193" y="1327"/>
                  <a:pt x="149" y="1387"/>
                  <a:pt x="149" y="1454"/>
                </a:cubicBezTo>
                <a:cubicBezTo>
                  <a:pt x="149" y="1750"/>
                  <a:pt x="149" y="1750"/>
                  <a:pt x="149" y="1750"/>
                </a:cubicBezTo>
                <a:cubicBezTo>
                  <a:pt x="149" y="1811"/>
                  <a:pt x="184" y="1874"/>
                  <a:pt x="237" y="1907"/>
                </a:cubicBezTo>
                <a:cubicBezTo>
                  <a:pt x="448" y="2038"/>
                  <a:pt x="448" y="2038"/>
                  <a:pt x="448" y="2038"/>
                </a:cubicBezTo>
                <a:cubicBezTo>
                  <a:pt x="483" y="2060"/>
                  <a:pt x="534" y="2075"/>
                  <a:pt x="577" y="2075"/>
                </a:cubicBezTo>
                <a:cubicBezTo>
                  <a:pt x="696" y="2075"/>
                  <a:pt x="696" y="2075"/>
                  <a:pt x="696" y="2075"/>
                </a:cubicBezTo>
                <a:cubicBezTo>
                  <a:pt x="739" y="2075"/>
                  <a:pt x="790" y="2060"/>
                  <a:pt x="826" y="2038"/>
                </a:cubicBezTo>
                <a:cubicBezTo>
                  <a:pt x="1036" y="1907"/>
                  <a:pt x="1036" y="1907"/>
                  <a:pt x="1036" y="1907"/>
                </a:cubicBezTo>
                <a:cubicBezTo>
                  <a:pt x="1089" y="1874"/>
                  <a:pt x="1125" y="1811"/>
                  <a:pt x="1125" y="1750"/>
                </a:cubicBezTo>
                <a:cubicBezTo>
                  <a:pt x="1125" y="1454"/>
                  <a:pt x="1125" y="1454"/>
                  <a:pt x="1125" y="1454"/>
                </a:cubicBezTo>
                <a:cubicBezTo>
                  <a:pt x="1125" y="1384"/>
                  <a:pt x="1077" y="1322"/>
                  <a:pt x="1009" y="1302"/>
                </a:cubicBezTo>
                <a:cubicBezTo>
                  <a:pt x="1003" y="1300"/>
                  <a:pt x="1001" y="1299"/>
                  <a:pt x="981" y="1299"/>
                </a:cubicBezTo>
                <a:cubicBezTo>
                  <a:pt x="997" y="1205"/>
                  <a:pt x="1044" y="1147"/>
                  <a:pt x="1123" y="1047"/>
                </a:cubicBezTo>
                <a:cubicBezTo>
                  <a:pt x="1135" y="1032"/>
                  <a:pt x="1135" y="1032"/>
                  <a:pt x="1135" y="1032"/>
                </a:cubicBezTo>
                <a:cubicBezTo>
                  <a:pt x="1225" y="919"/>
                  <a:pt x="1273" y="782"/>
                  <a:pt x="1273" y="637"/>
                </a:cubicBezTo>
                <a:cubicBezTo>
                  <a:pt x="1273" y="286"/>
                  <a:pt x="988" y="0"/>
                  <a:pt x="637" y="0"/>
                </a:cubicBezTo>
                <a:cubicBezTo>
                  <a:pt x="286" y="0"/>
                  <a:pt x="1" y="286"/>
                  <a:pt x="1" y="637"/>
                </a:cubicBezTo>
                <a:cubicBezTo>
                  <a:pt x="0" y="782"/>
                  <a:pt x="48" y="918"/>
                  <a:pt x="138" y="1032"/>
                </a:cubicBezTo>
                <a:lnTo>
                  <a:pt x="150" y="1046"/>
                </a:lnTo>
                <a:close/>
                <a:moveTo>
                  <a:pt x="266" y="1698"/>
                </a:moveTo>
                <a:cubicBezTo>
                  <a:pt x="266" y="1650"/>
                  <a:pt x="266" y="1650"/>
                  <a:pt x="266" y="1650"/>
                </a:cubicBezTo>
                <a:cubicBezTo>
                  <a:pt x="1008" y="1742"/>
                  <a:pt x="1008" y="1742"/>
                  <a:pt x="1008" y="1742"/>
                </a:cubicBezTo>
                <a:cubicBezTo>
                  <a:pt x="1008" y="1750"/>
                  <a:pt x="1008" y="1750"/>
                  <a:pt x="1008" y="1750"/>
                </a:cubicBezTo>
                <a:cubicBezTo>
                  <a:pt x="1008" y="1762"/>
                  <a:pt x="1002" y="1776"/>
                  <a:pt x="994" y="1788"/>
                </a:cubicBezTo>
                <a:lnTo>
                  <a:pt x="266" y="1698"/>
                </a:lnTo>
                <a:close/>
                <a:moveTo>
                  <a:pt x="1008" y="1683"/>
                </a:moveTo>
                <a:cubicBezTo>
                  <a:pt x="266" y="1591"/>
                  <a:pt x="266" y="1591"/>
                  <a:pt x="266" y="1591"/>
                </a:cubicBezTo>
                <a:cubicBezTo>
                  <a:pt x="266" y="1537"/>
                  <a:pt x="266" y="1537"/>
                  <a:pt x="266" y="1537"/>
                </a:cubicBezTo>
                <a:cubicBezTo>
                  <a:pt x="1008" y="1629"/>
                  <a:pt x="1008" y="1629"/>
                  <a:pt x="1008" y="1629"/>
                </a:cubicBezTo>
                <a:lnTo>
                  <a:pt x="1008" y="1683"/>
                </a:lnTo>
                <a:close/>
                <a:moveTo>
                  <a:pt x="764" y="1939"/>
                </a:moveTo>
                <a:cubicBezTo>
                  <a:pt x="747" y="1949"/>
                  <a:pt x="717" y="1958"/>
                  <a:pt x="696" y="1958"/>
                </a:cubicBezTo>
                <a:cubicBezTo>
                  <a:pt x="577" y="1958"/>
                  <a:pt x="577" y="1958"/>
                  <a:pt x="577" y="1958"/>
                </a:cubicBezTo>
                <a:cubicBezTo>
                  <a:pt x="557" y="1958"/>
                  <a:pt x="527" y="1949"/>
                  <a:pt x="509" y="1939"/>
                </a:cubicBezTo>
                <a:cubicBezTo>
                  <a:pt x="299" y="1808"/>
                  <a:pt x="299" y="1808"/>
                  <a:pt x="299" y="1808"/>
                </a:cubicBezTo>
                <a:cubicBezTo>
                  <a:pt x="283" y="1797"/>
                  <a:pt x="269" y="1776"/>
                  <a:pt x="267" y="1757"/>
                </a:cubicBezTo>
                <a:cubicBezTo>
                  <a:pt x="925" y="1839"/>
                  <a:pt x="925" y="1839"/>
                  <a:pt x="925" y="1839"/>
                </a:cubicBezTo>
                <a:lnTo>
                  <a:pt x="764" y="1939"/>
                </a:lnTo>
                <a:close/>
                <a:moveTo>
                  <a:pt x="1008" y="1454"/>
                </a:moveTo>
                <a:cubicBezTo>
                  <a:pt x="1008" y="1570"/>
                  <a:pt x="1008" y="1570"/>
                  <a:pt x="1008" y="1570"/>
                </a:cubicBezTo>
                <a:cubicBezTo>
                  <a:pt x="266" y="1478"/>
                  <a:pt x="266" y="1478"/>
                  <a:pt x="266" y="1478"/>
                </a:cubicBezTo>
                <a:cubicBezTo>
                  <a:pt x="266" y="1454"/>
                  <a:pt x="266" y="1454"/>
                  <a:pt x="266" y="1454"/>
                </a:cubicBezTo>
                <a:cubicBezTo>
                  <a:pt x="266" y="1437"/>
                  <a:pt x="277" y="1422"/>
                  <a:pt x="293" y="1416"/>
                </a:cubicBezTo>
                <a:cubicBezTo>
                  <a:pt x="305" y="1416"/>
                  <a:pt x="305" y="1416"/>
                  <a:pt x="305" y="1416"/>
                </a:cubicBezTo>
                <a:cubicBezTo>
                  <a:pt x="806" y="1416"/>
                  <a:pt x="948" y="1416"/>
                  <a:pt x="982" y="1416"/>
                </a:cubicBezTo>
                <a:cubicBezTo>
                  <a:pt x="997" y="1423"/>
                  <a:pt x="1008" y="1438"/>
                  <a:pt x="1008" y="1454"/>
                </a:cubicBezTo>
                <a:close/>
                <a:moveTo>
                  <a:pt x="637" y="107"/>
                </a:moveTo>
                <a:cubicBezTo>
                  <a:pt x="929" y="107"/>
                  <a:pt x="1166" y="345"/>
                  <a:pt x="1166" y="637"/>
                </a:cubicBezTo>
                <a:cubicBezTo>
                  <a:pt x="1166" y="757"/>
                  <a:pt x="1126" y="871"/>
                  <a:pt x="1051" y="965"/>
                </a:cubicBezTo>
                <a:cubicBezTo>
                  <a:pt x="1039" y="981"/>
                  <a:pt x="1039" y="981"/>
                  <a:pt x="1039" y="981"/>
                </a:cubicBezTo>
                <a:cubicBezTo>
                  <a:pt x="951" y="1091"/>
                  <a:pt x="891" y="1167"/>
                  <a:pt x="873" y="1299"/>
                </a:cubicBezTo>
                <a:cubicBezTo>
                  <a:pt x="822" y="1299"/>
                  <a:pt x="760" y="1299"/>
                  <a:pt x="695" y="1299"/>
                </a:cubicBezTo>
                <a:cubicBezTo>
                  <a:pt x="592" y="1299"/>
                  <a:pt x="481" y="1299"/>
                  <a:pt x="400" y="1299"/>
                </a:cubicBezTo>
                <a:cubicBezTo>
                  <a:pt x="382" y="1166"/>
                  <a:pt x="322" y="1090"/>
                  <a:pt x="233" y="980"/>
                </a:cubicBezTo>
                <a:cubicBezTo>
                  <a:pt x="222" y="965"/>
                  <a:pt x="222" y="965"/>
                  <a:pt x="222" y="965"/>
                </a:cubicBezTo>
                <a:cubicBezTo>
                  <a:pt x="147" y="871"/>
                  <a:pt x="108" y="757"/>
                  <a:pt x="108" y="637"/>
                </a:cubicBezTo>
                <a:cubicBezTo>
                  <a:pt x="108" y="345"/>
                  <a:pt x="345" y="107"/>
                  <a:pt x="637" y="10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grpSp>
        <p:nvGrpSpPr>
          <p:cNvPr id="22675" name="Group 300"/>
          <p:cNvGrpSpPr>
            <a:grpSpLocks/>
          </p:cNvGrpSpPr>
          <p:nvPr/>
        </p:nvGrpSpPr>
        <p:grpSpPr bwMode="auto">
          <a:xfrm>
            <a:off x="7861300" y="5391150"/>
            <a:ext cx="254000" cy="254000"/>
            <a:chOff x="0" y="0"/>
            <a:chExt cx="8029575" cy="8027988"/>
          </a:xfrm>
        </p:grpSpPr>
        <p:sp>
          <p:nvSpPr>
            <p:cNvPr id="22712" name="Freeform 23"/>
            <p:cNvSpPr>
              <a:spLocks noEditPoints="1" noChangeArrowheads="1"/>
            </p:cNvSpPr>
            <p:nvPr/>
          </p:nvSpPr>
          <p:spPr bwMode="auto">
            <a:xfrm>
              <a:off x="0" y="0"/>
              <a:ext cx="8029575" cy="8027988"/>
            </a:xfrm>
            <a:custGeom>
              <a:avLst/>
              <a:gdLst>
                <a:gd name="T0" fmla="*/ 3072120 w 2138"/>
                <a:gd name="T1" fmla="*/ 6139271 h 2138"/>
                <a:gd name="T2" fmla="*/ 3072120 w 2138"/>
                <a:gd name="T3" fmla="*/ 6139271 h 2138"/>
                <a:gd name="T4" fmla="*/ 4720849 w 2138"/>
                <a:gd name="T5" fmla="*/ 5658643 h 2138"/>
                <a:gd name="T6" fmla="*/ 4886098 w 2138"/>
                <a:gd name="T7" fmla="*/ 5820104 h 2138"/>
                <a:gd name="T8" fmla="*/ 4690804 w 2138"/>
                <a:gd name="T9" fmla="*/ 6015359 h 2138"/>
                <a:gd name="T10" fmla="*/ 6425913 w 2138"/>
                <a:gd name="T11" fmla="*/ 7750125 h 2138"/>
                <a:gd name="T12" fmla="*/ 7090663 w 2138"/>
                <a:gd name="T13" fmla="*/ 8027988 h 2138"/>
                <a:gd name="T14" fmla="*/ 7755413 w 2138"/>
                <a:gd name="T15" fmla="*/ 7750125 h 2138"/>
                <a:gd name="T16" fmla="*/ 8029575 w 2138"/>
                <a:gd name="T17" fmla="*/ 7089262 h 2138"/>
                <a:gd name="T18" fmla="*/ 7755413 w 2138"/>
                <a:gd name="T19" fmla="*/ 6424643 h 2138"/>
                <a:gd name="T20" fmla="*/ 6020303 w 2138"/>
                <a:gd name="T21" fmla="*/ 4686122 h 2138"/>
                <a:gd name="T22" fmla="*/ 5825010 w 2138"/>
                <a:gd name="T23" fmla="*/ 4881377 h 2138"/>
                <a:gd name="T24" fmla="*/ 5659761 w 2138"/>
                <a:gd name="T25" fmla="*/ 4719916 h 2138"/>
                <a:gd name="T26" fmla="*/ 6132973 w 2138"/>
                <a:gd name="T27" fmla="*/ 2853728 h 2138"/>
                <a:gd name="T28" fmla="*/ 5242884 w 2138"/>
                <a:gd name="T29" fmla="*/ 897422 h 2138"/>
                <a:gd name="T30" fmla="*/ 3072120 w 2138"/>
                <a:gd name="T31" fmla="*/ 0 h 2138"/>
                <a:gd name="T32" fmla="*/ 901355 w 2138"/>
                <a:gd name="T33" fmla="*/ 897422 h 2138"/>
                <a:gd name="T34" fmla="*/ 0 w 2138"/>
                <a:gd name="T35" fmla="*/ 3067758 h 2138"/>
                <a:gd name="T36" fmla="*/ 901355 w 2138"/>
                <a:gd name="T37" fmla="*/ 5238093 h 2138"/>
                <a:gd name="T38" fmla="*/ 3072120 w 2138"/>
                <a:gd name="T39" fmla="*/ 6139271 h 2138"/>
                <a:gd name="T40" fmla="*/ 7545096 w 2138"/>
                <a:gd name="T41" fmla="*/ 7089262 h 2138"/>
                <a:gd name="T42" fmla="*/ 7409893 w 2138"/>
                <a:gd name="T43" fmla="*/ 7408429 h 2138"/>
                <a:gd name="T44" fmla="*/ 7090663 w 2138"/>
                <a:gd name="T45" fmla="*/ 7539850 h 2138"/>
                <a:gd name="T46" fmla="*/ 6771433 w 2138"/>
                <a:gd name="T47" fmla="*/ 7408429 h 2138"/>
                <a:gd name="T48" fmla="*/ 5423155 w 2138"/>
                <a:gd name="T49" fmla="*/ 6060418 h 2138"/>
                <a:gd name="T50" fmla="*/ 6061616 w 2138"/>
                <a:gd name="T51" fmla="*/ 5422084 h 2138"/>
                <a:gd name="T52" fmla="*/ 7409893 w 2138"/>
                <a:gd name="T53" fmla="*/ 6766340 h 2138"/>
                <a:gd name="T54" fmla="*/ 7545096 w 2138"/>
                <a:gd name="T55" fmla="*/ 7089262 h 2138"/>
                <a:gd name="T56" fmla="*/ 5227862 w 2138"/>
                <a:gd name="T57" fmla="*/ 5478407 h 2138"/>
                <a:gd name="T58" fmla="*/ 5111437 w 2138"/>
                <a:gd name="T59" fmla="*/ 5358250 h 2138"/>
                <a:gd name="T60" fmla="*/ 5115192 w 2138"/>
                <a:gd name="T61" fmla="*/ 5358250 h 2138"/>
                <a:gd name="T62" fmla="*/ 5171527 w 2138"/>
                <a:gd name="T63" fmla="*/ 5305681 h 2138"/>
                <a:gd name="T64" fmla="*/ 5182794 w 2138"/>
                <a:gd name="T65" fmla="*/ 5294417 h 2138"/>
                <a:gd name="T66" fmla="*/ 5242884 w 2138"/>
                <a:gd name="T67" fmla="*/ 5238093 h 2138"/>
                <a:gd name="T68" fmla="*/ 5299219 w 2138"/>
                <a:gd name="T69" fmla="*/ 5181770 h 2138"/>
                <a:gd name="T70" fmla="*/ 5306730 w 2138"/>
                <a:gd name="T71" fmla="*/ 5170505 h 2138"/>
                <a:gd name="T72" fmla="*/ 5363065 w 2138"/>
                <a:gd name="T73" fmla="*/ 5110426 h 2138"/>
                <a:gd name="T74" fmla="*/ 5363065 w 2138"/>
                <a:gd name="T75" fmla="*/ 5110426 h 2138"/>
                <a:gd name="T76" fmla="*/ 5479490 w 2138"/>
                <a:gd name="T77" fmla="*/ 5226828 h 2138"/>
                <a:gd name="T78" fmla="*/ 5227862 w 2138"/>
                <a:gd name="T79" fmla="*/ 5478407 h 2138"/>
                <a:gd name="T80" fmla="*/ 1243119 w 2138"/>
                <a:gd name="T81" fmla="*/ 1242874 h 2138"/>
                <a:gd name="T82" fmla="*/ 3072120 w 2138"/>
                <a:gd name="T83" fmla="*/ 484383 h 2138"/>
                <a:gd name="T84" fmla="*/ 4897365 w 2138"/>
                <a:gd name="T85" fmla="*/ 1242874 h 2138"/>
                <a:gd name="T86" fmla="*/ 5648494 w 2138"/>
                <a:gd name="T87" fmla="*/ 2887522 h 2138"/>
                <a:gd name="T88" fmla="*/ 5148993 w 2138"/>
                <a:gd name="T89" fmla="*/ 4603514 h 2138"/>
                <a:gd name="T90" fmla="*/ 5148993 w 2138"/>
                <a:gd name="T91" fmla="*/ 4603514 h 2138"/>
                <a:gd name="T92" fmla="*/ 4897365 w 2138"/>
                <a:gd name="T93" fmla="*/ 4892642 h 2138"/>
                <a:gd name="T94" fmla="*/ 4807229 w 2138"/>
                <a:gd name="T95" fmla="*/ 4979005 h 2138"/>
                <a:gd name="T96" fmla="*/ 4604424 w 2138"/>
                <a:gd name="T97" fmla="*/ 5144221 h 2138"/>
                <a:gd name="T98" fmla="*/ 3072120 w 2138"/>
                <a:gd name="T99" fmla="*/ 5651133 h 2138"/>
                <a:gd name="T100" fmla="*/ 1243119 w 2138"/>
                <a:gd name="T101" fmla="*/ 4892642 h 2138"/>
                <a:gd name="T102" fmla="*/ 1243119 w 2138"/>
                <a:gd name="T103" fmla="*/ 1242874 h 21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138"/>
                <a:gd name="T157" fmla="*/ 0 h 2138"/>
                <a:gd name="T158" fmla="*/ 2138 w 2138"/>
                <a:gd name="T159" fmla="*/ 2138 h 213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138" h="2138">
                  <a:moveTo>
                    <a:pt x="818" y="1635"/>
                  </a:moveTo>
                  <a:cubicBezTo>
                    <a:pt x="818" y="1635"/>
                    <a:pt x="818" y="1635"/>
                    <a:pt x="818" y="1635"/>
                  </a:cubicBezTo>
                  <a:cubicBezTo>
                    <a:pt x="975" y="1635"/>
                    <a:pt x="1126" y="1590"/>
                    <a:pt x="1257" y="1507"/>
                  </a:cubicBezTo>
                  <a:cubicBezTo>
                    <a:pt x="1301" y="1550"/>
                    <a:pt x="1301" y="1550"/>
                    <a:pt x="1301" y="1550"/>
                  </a:cubicBezTo>
                  <a:cubicBezTo>
                    <a:pt x="1249" y="1602"/>
                    <a:pt x="1249" y="1602"/>
                    <a:pt x="1249" y="1602"/>
                  </a:cubicBezTo>
                  <a:cubicBezTo>
                    <a:pt x="1711" y="2064"/>
                    <a:pt x="1711" y="2064"/>
                    <a:pt x="1711" y="2064"/>
                  </a:cubicBezTo>
                  <a:cubicBezTo>
                    <a:pt x="1758" y="2112"/>
                    <a:pt x="1821" y="2138"/>
                    <a:pt x="1888" y="2138"/>
                  </a:cubicBezTo>
                  <a:cubicBezTo>
                    <a:pt x="1955" y="2138"/>
                    <a:pt x="2018" y="2112"/>
                    <a:pt x="2065" y="2064"/>
                  </a:cubicBezTo>
                  <a:cubicBezTo>
                    <a:pt x="2112" y="2017"/>
                    <a:pt x="2138" y="1954"/>
                    <a:pt x="2138" y="1888"/>
                  </a:cubicBezTo>
                  <a:cubicBezTo>
                    <a:pt x="2138" y="1821"/>
                    <a:pt x="2112" y="1758"/>
                    <a:pt x="2065" y="1711"/>
                  </a:cubicBezTo>
                  <a:cubicBezTo>
                    <a:pt x="1603" y="1248"/>
                    <a:pt x="1603" y="1248"/>
                    <a:pt x="1603" y="1248"/>
                  </a:cubicBezTo>
                  <a:cubicBezTo>
                    <a:pt x="1551" y="1300"/>
                    <a:pt x="1551" y="1300"/>
                    <a:pt x="1551" y="1300"/>
                  </a:cubicBezTo>
                  <a:cubicBezTo>
                    <a:pt x="1507" y="1257"/>
                    <a:pt x="1507" y="1257"/>
                    <a:pt x="1507" y="1257"/>
                  </a:cubicBezTo>
                  <a:cubicBezTo>
                    <a:pt x="1601" y="1110"/>
                    <a:pt x="1645" y="935"/>
                    <a:pt x="1633" y="760"/>
                  </a:cubicBezTo>
                  <a:cubicBezTo>
                    <a:pt x="1619" y="563"/>
                    <a:pt x="1535" y="379"/>
                    <a:pt x="1396" y="239"/>
                  </a:cubicBezTo>
                  <a:cubicBezTo>
                    <a:pt x="1241" y="85"/>
                    <a:pt x="1036" y="0"/>
                    <a:pt x="818" y="0"/>
                  </a:cubicBezTo>
                  <a:cubicBezTo>
                    <a:pt x="599" y="0"/>
                    <a:pt x="394" y="85"/>
                    <a:pt x="240" y="239"/>
                  </a:cubicBezTo>
                  <a:cubicBezTo>
                    <a:pt x="85" y="394"/>
                    <a:pt x="0" y="599"/>
                    <a:pt x="0" y="817"/>
                  </a:cubicBezTo>
                  <a:cubicBezTo>
                    <a:pt x="0" y="1036"/>
                    <a:pt x="85" y="1241"/>
                    <a:pt x="240" y="1395"/>
                  </a:cubicBezTo>
                  <a:cubicBezTo>
                    <a:pt x="394" y="1550"/>
                    <a:pt x="599" y="1635"/>
                    <a:pt x="818" y="1635"/>
                  </a:cubicBezTo>
                  <a:close/>
                  <a:moveTo>
                    <a:pt x="2009" y="1888"/>
                  </a:moveTo>
                  <a:cubicBezTo>
                    <a:pt x="2009" y="1920"/>
                    <a:pt x="1996" y="1950"/>
                    <a:pt x="1973" y="1973"/>
                  </a:cubicBezTo>
                  <a:cubicBezTo>
                    <a:pt x="1950" y="1996"/>
                    <a:pt x="1920" y="2008"/>
                    <a:pt x="1888" y="2008"/>
                  </a:cubicBezTo>
                  <a:cubicBezTo>
                    <a:pt x="1856" y="2008"/>
                    <a:pt x="1826" y="1996"/>
                    <a:pt x="1803" y="1973"/>
                  </a:cubicBezTo>
                  <a:cubicBezTo>
                    <a:pt x="1444" y="1614"/>
                    <a:pt x="1444" y="1614"/>
                    <a:pt x="1444" y="1614"/>
                  </a:cubicBezTo>
                  <a:cubicBezTo>
                    <a:pt x="1614" y="1444"/>
                    <a:pt x="1614" y="1444"/>
                    <a:pt x="1614" y="1444"/>
                  </a:cubicBezTo>
                  <a:cubicBezTo>
                    <a:pt x="1973" y="1802"/>
                    <a:pt x="1973" y="1802"/>
                    <a:pt x="1973" y="1802"/>
                  </a:cubicBezTo>
                  <a:cubicBezTo>
                    <a:pt x="1996" y="1825"/>
                    <a:pt x="2009" y="1855"/>
                    <a:pt x="2009" y="1888"/>
                  </a:cubicBezTo>
                  <a:close/>
                  <a:moveTo>
                    <a:pt x="1392" y="1459"/>
                  </a:moveTo>
                  <a:cubicBezTo>
                    <a:pt x="1361" y="1427"/>
                    <a:pt x="1361" y="1427"/>
                    <a:pt x="1361" y="1427"/>
                  </a:cubicBezTo>
                  <a:cubicBezTo>
                    <a:pt x="1361" y="1427"/>
                    <a:pt x="1362" y="1427"/>
                    <a:pt x="1362" y="1427"/>
                  </a:cubicBezTo>
                  <a:cubicBezTo>
                    <a:pt x="1367" y="1422"/>
                    <a:pt x="1372" y="1418"/>
                    <a:pt x="1377" y="1413"/>
                  </a:cubicBezTo>
                  <a:cubicBezTo>
                    <a:pt x="1378" y="1412"/>
                    <a:pt x="1379" y="1411"/>
                    <a:pt x="1380" y="1410"/>
                  </a:cubicBezTo>
                  <a:cubicBezTo>
                    <a:pt x="1385" y="1405"/>
                    <a:pt x="1391" y="1400"/>
                    <a:pt x="1396" y="1395"/>
                  </a:cubicBezTo>
                  <a:cubicBezTo>
                    <a:pt x="1401" y="1390"/>
                    <a:pt x="1406" y="1385"/>
                    <a:pt x="1411" y="1380"/>
                  </a:cubicBezTo>
                  <a:cubicBezTo>
                    <a:pt x="1411" y="1379"/>
                    <a:pt x="1412" y="1378"/>
                    <a:pt x="1413" y="1377"/>
                  </a:cubicBezTo>
                  <a:cubicBezTo>
                    <a:pt x="1418" y="1372"/>
                    <a:pt x="1423" y="1366"/>
                    <a:pt x="1428" y="1361"/>
                  </a:cubicBezTo>
                  <a:cubicBezTo>
                    <a:pt x="1428" y="1361"/>
                    <a:pt x="1428" y="1361"/>
                    <a:pt x="1428" y="1361"/>
                  </a:cubicBezTo>
                  <a:cubicBezTo>
                    <a:pt x="1459" y="1392"/>
                    <a:pt x="1459" y="1392"/>
                    <a:pt x="1459" y="1392"/>
                  </a:cubicBezTo>
                  <a:lnTo>
                    <a:pt x="1392" y="1459"/>
                  </a:lnTo>
                  <a:close/>
                  <a:moveTo>
                    <a:pt x="331" y="331"/>
                  </a:moveTo>
                  <a:cubicBezTo>
                    <a:pt x="461" y="201"/>
                    <a:pt x="634" y="129"/>
                    <a:pt x="818" y="129"/>
                  </a:cubicBezTo>
                  <a:cubicBezTo>
                    <a:pt x="1001" y="129"/>
                    <a:pt x="1174" y="201"/>
                    <a:pt x="1304" y="331"/>
                  </a:cubicBezTo>
                  <a:cubicBezTo>
                    <a:pt x="1421" y="448"/>
                    <a:pt x="1492" y="604"/>
                    <a:pt x="1504" y="769"/>
                  </a:cubicBezTo>
                  <a:cubicBezTo>
                    <a:pt x="1515" y="932"/>
                    <a:pt x="1468" y="1095"/>
                    <a:pt x="1371" y="1226"/>
                  </a:cubicBezTo>
                  <a:cubicBezTo>
                    <a:pt x="1371" y="1226"/>
                    <a:pt x="1371" y="1226"/>
                    <a:pt x="1371" y="1226"/>
                  </a:cubicBezTo>
                  <a:cubicBezTo>
                    <a:pt x="1351" y="1253"/>
                    <a:pt x="1328" y="1279"/>
                    <a:pt x="1304" y="1303"/>
                  </a:cubicBezTo>
                  <a:cubicBezTo>
                    <a:pt x="1296" y="1311"/>
                    <a:pt x="1288" y="1319"/>
                    <a:pt x="1280" y="1326"/>
                  </a:cubicBezTo>
                  <a:cubicBezTo>
                    <a:pt x="1263" y="1342"/>
                    <a:pt x="1245" y="1357"/>
                    <a:pt x="1226" y="1370"/>
                  </a:cubicBezTo>
                  <a:cubicBezTo>
                    <a:pt x="1107" y="1458"/>
                    <a:pt x="966" y="1505"/>
                    <a:pt x="818" y="1505"/>
                  </a:cubicBezTo>
                  <a:cubicBezTo>
                    <a:pt x="634" y="1505"/>
                    <a:pt x="461" y="1433"/>
                    <a:pt x="331" y="1303"/>
                  </a:cubicBezTo>
                  <a:cubicBezTo>
                    <a:pt x="63" y="1035"/>
                    <a:pt x="63" y="599"/>
                    <a:pt x="331" y="33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13" name="Freeform 24"/>
            <p:cNvSpPr>
              <a:spLocks noEditPoints="1" noChangeArrowheads="1"/>
            </p:cNvSpPr>
            <p:nvPr/>
          </p:nvSpPr>
          <p:spPr bwMode="auto">
            <a:xfrm>
              <a:off x="781050" y="979488"/>
              <a:ext cx="4578350" cy="4176713"/>
            </a:xfrm>
            <a:custGeom>
              <a:avLst/>
              <a:gdLst>
                <a:gd name="T0" fmla="*/ 2167111 w 1219"/>
                <a:gd name="T1" fmla="*/ 4172957 h 1112"/>
                <a:gd name="T2" fmla="*/ 2167111 w 1219"/>
                <a:gd name="T3" fmla="*/ 4176713 h 1112"/>
                <a:gd name="T4" fmla="*/ 2291053 w 1219"/>
                <a:gd name="T5" fmla="*/ 4176713 h 1112"/>
                <a:gd name="T6" fmla="*/ 3530475 w 1219"/>
                <a:gd name="T7" fmla="*/ 3767305 h 1112"/>
                <a:gd name="T8" fmla="*/ 3763336 w 1219"/>
                <a:gd name="T9" fmla="*/ 3564479 h 1112"/>
                <a:gd name="T10" fmla="*/ 3969906 w 1219"/>
                <a:gd name="T11" fmla="*/ 3327849 h 1112"/>
                <a:gd name="T12" fmla="*/ 3767092 w 1219"/>
                <a:gd name="T13" fmla="*/ 612234 h 1112"/>
                <a:gd name="T14" fmla="*/ 2291053 w 1219"/>
                <a:gd name="T15" fmla="*/ 0 h 1112"/>
                <a:gd name="T16" fmla="*/ 815014 w 1219"/>
                <a:gd name="T17" fmla="*/ 612234 h 1112"/>
                <a:gd name="T18" fmla="*/ 815014 w 1219"/>
                <a:gd name="T19" fmla="*/ 3564479 h 1112"/>
                <a:gd name="T20" fmla="*/ 2167111 w 1219"/>
                <a:gd name="T21" fmla="*/ 4172957 h 1112"/>
                <a:gd name="T22" fmla="*/ 984026 w 1219"/>
                <a:gd name="T23" fmla="*/ 785012 h 1112"/>
                <a:gd name="T24" fmla="*/ 2291053 w 1219"/>
                <a:gd name="T25" fmla="*/ 244142 h 1112"/>
                <a:gd name="T26" fmla="*/ 3594324 w 1219"/>
                <a:gd name="T27" fmla="*/ 785012 h 1112"/>
                <a:gd name="T28" fmla="*/ 3774604 w 1219"/>
                <a:gd name="T29" fmla="*/ 3185119 h 1112"/>
                <a:gd name="T30" fmla="*/ 3594324 w 1219"/>
                <a:gd name="T31" fmla="*/ 3391701 h 1112"/>
                <a:gd name="T32" fmla="*/ 3383998 w 1219"/>
                <a:gd name="T33" fmla="*/ 3571991 h 1112"/>
                <a:gd name="T34" fmla="*/ 2298565 w 1219"/>
                <a:gd name="T35" fmla="*/ 3932571 h 1112"/>
                <a:gd name="T36" fmla="*/ 2291053 w 1219"/>
                <a:gd name="T37" fmla="*/ 3932571 h 1112"/>
                <a:gd name="T38" fmla="*/ 984026 w 1219"/>
                <a:gd name="T39" fmla="*/ 3391701 h 1112"/>
                <a:gd name="T40" fmla="*/ 984026 w 1219"/>
                <a:gd name="T41" fmla="*/ 785012 h 111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19"/>
                <a:gd name="T64" fmla="*/ 0 h 1112"/>
                <a:gd name="T65" fmla="*/ 1219 w 1219"/>
                <a:gd name="T66" fmla="*/ 1112 h 111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19" h="1112">
                  <a:moveTo>
                    <a:pt x="577" y="1111"/>
                  </a:moveTo>
                  <a:cubicBezTo>
                    <a:pt x="577" y="1112"/>
                    <a:pt x="577" y="1112"/>
                    <a:pt x="577" y="1112"/>
                  </a:cubicBezTo>
                  <a:cubicBezTo>
                    <a:pt x="610" y="1112"/>
                    <a:pt x="610" y="1112"/>
                    <a:pt x="610" y="1112"/>
                  </a:cubicBezTo>
                  <a:cubicBezTo>
                    <a:pt x="730" y="1112"/>
                    <a:pt x="844" y="1074"/>
                    <a:pt x="940" y="1003"/>
                  </a:cubicBezTo>
                  <a:cubicBezTo>
                    <a:pt x="962" y="987"/>
                    <a:pt x="983" y="969"/>
                    <a:pt x="1002" y="949"/>
                  </a:cubicBezTo>
                  <a:cubicBezTo>
                    <a:pt x="1022" y="930"/>
                    <a:pt x="1040" y="908"/>
                    <a:pt x="1057" y="886"/>
                  </a:cubicBezTo>
                  <a:cubicBezTo>
                    <a:pt x="1219" y="667"/>
                    <a:pt x="1196" y="356"/>
                    <a:pt x="1003" y="163"/>
                  </a:cubicBezTo>
                  <a:cubicBezTo>
                    <a:pt x="898" y="58"/>
                    <a:pt x="758" y="0"/>
                    <a:pt x="610" y="0"/>
                  </a:cubicBezTo>
                  <a:cubicBezTo>
                    <a:pt x="461" y="0"/>
                    <a:pt x="322" y="58"/>
                    <a:pt x="217" y="163"/>
                  </a:cubicBezTo>
                  <a:cubicBezTo>
                    <a:pt x="0" y="380"/>
                    <a:pt x="0" y="732"/>
                    <a:pt x="217" y="949"/>
                  </a:cubicBezTo>
                  <a:cubicBezTo>
                    <a:pt x="314" y="1046"/>
                    <a:pt x="441" y="1103"/>
                    <a:pt x="577" y="1111"/>
                  </a:cubicBezTo>
                  <a:close/>
                  <a:moveTo>
                    <a:pt x="262" y="209"/>
                  </a:moveTo>
                  <a:cubicBezTo>
                    <a:pt x="355" y="116"/>
                    <a:pt x="478" y="65"/>
                    <a:pt x="610" y="65"/>
                  </a:cubicBezTo>
                  <a:cubicBezTo>
                    <a:pt x="741" y="65"/>
                    <a:pt x="864" y="116"/>
                    <a:pt x="957" y="209"/>
                  </a:cubicBezTo>
                  <a:cubicBezTo>
                    <a:pt x="1127" y="380"/>
                    <a:pt x="1148" y="654"/>
                    <a:pt x="1005" y="848"/>
                  </a:cubicBezTo>
                  <a:cubicBezTo>
                    <a:pt x="990" y="867"/>
                    <a:pt x="974" y="886"/>
                    <a:pt x="957" y="903"/>
                  </a:cubicBezTo>
                  <a:cubicBezTo>
                    <a:pt x="939" y="921"/>
                    <a:pt x="921" y="937"/>
                    <a:pt x="901" y="951"/>
                  </a:cubicBezTo>
                  <a:cubicBezTo>
                    <a:pt x="817" y="1013"/>
                    <a:pt x="717" y="1046"/>
                    <a:pt x="612" y="1047"/>
                  </a:cubicBezTo>
                  <a:cubicBezTo>
                    <a:pt x="610" y="1047"/>
                    <a:pt x="610" y="1047"/>
                    <a:pt x="610" y="1047"/>
                  </a:cubicBezTo>
                  <a:cubicBezTo>
                    <a:pt x="478" y="1047"/>
                    <a:pt x="355" y="996"/>
                    <a:pt x="262" y="903"/>
                  </a:cubicBezTo>
                  <a:cubicBezTo>
                    <a:pt x="71" y="712"/>
                    <a:pt x="71" y="400"/>
                    <a:pt x="262" y="2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76" name="Group 303"/>
          <p:cNvGrpSpPr>
            <a:grpSpLocks/>
          </p:cNvGrpSpPr>
          <p:nvPr/>
        </p:nvGrpSpPr>
        <p:grpSpPr bwMode="auto">
          <a:xfrm>
            <a:off x="8323263" y="5419725"/>
            <a:ext cx="261937" cy="193675"/>
            <a:chOff x="0" y="0"/>
            <a:chExt cx="9269413" cy="7539038"/>
          </a:xfrm>
        </p:grpSpPr>
        <p:sp>
          <p:nvSpPr>
            <p:cNvPr id="22710" name="Freeform 28"/>
            <p:cNvSpPr>
              <a:spLocks noEditPoints="1" noChangeArrowheads="1"/>
            </p:cNvSpPr>
            <p:nvPr/>
          </p:nvSpPr>
          <p:spPr bwMode="auto">
            <a:xfrm>
              <a:off x="0" y="0"/>
              <a:ext cx="9269413" cy="7539038"/>
            </a:xfrm>
            <a:custGeom>
              <a:avLst/>
              <a:gdLst>
                <a:gd name="T0" fmla="*/ 0 w 2469"/>
                <a:gd name="T1" fmla="*/ 0 h 2007"/>
                <a:gd name="T2" fmla="*/ 0 w 2469"/>
                <a:gd name="T3" fmla="*/ 942849 h 2007"/>
                <a:gd name="T4" fmla="*/ 443010 w 2469"/>
                <a:gd name="T5" fmla="*/ 942849 h 2007"/>
                <a:gd name="T6" fmla="*/ 443010 w 2469"/>
                <a:gd name="T7" fmla="*/ 5593237 h 2007"/>
                <a:gd name="T8" fmla="*/ 4385044 w 2469"/>
                <a:gd name="T9" fmla="*/ 5593237 h 2007"/>
                <a:gd name="T10" fmla="*/ 4385044 w 2469"/>
                <a:gd name="T11" fmla="*/ 6829084 h 2007"/>
                <a:gd name="T12" fmla="*/ 3209943 w 2469"/>
                <a:gd name="T13" fmla="*/ 6829084 h 2007"/>
                <a:gd name="T14" fmla="*/ 2748161 w 2469"/>
                <a:gd name="T15" fmla="*/ 7223503 h 2007"/>
                <a:gd name="T16" fmla="*/ 2748161 w 2469"/>
                <a:gd name="T17" fmla="*/ 7539038 h 2007"/>
                <a:gd name="T18" fmla="*/ 6525006 w 2469"/>
                <a:gd name="T19" fmla="*/ 7539038 h 2007"/>
                <a:gd name="T20" fmla="*/ 6525006 w 2469"/>
                <a:gd name="T21" fmla="*/ 7223503 h 2007"/>
                <a:gd name="T22" fmla="*/ 6059470 w 2469"/>
                <a:gd name="T23" fmla="*/ 6829084 h 2007"/>
                <a:gd name="T24" fmla="*/ 4888123 w 2469"/>
                <a:gd name="T25" fmla="*/ 6829084 h 2007"/>
                <a:gd name="T26" fmla="*/ 4888123 w 2469"/>
                <a:gd name="T27" fmla="*/ 5593237 h 2007"/>
                <a:gd name="T28" fmla="*/ 8826403 w 2469"/>
                <a:gd name="T29" fmla="*/ 5593237 h 2007"/>
                <a:gd name="T30" fmla="*/ 8826403 w 2469"/>
                <a:gd name="T31" fmla="*/ 942849 h 2007"/>
                <a:gd name="T32" fmla="*/ 9269413 w 2469"/>
                <a:gd name="T33" fmla="*/ 942849 h 2007"/>
                <a:gd name="T34" fmla="*/ 9269413 w 2469"/>
                <a:gd name="T35" fmla="*/ 0 h 2007"/>
                <a:gd name="T36" fmla="*/ 0 w 2469"/>
                <a:gd name="T37" fmla="*/ 0 h 2007"/>
                <a:gd name="T38" fmla="*/ 8323325 w 2469"/>
                <a:gd name="T39" fmla="*/ 5089884 h 2007"/>
                <a:gd name="T40" fmla="*/ 949843 w 2469"/>
                <a:gd name="T41" fmla="*/ 5089884 h 2007"/>
                <a:gd name="T42" fmla="*/ 949843 w 2469"/>
                <a:gd name="T43" fmla="*/ 965388 h 2007"/>
                <a:gd name="T44" fmla="*/ 8323325 w 2469"/>
                <a:gd name="T45" fmla="*/ 965388 h 2007"/>
                <a:gd name="T46" fmla="*/ 8323325 w 2469"/>
                <a:gd name="T47" fmla="*/ 5089884 h 200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69"/>
                <a:gd name="T73" fmla="*/ 0 h 2007"/>
                <a:gd name="T74" fmla="*/ 2469 w 2469"/>
                <a:gd name="T75" fmla="*/ 2007 h 200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69" h="2007">
                  <a:moveTo>
                    <a:pt x="0" y="0"/>
                  </a:moveTo>
                  <a:cubicBezTo>
                    <a:pt x="0" y="251"/>
                    <a:pt x="0" y="251"/>
                    <a:pt x="0" y="251"/>
                  </a:cubicBezTo>
                  <a:cubicBezTo>
                    <a:pt x="118" y="251"/>
                    <a:pt x="118" y="251"/>
                    <a:pt x="118" y="251"/>
                  </a:cubicBezTo>
                  <a:cubicBezTo>
                    <a:pt x="118" y="1489"/>
                    <a:pt x="118" y="1489"/>
                    <a:pt x="118" y="1489"/>
                  </a:cubicBezTo>
                  <a:cubicBezTo>
                    <a:pt x="1168" y="1489"/>
                    <a:pt x="1168" y="1489"/>
                    <a:pt x="1168" y="1489"/>
                  </a:cubicBezTo>
                  <a:cubicBezTo>
                    <a:pt x="1168" y="1818"/>
                    <a:pt x="1168" y="1818"/>
                    <a:pt x="1168" y="1818"/>
                  </a:cubicBezTo>
                  <a:cubicBezTo>
                    <a:pt x="855" y="1818"/>
                    <a:pt x="855" y="1818"/>
                    <a:pt x="855" y="1818"/>
                  </a:cubicBezTo>
                  <a:cubicBezTo>
                    <a:pt x="787" y="1818"/>
                    <a:pt x="732" y="1865"/>
                    <a:pt x="732" y="1923"/>
                  </a:cubicBezTo>
                  <a:cubicBezTo>
                    <a:pt x="732" y="2007"/>
                    <a:pt x="732" y="2007"/>
                    <a:pt x="732" y="2007"/>
                  </a:cubicBezTo>
                  <a:cubicBezTo>
                    <a:pt x="1738" y="2007"/>
                    <a:pt x="1738" y="2007"/>
                    <a:pt x="1738" y="2007"/>
                  </a:cubicBezTo>
                  <a:cubicBezTo>
                    <a:pt x="1738" y="1923"/>
                    <a:pt x="1738" y="1923"/>
                    <a:pt x="1738" y="1923"/>
                  </a:cubicBezTo>
                  <a:cubicBezTo>
                    <a:pt x="1738" y="1865"/>
                    <a:pt x="1682" y="1818"/>
                    <a:pt x="1614" y="1818"/>
                  </a:cubicBezTo>
                  <a:cubicBezTo>
                    <a:pt x="1302" y="1818"/>
                    <a:pt x="1302" y="1818"/>
                    <a:pt x="1302" y="1818"/>
                  </a:cubicBezTo>
                  <a:cubicBezTo>
                    <a:pt x="1302" y="1489"/>
                    <a:pt x="1302" y="1489"/>
                    <a:pt x="1302" y="1489"/>
                  </a:cubicBezTo>
                  <a:cubicBezTo>
                    <a:pt x="2351" y="1489"/>
                    <a:pt x="2351" y="1489"/>
                    <a:pt x="2351" y="1489"/>
                  </a:cubicBezTo>
                  <a:cubicBezTo>
                    <a:pt x="2351" y="251"/>
                    <a:pt x="2351" y="251"/>
                    <a:pt x="2351" y="251"/>
                  </a:cubicBezTo>
                  <a:cubicBezTo>
                    <a:pt x="2469" y="251"/>
                    <a:pt x="2469" y="251"/>
                    <a:pt x="2469" y="251"/>
                  </a:cubicBezTo>
                  <a:cubicBezTo>
                    <a:pt x="2469" y="0"/>
                    <a:pt x="2469" y="0"/>
                    <a:pt x="2469" y="0"/>
                  </a:cubicBezTo>
                  <a:lnTo>
                    <a:pt x="0" y="0"/>
                  </a:lnTo>
                  <a:close/>
                  <a:moveTo>
                    <a:pt x="2217" y="1355"/>
                  </a:moveTo>
                  <a:cubicBezTo>
                    <a:pt x="253" y="1355"/>
                    <a:pt x="253" y="1355"/>
                    <a:pt x="253" y="1355"/>
                  </a:cubicBezTo>
                  <a:cubicBezTo>
                    <a:pt x="253" y="257"/>
                    <a:pt x="253" y="257"/>
                    <a:pt x="253" y="257"/>
                  </a:cubicBezTo>
                  <a:cubicBezTo>
                    <a:pt x="2217" y="257"/>
                    <a:pt x="2217" y="257"/>
                    <a:pt x="2217" y="257"/>
                  </a:cubicBezTo>
                  <a:lnTo>
                    <a:pt x="2217" y="135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11" name="Freeform 29"/>
            <p:cNvSpPr>
              <a:spLocks noEditPoints="1" noChangeArrowheads="1"/>
            </p:cNvSpPr>
            <p:nvPr/>
          </p:nvSpPr>
          <p:spPr bwMode="auto">
            <a:xfrm>
              <a:off x="1463675" y="1352550"/>
              <a:ext cx="6345238" cy="3349625"/>
            </a:xfrm>
            <a:custGeom>
              <a:avLst/>
              <a:gdLst>
                <a:gd name="T0" fmla="*/ 424267 w 1690"/>
                <a:gd name="T1" fmla="*/ 3349625 h 892"/>
                <a:gd name="T2" fmla="*/ 852289 w 1690"/>
                <a:gd name="T3" fmla="*/ 2921534 h 892"/>
                <a:gd name="T4" fmla="*/ 818498 w 1690"/>
                <a:gd name="T5" fmla="*/ 2760061 h 892"/>
                <a:gd name="T6" fmla="*/ 1772161 w 1690"/>
                <a:gd name="T7" fmla="*/ 1990248 h 892"/>
                <a:gd name="T8" fmla="*/ 2061264 w 1690"/>
                <a:gd name="T9" fmla="*/ 2102904 h 892"/>
                <a:gd name="T10" fmla="*/ 2425458 w 1690"/>
                <a:gd name="T11" fmla="*/ 1903879 h 892"/>
                <a:gd name="T12" fmla="*/ 3367857 w 1690"/>
                <a:gd name="T13" fmla="*/ 2392053 h 892"/>
                <a:gd name="T14" fmla="*/ 3360348 w 1690"/>
                <a:gd name="T15" fmla="*/ 2474667 h 892"/>
                <a:gd name="T16" fmla="*/ 3784615 w 1690"/>
                <a:gd name="T17" fmla="*/ 2902758 h 892"/>
                <a:gd name="T18" fmla="*/ 4212637 w 1690"/>
                <a:gd name="T19" fmla="*/ 2474667 h 892"/>
                <a:gd name="T20" fmla="*/ 4163828 w 1690"/>
                <a:gd name="T21" fmla="*/ 2279397 h 892"/>
                <a:gd name="T22" fmla="*/ 5706960 w 1690"/>
                <a:gd name="T23" fmla="*/ 799854 h 892"/>
                <a:gd name="T24" fmla="*/ 5917216 w 1690"/>
                <a:gd name="T25" fmla="*/ 856182 h 892"/>
                <a:gd name="T26" fmla="*/ 6345238 w 1690"/>
                <a:gd name="T27" fmla="*/ 428091 h 892"/>
                <a:gd name="T28" fmla="*/ 5917216 w 1690"/>
                <a:gd name="T29" fmla="*/ 0 h 892"/>
                <a:gd name="T30" fmla="*/ 5492949 w 1690"/>
                <a:gd name="T31" fmla="*/ 428091 h 892"/>
                <a:gd name="T32" fmla="*/ 5538004 w 1690"/>
                <a:gd name="T33" fmla="*/ 627116 h 892"/>
                <a:gd name="T34" fmla="*/ 3998626 w 1690"/>
                <a:gd name="T35" fmla="*/ 2106659 h 892"/>
                <a:gd name="T36" fmla="*/ 3784615 w 1690"/>
                <a:gd name="T37" fmla="*/ 2050331 h 892"/>
                <a:gd name="T38" fmla="*/ 3476740 w 1690"/>
                <a:gd name="T39" fmla="*/ 2181762 h 892"/>
                <a:gd name="T40" fmla="*/ 2489286 w 1690"/>
                <a:gd name="T41" fmla="*/ 1667302 h 892"/>
                <a:gd name="T42" fmla="*/ 2061264 w 1690"/>
                <a:gd name="T43" fmla="*/ 1250477 h 892"/>
                <a:gd name="T44" fmla="*/ 1636996 w 1690"/>
                <a:gd name="T45" fmla="*/ 1674813 h 892"/>
                <a:gd name="T46" fmla="*/ 1648260 w 1690"/>
                <a:gd name="T47" fmla="*/ 1779958 h 892"/>
                <a:gd name="T48" fmla="*/ 668315 w 1690"/>
                <a:gd name="T49" fmla="*/ 2572302 h 892"/>
                <a:gd name="T50" fmla="*/ 424267 w 1690"/>
                <a:gd name="T51" fmla="*/ 2497198 h 892"/>
                <a:gd name="T52" fmla="*/ 0 w 1690"/>
                <a:gd name="T53" fmla="*/ 2921534 h 892"/>
                <a:gd name="T54" fmla="*/ 424267 w 1690"/>
                <a:gd name="T55" fmla="*/ 3349625 h 892"/>
                <a:gd name="T56" fmla="*/ 5917216 w 1690"/>
                <a:gd name="T57" fmla="*/ 240332 h 892"/>
                <a:gd name="T58" fmla="*/ 6104945 w 1690"/>
                <a:gd name="T59" fmla="*/ 428091 h 892"/>
                <a:gd name="T60" fmla="*/ 5917216 w 1690"/>
                <a:gd name="T61" fmla="*/ 615850 h 892"/>
                <a:gd name="T62" fmla="*/ 5729487 w 1690"/>
                <a:gd name="T63" fmla="*/ 428091 h 892"/>
                <a:gd name="T64" fmla="*/ 5917216 w 1690"/>
                <a:gd name="T65" fmla="*/ 240332 h 892"/>
                <a:gd name="T66" fmla="*/ 3784615 w 1690"/>
                <a:gd name="T67" fmla="*/ 2286908 h 892"/>
                <a:gd name="T68" fmla="*/ 3972344 w 1690"/>
                <a:gd name="T69" fmla="*/ 2474667 h 892"/>
                <a:gd name="T70" fmla="*/ 3784615 w 1690"/>
                <a:gd name="T71" fmla="*/ 2662426 h 892"/>
                <a:gd name="T72" fmla="*/ 3596886 w 1690"/>
                <a:gd name="T73" fmla="*/ 2474667 h 892"/>
                <a:gd name="T74" fmla="*/ 3784615 w 1690"/>
                <a:gd name="T75" fmla="*/ 2286908 h 892"/>
                <a:gd name="T76" fmla="*/ 2061264 w 1690"/>
                <a:gd name="T77" fmla="*/ 1487053 h 892"/>
                <a:gd name="T78" fmla="*/ 2248993 w 1690"/>
                <a:gd name="T79" fmla="*/ 1674813 h 892"/>
                <a:gd name="T80" fmla="*/ 2061264 w 1690"/>
                <a:gd name="T81" fmla="*/ 1862572 h 892"/>
                <a:gd name="T82" fmla="*/ 1877289 w 1690"/>
                <a:gd name="T83" fmla="*/ 1674813 h 892"/>
                <a:gd name="T84" fmla="*/ 2061264 w 1690"/>
                <a:gd name="T85" fmla="*/ 1487053 h 892"/>
                <a:gd name="T86" fmla="*/ 424267 w 1690"/>
                <a:gd name="T87" fmla="*/ 2733775 h 892"/>
                <a:gd name="T88" fmla="*/ 611996 w 1690"/>
                <a:gd name="T89" fmla="*/ 2921534 h 892"/>
                <a:gd name="T90" fmla="*/ 424267 w 1690"/>
                <a:gd name="T91" fmla="*/ 3109293 h 892"/>
                <a:gd name="T92" fmla="*/ 236538 w 1690"/>
                <a:gd name="T93" fmla="*/ 2921534 h 892"/>
                <a:gd name="T94" fmla="*/ 424267 w 1690"/>
                <a:gd name="T95" fmla="*/ 2733775 h 89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690"/>
                <a:gd name="T145" fmla="*/ 0 h 892"/>
                <a:gd name="T146" fmla="*/ 1690 w 1690"/>
                <a:gd name="T147" fmla="*/ 892 h 89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690" h="892">
                  <a:moveTo>
                    <a:pt x="113" y="892"/>
                  </a:moveTo>
                  <a:cubicBezTo>
                    <a:pt x="176" y="892"/>
                    <a:pt x="227" y="841"/>
                    <a:pt x="227" y="778"/>
                  </a:cubicBezTo>
                  <a:cubicBezTo>
                    <a:pt x="227" y="763"/>
                    <a:pt x="224" y="748"/>
                    <a:pt x="218" y="735"/>
                  </a:cubicBezTo>
                  <a:cubicBezTo>
                    <a:pt x="472" y="530"/>
                    <a:pt x="472" y="530"/>
                    <a:pt x="472" y="530"/>
                  </a:cubicBezTo>
                  <a:cubicBezTo>
                    <a:pt x="493" y="548"/>
                    <a:pt x="520" y="560"/>
                    <a:pt x="549" y="560"/>
                  </a:cubicBezTo>
                  <a:cubicBezTo>
                    <a:pt x="590" y="560"/>
                    <a:pt x="625" y="539"/>
                    <a:pt x="646" y="507"/>
                  </a:cubicBezTo>
                  <a:cubicBezTo>
                    <a:pt x="897" y="637"/>
                    <a:pt x="897" y="637"/>
                    <a:pt x="897" y="637"/>
                  </a:cubicBezTo>
                  <a:cubicBezTo>
                    <a:pt x="895" y="644"/>
                    <a:pt x="895" y="652"/>
                    <a:pt x="895" y="659"/>
                  </a:cubicBezTo>
                  <a:cubicBezTo>
                    <a:pt x="895" y="722"/>
                    <a:pt x="946" y="773"/>
                    <a:pt x="1008" y="773"/>
                  </a:cubicBezTo>
                  <a:cubicBezTo>
                    <a:pt x="1071" y="773"/>
                    <a:pt x="1122" y="722"/>
                    <a:pt x="1122" y="659"/>
                  </a:cubicBezTo>
                  <a:cubicBezTo>
                    <a:pt x="1122" y="640"/>
                    <a:pt x="1117" y="623"/>
                    <a:pt x="1109" y="607"/>
                  </a:cubicBezTo>
                  <a:cubicBezTo>
                    <a:pt x="1520" y="213"/>
                    <a:pt x="1520" y="213"/>
                    <a:pt x="1520" y="213"/>
                  </a:cubicBezTo>
                  <a:cubicBezTo>
                    <a:pt x="1536" y="222"/>
                    <a:pt x="1556" y="228"/>
                    <a:pt x="1576" y="228"/>
                  </a:cubicBezTo>
                  <a:cubicBezTo>
                    <a:pt x="1639" y="228"/>
                    <a:pt x="1690" y="177"/>
                    <a:pt x="1690" y="114"/>
                  </a:cubicBezTo>
                  <a:cubicBezTo>
                    <a:pt x="1690" y="51"/>
                    <a:pt x="1639" y="0"/>
                    <a:pt x="1576" y="0"/>
                  </a:cubicBezTo>
                  <a:cubicBezTo>
                    <a:pt x="1513" y="0"/>
                    <a:pt x="1463" y="51"/>
                    <a:pt x="1463" y="114"/>
                  </a:cubicBezTo>
                  <a:cubicBezTo>
                    <a:pt x="1463" y="133"/>
                    <a:pt x="1467" y="151"/>
                    <a:pt x="1475" y="167"/>
                  </a:cubicBezTo>
                  <a:cubicBezTo>
                    <a:pt x="1065" y="561"/>
                    <a:pt x="1065" y="561"/>
                    <a:pt x="1065" y="561"/>
                  </a:cubicBezTo>
                  <a:cubicBezTo>
                    <a:pt x="1048" y="551"/>
                    <a:pt x="1029" y="546"/>
                    <a:pt x="1008" y="546"/>
                  </a:cubicBezTo>
                  <a:cubicBezTo>
                    <a:pt x="976" y="546"/>
                    <a:pt x="947" y="559"/>
                    <a:pt x="926" y="581"/>
                  </a:cubicBezTo>
                  <a:cubicBezTo>
                    <a:pt x="663" y="444"/>
                    <a:pt x="663" y="444"/>
                    <a:pt x="663" y="444"/>
                  </a:cubicBezTo>
                  <a:cubicBezTo>
                    <a:pt x="662" y="382"/>
                    <a:pt x="611" y="333"/>
                    <a:pt x="549" y="333"/>
                  </a:cubicBezTo>
                  <a:cubicBezTo>
                    <a:pt x="487" y="333"/>
                    <a:pt x="436" y="383"/>
                    <a:pt x="436" y="446"/>
                  </a:cubicBezTo>
                  <a:cubicBezTo>
                    <a:pt x="436" y="456"/>
                    <a:pt x="437" y="465"/>
                    <a:pt x="439" y="474"/>
                  </a:cubicBezTo>
                  <a:cubicBezTo>
                    <a:pt x="178" y="685"/>
                    <a:pt x="178" y="685"/>
                    <a:pt x="178" y="685"/>
                  </a:cubicBezTo>
                  <a:cubicBezTo>
                    <a:pt x="160" y="672"/>
                    <a:pt x="137" y="665"/>
                    <a:pt x="113" y="665"/>
                  </a:cubicBezTo>
                  <a:cubicBezTo>
                    <a:pt x="51" y="665"/>
                    <a:pt x="0" y="716"/>
                    <a:pt x="0" y="778"/>
                  </a:cubicBezTo>
                  <a:cubicBezTo>
                    <a:pt x="0" y="841"/>
                    <a:pt x="51" y="892"/>
                    <a:pt x="113" y="892"/>
                  </a:cubicBezTo>
                  <a:close/>
                  <a:moveTo>
                    <a:pt x="1576" y="64"/>
                  </a:moveTo>
                  <a:cubicBezTo>
                    <a:pt x="1604" y="64"/>
                    <a:pt x="1626" y="87"/>
                    <a:pt x="1626" y="114"/>
                  </a:cubicBezTo>
                  <a:cubicBezTo>
                    <a:pt x="1626" y="142"/>
                    <a:pt x="1604" y="164"/>
                    <a:pt x="1576" y="164"/>
                  </a:cubicBezTo>
                  <a:cubicBezTo>
                    <a:pt x="1549" y="164"/>
                    <a:pt x="1526" y="142"/>
                    <a:pt x="1526" y="114"/>
                  </a:cubicBezTo>
                  <a:cubicBezTo>
                    <a:pt x="1526" y="87"/>
                    <a:pt x="1549" y="64"/>
                    <a:pt x="1576" y="64"/>
                  </a:cubicBezTo>
                  <a:close/>
                  <a:moveTo>
                    <a:pt x="1008" y="609"/>
                  </a:moveTo>
                  <a:cubicBezTo>
                    <a:pt x="1036" y="609"/>
                    <a:pt x="1058" y="632"/>
                    <a:pt x="1058" y="659"/>
                  </a:cubicBezTo>
                  <a:cubicBezTo>
                    <a:pt x="1058" y="687"/>
                    <a:pt x="1036" y="709"/>
                    <a:pt x="1008" y="709"/>
                  </a:cubicBezTo>
                  <a:cubicBezTo>
                    <a:pt x="981" y="709"/>
                    <a:pt x="958" y="687"/>
                    <a:pt x="958" y="659"/>
                  </a:cubicBezTo>
                  <a:cubicBezTo>
                    <a:pt x="958" y="632"/>
                    <a:pt x="981" y="609"/>
                    <a:pt x="1008" y="609"/>
                  </a:cubicBezTo>
                  <a:close/>
                  <a:moveTo>
                    <a:pt x="549" y="396"/>
                  </a:moveTo>
                  <a:cubicBezTo>
                    <a:pt x="577" y="396"/>
                    <a:pt x="599" y="419"/>
                    <a:pt x="599" y="446"/>
                  </a:cubicBezTo>
                  <a:cubicBezTo>
                    <a:pt x="599" y="474"/>
                    <a:pt x="577" y="496"/>
                    <a:pt x="549" y="496"/>
                  </a:cubicBezTo>
                  <a:cubicBezTo>
                    <a:pt x="522" y="496"/>
                    <a:pt x="500" y="474"/>
                    <a:pt x="500" y="446"/>
                  </a:cubicBezTo>
                  <a:cubicBezTo>
                    <a:pt x="500" y="419"/>
                    <a:pt x="522" y="396"/>
                    <a:pt x="549" y="396"/>
                  </a:cubicBezTo>
                  <a:close/>
                  <a:moveTo>
                    <a:pt x="113" y="728"/>
                  </a:moveTo>
                  <a:cubicBezTo>
                    <a:pt x="141" y="728"/>
                    <a:pt x="163" y="751"/>
                    <a:pt x="163" y="778"/>
                  </a:cubicBezTo>
                  <a:cubicBezTo>
                    <a:pt x="163" y="806"/>
                    <a:pt x="141" y="828"/>
                    <a:pt x="113" y="828"/>
                  </a:cubicBezTo>
                  <a:cubicBezTo>
                    <a:pt x="86" y="828"/>
                    <a:pt x="63" y="806"/>
                    <a:pt x="63" y="778"/>
                  </a:cubicBezTo>
                  <a:cubicBezTo>
                    <a:pt x="63" y="751"/>
                    <a:pt x="86" y="728"/>
                    <a:pt x="113" y="7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sp>
        <p:nvSpPr>
          <p:cNvPr id="22677" name="Freeform 5"/>
          <p:cNvSpPr>
            <a:spLocks noEditPoints="1" noChangeArrowheads="1"/>
          </p:cNvSpPr>
          <p:nvPr/>
        </p:nvSpPr>
        <p:spPr bwMode="auto">
          <a:xfrm>
            <a:off x="8870950" y="5410200"/>
            <a:ext cx="271463" cy="204788"/>
          </a:xfrm>
          <a:custGeom>
            <a:avLst/>
            <a:gdLst>
              <a:gd name="T0" fmla="*/ 222684 w 128"/>
              <a:gd name="T1" fmla="*/ 4266 h 96"/>
              <a:gd name="T2" fmla="*/ 59383 w 128"/>
              <a:gd name="T3" fmla="*/ 0 h 96"/>
              <a:gd name="T4" fmla="*/ 4242 w 128"/>
              <a:gd name="T5" fmla="*/ 49064 h 96"/>
              <a:gd name="T6" fmla="*/ 4242 w 128"/>
              <a:gd name="T7" fmla="*/ 72529 h 96"/>
              <a:gd name="T8" fmla="*/ 135732 w 128"/>
              <a:gd name="T9" fmla="*/ 204788 h 96"/>
              <a:gd name="T10" fmla="*/ 267221 w 128"/>
              <a:gd name="T11" fmla="*/ 72529 h 96"/>
              <a:gd name="T12" fmla="*/ 267221 w 128"/>
              <a:gd name="T13" fmla="*/ 49064 h 96"/>
              <a:gd name="T14" fmla="*/ 116644 w 128"/>
              <a:gd name="T15" fmla="*/ 59730 h 96"/>
              <a:gd name="T16" fmla="*/ 154819 w 128"/>
              <a:gd name="T17" fmla="*/ 59730 h 96"/>
              <a:gd name="T18" fmla="*/ 165423 w 128"/>
              <a:gd name="T19" fmla="*/ 19199 h 96"/>
              <a:gd name="T20" fmla="*/ 161181 w 128"/>
              <a:gd name="T21" fmla="*/ 53330 h 96"/>
              <a:gd name="T22" fmla="*/ 110282 w 128"/>
              <a:gd name="T23" fmla="*/ 53330 h 96"/>
              <a:gd name="T24" fmla="*/ 106040 w 128"/>
              <a:gd name="T25" fmla="*/ 19199 h 96"/>
              <a:gd name="T26" fmla="*/ 110282 w 128"/>
              <a:gd name="T27" fmla="*/ 53330 h 96"/>
              <a:gd name="T28" fmla="*/ 135732 w 128"/>
              <a:gd name="T29" fmla="*/ 174923 h 96"/>
              <a:gd name="T30" fmla="*/ 156940 w 128"/>
              <a:gd name="T31" fmla="*/ 68263 h 96"/>
              <a:gd name="T32" fmla="*/ 207839 w 128"/>
              <a:gd name="T33" fmla="*/ 68263 h 96"/>
              <a:gd name="T34" fmla="*/ 165423 w 128"/>
              <a:gd name="T35" fmla="*/ 68263 h 96"/>
              <a:gd name="T36" fmla="*/ 188752 w 128"/>
              <a:gd name="T37" fmla="*/ 42664 h 96"/>
              <a:gd name="T38" fmla="*/ 167544 w 128"/>
              <a:gd name="T39" fmla="*/ 59730 h 96"/>
              <a:gd name="T40" fmla="*/ 205718 w 128"/>
              <a:gd name="T41" fmla="*/ 17066 h 96"/>
              <a:gd name="T42" fmla="*/ 176027 w 128"/>
              <a:gd name="T43" fmla="*/ 17066 h 96"/>
              <a:gd name="T44" fmla="*/ 116644 w 128"/>
              <a:gd name="T45" fmla="*/ 17066 h 96"/>
              <a:gd name="T46" fmla="*/ 135732 w 128"/>
              <a:gd name="T47" fmla="*/ 31998 h 96"/>
              <a:gd name="T48" fmla="*/ 65745 w 128"/>
              <a:gd name="T49" fmla="*/ 17066 h 96"/>
              <a:gd name="T50" fmla="*/ 82711 w 128"/>
              <a:gd name="T51" fmla="*/ 29865 h 96"/>
              <a:gd name="T52" fmla="*/ 103919 w 128"/>
              <a:gd name="T53" fmla="*/ 59730 h 96"/>
              <a:gd name="T54" fmla="*/ 82711 w 128"/>
              <a:gd name="T55" fmla="*/ 42664 h 96"/>
              <a:gd name="T56" fmla="*/ 127248 w 128"/>
              <a:gd name="T57" fmla="*/ 172790 h 96"/>
              <a:gd name="T58" fmla="*/ 106040 w 128"/>
              <a:gd name="T59" fmla="*/ 68263 h 96"/>
              <a:gd name="T60" fmla="*/ 23329 w 128"/>
              <a:gd name="T61" fmla="*/ 68263 h 96"/>
              <a:gd name="T62" fmla="*/ 108161 w 128"/>
              <a:gd name="T63" fmla="*/ 157857 h 96"/>
              <a:gd name="T64" fmla="*/ 248134 w 128"/>
              <a:gd name="T65" fmla="*/ 68263 h 96"/>
              <a:gd name="T66" fmla="*/ 216322 w 128"/>
              <a:gd name="T67" fmla="*/ 68263 h 96"/>
              <a:gd name="T68" fmla="*/ 195114 w 128"/>
              <a:gd name="T69" fmla="*/ 36265 h 96"/>
              <a:gd name="T70" fmla="*/ 254497 w 128"/>
              <a:gd name="T71" fmla="*/ 59730 h 96"/>
              <a:gd name="T72" fmla="*/ 57262 w 128"/>
              <a:gd name="T73" fmla="*/ 21332 h 96"/>
              <a:gd name="T74" fmla="*/ 53020 w 128"/>
              <a:gd name="T75" fmla="*/ 59730 h 96"/>
              <a:gd name="T76" fmla="*/ 57262 w 128"/>
              <a:gd name="T77" fmla="*/ 21332 h 9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28"/>
              <a:gd name="T118" fmla="*/ 0 h 96"/>
              <a:gd name="T119" fmla="*/ 128 w 128"/>
              <a:gd name="T120" fmla="*/ 96 h 9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grpSp>
        <p:nvGrpSpPr>
          <p:cNvPr id="22678" name="Group 307"/>
          <p:cNvGrpSpPr>
            <a:grpSpLocks/>
          </p:cNvGrpSpPr>
          <p:nvPr/>
        </p:nvGrpSpPr>
        <p:grpSpPr bwMode="auto">
          <a:xfrm>
            <a:off x="9459913" y="5383213"/>
            <a:ext cx="238125" cy="238125"/>
            <a:chOff x="0" y="0"/>
            <a:chExt cx="490535" cy="492126"/>
          </a:xfrm>
        </p:grpSpPr>
        <p:sp>
          <p:nvSpPr>
            <p:cNvPr id="22708" name="Freeform 9"/>
            <p:cNvSpPr>
              <a:spLocks noEditPoints="1" noChangeArrowheads="1"/>
            </p:cNvSpPr>
            <p:nvPr/>
          </p:nvSpPr>
          <p:spPr bwMode="auto">
            <a:xfrm>
              <a:off x="0" y="0"/>
              <a:ext cx="490535" cy="492126"/>
            </a:xfrm>
            <a:custGeom>
              <a:avLst/>
              <a:gdLst>
                <a:gd name="T0" fmla="*/ 337243 w 128"/>
                <a:gd name="T1" fmla="*/ 0 h 128"/>
                <a:gd name="T2" fmla="*/ 183951 w 128"/>
                <a:gd name="T3" fmla="*/ 153789 h 128"/>
                <a:gd name="T4" fmla="*/ 195448 w 128"/>
                <a:gd name="T5" fmla="*/ 211460 h 128"/>
                <a:gd name="T6" fmla="*/ 7665 w 128"/>
                <a:gd name="T7" fmla="*/ 396008 h 128"/>
                <a:gd name="T8" fmla="*/ 0 w 128"/>
                <a:gd name="T9" fmla="*/ 415231 h 128"/>
                <a:gd name="T10" fmla="*/ 0 w 128"/>
                <a:gd name="T11" fmla="*/ 461368 h 128"/>
                <a:gd name="T12" fmla="*/ 30658 w 128"/>
                <a:gd name="T13" fmla="*/ 492126 h 128"/>
                <a:gd name="T14" fmla="*/ 76646 w 128"/>
                <a:gd name="T15" fmla="*/ 492126 h 128"/>
                <a:gd name="T16" fmla="*/ 95808 w 128"/>
                <a:gd name="T17" fmla="*/ 484437 h 128"/>
                <a:gd name="T18" fmla="*/ 118801 w 128"/>
                <a:gd name="T19" fmla="*/ 461368 h 128"/>
                <a:gd name="T20" fmla="*/ 153292 w 128"/>
                <a:gd name="T21" fmla="*/ 461368 h 128"/>
                <a:gd name="T22" fmla="*/ 183951 w 128"/>
                <a:gd name="T23" fmla="*/ 430610 h 128"/>
                <a:gd name="T24" fmla="*/ 183951 w 128"/>
                <a:gd name="T25" fmla="*/ 399852 h 128"/>
                <a:gd name="T26" fmla="*/ 214609 w 128"/>
                <a:gd name="T27" fmla="*/ 399852 h 128"/>
                <a:gd name="T28" fmla="*/ 245268 w 128"/>
                <a:gd name="T29" fmla="*/ 369095 h 128"/>
                <a:gd name="T30" fmla="*/ 245268 w 128"/>
                <a:gd name="T31" fmla="*/ 334492 h 128"/>
                <a:gd name="T32" fmla="*/ 279758 w 128"/>
                <a:gd name="T33" fmla="*/ 296045 h 128"/>
                <a:gd name="T34" fmla="*/ 337243 w 128"/>
                <a:gd name="T35" fmla="*/ 307579 h 128"/>
                <a:gd name="T36" fmla="*/ 490535 w 128"/>
                <a:gd name="T37" fmla="*/ 153789 h 128"/>
                <a:gd name="T38" fmla="*/ 337243 w 128"/>
                <a:gd name="T39" fmla="*/ 0 h 128"/>
                <a:gd name="T40" fmla="*/ 337243 w 128"/>
                <a:gd name="T41" fmla="*/ 276821 h 128"/>
                <a:gd name="T42" fmla="*/ 275926 w 128"/>
                <a:gd name="T43" fmla="*/ 257597 h 128"/>
                <a:gd name="T44" fmla="*/ 268261 w 128"/>
                <a:gd name="T45" fmla="*/ 265287 h 128"/>
                <a:gd name="T46" fmla="*/ 252932 w 128"/>
                <a:gd name="T47" fmla="*/ 280666 h 128"/>
                <a:gd name="T48" fmla="*/ 222274 w 128"/>
                <a:gd name="T49" fmla="*/ 311423 h 128"/>
                <a:gd name="T50" fmla="*/ 214609 w 128"/>
                <a:gd name="T51" fmla="*/ 334492 h 128"/>
                <a:gd name="T52" fmla="*/ 214609 w 128"/>
                <a:gd name="T53" fmla="*/ 369095 h 128"/>
                <a:gd name="T54" fmla="*/ 183951 w 128"/>
                <a:gd name="T55" fmla="*/ 369095 h 128"/>
                <a:gd name="T56" fmla="*/ 153292 w 128"/>
                <a:gd name="T57" fmla="*/ 399852 h 128"/>
                <a:gd name="T58" fmla="*/ 153292 w 128"/>
                <a:gd name="T59" fmla="*/ 430610 h 128"/>
                <a:gd name="T60" fmla="*/ 118801 w 128"/>
                <a:gd name="T61" fmla="*/ 430610 h 128"/>
                <a:gd name="T62" fmla="*/ 95808 w 128"/>
                <a:gd name="T63" fmla="*/ 438300 h 128"/>
                <a:gd name="T64" fmla="*/ 72814 w 128"/>
                <a:gd name="T65" fmla="*/ 461368 h 128"/>
                <a:gd name="T66" fmla="*/ 30658 w 128"/>
                <a:gd name="T67" fmla="*/ 461368 h 128"/>
                <a:gd name="T68" fmla="*/ 30658 w 128"/>
                <a:gd name="T69" fmla="*/ 419076 h 128"/>
                <a:gd name="T70" fmla="*/ 210777 w 128"/>
                <a:gd name="T71" fmla="*/ 238374 h 128"/>
                <a:gd name="T72" fmla="*/ 210777 w 128"/>
                <a:gd name="T73" fmla="*/ 238374 h 128"/>
                <a:gd name="T74" fmla="*/ 233771 w 128"/>
                <a:gd name="T75" fmla="*/ 215305 h 128"/>
                <a:gd name="T76" fmla="*/ 214609 w 128"/>
                <a:gd name="T77" fmla="*/ 153789 h 128"/>
                <a:gd name="T78" fmla="*/ 337243 w 128"/>
                <a:gd name="T79" fmla="*/ 30758 h 128"/>
                <a:gd name="T80" fmla="*/ 459877 w 128"/>
                <a:gd name="T81" fmla="*/ 153789 h 128"/>
                <a:gd name="T82" fmla="*/ 337243 w 128"/>
                <a:gd name="T83" fmla="*/ 276821 h 12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28"/>
                <a:gd name="T127" fmla="*/ 0 h 128"/>
                <a:gd name="T128" fmla="*/ 128 w 128"/>
                <a:gd name="T129" fmla="*/ 128 h 12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28" h="128">
                  <a:moveTo>
                    <a:pt x="88" y="0"/>
                  </a:moveTo>
                  <a:cubicBezTo>
                    <a:pt x="66" y="0"/>
                    <a:pt x="48" y="18"/>
                    <a:pt x="48" y="40"/>
                  </a:cubicBezTo>
                  <a:cubicBezTo>
                    <a:pt x="48" y="45"/>
                    <a:pt x="49" y="50"/>
                    <a:pt x="51" y="55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2" y="128"/>
                    <a:pt x="23" y="127"/>
                    <a:pt x="25" y="126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4" y="120"/>
                    <a:pt x="48" y="116"/>
                    <a:pt x="48" y="11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60" y="104"/>
                    <a:pt x="64" y="100"/>
                    <a:pt x="64" y="96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9"/>
                    <a:pt x="83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72"/>
                  </a:moveTo>
                  <a:cubicBezTo>
                    <a:pt x="82" y="72"/>
                    <a:pt x="77" y="70"/>
                    <a:pt x="72" y="6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82"/>
                    <a:pt x="56" y="85"/>
                    <a:pt x="56" y="8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4" y="96"/>
                    <a:pt x="40" y="100"/>
                    <a:pt x="40" y="104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9" y="112"/>
                    <a:pt x="26" y="113"/>
                    <a:pt x="25" y="114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58" y="51"/>
                    <a:pt x="56" y="46"/>
                    <a:pt x="56" y="40"/>
                  </a:cubicBezTo>
                  <a:cubicBezTo>
                    <a:pt x="56" y="22"/>
                    <a:pt x="70" y="8"/>
                    <a:pt x="88" y="8"/>
                  </a:cubicBezTo>
                  <a:cubicBezTo>
                    <a:pt x="106" y="8"/>
                    <a:pt x="120" y="22"/>
                    <a:pt x="120" y="40"/>
                  </a:cubicBezTo>
                  <a:cubicBezTo>
                    <a:pt x="120" y="58"/>
                    <a:pt x="106" y="72"/>
                    <a:pt x="88" y="7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09" name="Freeform 10"/>
            <p:cNvSpPr>
              <a:spLocks noEditPoints="1" noChangeArrowheads="1"/>
            </p:cNvSpPr>
            <p:nvPr/>
          </p:nvSpPr>
          <p:spPr bwMode="auto">
            <a:xfrm>
              <a:off x="208132" y="61912"/>
              <a:ext cx="123824" cy="123825"/>
            </a:xfrm>
            <a:custGeom>
              <a:avLst/>
              <a:gdLst>
                <a:gd name="T0" fmla="*/ 119955 w 32"/>
                <a:gd name="T1" fmla="*/ 65782 h 32"/>
                <a:gd name="T2" fmla="*/ 58043 w 32"/>
                <a:gd name="T3" fmla="*/ 3870 h 32"/>
                <a:gd name="T4" fmla="*/ 46434 w 32"/>
                <a:gd name="T5" fmla="*/ 0 h 32"/>
                <a:gd name="T6" fmla="*/ 0 w 32"/>
                <a:gd name="T7" fmla="*/ 46434 h 32"/>
                <a:gd name="T8" fmla="*/ 0 w 32"/>
                <a:gd name="T9" fmla="*/ 50304 h 32"/>
                <a:gd name="T10" fmla="*/ 3870 w 32"/>
                <a:gd name="T11" fmla="*/ 58043 h 32"/>
                <a:gd name="T12" fmla="*/ 65782 w 32"/>
                <a:gd name="T13" fmla="*/ 119955 h 32"/>
                <a:gd name="T14" fmla="*/ 77390 w 32"/>
                <a:gd name="T15" fmla="*/ 123825 h 32"/>
                <a:gd name="T16" fmla="*/ 123824 w 32"/>
                <a:gd name="T17" fmla="*/ 77391 h 32"/>
                <a:gd name="T18" fmla="*/ 123824 w 32"/>
                <a:gd name="T19" fmla="*/ 73521 h 32"/>
                <a:gd name="T20" fmla="*/ 119955 w 32"/>
                <a:gd name="T21" fmla="*/ 65782 h 32"/>
                <a:gd name="T22" fmla="*/ 73521 w 32"/>
                <a:gd name="T23" fmla="*/ 108347 h 32"/>
                <a:gd name="T24" fmla="*/ 15478 w 32"/>
                <a:gd name="T25" fmla="*/ 50304 h 32"/>
                <a:gd name="T26" fmla="*/ 50304 w 32"/>
                <a:gd name="T27" fmla="*/ 15478 h 32"/>
                <a:gd name="T28" fmla="*/ 108346 w 32"/>
                <a:gd name="T29" fmla="*/ 73521 h 32"/>
                <a:gd name="T30" fmla="*/ 73521 w 32"/>
                <a:gd name="T31" fmla="*/ 108347 h 3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2"/>
                <a:gd name="T49" fmla="*/ 0 h 32"/>
                <a:gd name="T50" fmla="*/ 32 w 32"/>
                <a:gd name="T51" fmla="*/ 32 h 3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2" h="32">
                  <a:moveTo>
                    <a:pt x="31" y="17"/>
                  </a:moveTo>
                  <a:cubicBezTo>
                    <a:pt x="27" y="11"/>
                    <a:pt x="21" y="5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6" y="2"/>
                    <a:pt x="2" y="6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5" y="21"/>
                    <a:pt x="11" y="27"/>
                    <a:pt x="17" y="31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0"/>
                    <a:pt x="30" y="26"/>
                    <a:pt x="32" y="20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2" y="18"/>
                    <a:pt x="32" y="18"/>
                    <a:pt x="31" y="17"/>
                  </a:cubicBezTo>
                  <a:close/>
                  <a:moveTo>
                    <a:pt x="19" y="28"/>
                  </a:moveTo>
                  <a:cubicBezTo>
                    <a:pt x="13" y="24"/>
                    <a:pt x="8" y="19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9" y="8"/>
                    <a:pt x="24" y="13"/>
                    <a:pt x="28" y="19"/>
                  </a:cubicBezTo>
                  <a:cubicBezTo>
                    <a:pt x="26" y="24"/>
                    <a:pt x="24" y="26"/>
                    <a:pt x="19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79" name="Group 320"/>
          <p:cNvGrpSpPr>
            <a:grpSpLocks/>
          </p:cNvGrpSpPr>
          <p:nvPr/>
        </p:nvGrpSpPr>
        <p:grpSpPr bwMode="auto">
          <a:xfrm>
            <a:off x="10617200" y="5384800"/>
            <a:ext cx="280988" cy="268288"/>
            <a:chOff x="0" y="0"/>
            <a:chExt cx="990599" cy="942975"/>
          </a:xfrm>
        </p:grpSpPr>
        <p:sp>
          <p:nvSpPr>
            <p:cNvPr id="22705" name="Freeform 24"/>
            <p:cNvSpPr>
              <a:spLocks noEditPoints="1" noChangeArrowheads="1"/>
            </p:cNvSpPr>
            <p:nvPr/>
          </p:nvSpPr>
          <p:spPr bwMode="auto">
            <a:xfrm>
              <a:off x="0" y="0"/>
              <a:ext cx="990599" cy="942975"/>
            </a:xfrm>
            <a:custGeom>
              <a:avLst/>
              <a:gdLst>
                <a:gd name="T0" fmla="*/ 907100 w 261"/>
                <a:gd name="T1" fmla="*/ 0 h 248"/>
                <a:gd name="T2" fmla="*/ 83499 w 261"/>
                <a:gd name="T3" fmla="*/ 0 h 248"/>
                <a:gd name="T4" fmla="*/ 0 w 261"/>
                <a:gd name="T5" fmla="*/ 83651 h 248"/>
                <a:gd name="T6" fmla="*/ 0 w 261"/>
                <a:gd name="T7" fmla="*/ 722441 h 248"/>
                <a:gd name="T8" fmla="*/ 83499 w 261"/>
                <a:gd name="T9" fmla="*/ 806092 h 248"/>
                <a:gd name="T10" fmla="*/ 333995 w 261"/>
                <a:gd name="T11" fmla="*/ 806092 h 248"/>
                <a:gd name="T12" fmla="*/ 288450 w 261"/>
                <a:gd name="T13" fmla="*/ 851719 h 248"/>
                <a:gd name="T14" fmla="*/ 265678 w 261"/>
                <a:gd name="T15" fmla="*/ 878336 h 248"/>
                <a:gd name="T16" fmla="*/ 265678 w 261"/>
                <a:gd name="T17" fmla="*/ 916359 h 248"/>
                <a:gd name="T18" fmla="*/ 326404 w 261"/>
                <a:gd name="T19" fmla="*/ 942975 h 248"/>
                <a:gd name="T20" fmla="*/ 664195 w 261"/>
                <a:gd name="T21" fmla="*/ 942975 h 248"/>
                <a:gd name="T22" fmla="*/ 724921 w 261"/>
                <a:gd name="T23" fmla="*/ 916359 h 248"/>
                <a:gd name="T24" fmla="*/ 724921 w 261"/>
                <a:gd name="T25" fmla="*/ 878336 h 248"/>
                <a:gd name="T26" fmla="*/ 702149 w 261"/>
                <a:gd name="T27" fmla="*/ 851719 h 248"/>
                <a:gd name="T28" fmla="*/ 656604 w 261"/>
                <a:gd name="T29" fmla="*/ 806092 h 248"/>
                <a:gd name="T30" fmla="*/ 907100 w 261"/>
                <a:gd name="T31" fmla="*/ 806092 h 248"/>
                <a:gd name="T32" fmla="*/ 990599 w 261"/>
                <a:gd name="T33" fmla="*/ 722441 h 248"/>
                <a:gd name="T34" fmla="*/ 990599 w 261"/>
                <a:gd name="T35" fmla="*/ 83651 h 248"/>
                <a:gd name="T36" fmla="*/ 907100 w 261"/>
                <a:gd name="T37" fmla="*/ 0 h 248"/>
                <a:gd name="T38" fmla="*/ 679376 w 261"/>
                <a:gd name="T39" fmla="*/ 874533 h 248"/>
                <a:gd name="T40" fmla="*/ 698353 w 261"/>
                <a:gd name="T41" fmla="*/ 897347 h 248"/>
                <a:gd name="T42" fmla="*/ 698353 w 261"/>
                <a:gd name="T43" fmla="*/ 904952 h 248"/>
                <a:gd name="T44" fmla="*/ 664195 w 261"/>
                <a:gd name="T45" fmla="*/ 912556 h 248"/>
                <a:gd name="T46" fmla="*/ 326404 w 261"/>
                <a:gd name="T47" fmla="*/ 912556 h 248"/>
                <a:gd name="T48" fmla="*/ 292246 w 261"/>
                <a:gd name="T49" fmla="*/ 904952 h 248"/>
                <a:gd name="T50" fmla="*/ 292246 w 261"/>
                <a:gd name="T51" fmla="*/ 897347 h 248"/>
                <a:gd name="T52" fmla="*/ 292246 w 261"/>
                <a:gd name="T53" fmla="*/ 897347 h 248"/>
                <a:gd name="T54" fmla="*/ 311223 w 261"/>
                <a:gd name="T55" fmla="*/ 874533 h 248"/>
                <a:gd name="T56" fmla="*/ 371949 w 261"/>
                <a:gd name="T57" fmla="*/ 806092 h 248"/>
                <a:gd name="T58" fmla="*/ 618650 w 261"/>
                <a:gd name="T59" fmla="*/ 806092 h 248"/>
                <a:gd name="T60" fmla="*/ 679376 w 261"/>
                <a:gd name="T61" fmla="*/ 874533 h 248"/>
                <a:gd name="T62" fmla="*/ 929873 w 261"/>
                <a:gd name="T63" fmla="*/ 722441 h 248"/>
                <a:gd name="T64" fmla="*/ 907100 w 261"/>
                <a:gd name="T65" fmla="*/ 745254 h 248"/>
                <a:gd name="T66" fmla="*/ 83499 w 261"/>
                <a:gd name="T67" fmla="*/ 745254 h 248"/>
                <a:gd name="T68" fmla="*/ 60726 w 261"/>
                <a:gd name="T69" fmla="*/ 722441 h 248"/>
                <a:gd name="T70" fmla="*/ 60726 w 261"/>
                <a:gd name="T71" fmla="*/ 83651 h 248"/>
                <a:gd name="T72" fmla="*/ 83499 w 261"/>
                <a:gd name="T73" fmla="*/ 60837 h 248"/>
                <a:gd name="T74" fmla="*/ 907100 w 261"/>
                <a:gd name="T75" fmla="*/ 60837 h 248"/>
                <a:gd name="T76" fmla="*/ 929873 w 261"/>
                <a:gd name="T77" fmla="*/ 83651 h 248"/>
                <a:gd name="T78" fmla="*/ 929873 w 261"/>
                <a:gd name="T79" fmla="*/ 722441 h 24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61"/>
                <a:gd name="T121" fmla="*/ 0 h 248"/>
                <a:gd name="T122" fmla="*/ 261 w 261"/>
                <a:gd name="T123" fmla="*/ 248 h 24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61" h="248">
                  <a:moveTo>
                    <a:pt x="23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02"/>
                    <a:pt x="10" y="212"/>
                    <a:pt x="22" y="212"/>
                  </a:cubicBezTo>
                  <a:cubicBezTo>
                    <a:pt x="88" y="212"/>
                    <a:pt x="88" y="212"/>
                    <a:pt x="88" y="212"/>
                  </a:cubicBezTo>
                  <a:cubicBezTo>
                    <a:pt x="85" y="216"/>
                    <a:pt x="79" y="222"/>
                    <a:pt x="76" y="224"/>
                  </a:cubicBezTo>
                  <a:cubicBezTo>
                    <a:pt x="74" y="227"/>
                    <a:pt x="71" y="229"/>
                    <a:pt x="70" y="231"/>
                  </a:cubicBezTo>
                  <a:cubicBezTo>
                    <a:pt x="69" y="233"/>
                    <a:pt x="68" y="237"/>
                    <a:pt x="70" y="241"/>
                  </a:cubicBezTo>
                  <a:cubicBezTo>
                    <a:pt x="71" y="244"/>
                    <a:pt x="76" y="248"/>
                    <a:pt x="86" y="248"/>
                  </a:cubicBezTo>
                  <a:cubicBezTo>
                    <a:pt x="175" y="248"/>
                    <a:pt x="175" y="248"/>
                    <a:pt x="175" y="248"/>
                  </a:cubicBezTo>
                  <a:cubicBezTo>
                    <a:pt x="185" y="248"/>
                    <a:pt x="190" y="244"/>
                    <a:pt x="191" y="241"/>
                  </a:cubicBezTo>
                  <a:cubicBezTo>
                    <a:pt x="193" y="237"/>
                    <a:pt x="192" y="233"/>
                    <a:pt x="191" y="231"/>
                  </a:cubicBezTo>
                  <a:cubicBezTo>
                    <a:pt x="190" y="229"/>
                    <a:pt x="187" y="227"/>
                    <a:pt x="185" y="224"/>
                  </a:cubicBezTo>
                  <a:cubicBezTo>
                    <a:pt x="182" y="222"/>
                    <a:pt x="176" y="216"/>
                    <a:pt x="173" y="212"/>
                  </a:cubicBezTo>
                  <a:cubicBezTo>
                    <a:pt x="239" y="212"/>
                    <a:pt x="239" y="212"/>
                    <a:pt x="239" y="212"/>
                  </a:cubicBezTo>
                  <a:cubicBezTo>
                    <a:pt x="251" y="212"/>
                    <a:pt x="261" y="202"/>
                    <a:pt x="261" y="190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10"/>
                    <a:pt x="251" y="0"/>
                    <a:pt x="239" y="0"/>
                  </a:cubicBezTo>
                  <a:close/>
                  <a:moveTo>
                    <a:pt x="179" y="230"/>
                  </a:moveTo>
                  <a:cubicBezTo>
                    <a:pt x="181" y="233"/>
                    <a:pt x="183" y="235"/>
                    <a:pt x="184" y="236"/>
                  </a:cubicBezTo>
                  <a:cubicBezTo>
                    <a:pt x="184" y="236"/>
                    <a:pt x="185" y="237"/>
                    <a:pt x="184" y="238"/>
                  </a:cubicBezTo>
                  <a:cubicBezTo>
                    <a:pt x="183" y="239"/>
                    <a:pt x="179" y="240"/>
                    <a:pt x="175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2" y="240"/>
                    <a:pt x="78" y="239"/>
                    <a:pt x="77" y="238"/>
                  </a:cubicBezTo>
                  <a:cubicBezTo>
                    <a:pt x="77" y="237"/>
                    <a:pt x="77" y="236"/>
                    <a:pt x="77" y="236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78" y="235"/>
                    <a:pt x="80" y="233"/>
                    <a:pt x="82" y="230"/>
                  </a:cubicBezTo>
                  <a:cubicBezTo>
                    <a:pt x="89" y="223"/>
                    <a:pt x="95" y="217"/>
                    <a:pt x="98" y="212"/>
                  </a:cubicBezTo>
                  <a:cubicBezTo>
                    <a:pt x="163" y="212"/>
                    <a:pt x="163" y="212"/>
                    <a:pt x="163" y="212"/>
                  </a:cubicBezTo>
                  <a:cubicBezTo>
                    <a:pt x="166" y="217"/>
                    <a:pt x="172" y="223"/>
                    <a:pt x="179" y="230"/>
                  </a:cubicBezTo>
                  <a:close/>
                  <a:moveTo>
                    <a:pt x="245" y="190"/>
                  </a:moveTo>
                  <a:cubicBezTo>
                    <a:pt x="245" y="193"/>
                    <a:pt x="242" y="196"/>
                    <a:pt x="239" y="196"/>
                  </a:cubicBezTo>
                  <a:cubicBezTo>
                    <a:pt x="22" y="196"/>
                    <a:pt x="22" y="196"/>
                    <a:pt x="22" y="196"/>
                  </a:cubicBezTo>
                  <a:cubicBezTo>
                    <a:pt x="19" y="196"/>
                    <a:pt x="16" y="193"/>
                    <a:pt x="16" y="19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239" y="16"/>
                    <a:pt x="239" y="16"/>
                    <a:pt x="239" y="16"/>
                  </a:cubicBezTo>
                  <a:cubicBezTo>
                    <a:pt x="242" y="16"/>
                    <a:pt x="245" y="19"/>
                    <a:pt x="245" y="22"/>
                  </a:cubicBezTo>
                  <a:lnTo>
                    <a:pt x="245" y="190"/>
                  </a:lnTo>
                  <a:close/>
                </a:path>
              </a:pathLst>
            </a:custGeom>
            <a:solidFill>
              <a:srgbClr val="212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06" name="Freeform 25"/>
            <p:cNvSpPr>
              <a:spLocks noEditPoints="1" noChangeArrowheads="1"/>
            </p:cNvSpPr>
            <p:nvPr/>
          </p:nvSpPr>
          <p:spPr bwMode="auto">
            <a:xfrm>
              <a:off x="123841" y="122238"/>
              <a:ext cx="741363" cy="498475"/>
            </a:xfrm>
            <a:custGeom>
              <a:avLst/>
              <a:gdLst>
                <a:gd name="T0" fmla="*/ 691939 w 195"/>
                <a:gd name="T1" fmla="*/ 0 h 131"/>
                <a:gd name="T2" fmla="*/ 49424 w 195"/>
                <a:gd name="T3" fmla="*/ 0 h 131"/>
                <a:gd name="T4" fmla="*/ 0 w 195"/>
                <a:gd name="T5" fmla="*/ 53272 h 131"/>
                <a:gd name="T6" fmla="*/ 0 w 195"/>
                <a:gd name="T7" fmla="*/ 445203 h 131"/>
                <a:gd name="T8" fmla="*/ 49424 w 195"/>
                <a:gd name="T9" fmla="*/ 498475 h 131"/>
                <a:gd name="T10" fmla="*/ 691939 w 195"/>
                <a:gd name="T11" fmla="*/ 498475 h 131"/>
                <a:gd name="T12" fmla="*/ 741363 w 195"/>
                <a:gd name="T13" fmla="*/ 445203 h 131"/>
                <a:gd name="T14" fmla="*/ 741363 w 195"/>
                <a:gd name="T15" fmla="*/ 53272 h 131"/>
                <a:gd name="T16" fmla="*/ 691939 w 195"/>
                <a:gd name="T17" fmla="*/ 0 h 131"/>
                <a:gd name="T18" fmla="*/ 49424 w 195"/>
                <a:gd name="T19" fmla="*/ 34246 h 131"/>
                <a:gd name="T20" fmla="*/ 691939 w 195"/>
                <a:gd name="T21" fmla="*/ 34246 h 131"/>
                <a:gd name="T22" fmla="*/ 710948 w 195"/>
                <a:gd name="T23" fmla="*/ 53272 h 131"/>
                <a:gd name="T24" fmla="*/ 710948 w 195"/>
                <a:gd name="T25" fmla="*/ 182647 h 131"/>
                <a:gd name="T26" fmla="*/ 585487 w 195"/>
                <a:gd name="T27" fmla="*/ 323438 h 131"/>
                <a:gd name="T28" fmla="*/ 475233 w 195"/>
                <a:gd name="T29" fmla="*/ 178842 h 131"/>
                <a:gd name="T30" fmla="*/ 463827 w 195"/>
                <a:gd name="T31" fmla="*/ 171232 h 131"/>
                <a:gd name="T32" fmla="*/ 452422 w 195"/>
                <a:gd name="T33" fmla="*/ 178842 h 131"/>
                <a:gd name="T34" fmla="*/ 307951 w 195"/>
                <a:gd name="T35" fmla="*/ 380515 h 131"/>
                <a:gd name="T36" fmla="*/ 193895 w 195"/>
                <a:gd name="T37" fmla="*/ 270166 h 131"/>
                <a:gd name="T38" fmla="*/ 174886 w 195"/>
                <a:gd name="T39" fmla="*/ 270166 h 131"/>
                <a:gd name="T40" fmla="*/ 30415 w 195"/>
                <a:gd name="T41" fmla="*/ 399541 h 131"/>
                <a:gd name="T42" fmla="*/ 30415 w 195"/>
                <a:gd name="T43" fmla="*/ 53272 h 131"/>
                <a:gd name="T44" fmla="*/ 49424 w 195"/>
                <a:gd name="T45" fmla="*/ 34246 h 131"/>
                <a:gd name="T46" fmla="*/ 691939 w 195"/>
                <a:gd name="T47" fmla="*/ 468034 h 131"/>
                <a:gd name="T48" fmla="*/ 49424 w 195"/>
                <a:gd name="T49" fmla="*/ 468034 h 131"/>
                <a:gd name="T50" fmla="*/ 30415 w 195"/>
                <a:gd name="T51" fmla="*/ 445203 h 131"/>
                <a:gd name="T52" fmla="*/ 30415 w 195"/>
                <a:gd name="T53" fmla="*/ 441398 h 131"/>
                <a:gd name="T54" fmla="*/ 182489 w 195"/>
                <a:gd name="T55" fmla="*/ 300607 h 131"/>
                <a:gd name="T56" fmla="*/ 296545 w 195"/>
                <a:gd name="T57" fmla="*/ 414762 h 131"/>
                <a:gd name="T58" fmla="*/ 311753 w 195"/>
                <a:gd name="T59" fmla="*/ 418567 h 131"/>
                <a:gd name="T60" fmla="*/ 323158 w 195"/>
                <a:gd name="T61" fmla="*/ 414762 h 131"/>
                <a:gd name="T62" fmla="*/ 463827 w 195"/>
                <a:gd name="T63" fmla="*/ 213089 h 131"/>
                <a:gd name="T64" fmla="*/ 574081 w 195"/>
                <a:gd name="T65" fmla="*/ 357684 h 131"/>
                <a:gd name="T66" fmla="*/ 585487 w 195"/>
                <a:gd name="T67" fmla="*/ 361490 h 131"/>
                <a:gd name="T68" fmla="*/ 596892 w 195"/>
                <a:gd name="T69" fmla="*/ 357684 h 131"/>
                <a:gd name="T70" fmla="*/ 710948 w 195"/>
                <a:gd name="T71" fmla="*/ 228309 h 131"/>
                <a:gd name="T72" fmla="*/ 710948 w 195"/>
                <a:gd name="T73" fmla="*/ 445203 h 131"/>
                <a:gd name="T74" fmla="*/ 691939 w 195"/>
                <a:gd name="T75" fmla="*/ 468034 h 13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5"/>
                <a:gd name="T115" fmla="*/ 0 h 131"/>
                <a:gd name="T116" fmla="*/ 195 w 195"/>
                <a:gd name="T117" fmla="*/ 131 h 13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5" h="131">
                  <a:moveTo>
                    <a:pt x="182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5"/>
                    <a:pt x="6" y="131"/>
                    <a:pt x="13" y="131"/>
                  </a:cubicBezTo>
                  <a:cubicBezTo>
                    <a:pt x="182" y="131"/>
                    <a:pt x="182" y="131"/>
                    <a:pt x="182" y="131"/>
                  </a:cubicBezTo>
                  <a:cubicBezTo>
                    <a:pt x="189" y="131"/>
                    <a:pt x="195" y="125"/>
                    <a:pt x="195" y="117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5" y="7"/>
                    <a:pt x="189" y="0"/>
                    <a:pt x="182" y="0"/>
                  </a:cubicBezTo>
                  <a:close/>
                  <a:moveTo>
                    <a:pt x="13" y="9"/>
                  </a:moveTo>
                  <a:cubicBezTo>
                    <a:pt x="182" y="9"/>
                    <a:pt x="182" y="9"/>
                    <a:pt x="182" y="9"/>
                  </a:cubicBezTo>
                  <a:cubicBezTo>
                    <a:pt x="185" y="9"/>
                    <a:pt x="187" y="11"/>
                    <a:pt x="187" y="14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54" y="85"/>
                    <a:pt x="154" y="85"/>
                    <a:pt x="154" y="85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124" y="46"/>
                    <a:pt x="123" y="45"/>
                    <a:pt x="122" y="45"/>
                  </a:cubicBezTo>
                  <a:cubicBezTo>
                    <a:pt x="121" y="45"/>
                    <a:pt x="119" y="46"/>
                    <a:pt x="119" y="47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69"/>
                    <a:pt x="47" y="69"/>
                    <a:pt x="46" y="71"/>
                  </a:cubicBezTo>
                  <a:cubicBezTo>
                    <a:pt x="8" y="105"/>
                    <a:pt x="8" y="105"/>
                    <a:pt x="8" y="10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1"/>
                    <a:pt x="10" y="9"/>
                    <a:pt x="13" y="9"/>
                  </a:cubicBezTo>
                  <a:close/>
                  <a:moveTo>
                    <a:pt x="182" y="123"/>
                  </a:moveTo>
                  <a:cubicBezTo>
                    <a:pt x="13" y="123"/>
                    <a:pt x="13" y="123"/>
                    <a:pt x="13" y="123"/>
                  </a:cubicBezTo>
                  <a:cubicBezTo>
                    <a:pt x="10" y="123"/>
                    <a:pt x="8" y="120"/>
                    <a:pt x="8" y="117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9" y="110"/>
                    <a:pt x="80" y="111"/>
                    <a:pt x="82" y="110"/>
                  </a:cubicBezTo>
                  <a:cubicBezTo>
                    <a:pt x="83" y="110"/>
                    <a:pt x="84" y="110"/>
                    <a:pt x="85" y="109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2" y="95"/>
                    <a:pt x="153" y="95"/>
                    <a:pt x="154" y="95"/>
                  </a:cubicBezTo>
                  <a:cubicBezTo>
                    <a:pt x="155" y="95"/>
                    <a:pt x="156" y="95"/>
                    <a:pt x="157" y="94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187" y="120"/>
                    <a:pt x="185" y="123"/>
                    <a:pt x="182" y="123"/>
                  </a:cubicBezTo>
                  <a:close/>
                </a:path>
              </a:pathLst>
            </a:custGeom>
            <a:solidFill>
              <a:srgbClr val="212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07" name="Freeform 26"/>
            <p:cNvSpPr>
              <a:spLocks noEditPoints="1" noChangeArrowheads="1"/>
            </p:cNvSpPr>
            <p:nvPr/>
          </p:nvSpPr>
          <p:spPr bwMode="auto">
            <a:xfrm>
              <a:off x="447691" y="635000"/>
              <a:ext cx="93663" cy="92075"/>
            </a:xfrm>
            <a:custGeom>
              <a:avLst/>
              <a:gdLst>
                <a:gd name="T0" fmla="*/ 48705 w 25"/>
                <a:gd name="T1" fmla="*/ 0 h 24"/>
                <a:gd name="T2" fmla="*/ 0 w 25"/>
                <a:gd name="T3" fmla="*/ 46038 h 24"/>
                <a:gd name="T4" fmla="*/ 48705 w 25"/>
                <a:gd name="T5" fmla="*/ 92075 h 24"/>
                <a:gd name="T6" fmla="*/ 93663 w 25"/>
                <a:gd name="T7" fmla="*/ 46038 h 24"/>
                <a:gd name="T8" fmla="*/ 48705 w 25"/>
                <a:gd name="T9" fmla="*/ 0 h 24"/>
                <a:gd name="T10" fmla="*/ 48705 w 25"/>
                <a:gd name="T11" fmla="*/ 61383 h 24"/>
                <a:gd name="T12" fmla="*/ 29972 w 25"/>
                <a:gd name="T13" fmla="*/ 46038 h 24"/>
                <a:gd name="T14" fmla="*/ 48705 w 25"/>
                <a:gd name="T15" fmla="*/ 30692 h 24"/>
                <a:gd name="T16" fmla="*/ 63691 w 25"/>
                <a:gd name="T17" fmla="*/ 46038 h 24"/>
                <a:gd name="T18" fmla="*/ 48705 w 25"/>
                <a:gd name="T19" fmla="*/ 61383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24"/>
                <a:gd name="T32" fmla="*/ 25 w 25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24">
                  <a:moveTo>
                    <a:pt x="13" y="0"/>
                  </a:moveTo>
                  <a:cubicBezTo>
                    <a:pt x="6" y="0"/>
                    <a:pt x="0" y="5"/>
                    <a:pt x="0" y="12"/>
                  </a:cubicBezTo>
                  <a:cubicBezTo>
                    <a:pt x="0" y="19"/>
                    <a:pt x="6" y="24"/>
                    <a:pt x="13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3" y="0"/>
                  </a:cubicBezTo>
                  <a:close/>
                  <a:moveTo>
                    <a:pt x="13" y="16"/>
                  </a:moveTo>
                  <a:cubicBezTo>
                    <a:pt x="10" y="16"/>
                    <a:pt x="8" y="14"/>
                    <a:pt x="8" y="12"/>
                  </a:cubicBezTo>
                  <a:cubicBezTo>
                    <a:pt x="8" y="10"/>
                    <a:pt x="10" y="8"/>
                    <a:pt x="13" y="8"/>
                  </a:cubicBezTo>
                  <a:cubicBezTo>
                    <a:pt x="15" y="8"/>
                    <a:pt x="17" y="10"/>
                    <a:pt x="17" y="12"/>
                  </a:cubicBezTo>
                  <a:cubicBezTo>
                    <a:pt x="17" y="14"/>
                    <a:pt x="15" y="16"/>
                    <a:pt x="13" y="16"/>
                  </a:cubicBezTo>
                  <a:close/>
                </a:path>
              </a:pathLst>
            </a:custGeom>
            <a:solidFill>
              <a:srgbClr val="212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80" name="Group 324"/>
          <p:cNvGrpSpPr>
            <a:grpSpLocks/>
          </p:cNvGrpSpPr>
          <p:nvPr/>
        </p:nvGrpSpPr>
        <p:grpSpPr bwMode="auto">
          <a:xfrm>
            <a:off x="10048875" y="5357813"/>
            <a:ext cx="212725" cy="336550"/>
            <a:chOff x="0" y="0"/>
            <a:chExt cx="339727" cy="490538"/>
          </a:xfrm>
        </p:grpSpPr>
        <p:sp>
          <p:nvSpPr>
            <p:cNvPr id="22696" name="Oval 325"/>
            <p:cNvSpPr>
              <a:spLocks noChangeArrowheads="1"/>
            </p:cNvSpPr>
            <p:nvPr/>
          </p:nvSpPr>
          <p:spPr bwMode="auto">
            <a:xfrm>
              <a:off x="138113" y="138112"/>
              <a:ext cx="31750" cy="3016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2697" name="Oval 326"/>
            <p:cNvSpPr>
              <a:spLocks noChangeArrowheads="1"/>
            </p:cNvSpPr>
            <p:nvPr/>
          </p:nvSpPr>
          <p:spPr bwMode="auto">
            <a:xfrm>
              <a:off x="138113" y="322263"/>
              <a:ext cx="31750" cy="3016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2698" name="Oval 327"/>
            <p:cNvSpPr>
              <a:spLocks noChangeArrowheads="1"/>
            </p:cNvSpPr>
            <p:nvPr/>
          </p:nvSpPr>
          <p:spPr bwMode="auto">
            <a:xfrm>
              <a:off x="46038" y="230187"/>
              <a:ext cx="30163" cy="3016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2699" name="Oval 328"/>
            <p:cNvSpPr>
              <a:spLocks noChangeArrowheads="1"/>
            </p:cNvSpPr>
            <p:nvPr/>
          </p:nvSpPr>
          <p:spPr bwMode="auto">
            <a:xfrm>
              <a:off x="231776" y="230187"/>
              <a:ext cx="30163" cy="3016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zh-CN" sz="2100">
                <a:solidFill>
                  <a:srgbClr val="000000"/>
                </a:solidFill>
                <a:latin typeface="Open Sans Light" pitchFamily="2" charset="0"/>
                <a:sym typeface="Open Sans Light" pitchFamily="2" charset="0"/>
              </a:endParaRPr>
            </a:p>
          </p:txBody>
        </p:sp>
        <p:sp>
          <p:nvSpPr>
            <p:cNvPr id="22700" name="Freeform 329"/>
            <p:cNvSpPr>
              <a:spLocks noChangeArrowheads="1"/>
            </p:cNvSpPr>
            <p:nvPr/>
          </p:nvSpPr>
          <p:spPr bwMode="auto">
            <a:xfrm>
              <a:off x="73025" y="295275"/>
              <a:ext cx="30163" cy="30163"/>
            </a:xfrm>
            <a:custGeom>
              <a:avLst/>
              <a:gdLst>
                <a:gd name="T0" fmla="*/ 3770 w 8"/>
                <a:gd name="T1" fmla="*/ 3770 h 8"/>
                <a:gd name="T2" fmla="*/ 3770 w 8"/>
                <a:gd name="T3" fmla="*/ 26393 h 8"/>
                <a:gd name="T4" fmla="*/ 26393 w 8"/>
                <a:gd name="T5" fmla="*/ 26393 h 8"/>
                <a:gd name="T6" fmla="*/ 26393 w 8"/>
                <a:gd name="T7" fmla="*/ 3770 h 8"/>
                <a:gd name="T8" fmla="*/ 3770 w 8"/>
                <a:gd name="T9" fmla="*/ 377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01" name="Freeform 330"/>
            <p:cNvSpPr>
              <a:spLocks noChangeArrowheads="1"/>
            </p:cNvSpPr>
            <p:nvPr/>
          </p:nvSpPr>
          <p:spPr bwMode="auto">
            <a:xfrm>
              <a:off x="73025" y="163512"/>
              <a:ext cx="30163" cy="31750"/>
            </a:xfrm>
            <a:custGeom>
              <a:avLst/>
              <a:gdLst>
                <a:gd name="T0" fmla="*/ 3770 w 8"/>
                <a:gd name="T1" fmla="*/ 3969 h 8"/>
                <a:gd name="T2" fmla="*/ 3770 w 8"/>
                <a:gd name="T3" fmla="*/ 27781 h 8"/>
                <a:gd name="T4" fmla="*/ 26393 w 8"/>
                <a:gd name="T5" fmla="*/ 27781 h 8"/>
                <a:gd name="T6" fmla="*/ 26393 w 8"/>
                <a:gd name="T7" fmla="*/ 3969 h 8"/>
                <a:gd name="T8" fmla="*/ 3770 w 8"/>
                <a:gd name="T9" fmla="*/ 3969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02" name="Freeform 331"/>
            <p:cNvSpPr>
              <a:spLocks noChangeArrowheads="1"/>
            </p:cNvSpPr>
            <p:nvPr/>
          </p:nvSpPr>
          <p:spPr bwMode="auto">
            <a:xfrm>
              <a:off x="204789" y="295275"/>
              <a:ext cx="30163" cy="30163"/>
            </a:xfrm>
            <a:custGeom>
              <a:avLst/>
              <a:gdLst>
                <a:gd name="T0" fmla="*/ 3770 w 8"/>
                <a:gd name="T1" fmla="*/ 3770 h 8"/>
                <a:gd name="T2" fmla="*/ 3770 w 8"/>
                <a:gd name="T3" fmla="*/ 26393 h 8"/>
                <a:gd name="T4" fmla="*/ 26393 w 8"/>
                <a:gd name="T5" fmla="*/ 26393 h 8"/>
                <a:gd name="T6" fmla="*/ 26393 w 8"/>
                <a:gd name="T7" fmla="*/ 3770 h 8"/>
                <a:gd name="T8" fmla="*/ 3770 w 8"/>
                <a:gd name="T9" fmla="*/ 377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03" name="Freeform 332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9727" cy="490538"/>
            </a:xfrm>
            <a:custGeom>
              <a:avLst/>
              <a:gdLst>
                <a:gd name="T0" fmla="*/ 308843 w 88"/>
                <a:gd name="T1" fmla="*/ 214610 h 128"/>
                <a:gd name="T2" fmla="*/ 304982 w 88"/>
                <a:gd name="T3" fmla="*/ 214610 h 128"/>
                <a:gd name="T4" fmla="*/ 270237 w 88"/>
                <a:gd name="T5" fmla="*/ 145628 h 128"/>
                <a:gd name="T6" fmla="*/ 247074 w 88"/>
                <a:gd name="T7" fmla="*/ 26826 h 128"/>
                <a:gd name="T8" fmla="*/ 216190 w 88"/>
                <a:gd name="T9" fmla="*/ 0 h 128"/>
                <a:gd name="T10" fmla="*/ 92653 w 88"/>
                <a:gd name="T11" fmla="*/ 0 h 128"/>
                <a:gd name="T12" fmla="*/ 65629 w 88"/>
                <a:gd name="T13" fmla="*/ 26826 h 128"/>
                <a:gd name="T14" fmla="*/ 42466 w 88"/>
                <a:gd name="T15" fmla="*/ 141796 h 128"/>
                <a:gd name="T16" fmla="*/ 0 w 88"/>
                <a:gd name="T17" fmla="*/ 245269 h 128"/>
                <a:gd name="T18" fmla="*/ 38605 w 88"/>
                <a:gd name="T19" fmla="*/ 348742 h 128"/>
                <a:gd name="T20" fmla="*/ 61769 w 88"/>
                <a:gd name="T21" fmla="*/ 463712 h 128"/>
                <a:gd name="T22" fmla="*/ 92653 w 88"/>
                <a:gd name="T23" fmla="*/ 490538 h 128"/>
                <a:gd name="T24" fmla="*/ 216190 w 88"/>
                <a:gd name="T25" fmla="*/ 490538 h 128"/>
                <a:gd name="T26" fmla="*/ 247074 w 88"/>
                <a:gd name="T27" fmla="*/ 463712 h 128"/>
                <a:gd name="T28" fmla="*/ 270237 w 88"/>
                <a:gd name="T29" fmla="*/ 348742 h 128"/>
                <a:gd name="T30" fmla="*/ 304982 w 88"/>
                <a:gd name="T31" fmla="*/ 275928 h 128"/>
                <a:gd name="T32" fmla="*/ 308843 w 88"/>
                <a:gd name="T33" fmla="*/ 275928 h 128"/>
                <a:gd name="T34" fmla="*/ 339727 w 88"/>
                <a:gd name="T35" fmla="*/ 245269 h 128"/>
                <a:gd name="T36" fmla="*/ 308843 w 88"/>
                <a:gd name="T37" fmla="*/ 214610 h 128"/>
                <a:gd name="T38" fmla="*/ 92653 w 88"/>
                <a:gd name="T39" fmla="*/ 30659 h 128"/>
                <a:gd name="T40" fmla="*/ 216190 w 88"/>
                <a:gd name="T41" fmla="*/ 30659 h 128"/>
                <a:gd name="T42" fmla="*/ 231632 w 88"/>
                <a:gd name="T43" fmla="*/ 114970 h 128"/>
                <a:gd name="T44" fmla="*/ 154421 w 88"/>
                <a:gd name="T45" fmla="*/ 91976 h 128"/>
                <a:gd name="T46" fmla="*/ 77211 w 88"/>
                <a:gd name="T47" fmla="*/ 114970 h 128"/>
                <a:gd name="T48" fmla="*/ 92653 w 88"/>
                <a:gd name="T49" fmla="*/ 30659 h 128"/>
                <a:gd name="T50" fmla="*/ 216190 w 88"/>
                <a:gd name="T51" fmla="*/ 459879 h 128"/>
                <a:gd name="T52" fmla="*/ 92653 w 88"/>
                <a:gd name="T53" fmla="*/ 459879 h 128"/>
                <a:gd name="T54" fmla="*/ 77211 w 88"/>
                <a:gd name="T55" fmla="*/ 375568 h 128"/>
                <a:gd name="T56" fmla="*/ 154421 w 88"/>
                <a:gd name="T57" fmla="*/ 398562 h 128"/>
                <a:gd name="T58" fmla="*/ 231632 w 88"/>
                <a:gd name="T59" fmla="*/ 375568 h 128"/>
                <a:gd name="T60" fmla="*/ 216190 w 88"/>
                <a:gd name="T61" fmla="*/ 459879 h 128"/>
                <a:gd name="T62" fmla="*/ 154421 w 88"/>
                <a:gd name="T63" fmla="*/ 367904 h 128"/>
                <a:gd name="T64" fmla="*/ 30884 w 88"/>
                <a:gd name="T65" fmla="*/ 245269 h 128"/>
                <a:gd name="T66" fmla="*/ 154421 w 88"/>
                <a:gd name="T67" fmla="*/ 122635 h 128"/>
                <a:gd name="T68" fmla="*/ 277958 w 88"/>
                <a:gd name="T69" fmla="*/ 245269 h 128"/>
                <a:gd name="T70" fmla="*/ 154421 w 88"/>
                <a:gd name="T71" fmla="*/ 367904 h 12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88"/>
                <a:gd name="T109" fmla="*/ 0 h 128"/>
                <a:gd name="T110" fmla="*/ 88 w 88"/>
                <a:gd name="T111" fmla="*/ 128 h 12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8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3"/>
                    <a:pt x="17" y="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4" y="44"/>
                    <a:pt x="0" y="53"/>
                    <a:pt x="0" y="64"/>
                  </a:cubicBezTo>
                  <a:cubicBezTo>
                    <a:pt x="0" y="74"/>
                    <a:pt x="4" y="84"/>
                    <a:pt x="10" y="9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5"/>
                    <a:pt x="78" y="79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60"/>
                    <a:pt x="84" y="56"/>
                    <a:pt x="80" y="56"/>
                  </a:cubicBezTo>
                  <a:close/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30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2"/>
                    <a:pt x="33" y="104"/>
                    <a:pt x="40" y="104"/>
                  </a:cubicBezTo>
                  <a:cubicBezTo>
                    <a:pt x="47" y="104"/>
                    <a:pt x="54" y="102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2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2"/>
                    <a:pt x="58" y="96"/>
                    <a:pt x="40" y="9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704" name="Freeform 333"/>
            <p:cNvSpPr>
              <a:spLocks noChangeArrowheads="1"/>
            </p:cNvSpPr>
            <p:nvPr/>
          </p:nvSpPr>
          <p:spPr bwMode="auto">
            <a:xfrm>
              <a:off x="138113" y="168275"/>
              <a:ext cx="93663" cy="92075"/>
            </a:xfrm>
            <a:custGeom>
              <a:avLst/>
              <a:gdLst>
                <a:gd name="T0" fmla="*/ 93663 w 24"/>
                <a:gd name="T1" fmla="*/ 0 h 24"/>
                <a:gd name="T2" fmla="*/ 85858 w 24"/>
                <a:gd name="T3" fmla="*/ 0 h 24"/>
                <a:gd name="T4" fmla="*/ 3903 w 24"/>
                <a:gd name="T5" fmla="*/ 65220 h 24"/>
                <a:gd name="T6" fmla="*/ 0 w 24"/>
                <a:gd name="T7" fmla="*/ 76729 h 24"/>
                <a:gd name="T8" fmla="*/ 3903 w 24"/>
                <a:gd name="T9" fmla="*/ 88239 h 24"/>
                <a:gd name="T10" fmla="*/ 15611 w 24"/>
                <a:gd name="T11" fmla="*/ 92075 h 24"/>
                <a:gd name="T12" fmla="*/ 27318 w 24"/>
                <a:gd name="T13" fmla="*/ 88239 h 24"/>
                <a:gd name="T14" fmla="*/ 54637 w 24"/>
                <a:gd name="T15" fmla="*/ 53710 h 24"/>
                <a:gd name="T16" fmla="*/ 93663 w 24"/>
                <a:gd name="T17" fmla="*/ 7673 h 24"/>
                <a:gd name="T18" fmla="*/ 93663 w 24"/>
                <a:gd name="T19" fmla="*/ 0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24"/>
                <a:gd name="T32" fmla="*/ 24 w 24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24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1"/>
                    <a:pt x="0" y="22"/>
                    <a:pt x="1" y="23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5" y="24"/>
                    <a:pt x="6" y="24"/>
                    <a:pt x="7" y="2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4" y="1"/>
                    <a:pt x="2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sp>
        <p:nvSpPr>
          <p:cNvPr id="22681" name="Freeform 73"/>
          <p:cNvSpPr>
            <a:spLocks noChangeArrowheads="1"/>
          </p:cNvSpPr>
          <p:nvPr/>
        </p:nvSpPr>
        <p:spPr bwMode="auto">
          <a:xfrm>
            <a:off x="11185525" y="4837113"/>
            <a:ext cx="274638" cy="273050"/>
          </a:xfrm>
          <a:custGeom>
            <a:avLst/>
            <a:gdLst>
              <a:gd name="T0" fmla="*/ 222877 w 451"/>
              <a:gd name="T1" fmla="*/ 215886 h 449"/>
              <a:gd name="T2" fmla="*/ 194865 w 451"/>
              <a:gd name="T3" fmla="*/ 237779 h 449"/>
              <a:gd name="T4" fmla="*/ 105349 w 451"/>
              <a:gd name="T5" fmla="*/ 237779 h 449"/>
              <a:gd name="T6" fmla="*/ 93779 w 451"/>
              <a:gd name="T7" fmla="*/ 220751 h 449"/>
              <a:gd name="T8" fmla="*/ 105349 w 451"/>
              <a:gd name="T9" fmla="*/ 184871 h 449"/>
              <a:gd name="T10" fmla="*/ 246626 w 451"/>
              <a:gd name="T11" fmla="*/ 184871 h 449"/>
              <a:gd name="T12" fmla="*/ 274638 w 451"/>
              <a:gd name="T13" fmla="*/ 62637 h 449"/>
              <a:gd name="T14" fmla="*/ 51152 w 451"/>
              <a:gd name="T15" fmla="*/ 32839 h 449"/>
              <a:gd name="T16" fmla="*/ 33492 w 451"/>
              <a:gd name="T17" fmla="*/ 21285 h 449"/>
              <a:gd name="T18" fmla="*/ 34101 w 451"/>
              <a:gd name="T19" fmla="*/ 17028 h 449"/>
              <a:gd name="T20" fmla="*/ 17051 w 451"/>
              <a:gd name="T21" fmla="*/ 0 h 449"/>
              <a:gd name="T22" fmla="*/ 0 w 451"/>
              <a:gd name="T23" fmla="*/ 17028 h 449"/>
              <a:gd name="T24" fmla="*/ 17051 w 451"/>
              <a:gd name="T25" fmla="*/ 34055 h 449"/>
              <a:gd name="T26" fmla="*/ 20095 w 451"/>
              <a:gd name="T27" fmla="*/ 33447 h 449"/>
              <a:gd name="T28" fmla="*/ 41409 w 451"/>
              <a:gd name="T29" fmla="*/ 47434 h 449"/>
              <a:gd name="T30" fmla="*/ 76119 w 451"/>
              <a:gd name="T31" fmla="*/ 184871 h 449"/>
              <a:gd name="T32" fmla="*/ 86471 w 451"/>
              <a:gd name="T33" fmla="*/ 184871 h 449"/>
              <a:gd name="T34" fmla="*/ 77337 w 451"/>
              <a:gd name="T35" fmla="*/ 214670 h 449"/>
              <a:gd name="T36" fmla="*/ 76119 w 451"/>
              <a:gd name="T37" fmla="*/ 214670 h 449"/>
              <a:gd name="T38" fmla="*/ 46889 w 451"/>
              <a:gd name="T39" fmla="*/ 243860 h 449"/>
              <a:gd name="T40" fmla="*/ 76119 w 451"/>
              <a:gd name="T41" fmla="*/ 273050 h 449"/>
              <a:gd name="T42" fmla="*/ 103522 w 451"/>
              <a:gd name="T43" fmla="*/ 255414 h 449"/>
              <a:gd name="T44" fmla="*/ 196083 w 451"/>
              <a:gd name="T45" fmla="*/ 255414 h 449"/>
              <a:gd name="T46" fmla="*/ 222877 w 451"/>
              <a:gd name="T47" fmla="*/ 273050 h 449"/>
              <a:gd name="T48" fmla="*/ 251498 w 451"/>
              <a:gd name="T49" fmla="*/ 244468 h 449"/>
              <a:gd name="T50" fmla="*/ 222877 w 451"/>
              <a:gd name="T51" fmla="*/ 215886 h 44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451"/>
              <a:gd name="T79" fmla="*/ 0 h 449"/>
              <a:gd name="T80" fmla="*/ 451 w 451"/>
              <a:gd name="T81" fmla="*/ 449 h 449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451" h="449">
                <a:moveTo>
                  <a:pt x="366" y="355"/>
                </a:moveTo>
                <a:cubicBezTo>
                  <a:pt x="343" y="355"/>
                  <a:pt x="325" y="371"/>
                  <a:pt x="320" y="391"/>
                </a:cubicBezTo>
                <a:cubicBezTo>
                  <a:pt x="173" y="391"/>
                  <a:pt x="173" y="391"/>
                  <a:pt x="173" y="391"/>
                </a:cubicBezTo>
                <a:cubicBezTo>
                  <a:pt x="170" y="380"/>
                  <a:pt x="164" y="370"/>
                  <a:pt x="154" y="363"/>
                </a:cubicBezTo>
                <a:cubicBezTo>
                  <a:pt x="173" y="304"/>
                  <a:pt x="173" y="304"/>
                  <a:pt x="173" y="304"/>
                </a:cubicBezTo>
                <a:cubicBezTo>
                  <a:pt x="405" y="304"/>
                  <a:pt x="405" y="304"/>
                  <a:pt x="405" y="304"/>
                </a:cubicBezTo>
                <a:cubicBezTo>
                  <a:pt x="451" y="103"/>
                  <a:pt x="451" y="103"/>
                  <a:pt x="451" y="103"/>
                </a:cubicBezTo>
                <a:cubicBezTo>
                  <a:pt x="84" y="54"/>
                  <a:pt x="84" y="54"/>
                  <a:pt x="84" y="54"/>
                </a:cubicBezTo>
                <a:cubicBezTo>
                  <a:pt x="55" y="35"/>
                  <a:pt x="55" y="35"/>
                  <a:pt x="55" y="35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13"/>
                  <a:pt x="43" y="0"/>
                  <a:pt x="28" y="0"/>
                </a:cubicBezTo>
                <a:cubicBezTo>
                  <a:pt x="12" y="0"/>
                  <a:pt x="0" y="13"/>
                  <a:pt x="0" y="28"/>
                </a:cubicBezTo>
                <a:cubicBezTo>
                  <a:pt x="0" y="44"/>
                  <a:pt x="12" y="56"/>
                  <a:pt x="28" y="56"/>
                </a:cubicBezTo>
                <a:cubicBezTo>
                  <a:pt x="33" y="55"/>
                  <a:pt x="33" y="55"/>
                  <a:pt x="33" y="55"/>
                </a:cubicBezTo>
                <a:cubicBezTo>
                  <a:pt x="68" y="78"/>
                  <a:pt x="68" y="78"/>
                  <a:pt x="68" y="78"/>
                </a:cubicBezTo>
                <a:cubicBezTo>
                  <a:pt x="125" y="304"/>
                  <a:pt x="125" y="304"/>
                  <a:pt x="125" y="304"/>
                </a:cubicBezTo>
                <a:cubicBezTo>
                  <a:pt x="142" y="304"/>
                  <a:pt x="142" y="304"/>
                  <a:pt x="142" y="304"/>
                </a:cubicBezTo>
                <a:cubicBezTo>
                  <a:pt x="127" y="353"/>
                  <a:pt x="127" y="353"/>
                  <a:pt x="127" y="353"/>
                </a:cubicBezTo>
                <a:cubicBezTo>
                  <a:pt x="125" y="353"/>
                  <a:pt x="125" y="353"/>
                  <a:pt x="125" y="353"/>
                </a:cubicBezTo>
                <a:cubicBezTo>
                  <a:pt x="99" y="353"/>
                  <a:pt x="77" y="374"/>
                  <a:pt x="77" y="401"/>
                </a:cubicBezTo>
                <a:cubicBezTo>
                  <a:pt x="77" y="428"/>
                  <a:pt x="99" y="449"/>
                  <a:pt x="125" y="449"/>
                </a:cubicBezTo>
                <a:cubicBezTo>
                  <a:pt x="145" y="449"/>
                  <a:pt x="162" y="437"/>
                  <a:pt x="170" y="420"/>
                </a:cubicBezTo>
                <a:cubicBezTo>
                  <a:pt x="322" y="420"/>
                  <a:pt x="322" y="420"/>
                  <a:pt x="322" y="420"/>
                </a:cubicBezTo>
                <a:cubicBezTo>
                  <a:pt x="329" y="437"/>
                  <a:pt x="346" y="449"/>
                  <a:pt x="366" y="449"/>
                </a:cubicBezTo>
                <a:cubicBezTo>
                  <a:pt x="392" y="449"/>
                  <a:pt x="413" y="428"/>
                  <a:pt x="413" y="402"/>
                </a:cubicBezTo>
                <a:cubicBezTo>
                  <a:pt x="413" y="376"/>
                  <a:pt x="392" y="355"/>
                  <a:pt x="366" y="35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sp>
        <p:nvSpPr>
          <p:cNvPr id="22682" name="Freeform 10"/>
          <p:cNvSpPr>
            <a:spLocks noEditPoints="1" noChangeArrowheads="1"/>
          </p:cNvSpPr>
          <p:nvPr/>
        </p:nvSpPr>
        <p:spPr bwMode="auto">
          <a:xfrm>
            <a:off x="11160125" y="5365750"/>
            <a:ext cx="325438" cy="249238"/>
          </a:xfrm>
          <a:custGeom>
            <a:avLst/>
            <a:gdLst>
              <a:gd name="T0" fmla="*/ 286911 w 718"/>
              <a:gd name="T1" fmla="*/ 0 h 549"/>
              <a:gd name="T2" fmla="*/ 248838 w 718"/>
              <a:gd name="T3" fmla="*/ 38135 h 549"/>
              <a:gd name="T4" fmla="*/ 261982 w 718"/>
              <a:gd name="T5" fmla="*/ 67190 h 549"/>
              <a:gd name="T6" fmla="*/ 215297 w 718"/>
              <a:gd name="T7" fmla="*/ 137104 h 549"/>
              <a:gd name="T8" fmla="*/ 200793 w 718"/>
              <a:gd name="T9" fmla="*/ 134380 h 549"/>
              <a:gd name="T10" fmla="*/ 167252 w 718"/>
              <a:gd name="T11" fmla="*/ 154355 h 549"/>
              <a:gd name="T12" fmla="*/ 140509 w 718"/>
              <a:gd name="T13" fmla="*/ 138466 h 549"/>
              <a:gd name="T14" fmla="*/ 143229 w 718"/>
              <a:gd name="T15" fmla="*/ 124846 h 549"/>
              <a:gd name="T16" fmla="*/ 105155 w 718"/>
              <a:gd name="T17" fmla="*/ 86257 h 549"/>
              <a:gd name="T18" fmla="*/ 66629 w 718"/>
              <a:gd name="T19" fmla="*/ 124846 h 549"/>
              <a:gd name="T20" fmla="*/ 79773 w 718"/>
              <a:gd name="T21" fmla="*/ 153447 h 549"/>
              <a:gd name="T22" fmla="*/ 60283 w 718"/>
              <a:gd name="T23" fmla="*/ 179778 h 549"/>
              <a:gd name="T24" fmla="*/ 38074 w 718"/>
              <a:gd name="T25" fmla="*/ 172514 h 549"/>
              <a:gd name="T26" fmla="*/ 0 w 718"/>
              <a:gd name="T27" fmla="*/ 211103 h 549"/>
              <a:gd name="T28" fmla="*/ 38074 w 718"/>
              <a:gd name="T29" fmla="*/ 249238 h 549"/>
              <a:gd name="T30" fmla="*/ 76147 w 718"/>
              <a:gd name="T31" fmla="*/ 211103 h 549"/>
              <a:gd name="T32" fmla="*/ 67082 w 718"/>
              <a:gd name="T33" fmla="*/ 186588 h 549"/>
              <a:gd name="T34" fmla="*/ 87932 w 718"/>
              <a:gd name="T35" fmla="*/ 158895 h 549"/>
              <a:gd name="T36" fmla="*/ 105155 w 718"/>
              <a:gd name="T37" fmla="*/ 162981 h 549"/>
              <a:gd name="T38" fmla="*/ 135977 w 718"/>
              <a:gd name="T39" fmla="*/ 147091 h 549"/>
              <a:gd name="T40" fmla="*/ 163626 w 718"/>
              <a:gd name="T41" fmla="*/ 163435 h 549"/>
              <a:gd name="T42" fmla="*/ 162719 w 718"/>
              <a:gd name="T43" fmla="*/ 172514 h 549"/>
              <a:gd name="T44" fmla="*/ 200793 w 718"/>
              <a:gd name="T45" fmla="*/ 211103 h 549"/>
              <a:gd name="T46" fmla="*/ 239319 w 718"/>
              <a:gd name="T47" fmla="*/ 172514 h 549"/>
              <a:gd name="T48" fmla="*/ 223909 w 718"/>
              <a:gd name="T49" fmla="*/ 142097 h 549"/>
              <a:gd name="T50" fmla="*/ 270141 w 718"/>
              <a:gd name="T51" fmla="*/ 72638 h 549"/>
              <a:gd name="T52" fmla="*/ 286911 w 718"/>
              <a:gd name="T53" fmla="*/ 76724 h 549"/>
              <a:gd name="T54" fmla="*/ 325438 w 718"/>
              <a:gd name="T55" fmla="*/ 38135 h 549"/>
              <a:gd name="T56" fmla="*/ 286911 w 718"/>
              <a:gd name="T57" fmla="*/ 0 h 549"/>
              <a:gd name="T58" fmla="*/ 38074 w 718"/>
              <a:gd name="T59" fmla="*/ 230171 h 549"/>
              <a:gd name="T60" fmla="*/ 19037 w 718"/>
              <a:gd name="T61" fmla="*/ 211103 h 549"/>
              <a:gd name="T62" fmla="*/ 38074 w 718"/>
              <a:gd name="T63" fmla="*/ 191582 h 549"/>
              <a:gd name="T64" fmla="*/ 57110 w 718"/>
              <a:gd name="T65" fmla="*/ 211103 h 549"/>
              <a:gd name="T66" fmla="*/ 38074 w 718"/>
              <a:gd name="T67" fmla="*/ 230171 h 549"/>
              <a:gd name="T68" fmla="*/ 105155 w 718"/>
              <a:gd name="T69" fmla="*/ 143913 h 549"/>
              <a:gd name="T70" fmla="*/ 86119 w 718"/>
              <a:gd name="T71" fmla="*/ 124846 h 549"/>
              <a:gd name="T72" fmla="*/ 105155 w 718"/>
              <a:gd name="T73" fmla="*/ 105779 h 549"/>
              <a:gd name="T74" fmla="*/ 124192 w 718"/>
              <a:gd name="T75" fmla="*/ 124846 h 549"/>
              <a:gd name="T76" fmla="*/ 105155 w 718"/>
              <a:gd name="T77" fmla="*/ 143913 h 549"/>
              <a:gd name="T78" fmla="*/ 200793 w 718"/>
              <a:gd name="T79" fmla="*/ 191582 h 549"/>
              <a:gd name="T80" fmla="*/ 181756 w 718"/>
              <a:gd name="T81" fmla="*/ 172514 h 549"/>
              <a:gd name="T82" fmla="*/ 200793 w 718"/>
              <a:gd name="T83" fmla="*/ 153447 h 549"/>
              <a:gd name="T84" fmla="*/ 220283 w 718"/>
              <a:gd name="T85" fmla="*/ 172514 h 549"/>
              <a:gd name="T86" fmla="*/ 200793 w 718"/>
              <a:gd name="T87" fmla="*/ 191582 h 549"/>
              <a:gd name="T88" fmla="*/ 286911 w 718"/>
              <a:gd name="T89" fmla="*/ 57656 h 549"/>
              <a:gd name="T90" fmla="*/ 267874 w 718"/>
              <a:gd name="T91" fmla="*/ 38135 h 549"/>
              <a:gd name="T92" fmla="*/ 286911 w 718"/>
              <a:gd name="T93" fmla="*/ 19067 h 549"/>
              <a:gd name="T94" fmla="*/ 305948 w 718"/>
              <a:gd name="T95" fmla="*/ 38135 h 549"/>
              <a:gd name="T96" fmla="*/ 286911 w 718"/>
              <a:gd name="T97" fmla="*/ 57656 h 54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718"/>
              <a:gd name="T148" fmla="*/ 0 h 549"/>
              <a:gd name="T149" fmla="*/ 718 w 718"/>
              <a:gd name="T150" fmla="*/ 549 h 549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718" h="549">
                <a:moveTo>
                  <a:pt x="633" y="0"/>
                </a:moveTo>
                <a:cubicBezTo>
                  <a:pt x="587" y="0"/>
                  <a:pt x="549" y="38"/>
                  <a:pt x="549" y="84"/>
                </a:cubicBezTo>
                <a:cubicBezTo>
                  <a:pt x="549" y="110"/>
                  <a:pt x="561" y="132"/>
                  <a:pt x="578" y="148"/>
                </a:cubicBezTo>
                <a:cubicBezTo>
                  <a:pt x="475" y="302"/>
                  <a:pt x="475" y="302"/>
                  <a:pt x="475" y="302"/>
                </a:cubicBezTo>
                <a:cubicBezTo>
                  <a:pt x="466" y="298"/>
                  <a:pt x="455" y="296"/>
                  <a:pt x="443" y="296"/>
                </a:cubicBezTo>
                <a:cubicBezTo>
                  <a:pt x="411" y="296"/>
                  <a:pt x="383" y="314"/>
                  <a:pt x="369" y="340"/>
                </a:cubicBezTo>
                <a:cubicBezTo>
                  <a:pt x="310" y="305"/>
                  <a:pt x="310" y="305"/>
                  <a:pt x="310" y="305"/>
                </a:cubicBezTo>
                <a:cubicBezTo>
                  <a:pt x="314" y="296"/>
                  <a:pt x="316" y="285"/>
                  <a:pt x="316" y="275"/>
                </a:cubicBezTo>
                <a:cubicBezTo>
                  <a:pt x="316" y="228"/>
                  <a:pt x="278" y="190"/>
                  <a:pt x="232" y="190"/>
                </a:cubicBezTo>
                <a:cubicBezTo>
                  <a:pt x="185" y="190"/>
                  <a:pt x="147" y="228"/>
                  <a:pt x="147" y="275"/>
                </a:cubicBezTo>
                <a:cubicBezTo>
                  <a:pt x="147" y="300"/>
                  <a:pt x="159" y="322"/>
                  <a:pt x="176" y="338"/>
                </a:cubicBezTo>
                <a:cubicBezTo>
                  <a:pt x="133" y="396"/>
                  <a:pt x="133" y="396"/>
                  <a:pt x="133" y="396"/>
                </a:cubicBezTo>
                <a:cubicBezTo>
                  <a:pt x="119" y="386"/>
                  <a:pt x="102" y="380"/>
                  <a:pt x="84" y="380"/>
                </a:cubicBezTo>
                <a:cubicBezTo>
                  <a:pt x="38" y="380"/>
                  <a:pt x="0" y="418"/>
                  <a:pt x="0" y="465"/>
                </a:cubicBezTo>
                <a:cubicBezTo>
                  <a:pt x="0" y="511"/>
                  <a:pt x="38" y="549"/>
                  <a:pt x="84" y="549"/>
                </a:cubicBezTo>
                <a:cubicBezTo>
                  <a:pt x="130" y="549"/>
                  <a:pt x="168" y="511"/>
                  <a:pt x="168" y="465"/>
                </a:cubicBezTo>
                <a:cubicBezTo>
                  <a:pt x="168" y="444"/>
                  <a:pt x="160" y="425"/>
                  <a:pt x="148" y="411"/>
                </a:cubicBezTo>
                <a:cubicBezTo>
                  <a:pt x="194" y="350"/>
                  <a:pt x="194" y="350"/>
                  <a:pt x="194" y="350"/>
                </a:cubicBezTo>
                <a:cubicBezTo>
                  <a:pt x="205" y="355"/>
                  <a:pt x="218" y="359"/>
                  <a:pt x="232" y="359"/>
                </a:cubicBezTo>
                <a:cubicBezTo>
                  <a:pt x="260" y="359"/>
                  <a:pt x="285" y="345"/>
                  <a:pt x="300" y="324"/>
                </a:cubicBezTo>
                <a:cubicBezTo>
                  <a:pt x="361" y="360"/>
                  <a:pt x="361" y="360"/>
                  <a:pt x="361" y="360"/>
                </a:cubicBezTo>
                <a:cubicBezTo>
                  <a:pt x="360" y="367"/>
                  <a:pt x="359" y="373"/>
                  <a:pt x="359" y="380"/>
                </a:cubicBezTo>
                <a:cubicBezTo>
                  <a:pt x="359" y="427"/>
                  <a:pt x="397" y="465"/>
                  <a:pt x="443" y="465"/>
                </a:cubicBezTo>
                <a:cubicBezTo>
                  <a:pt x="490" y="465"/>
                  <a:pt x="528" y="427"/>
                  <a:pt x="528" y="380"/>
                </a:cubicBezTo>
                <a:cubicBezTo>
                  <a:pt x="528" y="352"/>
                  <a:pt x="514" y="328"/>
                  <a:pt x="494" y="313"/>
                </a:cubicBezTo>
                <a:cubicBezTo>
                  <a:pt x="596" y="160"/>
                  <a:pt x="596" y="160"/>
                  <a:pt x="596" y="160"/>
                </a:cubicBezTo>
                <a:cubicBezTo>
                  <a:pt x="607" y="165"/>
                  <a:pt x="620" y="169"/>
                  <a:pt x="633" y="169"/>
                </a:cubicBezTo>
                <a:cubicBezTo>
                  <a:pt x="680" y="169"/>
                  <a:pt x="718" y="131"/>
                  <a:pt x="718" y="84"/>
                </a:cubicBezTo>
                <a:cubicBezTo>
                  <a:pt x="718" y="38"/>
                  <a:pt x="680" y="0"/>
                  <a:pt x="633" y="0"/>
                </a:cubicBezTo>
                <a:close/>
                <a:moveTo>
                  <a:pt x="84" y="507"/>
                </a:moveTo>
                <a:cubicBezTo>
                  <a:pt x="61" y="507"/>
                  <a:pt x="42" y="488"/>
                  <a:pt x="42" y="465"/>
                </a:cubicBezTo>
                <a:cubicBezTo>
                  <a:pt x="42" y="441"/>
                  <a:pt x="61" y="422"/>
                  <a:pt x="84" y="422"/>
                </a:cubicBezTo>
                <a:cubicBezTo>
                  <a:pt x="107" y="422"/>
                  <a:pt x="126" y="441"/>
                  <a:pt x="126" y="465"/>
                </a:cubicBezTo>
                <a:cubicBezTo>
                  <a:pt x="126" y="488"/>
                  <a:pt x="107" y="507"/>
                  <a:pt x="84" y="507"/>
                </a:cubicBezTo>
                <a:close/>
                <a:moveTo>
                  <a:pt x="232" y="317"/>
                </a:moveTo>
                <a:cubicBezTo>
                  <a:pt x="209" y="317"/>
                  <a:pt x="190" y="298"/>
                  <a:pt x="190" y="275"/>
                </a:cubicBezTo>
                <a:cubicBezTo>
                  <a:pt x="190" y="251"/>
                  <a:pt x="209" y="233"/>
                  <a:pt x="232" y="233"/>
                </a:cubicBezTo>
                <a:cubicBezTo>
                  <a:pt x="255" y="233"/>
                  <a:pt x="274" y="251"/>
                  <a:pt x="274" y="275"/>
                </a:cubicBezTo>
                <a:cubicBezTo>
                  <a:pt x="274" y="298"/>
                  <a:pt x="255" y="317"/>
                  <a:pt x="232" y="317"/>
                </a:cubicBezTo>
                <a:close/>
                <a:moveTo>
                  <a:pt x="443" y="422"/>
                </a:moveTo>
                <a:cubicBezTo>
                  <a:pt x="420" y="422"/>
                  <a:pt x="401" y="403"/>
                  <a:pt x="401" y="380"/>
                </a:cubicBezTo>
                <a:cubicBezTo>
                  <a:pt x="401" y="357"/>
                  <a:pt x="420" y="338"/>
                  <a:pt x="443" y="338"/>
                </a:cubicBezTo>
                <a:cubicBezTo>
                  <a:pt x="467" y="338"/>
                  <a:pt x="486" y="357"/>
                  <a:pt x="486" y="380"/>
                </a:cubicBezTo>
                <a:cubicBezTo>
                  <a:pt x="486" y="403"/>
                  <a:pt x="467" y="422"/>
                  <a:pt x="443" y="422"/>
                </a:cubicBezTo>
                <a:close/>
                <a:moveTo>
                  <a:pt x="633" y="127"/>
                </a:moveTo>
                <a:cubicBezTo>
                  <a:pt x="610" y="127"/>
                  <a:pt x="591" y="108"/>
                  <a:pt x="591" y="84"/>
                </a:cubicBezTo>
                <a:cubicBezTo>
                  <a:pt x="591" y="61"/>
                  <a:pt x="610" y="42"/>
                  <a:pt x="633" y="42"/>
                </a:cubicBezTo>
                <a:cubicBezTo>
                  <a:pt x="657" y="42"/>
                  <a:pt x="675" y="61"/>
                  <a:pt x="675" y="84"/>
                </a:cubicBezTo>
                <a:cubicBezTo>
                  <a:pt x="675" y="108"/>
                  <a:pt x="657" y="127"/>
                  <a:pt x="633" y="12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grpSp>
        <p:nvGrpSpPr>
          <p:cNvPr id="22683" name="Group 337"/>
          <p:cNvGrpSpPr>
            <a:grpSpLocks/>
          </p:cNvGrpSpPr>
          <p:nvPr/>
        </p:nvGrpSpPr>
        <p:grpSpPr bwMode="auto">
          <a:xfrm>
            <a:off x="2654300" y="5800725"/>
            <a:ext cx="234950" cy="260350"/>
            <a:chOff x="0" y="0"/>
            <a:chExt cx="1443038" cy="1743075"/>
          </a:xfrm>
        </p:grpSpPr>
        <p:sp>
          <p:nvSpPr>
            <p:cNvPr id="22694" name="Freeform 19"/>
            <p:cNvSpPr>
              <a:spLocks noEditPoints="1" noChangeArrowheads="1"/>
            </p:cNvSpPr>
            <p:nvPr/>
          </p:nvSpPr>
          <p:spPr bwMode="auto">
            <a:xfrm>
              <a:off x="0" y="0"/>
              <a:ext cx="1443038" cy="1743075"/>
            </a:xfrm>
            <a:custGeom>
              <a:avLst/>
              <a:gdLst>
                <a:gd name="T0" fmla="*/ 1265491 w 382"/>
                <a:gd name="T1" fmla="*/ 660256 h 462"/>
                <a:gd name="T2" fmla="*/ 1084167 w 382"/>
                <a:gd name="T3" fmla="*/ 660256 h 462"/>
                <a:gd name="T4" fmla="*/ 1084167 w 382"/>
                <a:gd name="T5" fmla="*/ 369743 h 462"/>
                <a:gd name="T6" fmla="*/ 721519 w 382"/>
                <a:gd name="T7" fmla="*/ 0 h 462"/>
                <a:gd name="T8" fmla="*/ 362648 w 382"/>
                <a:gd name="T9" fmla="*/ 369743 h 462"/>
                <a:gd name="T10" fmla="*/ 362648 w 382"/>
                <a:gd name="T11" fmla="*/ 660256 h 462"/>
                <a:gd name="T12" fmla="*/ 181324 w 382"/>
                <a:gd name="T13" fmla="*/ 660256 h 462"/>
                <a:gd name="T14" fmla="*/ 0 w 382"/>
                <a:gd name="T15" fmla="*/ 841354 h 462"/>
                <a:gd name="T16" fmla="*/ 0 w 382"/>
                <a:gd name="T17" fmla="*/ 1561976 h 462"/>
                <a:gd name="T18" fmla="*/ 181324 w 382"/>
                <a:gd name="T19" fmla="*/ 1743075 h 462"/>
                <a:gd name="T20" fmla="*/ 1265491 w 382"/>
                <a:gd name="T21" fmla="*/ 1743075 h 462"/>
                <a:gd name="T22" fmla="*/ 1443038 w 382"/>
                <a:gd name="T23" fmla="*/ 1561976 h 462"/>
                <a:gd name="T24" fmla="*/ 1443038 w 382"/>
                <a:gd name="T25" fmla="*/ 841354 h 462"/>
                <a:gd name="T26" fmla="*/ 1265491 w 382"/>
                <a:gd name="T27" fmla="*/ 660256 h 462"/>
                <a:gd name="T28" fmla="*/ 479753 w 382"/>
                <a:gd name="T29" fmla="*/ 369743 h 462"/>
                <a:gd name="T30" fmla="*/ 721519 w 382"/>
                <a:gd name="T31" fmla="*/ 120732 h 462"/>
                <a:gd name="T32" fmla="*/ 963285 w 382"/>
                <a:gd name="T33" fmla="*/ 369743 h 462"/>
                <a:gd name="T34" fmla="*/ 963285 w 382"/>
                <a:gd name="T35" fmla="*/ 660256 h 462"/>
                <a:gd name="T36" fmla="*/ 479753 w 382"/>
                <a:gd name="T37" fmla="*/ 660256 h 462"/>
                <a:gd name="T38" fmla="*/ 479753 w 382"/>
                <a:gd name="T39" fmla="*/ 369743 h 462"/>
                <a:gd name="T40" fmla="*/ 1325933 w 382"/>
                <a:gd name="T41" fmla="*/ 1561976 h 462"/>
                <a:gd name="T42" fmla="*/ 1265491 w 382"/>
                <a:gd name="T43" fmla="*/ 1622343 h 462"/>
                <a:gd name="T44" fmla="*/ 181324 w 382"/>
                <a:gd name="T45" fmla="*/ 1622343 h 462"/>
                <a:gd name="T46" fmla="*/ 120883 w 382"/>
                <a:gd name="T47" fmla="*/ 1561976 h 462"/>
                <a:gd name="T48" fmla="*/ 120883 w 382"/>
                <a:gd name="T49" fmla="*/ 841354 h 462"/>
                <a:gd name="T50" fmla="*/ 181324 w 382"/>
                <a:gd name="T51" fmla="*/ 780988 h 462"/>
                <a:gd name="T52" fmla="*/ 1265491 w 382"/>
                <a:gd name="T53" fmla="*/ 780988 h 462"/>
                <a:gd name="T54" fmla="*/ 1325933 w 382"/>
                <a:gd name="T55" fmla="*/ 841354 h 462"/>
                <a:gd name="T56" fmla="*/ 1325933 w 382"/>
                <a:gd name="T57" fmla="*/ 1561976 h 4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82"/>
                <a:gd name="T88" fmla="*/ 0 h 462"/>
                <a:gd name="T89" fmla="*/ 382 w 382"/>
                <a:gd name="T90" fmla="*/ 462 h 46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82" h="462">
                  <a:moveTo>
                    <a:pt x="335" y="175"/>
                  </a:moveTo>
                  <a:cubicBezTo>
                    <a:pt x="287" y="175"/>
                    <a:pt x="287" y="175"/>
                    <a:pt x="287" y="175"/>
                  </a:cubicBezTo>
                  <a:cubicBezTo>
                    <a:pt x="287" y="98"/>
                    <a:pt x="287" y="98"/>
                    <a:pt x="287" y="98"/>
                  </a:cubicBezTo>
                  <a:cubicBezTo>
                    <a:pt x="287" y="44"/>
                    <a:pt x="244" y="0"/>
                    <a:pt x="191" y="0"/>
                  </a:cubicBezTo>
                  <a:cubicBezTo>
                    <a:pt x="138" y="0"/>
                    <a:pt x="96" y="44"/>
                    <a:pt x="96" y="98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48" y="175"/>
                    <a:pt x="48" y="175"/>
                    <a:pt x="48" y="175"/>
                  </a:cubicBezTo>
                  <a:cubicBezTo>
                    <a:pt x="21" y="175"/>
                    <a:pt x="0" y="197"/>
                    <a:pt x="0" y="22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1"/>
                    <a:pt x="21" y="462"/>
                    <a:pt x="48" y="462"/>
                  </a:cubicBezTo>
                  <a:cubicBezTo>
                    <a:pt x="335" y="462"/>
                    <a:pt x="335" y="462"/>
                    <a:pt x="335" y="462"/>
                  </a:cubicBezTo>
                  <a:cubicBezTo>
                    <a:pt x="361" y="462"/>
                    <a:pt x="382" y="441"/>
                    <a:pt x="382" y="414"/>
                  </a:cubicBezTo>
                  <a:cubicBezTo>
                    <a:pt x="382" y="223"/>
                    <a:pt x="382" y="223"/>
                    <a:pt x="382" y="223"/>
                  </a:cubicBezTo>
                  <a:cubicBezTo>
                    <a:pt x="382" y="197"/>
                    <a:pt x="361" y="175"/>
                    <a:pt x="335" y="175"/>
                  </a:cubicBezTo>
                  <a:close/>
                  <a:moveTo>
                    <a:pt x="127" y="98"/>
                  </a:moveTo>
                  <a:cubicBezTo>
                    <a:pt x="127" y="61"/>
                    <a:pt x="156" y="32"/>
                    <a:pt x="191" y="32"/>
                  </a:cubicBezTo>
                  <a:cubicBezTo>
                    <a:pt x="226" y="32"/>
                    <a:pt x="255" y="61"/>
                    <a:pt x="255" y="98"/>
                  </a:cubicBezTo>
                  <a:cubicBezTo>
                    <a:pt x="255" y="175"/>
                    <a:pt x="255" y="175"/>
                    <a:pt x="255" y="175"/>
                  </a:cubicBezTo>
                  <a:cubicBezTo>
                    <a:pt x="127" y="175"/>
                    <a:pt x="127" y="175"/>
                    <a:pt x="127" y="175"/>
                  </a:cubicBezTo>
                  <a:lnTo>
                    <a:pt x="127" y="98"/>
                  </a:lnTo>
                  <a:close/>
                  <a:moveTo>
                    <a:pt x="351" y="414"/>
                  </a:moveTo>
                  <a:cubicBezTo>
                    <a:pt x="351" y="423"/>
                    <a:pt x="343" y="430"/>
                    <a:pt x="335" y="430"/>
                  </a:cubicBezTo>
                  <a:cubicBezTo>
                    <a:pt x="48" y="430"/>
                    <a:pt x="48" y="430"/>
                    <a:pt x="48" y="430"/>
                  </a:cubicBezTo>
                  <a:cubicBezTo>
                    <a:pt x="39" y="430"/>
                    <a:pt x="32" y="423"/>
                    <a:pt x="32" y="414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2" y="214"/>
                    <a:pt x="39" y="207"/>
                    <a:pt x="48" y="207"/>
                  </a:cubicBezTo>
                  <a:cubicBezTo>
                    <a:pt x="335" y="207"/>
                    <a:pt x="335" y="207"/>
                    <a:pt x="335" y="207"/>
                  </a:cubicBezTo>
                  <a:cubicBezTo>
                    <a:pt x="343" y="207"/>
                    <a:pt x="351" y="214"/>
                    <a:pt x="351" y="223"/>
                  </a:cubicBezTo>
                  <a:lnTo>
                    <a:pt x="351" y="41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695" name="Freeform 20"/>
            <p:cNvSpPr>
              <a:spLocks noEditPoints="1" noChangeArrowheads="1"/>
            </p:cNvSpPr>
            <p:nvPr/>
          </p:nvSpPr>
          <p:spPr bwMode="auto">
            <a:xfrm>
              <a:off x="569913" y="976313"/>
              <a:ext cx="303213" cy="449263"/>
            </a:xfrm>
            <a:custGeom>
              <a:avLst/>
              <a:gdLst>
                <a:gd name="T0" fmla="*/ 151607 w 80"/>
                <a:gd name="T1" fmla="*/ 0 h 119"/>
                <a:gd name="T2" fmla="*/ 0 w 80"/>
                <a:gd name="T3" fmla="*/ 151013 h 119"/>
                <a:gd name="T4" fmla="*/ 60643 w 80"/>
                <a:gd name="T5" fmla="*/ 268048 h 119"/>
                <a:gd name="T6" fmla="*/ 60643 w 80"/>
                <a:gd name="T7" fmla="*/ 358655 h 119"/>
                <a:gd name="T8" fmla="*/ 151607 w 80"/>
                <a:gd name="T9" fmla="*/ 449263 h 119"/>
                <a:gd name="T10" fmla="*/ 242570 w 80"/>
                <a:gd name="T11" fmla="*/ 358655 h 119"/>
                <a:gd name="T12" fmla="*/ 242570 w 80"/>
                <a:gd name="T13" fmla="*/ 268048 h 119"/>
                <a:gd name="T14" fmla="*/ 303213 w 80"/>
                <a:gd name="T15" fmla="*/ 151013 h 119"/>
                <a:gd name="T16" fmla="*/ 151607 w 80"/>
                <a:gd name="T17" fmla="*/ 0 h 119"/>
                <a:gd name="T18" fmla="*/ 181928 w 80"/>
                <a:gd name="T19" fmla="*/ 234070 h 119"/>
                <a:gd name="T20" fmla="*/ 181928 w 80"/>
                <a:gd name="T21" fmla="*/ 358655 h 119"/>
                <a:gd name="T22" fmla="*/ 151607 w 80"/>
                <a:gd name="T23" fmla="*/ 388858 h 119"/>
                <a:gd name="T24" fmla="*/ 121285 w 80"/>
                <a:gd name="T25" fmla="*/ 358655 h 119"/>
                <a:gd name="T26" fmla="*/ 121285 w 80"/>
                <a:gd name="T27" fmla="*/ 234070 h 119"/>
                <a:gd name="T28" fmla="*/ 60643 w 80"/>
                <a:gd name="T29" fmla="*/ 151013 h 119"/>
                <a:gd name="T30" fmla="*/ 151607 w 80"/>
                <a:gd name="T31" fmla="*/ 60405 h 119"/>
                <a:gd name="T32" fmla="*/ 242570 w 80"/>
                <a:gd name="T33" fmla="*/ 151013 h 119"/>
                <a:gd name="T34" fmla="*/ 181928 w 80"/>
                <a:gd name="T35" fmla="*/ 234070 h 11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119"/>
                <a:gd name="T56" fmla="*/ 80 w 80"/>
                <a:gd name="T57" fmla="*/ 119 h 11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119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52"/>
                    <a:pt x="6" y="64"/>
                    <a:pt x="16" y="71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109"/>
                    <a:pt x="27" y="119"/>
                    <a:pt x="40" y="119"/>
                  </a:cubicBezTo>
                  <a:cubicBezTo>
                    <a:pt x="53" y="119"/>
                    <a:pt x="64" y="109"/>
                    <a:pt x="64" y="95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74" y="64"/>
                    <a:pt x="80" y="5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48" y="62"/>
                  </a:moveTo>
                  <a:cubicBezTo>
                    <a:pt x="48" y="95"/>
                    <a:pt x="48" y="95"/>
                    <a:pt x="48" y="95"/>
                  </a:cubicBezTo>
                  <a:cubicBezTo>
                    <a:pt x="48" y="100"/>
                    <a:pt x="45" y="103"/>
                    <a:pt x="40" y="103"/>
                  </a:cubicBezTo>
                  <a:cubicBezTo>
                    <a:pt x="36" y="103"/>
                    <a:pt x="32" y="100"/>
                    <a:pt x="32" y="95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23" y="59"/>
                    <a:pt x="16" y="50"/>
                    <a:pt x="16" y="40"/>
                  </a:cubicBezTo>
                  <a:cubicBezTo>
                    <a:pt x="16" y="26"/>
                    <a:pt x="27" y="16"/>
                    <a:pt x="40" y="16"/>
                  </a:cubicBezTo>
                  <a:cubicBezTo>
                    <a:pt x="54" y="16"/>
                    <a:pt x="64" y="26"/>
                    <a:pt x="64" y="40"/>
                  </a:cubicBezTo>
                  <a:cubicBezTo>
                    <a:pt x="64" y="50"/>
                    <a:pt x="57" y="59"/>
                    <a:pt x="48" y="6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grpSp>
        <p:nvGrpSpPr>
          <p:cNvPr id="22684" name="Group 338"/>
          <p:cNvGrpSpPr>
            <a:grpSpLocks/>
          </p:cNvGrpSpPr>
          <p:nvPr/>
        </p:nvGrpSpPr>
        <p:grpSpPr bwMode="auto">
          <a:xfrm>
            <a:off x="3179763" y="5829300"/>
            <a:ext cx="300037" cy="239713"/>
            <a:chOff x="0" y="0"/>
            <a:chExt cx="1001712" cy="801688"/>
          </a:xfrm>
        </p:grpSpPr>
        <p:sp>
          <p:nvSpPr>
            <p:cNvPr id="22692" name="Freeform 30"/>
            <p:cNvSpPr>
              <a:spLocks noChangeArrowheads="1"/>
            </p:cNvSpPr>
            <p:nvPr/>
          </p:nvSpPr>
          <p:spPr bwMode="auto">
            <a:xfrm>
              <a:off x="0" y="0"/>
              <a:ext cx="1001712" cy="669925"/>
            </a:xfrm>
            <a:custGeom>
              <a:avLst/>
              <a:gdLst>
                <a:gd name="T0" fmla="*/ 732312 w 264"/>
                <a:gd name="T1" fmla="*/ 669925 h 176"/>
                <a:gd name="T2" fmla="*/ 698163 w 264"/>
                <a:gd name="T3" fmla="*/ 635667 h 176"/>
                <a:gd name="T4" fmla="*/ 732312 w 264"/>
                <a:gd name="T5" fmla="*/ 605216 h 176"/>
                <a:gd name="T6" fmla="*/ 800611 w 264"/>
                <a:gd name="T7" fmla="*/ 601410 h 176"/>
                <a:gd name="T8" fmla="*/ 804405 w 264"/>
                <a:gd name="T9" fmla="*/ 601410 h 176"/>
                <a:gd name="T10" fmla="*/ 804405 w 264"/>
                <a:gd name="T11" fmla="*/ 601410 h 176"/>
                <a:gd name="T12" fmla="*/ 933413 w 264"/>
                <a:gd name="T13" fmla="*/ 468186 h 176"/>
                <a:gd name="T14" fmla="*/ 800611 w 264"/>
                <a:gd name="T15" fmla="*/ 334963 h 176"/>
                <a:gd name="T16" fmla="*/ 770256 w 264"/>
                <a:gd name="T17" fmla="*/ 338769 h 176"/>
                <a:gd name="T18" fmla="*/ 739901 w 264"/>
                <a:gd name="T19" fmla="*/ 331156 h 176"/>
                <a:gd name="T20" fmla="*/ 732312 w 264"/>
                <a:gd name="T21" fmla="*/ 300705 h 176"/>
                <a:gd name="T22" fmla="*/ 736107 w 264"/>
                <a:gd name="T23" fmla="*/ 266447 h 176"/>
                <a:gd name="T24" fmla="*/ 535005 w 264"/>
                <a:gd name="T25" fmla="*/ 68515 h 176"/>
                <a:gd name="T26" fmla="*/ 333904 w 264"/>
                <a:gd name="T27" fmla="*/ 251222 h 176"/>
                <a:gd name="T28" fmla="*/ 318727 w 264"/>
                <a:gd name="T29" fmla="*/ 274060 h 176"/>
                <a:gd name="T30" fmla="*/ 292166 w 264"/>
                <a:gd name="T31" fmla="*/ 277867 h 176"/>
                <a:gd name="T32" fmla="*/ 235251 w 264"/>
                <a:gd name="T33" fmla="*/ 266447 h 176"/>
                <a:gd name="T34" fmla="*/ 68299 w 264"/>
                <a:gd name="T35" fmla="*/ 433929 h 176"/>
                <a:gd name="T36" fmla="*/ 227662 w 264"/>
                <a:gd name="T37" fmla="*/ 601410 h 176"/>
                <a:gd name="T38" fmla="*/ 231456 w 264"/>
                <a:gd name="T39" fmla="*/ 601410 h 176"/>
                <a:gd name="T40" fmla="*/ 246634 w 264"/>
                <a:gd name="T41" fmla="*/ 605216 h 176"/>
                <a:gd name="T42" fmla="*/ 303549 w 264"/>
                <a:gd name="T43" fmla="*/ 605216 h 176"/>
                <a:gd name="T44" fmla="*/ 333904 w 264"/>
                <a:gd name="T45" fmla="*/ 635667 h 176"/>
                <a:gd name="T46" fmla="*/ 303549 w 264"/>
                <a:gd name="T47" fmla="*/ 669925 h 176"/>
                <a:gd name="T48" fmla="*/ 239045 w 264"/>
                <a:gd name="T49" fmla="*/ 669925 h 176"/>
                <a:gd name="T50" fmla="*/ 235251 w 264"/>
                <a:gd name="T51" fmla="*/ 669925 h 176"/>
                <a:gd name="T52" fmla="*/ 0 w 264"/>
                <a:gd name="T53" fmla="*/ 433929 h 176"/>
                <a:gd name="T54" fmla="*/ 235251 w 264"/>
                <a:gd name="T55" fmla="*/ 201739 h 176"/>
                <a:gd name="T56" fmla="*/ 276989 w 264"/>
                <a:gd name="T57" fmla="*/ 205545 h 176"/>
                <a:gd name="T58" fmla="*/ 535005 w 264"/>
                <a:gd name="T59" fmla="*/ 0 h 176"/>
                <a:gd name="T60" fmla="*/ 800611 w 264"/>
                <a:gd name="T61" fmla="*/ 266447 h 176"/>
                <a:gd name="T62" fmla="*/ 800611 w 264"/>
                <a:gd name="T63" fmla="*/ 266447 h 176"/>
                <a:gd name="T64" fmla="*/ 800611 w 264"/>
                <a:gd name="T65" fmla="*/ 266447 h 176"/>
                <a:gd name="T66" fmla="*/ 1001712 w 264"/>
                <a:gd name="T67" fmla="*/ 468186 h 176"/>
                <a:gd name="T68" fmla="*/ 800611 w 264"/>
                <a:gd name="T69" fmla="*/ 669925 h 176"/>
                <a:gd name="T70" fmla="*/ 796816 w 264"/>
                <a:gd name="T71" fmla="*/ 669925 h 176"/>
                <a:gd name="T72" fmla="*/ 732312 w 264"/>
                <a:gd name="T73" fmla="*/ 669925 h 17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64"/>
                <a:gd name="T112" fmla="*/ 0 h 176"/>
                <a:gd name="T113" fmla="*/ 264 w 264"/>
                <a:gd name="T114" fmla="*/ 176 h 17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64" h="176">
                  <a:moveTo>
                    <a:pt x="193" y="176"/>
                  </a:moveTo>
                  <a:cubicBezTo>
                    <a:pt x="188" y="176"/>
                    <a:pt x="184" y="172"/>
                    <a:pt x="184" y="167"/>
                  </a:cubicBezTo>
                  <a:cubicBezTo>
                    <a:pt x="184" y="162"/>
                    <a:pt x="188" y="159"/>
                    <a:pt x="193" y="159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8"/>
                    <a:pt x="212" y="158"/>
                    <a:pt x="212" y="158"/>
                  </a:cubicBezTo>
                  <a:cubicBezTo>
                    <a:pt x="212" y="158"/>
                    <a:pt x="212" y="158"/>
                    <a:pt x="212" y="158"/>
                  </a:cubicBezTo>
                  <a:cubicBezTo>
                    <a:pt x="231" y="158"/>
                    <a:pt x="246" y="142"/>
                    <a:pt x="246" y="123"/>
                  </a:cubicBezTo>
                  <a:cubicBezTo>
                    <a:pt x="246" y="104"/>
                    <a:pt x="231" y="88"/>
                    <a:pt x="211" y="88"/>
                  </a:cubicBezTo>
                  <a:cubicBezTo>
                    <a:pt x="209" y="88"/>
                    <a:pt x="206" y="88"/>
                    <a:pt x="203" y="89"/>
                  </a:cubicBezTo>
                  <a:cubicBezTo>
                    <a:pt x="201" y="90"/>
                    <a:pt x="198" y="89"/>
                    <a:pt x="195" y="87"/>
                  </a:cubicBezTo>
                  <a:cubicBezTo>
                    <a:pt x="193" y="85"/>
                    <a:pt x="192" y="82"/>
                    <a:pt x="193" y="79"/>
                  </a:cubicBezTo>
                  <a:cubicBezTo>
                    <a:pt x="193" y="76"/>
                    <a:pt x="194" y="73"/>
                    <a:pt x="194" y="70"/>
                  </a:cubicBezTo>
                  <a:cubicBezTo>
                    <a:pt x="194" y="41"/>
                    <a:pt x="170" y="18"/>
                    <a:pt x="141" y="18"/>
                  </a:cubicBezTo>
                  <a:cubicBezTo>
                    <a:pt x="113" y="18"/>
                    <a:pt x="91" y="38"/>
                    <a:pt x="88" y="66"/>
                  </a:cubicBezTo>
                  <a:cubicBezTo>
                    <a:pt x="88" y="68"/>
                    <a:pt x="87" y="71"/>
                    <a:pt x="84" y="72"/>
                  </a:cubicBezTo>
                  <a:cubicBezTo>
                    <a:pt x="82" y="74"/>
                    <a:pt x="79" y="74"/>
                    <a:pt x="77" y="73"/>
                  </a:cubicBezTo>
                  <a:cubicBezTo>
                    <a:pt x="71" y="71"/>
                    <a:pt x="67" y="70"/>
                    <a:pt x="62" y="70"/>
                  </a:cubicBezTo>
                  <a:cubicBezTo>
                    <a:pt x="37" y="70"/>
                    <a:pt x="18" y="90"/>
                    <a:pt x="18" y="114"/>
                  </a:cubicBezTo>
                  <a:cubicBezTo>
                    <a:pt x="18" y="138"/>
                    <a:pt x="37" y="158"/>
                    <a:pt x="60" y="158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85" y="159"/>
                    <a:pt x="88" y="162"/>
                    <a:pt x="88" y="167"/>
                  </a:cubicBezTo>
                  <a:cubicBezTo>
                    <a:pt x="88" y="172"/>
                    <a:pt x="85" y="176"/>
                    <a:pt x="80" y="176"/>
                  </a:cubicBezTo>
                  <a:cubicBezTo>
                    <a:pt x="63" y="176"/>
                    <a:pt x="63" y="176"/>
                    <a:pt x="63" y="176"/>
                  </a:cubicBezTo>
                  <a:cubicBezTo>
                    <a:pt x="62" y="176"/>
                    <a:pt x="62" y="176"/>
                    <a:pt x="62" y="176"/>
                  </a:cubicBezTo>
                  <a:cubicBezTo>
                    <a:pt x="28" y="176"/>
                    <a:pt x="0" y="148"/>
                    <a:pt x="0" y="114"/>
                  </a:cubicBezTo>
                  <a:cubicBezTo>
                    <a:pt x="0" y="80"/>
                    <a:pt x="28" y="53"/>
                    <a:pt x="62" y="53"/>
                  </a:cubicBezTo>
                  <a:cubicBezTo>
                    <a:pt x="65" y="53"/>
                    <a:pt x="69" y="53"/>
                    <a:pt x="73" y="54"/>
                  </a:cubicBezTo>
                  <a:cubicBezTo>
                    <a:pt x="80" y="23"/>
                    <a:pt x="108" y="0"/>
                    <a:pt x="141" y="0"/>
                  </a:cubicBezTo>
                  <a:cubicBezTo>
                    <a:pt x="180" y="0"/>
                    <a:pt x="211" y="32"/>
                    <a:pt x="211" y="70"/>
                  </a:cubicBezTo>
                  <a:cubicBezTo>
                    <a:pt x="211" y="70"/>
                    <a:pt x="211" y="70"/>
                    <a:pt x="211" y="70"/>
                  </a:cubicBezTo>
                  <a:cubicBezTo>
                    <a:pt x="211" y="70"/>
                    <a:pt x="211" y="70"/>
                    <a:pt x="211" y="70"/>
                  </a:cubicBezTo>
                  <a:cubicBezTo>
                    <a:pt x="240" y="70"/>
                    <a:pt x="264" y="94"/>
                    <a:pt x="264" y="123"/>
                  </a:cubicBezTo>
                  <a:cubicBezTo>
                    <a:pt x="264" y="152"/>
                    <a:pt x="240" y="176"/>
                    <a:pt x="211" y="176"/>
                  </a:cubicBezTo>
                  <a:cubicBezTo>
                    <a:pt x="211" y="176"/>
                    <a:pt x="211" y="176"/>
                    <a:pt x="210" y="176"/>
                  </a:cubicBezTo>
                  <a:lnTo>
                    <a:pt x="193" y="17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693" name="Freeform 31"/>
            <p:cNvSpPr>
              <a:spLocks noChangeArrowheads="1"/>
            </p:cNvSpPr>
            <p:nvPr/>
          </p:nvSpPr>
          <p:spPr bwMode="auto">
            <a:xfrm>
              <a:off x="366712" y="236538"/>
              <a:ext cx="334962" cy="565150"/>
            </a:xfrm>
            <a:custGeom>
              <a:avLst/>
              <a:gdLst>
                <a:gd name="T0" fmla="*/ 334962 w 211"/>
                <a:gd name="T1" fmla="*/ 231775 h 356"/>
                <a:gd name="T2" fmla="*/ 201612 w 211"/>
                <a:gd name="T3" fmla="*/ 231775 h 356"/>
                <a:gd name="T4" fmla="*/ 201612 w 211"/>
                <a:gd name="T5" fmla="*/ 0 h 356"/>
                <a:gd name="T6" fmla="*/ 0 w 211"/>
                <a:gd name="T7" fmla="*/ 333375 h 356"/>
                <a:gd name="T8" fmla="*/ 133350 w 211"/>
                <a:gd name="T9" fmla="*/ 333375 h 356"/>
                <a:gd name="T10" fmla="*/ 133350 w 211"/>
                <a:gd name="T11" fmla="*/ 565150 h 356"/>
                <a:gd name="T12" fmla="*/ 334962 w 211"/>
                <a:gd name="T13" fmla="*/ 231775 h 3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1"/>
                <a:gd name="T22" fmla="*/ 0 h 356"/>
                <a:gd name="T23" fmla="*/ 211 w 211"/>
                <a:gd name="T24" fmla="*/ 356 h 35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1" h="356">
                  <a:moveTo>
                    <a:pt x="211" y="146"/>
                  </a:moveTo>
                  <a:lnTo>
                    <a:pt x="127" y="146"/>
                  </a:lnTo>
                  <a:lnTo>
                    <a:pt x="127" y="0"/>
                  </a:lnTo>
                  <a:lnTo>
                    <a:pt x="0" y="210"/>
                  </a:lnTo>
                  <a:lnTo>
                    <a:pt x="84" y="210"/>
                  </a:lnTo>
                  <a:lnTo>
                    <a:pt x="84" y="356"/>
                  </a:lnTo>
                  <a:lnTo>
                    <a:pt x="211" y="14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sp>
        <p:nvSpPr>
          <p:cNvPr id="22685" name="Freeform 6"/>
          <p:cNvSpPr>
            <a:spLocks noEditPoints="1" noChangeArrowheads="1"/>
          </p:cNvSpPr>
          <p:nvPr/>
        </p:nvSpPr>
        <p:spPr bwMode="auto">
          <a:xfrm>
            <a:off x="1984375" y="5846763"/>
            <a:ext cx="255588" cy="185737"/>
          </a:xfrm>
          <a:custGeom>
            <a:avLst/>
            <a:gdLst>
              <a:gd name="T0" fmla="*/ 223345 w 325"/>
              <a:gd name="T1" fmla="*/ 0 h 213"/>
              <a:gd name="T2" fmla="*/ 32243 w 325"/>
              <a:gd name="T3" fmla="*/ 0 h 213"/>
              <a:gd name="T4" fmla="*/ 0 w 325"/>
              <a:gd name="T5" fmla="*/ 35752 h 213"/>
              <a:gd name="T6" fmla="*/ 0 w 325"/>
              <a:gd name="T7" fmla="*/ 150857 h 213"/>
              <a:gd name="T8" fmla="*/ 32243 w 325"/>
              <a:gd name="T9" fmla="*/ 185737 h 213"/>
              <a:gd name="T10" fmla="*/ 223345 w 325"/>
              <a:gd name="T11" fmla="*/ 185737 h 213"/>
              <a:gd name="T12" fmla="*/ 255588 w 325"/>
              <a:gd name="T13" fmla="*/ 150857 h 213"/>
              <a:gd name="T14" fmla="*/ 255588 w 325"/>
              <a:gd name="T15" fmla="*/ 35752 h 213"/>
              <a:gd name="T16" fmla="*/ 223345 w 325"/>
              <a:gd name="T17" fmla="*/ 0 h 213"/>
              <a:gd name="T18" fmla="*/ 15728 w 325"/>
              <a:gd name="T19" fmla="*/ 46216 h 213"/>
              <a:gd name="T20" fmla="*/ 71565 w 325"/>
              <a:gd name="T21" fmla="*/ 93305 h 213"/>
              <a:gd name="T22" fmla="*/ 15728 w 325"/>
              <a:gd name="T23" fmla="*/ 139521 h 213"/>
              <a:gd name="T24" fmla="*/ 15728 w 325"/>
              <a:gd name="T25" fmla="*/ 46216 h 213"/>
              <a:gd name="T26" fmla="*/ 239860 w 325"/>
              <a:gd name="T27" fmla="*/ 150857 h 213"/>
              <a:gd name="T28" fmla="*/ 223345 w 325"/>
              <a:gd name="T29" fmla="*/ 168297 h 213"/>
              <a:gd name="T30" fmla="*/ 32243 w 325"/>
              <a:gd name="T31" fmla="*/ 168297 h 213"/>
              <a:gd name="T32" fmla="*/ 15728 w 325"/>
              <a:gd name="T33" fmla="*/ 150857 h 213"/>
              <a:gd name="T34" fmla="*/ 78642 w 325"/>
              <a:gd name="T35" fmla="*/ 98537 h 213"/>
              <a:gd name="T36" fmla="*/ 113245 w 325"/>
              <a:gd name="T37" fmla="*/ 127313 h 213"/>
              <a:gd name="T38" fmla="*/ 128187 w 325"/>
              <a:gd name="T39" fmla="*/ 132545 h 213"/>
              <a:gd name="T40" fmla="*/ 142343 w 325"/>
              <a:gd name="T41" fmla="*/ 127313 h 213"/>
              <a:gd name="T42" fmla="*/ 176946 w 325"/>
              <a:gd name="T43" fmla="*/ 98537 h 213"/>
              <a:gd name="T44" fmla="*/ 239860 w 325"/>
              <a:gd name="T45" fmla="*/ 150857 h 213"/>
              <a:gd name="T46" fmla="*/ 239860 w 325"/>
              <a:gd name="T47" fmla="*/ 139521 h 213"/>
              <a:gd name="T48" fmla="*/ 184023 w 325"/>
              <a:gd name="T49" fmla="*/ 93305 h 213"/>
              <a:gd name="T50" fmla="*/ 239860 w 325"/>
              <a:gd name="T51" fmla="*/ 46216 h 213"/>
              <a:gd name="T52" fmla="*/ 239860 w 325"/>
              <a:gd name="T53" fmla="*/ 139521 h 213"/>
              <a:gd name="T54" fmla="*/ 137624 w 325"/>
              <a:gd name="T55" fmla="*/ 120337 h 213"/>
              <a:gd name="T56" fmla="*/ 128187 w 325"/>
              <a:gd name="T57" fmla="*/ 123825 h 213"/>
              <a:gd name="T58" fmla="*/ 117964 w 325"/>
              <a:gd name="T59" fmla="*/ 120337 h 213"/>
              <a:gd name="T60" fmla="*/ 84934 w 325"/>
              <a:gd name="T61" fmla="*/ 93305 h 213"/>
              <a:gd name="T62" fmla="*/ 78642 w 325"/>
              <a:gd name="T63" fmla="*/ 87200 h 213"/>
              <a:gd name="T64" fmla="*/ 15728 w 325"/>
              <a:gd name="T65" fmla="*/ 35752 h 213"/>
              <a:gd name="T66" fmla="*/ 15728 w 325"/>
              <a:gd name="T67" fmla="*/ 35752 h 213"/>
              <a:gd name="T68" fmla="*/ 32243 w 325"/>
              <a:gd name="T69" fmla="*/ 17440 h 213"/>
              <a:gd name="T70" fmla="*/ 223345 w 325"/>
              <a:gd name="T71" fmla="*/ 17440 h 213"/>
              <a:gd name="T72" fmla="*/ 239860 w 325"/>
              <a:gd name="T73" fmla="*/ 35752 h 213"/>
              <a:gd name="T74" fmla="*/ 137624 w 325"/>
              <a:gd name="T75" fmla="*/ 120337 h 21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325"/>
              <a:gd name="T115" fmla="*/ 0 h 213"/>
              <a:gd name="T116" fmla="*/ 325 w 325"/>
              <a:gd name="T117" fmla="*/ 213 h 213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325" h="213">
                <a:moveTo>
                  <a:pt x="284" y="0"/>
                </a:moveTo>
                <a:cubicBezTo>
                  <a:pt x="41" y="0"/>
                  <a:pt x="41" y="0"/>
                  <a:pt x="41" y="0"/>
                </a:cubicBezTo>
                <a:cubicBezTo>
                  <a:pt x="18" y="0"/>
                  <a:pt x="0" y="18"/>
                  <a:pt x="0" y="41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195"/>
                  <a:pt x="18" y="213"/>
                  <a:pt x="41" y="213"/>
                </a:cubicBezTo>
                <a:cubicBezTo>
                  <a:pt x="284" y="213"/>
                  <a:pt x="284" y="213"/>
                  <a:pt x="284" y="213"/>
                </a:cubicBezTo>
                <a:cubicBezTo>
                  <a:pt x="307" y="213"/>
                  <a:pt x="325" y="195"/>
                  <a:pt x="325" y="173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325" y="18"/>
                  <a:pt x="307" y="0"/>
                  <a:pt x="284" y="0"/>
                </a:cubicBezTo>
                <a:close/>
                <a:moveTo>
                  <a:pt x="20" y="53"/>
                </a:moveTo>
                <a:cubicBezTo>
                  <a:pt x="91" y="107"/>
                  <a:pt x="91" y="107"/>
                  <a:pt x="91" y="107"/>
                </a:cubicBezTo>
                <a:cubicBezTo>
                  <a:pt x="20" y="160"/>
                  <a:pt x="20" y="160"/>
                  <a:pt x="20" y="160"/>
                </a:cubicBezTo>
                <a:lnTo>
                  <a:pt x="20" y="53"/>
                </a:lnTo>
                <a:close/>
                <a:moveTo>
                  <a:pt x="305" y="173"/>
                </a:moveTo>
                <a:cubicBezTo>
                  <a:pt x="305" y="184"/>
                  <a:pt x="296" y="193"/>
                  <a:pt x="284" y="193"/>
                </a:cubicBezTo>
                <a:cubicBezTo>
                  <a:pt x="41" y="193"/>
                  <a:pt x="41" y="193"/>
                  <a:pt x="41" y="193"/>
                </a:cubicBezTo>
                <a:cubicBezTo>
                  <a:pt x="30" y="193"/>
                  <a:pt x="20" y="184"/>
                  <a:pt x="20" y="173"/>
                </a:cubicBezTo>
                <a:cubicBezTo>
                  <a:pt x="100" y="113"/>
                  <a:pt x="100" y="113"/>
                  <a:pt x="100" y="113"/>
                </a:cubicBezTo>
                <a:cubicBezTo>
                  <a:pt x="144" y="146"/>
                  <a:pt x="144" y="146"/>
                  <a:pt x="144" y="146"/>
                </a:cubicBezTo>
                <a:cubicBezTo>
                  <a:pt x="150" y="150"/>
                  <a:pt x="156" y="152"/>
                  <a:pt x="163" y="152"/>
                </a:cubicBezTo>
                <a:cubicBezTo>
                  <a:pt x="169" y="152"/>
                  <a:pt x="175" y="150"/>
                  <a:pt x="181" y="146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305" y="173"/>
                  <a:pt x="305" y="173"/>
                  <a:pt x="305" y="173"/>
                </a:cubicBezTo>
                <a:close/>
                <a:moveTo>
                  <a:pt x="305" y="160"/>
                </a:moveTo>
                <a:cubicBezTo>
                  <a:pt x="234" y="107"/>
                  <a:pt x="234" y="107"/>
                  <a:pt x="234" y="107"/>
                </a:cubicBezTo>
                <a:cubicBezTo>
                  <a:pt x="305" y="53"/>
                  <a:pt x="305" y="53"/>
                  <a:pt x="305" y="53"/>
                </a:cubicBezTo>
                <a:lnTo>
                  <a:pt x="305" y="160"/>
                </a:lnTo>
                <a:close/>
                <a:moveTo>
                  <a:pt x="175" y="138"/>
                </a:moveTo>
                <a:cubicBezTo>
                  <a:pt x="171" y="141"/>
                  <a:pt x="167" y="142"/>
                  <a:pt x="163" y="142"/>
                </a:cubicBezTo>
                <a:cubicBezTo>
                  <a:pt x="158" y="142"/>
                  <a:pt x="154" y="141"/>
                  <a:pt x="150" y="138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29"/>
                  <a:pt x="30" y="20"/>
                  <a:pt x="41" y="20"/>
                </a:cubicBezTo>
                <a:cubicBezTo>
                  <a:pt x="284" y="20"/>
                  <a:pt x="284" y="20"/>
                  <a:pt x="284" y="20"/>
                </a:cubicBezTo>
                <a:cubicBezTo>
                  <a:pt x="296" y="20"/>
                  <a:pt x="305" y="29"/>
                  <a:pt x="305" y="41"/>
                </a:cubicBezTo>
                <a:lnTo>
                  <a:pt x="175" y="13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grpSp>
        <p:nvGrpSpPr>
          <p:cNvPr id="22686" name="Group 340"/>
          <p:cNvGrpSpPr>
            <a:grpSpLocks/>
          </p:cNvGrpSpPr>
          <p:nvPr/>
        </p:nvGrpSpPr>
        <p:grpSpPr bwMode="auto">
          <a:xfrm>
            <a:off x="1414463" y="5826125"/>
            <a:ext cx="238125" cy="209550"/>
            <a:chOff x="0" y="0"/>
            <a:chExt cx="1265238" cy="1109663"/>
          </a:xfrm>
        </p:grpSpPr>
        <p:sp>
          <p:nvSpPr>
            <p:cNvPr id="22690" name="Freeform 7"/>
            <p:cNvSpPr>
              <a:spLocks noChangeArrowheads="1"/>
            </p:cNvSpPr>
            <p:nvPr/>
          </p:nvSpPr>
          <p:spPr bwMode="auto">
            <a:xfrm>
              <a:off x="200025" y="200025"/>
              <a:ext cx="450850" cy="293688"/>
            </a:xfrm>
            <a:custGeom>
              <a:avLst/>
              <a:gdLst>
                <a:gd name="T0" fmla="*/ 432065 w 120"/>
                <a:gd name="T1" fmla="*/ 0 h 78"/>
                <a:gd name="T2" fmla="*/ 0 w 120"/>
                <a:gd name="T3" fmla="*/ 274862 h 78"/>
                <a:gd name="T4" fmla="*/ 18785 w 120"/>
                <a:gd name="T5" fmla="*/ 293688 h 78"/>
                <a:gd name="T6" fmla="*/ 37571 w 120"/>
                <a:gd name="T7" fmla="*/ 274862 h 78"/>
                <a:gd name="T8" fmla="*/ 432065 w 120"/>
                <a:gd name="T9" fmla="*/ 37652 h 78"/>
                <a:gd name="T10" fmla="*/ 450850 w 120"/>
                <a:gd name="T11" fmla="*/ 18826 h 78"/>
                <a:gd name="T12" fmla="*/ 432065 w 120"/>
                <a:gd name="T13" fmla="*/ 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"/>
                <a:gd name="T22" fmla="*/ 0 h 78"/>
                <a:gd name="T23" fmla="*/ 120 w 120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" h="78">
                  <a:moveTo>
                    <a:pt x="115" y="0"/>
                  </a:moveTo>
                  <a:cubicBezTo>
                    <a:pt x="52" y="0"/>
                    <a:pt x="0" y="33"/>
                    <a:pt x="0" y="73"/>
                  </a:cubicBezTo>
                  <a:cubicBezTo>
                    <a:pt x="0" y="76"/>
                    <a:pt x="2" y="78"/>
                    <a:pt x="5" y="78"/>
                  </a:cubicBezTo>
                  <a:cubicBezTo>
                    <a:pt x="8" y="78"/>
                    <a:pt x="10" y="76"/>
                    <a:pt x="10" y="73"/>
                  </a:cubicBezTo>
                  <a:cubicBezTo>
                    <a:pt x="10" y="39"/>
                    <a:pt x="59" y="10"/>
                    <a:pt x="115" y="10"/>
                  </a:cubicBezTo>
                  <a:cubicBezTo>
                    <a:pt x="118" y="10"/>
                    <a:pt x="120" y="8"/>
                    <a:pt x="120" y="5"/>
                  </a:cubicBezTo>
                  <a:cubicBezTo>
                    <a:pt x="120" y="2"/>
                    <a:pt x="118" y="0"/>
                    <a:pt x="115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  <p:sp>
          <p:nvSpPr>
            <p:cNvPr id="22691" name="Freeform 8"/>
            <p:cNvSpPr>
              <a:spLocks noEditPoints="1" noChangeArrowheads="1"/>
            </p:cNvSpPr>
            <p:nvPr/>
          </p:nvSpPr>
          <p:spPr bwMode="auto">
            <a:xfrm>
              <a:off x="0" y="0"/>
              <a:ext cx="1265238" cy="1109663"/>
            </a:xfrm>
            <a:custGeom>
              <a:avLst/>
              <a:gdLst>
                <a:gd name="T0" fmla="*/ 632619 w 336"/>
                <a:gd name="T1" fmla="*/ 0 h 294"/>
                <a:gd name="T2" fmla="*/ 0 w 336"/>
                <a:gd name="T3" fmla="*/ 475570 h 294"/>
                <a:gd name="T4" fmla="*/ 278654 w 336"/>
                <a:gd name="T5" fmla="*/ 868104 h 294"/>
                <a:gd name="T6" fmla="*/ 278654 w 336"/>
                <a:gd name="T7" fmla="*/ 871878 h 294"/>
                <a:gd name="T8" fmla="*/ 199576 w 336"/>
                <a:gd name="T9" fmla="*/ 1060596 h 294"/>
                <a:gd name="T10" fmla="*/ 199576 w 336"/>
                <a:gd name="T11" fmla="*/ 1060596 h 294"/>
                <a:gd name="T12" fmla="*/ 199576 w 336"/>
                <a:gd name="T13" fmla="*/ 1071919 h 294"/>
                <a:gd name="T14" fmla="*/ 233467 w 336"/>
                <a:gd name="T15" fmla="*/ 1109663 h 294"/>
                <a:gd name="T16" fmla="*/ 244763 w 336"/>
                <a:gd name="T17" fmla="*/ 1109663 h 294"/>
                <a:gd name="T18" fmla="*/ 512120 w 336"/>
                <a:gd name="T19" fmla="*/ 943591 h 294"/>
                <a:gd name="T20" fmla="*/ 632619 w 336"/>
                <a:gd name="T21" fmla="*/ 951140 h 294"/>
                <a:gd name="T22" fmla="*/ 1265238 w 336"/>
                <a:gd name="T23" fmla="*/ 475570 h 294"/>
                <a:gd name="T24" fmla="*/ 632619 w 336"/>
                <a:gd name="T25" fmla="*/ 0 h 294"/>
                <a:gd name="T26" fmla="*/ 632619 w 336"/>
                <a:gd name="T27" fmla="*/ 871878 h 294"/>
                <a:gd name="T28" fmla="*/ 523417 w 336"/>
                <a:gd name="T29" fmla="*/ 864329 h 294"/>
                <a:gd name="T30" fmla="*/ 512120 w 336"/>
                <a:gd name="T31" fmla="*/ 864329 h 294"/>
                <a:gd name="T32" fmla="*/ 448105 w 336"/>
                <a:gd name="T33" fmla="*/ 890750 h 294"/>
                <a:gd name="T34" fmla="*/ 327606 w 336"/>
                <a:gd name="T35" fmla="*/ 992658 h 294"/>
                <a:gd name="T36" fmla="*/ 353965 w 336"/>
                <a:gd name="T37" fmla="*/ 875652 h 294"/>
                <a:gd name="T38" fmla="*/ 357731 w 336"/>
                <a:gd name="T39" fmla="*/ 868104 h 294"/>
                <a:gd name="T40" fmla="*/ 312544 w 336"/>
                <a:gd name="T41" fmla="*/ 800165 h 294"/>
                <a:gd name="T42" fmla="*/ 79077 w 336"/>
                <a:gd name="T43" fmla="*/ 475570 h 294"/>
                <a:gd name="T44" fmla="*/ 632619 w 336"/>
                <a:gd name="T45" fmla="*/ 79262 h 294"/>
                <a:gd name="T46" fmla="*/ 1186161 w 336"/>
                <a:gd name="T47" fmla="*/ 475570 h 294"/>
                <a:gd name="T48" fmla="*/ 632619 w 336"/>
                <a:gd name="T49" fmla="*/ 871878 h 29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36"/>
                <a:gd name="T76" fmla="*/ 0 h 294"/>
                <a:gd name="T77" fmla="*/ 336 w 336"/>
                <a:gd name="T78" fmla="*/ 294 h 29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36" h="294">
                  <a:moveTo>
                    <a:pt x="168" y="0"/>
                  </a:moveTo>
                  <a:cubicBezTo>
                    <a:pt x="75" y="0"/>
                    <a:pt x="0" y="56"/>
                    <a:pt x="0" y="126"/>
                  </a:cubicBezTo>
                  <a:cubicBezTo>
                    <a:pt x="0" y="169"/>
                    <a:pt x="29" y="208"/>
                    <a:pt x="74" y="230"/>
                  </a:cubicBezTo>
                  <a:cubicBezTo>
                    <a:pt x="74" y="231"/>
                    <a:pt x="74" y="231"/>
                    <a:pt x="74" y="231"/>
                  </a:cubicBezTo>
                  <a:cubicBezTo>
                    <a:pt x="74" y="250"/>
                    <a:pt x="59" y="270"/>
                    <a:pt x="53" y="281"/>
                  </a:cubicBezTo>
                  <a:cubicBezTo>
                    <a:pt x="53" y="281"/>
                    <a:pt x="53" y="281"/>
                    <a:pt x="53" y="281"/>
                  </a:cubicBezTo>
                  <a:cubicBezTo>
                    <a:pt x="53" y="282"/>
                    <a:pt x="53" y="283"/>
                    <a:pt x="53" y="284"/>
                  </a:cubicBezTo>
                  <a:cubicBezTo>
                    <a:pt x="53" y="290"/>
                    <a:pt x="57" y="294"/>
                    <a:pt x="62" y="294"/>
                  </a:cubicBezTo>
                  <a:cubicBezTo>
                    <a:pt x="63" y="294"/>
                    <a:pt x="65" y="294"/>
                    <a:pt x="65" y="294"/>
                  </a:cubicBezTo>
                  <a:cubicBezTo>
                    <a:pt x="98" y="288"/>
                    <a:pt x="128" y="258"/>
                    <a:pt x="136" y="250"/>
                  </a:cubicBezTo>
                  <a:cubicBezTo>
                    <a:pt x="146" y="251"/>
                    <a:pt x="157" y="252"/>
                    <a:pt x="168" y="252"/>
                  </a:cubicBezTo>
                  <a:cubicBezTo>
                    <a:pt x="261" y="252"/>
                    <a:pt x="336" y="196"/>
                    <a:pt x="336" y="126"/>
                  </a:cubicBezTo>
                  <a:cubicBezTo>
                    <a:pt x="336" y="56"/>
                    <a:pt x="261" y="0"/>
                    <a:pt x="168" y="0"/>
                  </a:cubicBezTo>
                  <a:close/>
                  <a:moveTo>
                    <a:pt x="168" y="231"/>
                  </a:moveTo>
                  <a:cubicBezTo>
                    <a:pt x="158" y="231"/>
                    <a:pt x="148" y="230"/>
                    <a:pt x="139" y="229"/>
                  </a:cubicBezTo>
                  <a:cubicBezTo>
                    <a:pt x="138" y="229"/>
                    <a:pt x="137" y="229"/>
                    <a:pt x="136" y="229"/>
                  </a:cubicBezTo>
                  <a:cubicBezTo>
                    <a:pt x="129" y="229"/>
                    <a:pt x="123" y="231"/>
                    <a:pt x="119" y="236"/>
                  </a:cubicBezTo>
                  <a:cubicBezTo>
                    <a:pt x="115" y="242"/>
                    <a:pt x="102" y="254"/>
                    <a:pt x="87" y="263"/>
                  </a:cubicBezTo>
                  <a:cubicBezTo>
                    <a:pt x="91" y="254"/>
                    <a:pt x="94" y="243"/>
                    <a:pt x="94" y="232"/>
                  </a:cubicBezTo>
                  <a:cubicBezTo>
                    <a:pt x="95" y="231"/>
                    <a:pt x="95" y="231"/>
                    <a:pt x="95" y="230"/>
                  </a:cubicBezTo>
                  <a:cubicBezTo>
                    <a:pt x="95" y="222"/>
                    <a:pt x="90" y="215"/>
                    <a:pt x="83" y="212"/>
                  </a:cubicBezTo>
                  <a:cubicBezTo>
                    <a:pt x="44" y="192"/>
                    <a:pt x="21" y="160"/>
                    <a:pt x="21" y="126"/>
                  </a:cubicBezTo>
                  <a:cubicBezTo>
                    <a:pt x="21" y="68"/>
                    <a:pt x="87" y="21"/>
                    <a:pt x="168" y="21"/>
                  </a:cubicBezTo>
                  <a:cubicBezTo>
                    <a:pt x="249" y="21"/>
                    <a:pt x="315" y="68"/>
                    <a:pt x="315" y="126"/>
                  </a:cubicBezTo>
                  <a:cubicBezTo>
                    <a:pt x="315" y="184"/>
                    <a:pt x="249" y="231"/>
                    <a:pt x="168" y="23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22857" rIns="45714" bIns="22857"/>
            <a:lstStyle/>
            <a:p>
              <a:endParaRPr lang="zh-CN" altLang="en-US"/>
            </a:p>
          </p:txBody>
        </p:sp>
      </p:grpSp>
      <p:sp>
        <p:nvSpPr>
          <p:cNvPr id="22687" name="Freeform 5"/>
          <p:cNvSpPr>
            <a:spLocks noEditPoints="1" noChangeArrowheads="1"/>
          </p:cNvSpPr>
          <p:nvPr/>
        </p:nvSpPr>
        <p:spPr bwMode="auto">
          <a:xfrm>
            <a:off x="890588" y="5838825"/>
            <a:ext cx="241300" cy="241300"/>
          </a:xfrm>
          <a:custGeom>
            <a:avLst/>
            <a:gdLst>
              <a:gd name="T0" fmla="*/ 0 w 284"/>
              <a:gd name="T1" fmla="*/ 120650 h 284"/>
              <a:gd name="T2" fmla="*/ 241300 w 284"/>
              <a:gd name="T3" fmla="*/ 120650 h 284"/>
              <a:gd name="T4" fmla="*/ 226006 w 284"/>
              <a:gd name="T5" fmla="*/ 117251 h 284"/>
              <a:gd name="T6" fmla="*/ 169930 w 284"/>
              <a:gd name="T7" fmla="*/ 67972 h 284"/>
              <a:gd name="T8" fmla="*/ 226006 w 284"/>
              <a:gd name="T9" fmla="*/ 117251 h 284"/>
              <a:gd name="T10" fmla="*/ 84965 w 284"/>
              <a:gd name="T11" fmla="*/ 185223 h 284"/>
              <a:gd name="T12" fmla="*/ 117251 w 284"/>
              <a:gd name="T13" fmla="*/ 226006 h 284"/>
              <a:gd name="T14" fmla="*/ 125748 w 284"/>
              <a:gd name="T15" fmla="*/ 16143 h 284"/>
              <a:gd name="T16" fmla="*/ 124898 w 284"/>
              <a:gd name="T17" fmla="*/ 70521 h 284"/>
              <a:gd name="T18" fmla="*/ 125748 w 284"/>
              <a:gd name="T19" fmla="*/ 16143 h 284"/>
              <a:gd name="T20" fmla="*/ 193720 w 284"/>
              <a:gd name="T21" fmla="*/ 45881 h 284"/>
              <a:gd name="T22" fmla="*/ 138493 w 284"/>
              <a:gd name="T23" fmla="*/ 17843 h 284"/>
              <a:gd name="T24" fmla="*/ 117251 w 284"/>
              <a:gd name="T25" fmla="*/ 70521 h 284"/>
              <a:gd name="T26" fmla="*/ 116402 w 284"/>
              <a:gd name="T27" fmla="*/ 16143 h 284"/>
              <a:gd name="T28" fmla="*/ 74769 w 284"/>
              <a:gd name="T29" fmla="*/ 61175 h 284"/>
              <a:gd name="T30" fmla="*/ 103657 w 284"/>
              <a:gd name="T31" fmla="*/ 17843 h 284"/>
              <a:gd name="T32" fmla="*/ 79017 w 284"/>
              <a:gd name="T33" fmla="*/ 71370 h 284"/>
              <a:gd name="T34" fmla="*/ 117251 w 284"/>
              <a:gd name="T35" fmla="*/ 117251 h 284"/>
              <a:gd name="T36" fmla="*/ 79017 w 284"/>
              <a:gd name="T37" fmla="*/ 71370 h 284"/>
              <a:gd name="T38" fmla="*/ 117251 w 284"/>
              <a:gd name="T39" fmla="*/ 171629 h 284"/>
              <a:gd name="T40" fmla="*/ 70521 w 284"/>
              <a:gd name="T41" fmla="*/ 124898 h 284"/>
              <a:gd name="T42" fmla="*/ 103657 w 284"/>
              <a:gd name="T43" fmla="*/ 224307 h 284"/>
              <a:gd name="T44" fmla="*/ 77318 w 284"/>
              <a:gd name="T45" fmla="*/ 187772 h 284"/>
              <a:gd name="T46" fmla="*/ 124898 w 284"/>
              <a:gd name="T47" fmla="*/ 226006 h 284"/>
              <a:gd name="T48" fmla="*/ 157185 w 284"/>
              <a:gd name="T49" fmla="*/ 185223 h 284"/>
              <a:gd name="T50" fmla="*/ 124898 w 284"/>
              <a:gd name="T51" fmla="*/ 226006 h 284"/>
              <a:gd name="T52" fmla="*/ 189471 w 284"/>
              <a:gd name="T53" fmla="*/ 200517 h 284"/>
              <a:gd name="T54" fmla="*/ 164832 w 284"/>
              <a:gd name="T55" fmla="*/ 187772 h 284"/>
              <a:gd name="T56" fmla="*/ 124898 w 284"/>
              <a:gd name="T57" fmla="*/ 171629 h 284"/>
              <a:gd name="T58" fmla="*/ 171629 w 284"/>
              <a:gd name="T59" fmla="*/ 124898 h 284"/>
              <a:gd name="T60" fmla="*/ 124898 w 284"/>
              <a:gd name="T61" fmla="*/ 117251 h 284"/>
              <a:gd name="T62" fmla="*/ 163132 w 284"/>
              <a:gd name="T63" fmla="*/ 71370 h 284"/>
              <a:gd name="T64" fmla="*/ 124898 w 284"/>
              <a:gd name="T65" fmla="*/ 117251 h 284"/>
              <a:gd name="T66" fmla="*/ 71370 w 284"/>
              <a:gd name="T67" fmla="*/ 67972 h 284"/>
              <a:gd name="T68" fmla="*/ 16143 w 284"/>
              <a:gd name="T69" fmla="*/ 117251 h 284"/>
              <a:gd name="T70" fmla="*/ 16143 w 284"/>
              <a:gd name="T71" fmla="*/ 124898 h 284"/>
              <a:gd name="T72" fmla="*/ 74769 w 284"/>
              <a:gd name="T73" fmla="*/ 180125 h 284"/>
              <a:gd name="T74" fmla="*/ 16143 w 284"/>
              <a:gd name="T75" fmla="*/ 124898 h 284"/>
              <a:gd name="T76" fmla="*/ 167381 w 284"/>
              <a:gd name="T77" fmla="*/ 180125 h 284"/>
              <a:gd name="T78" fmla="*/ 226006 w 284"/>
              <a:gd name="T79" fmla="*/ 124898 h 28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284"/>
              <a:gd name="T121" fmla="*/ 0 h 284"/>
              <a:gd name="T122" fmla="*/ 284 w 284"/>
              <a:gd name="T123" fmla="*/ 284 h 284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284" h="284">
                <a:moveTo>
                  <a:pt x="142" y="0"/>
                </a:moveTo>
                <a:cubicBezTo>
                  <a:pt x="64" y="0"/>
                  <a:pt x="0" y="64"/>
                  <a:pt x="0" y="142"/>
                </a:cubicBezTo>
                <a:cubicBezTo>
                  <a:pt x="0" y="221"/>
                  <a:pt x="64" y="284"/>
                  <a:pt x="142" y="284"/>
                </a:cubicBezTo>
                <a:cubicBezTo>
                  <a:pt x="221" y="284"/>
                  <a:pt x="284" y="221"/>
                  <a:pt x="284" y="142"/>
                </a:cubicBezTo>
                <a:cubicBezTo>
                  <a:pt x="284" y="64"/>
                  <a:pt x="221" y="0"/>
                  <a:pt x="142" y="0"/>
                </a:cubicBezTo>
                <a:close/>
                <a:moveTo>
                  <a:pt x="266" y="138"/>
                </a:moveTo>
                <a:cubicBezTo>
                  <a:pt x="211" y="138"/>
                  <a:pt x="211" y="138"/>
                  <a:pt x="211" y="138"/>
                </a:cubicBezTo>
                <a:cubicBezTo>
                  <a:pt x="211" y="118"/>
                  <a:pt x="207" y="98"/>
                  <a:pt x="200" y="80"/>
                </a:cubicBezTo>
                <a:cubicBezTo>
                  <a:pt x="213" y="75"/>
                  <a:pt x="224" y="68"/>
                  <a:pt x="235" y="60"/>
                </a:cubicBezTo>
                <a:cubicBezTo>
                  <a:pt x="253" y="81"/>
                  <a:pt x="265" y="108"/>
                  <a:pt x="266" y="138"/>
                </a:cubicBezTo>
                <a:close/>
                <a:moveTo>
                  <a:pt x="137" y="266"/>
                </a:moveTo>
                <a:cubicBezTo>
                  <a:pt x="122" y="253"/>
                  <a:pt x="109" y="237"/>
                  <a:pt x="100" y="218"/>
                </a:cubicBezTo>
                <a:cubicBezTo>
                  <a:pt x="112" y="214"/>
                  <a:pt x="125" y="212"/>
                  <a:pt x="138" y="211"/>
                </a:cubicBezTo>
                <a:cubicBezTo>
                  <a:pt x="138" y="266"/>
                  <a:pt x="138" y="266"/>
                  <a:pt x="138" y="266"/>
                </a:cubicBezTo>
                <a:cubicBezTo>
                  <a:pt x="138" y="266"/>
                  <a:pt x="138" y="266"/>
                  <a:pt x="137" y="266"/>
                </a:cubicBezTo>
                <a:close/>
                <a:moveTo>
                  <a:pt x="148" y="19"/>
                </a:moveTo>
                <a:cubicBezTo>
                  <a:pt x="165" y="33"/>
                  <a:pt x="179" y="53"/>
                  <a:pt x="188" y="75"/>
                </a:cubicBezTo>
                <a:cubicBezTo>
                  <a:pt x="175" y="80"/>
                  <a:pt x="162" y="82"/>
                  <a:pt x="147" y="83"/>
                </a:cubicBezTo>
                <a:cubicBezTo>
                  <a:pt x="147" y="19"/>
                  <a:pt x="147" y="19"/>
                  <a:pt x="147" y="19"/>
                </a:cubicBezTo>
                <a:cubicBezTo>
                  <a:pt x="147" y="19"/>
                  <a:pt x="147" y="19"/>
                  <a:pt x="148" y="19"/>
                </a:cubicBezTo>
                <a:close/>
                <a:moveTo>
                  <a:pt x="163" y="21"/>
                </a:moveTo>
                <a:cubicBezTo>
                  <a:pt x="188" y="25"/>
                  <a:pt x="211" y="37"/>
                  <a:pt x="228" y="54"/>
                </a:cubicBezTo>
                <a:cubicBezTo>
                  <a:pt x="219" y="61"/>
                  <a:pt x="208" y="67"/>
                  <a:pt x="197" y="72"/>
                </a:cubicBezTo>
                <a:cubicBezTo>
                  <a:pt x="189" y="52"/>
                  <a:pt x="177" y="35"/>
                  <a:pt x="163" y="21"/>
                </a:cubicBezTo>
                <a:close/>
                <a:moveTo>
                  <a:pt x="138" y="19"/>
                </a:moveTo>
                <a:cubicBezTo>
                  <a:pt x="138" y="83"/>
                  <a:pt x="138" y="83"/>
                  <a:pt x="138" y="83"/>
                </a:cubicBezTo>
                <a:cubicBezTo>
                  <a:pt x="123" y="82"/>
                  <a:pt x="110" y="80"/>
                  <a:pt x="97" y="75"/>
                </a:cubicBezTo>
                <a:cubicBezTo>
                  <a:pt x="106" y="53"/>
                  <a:pt x="120" y="33"/>
                  <a:pt x="137" y="19"/>
                </a:cubicBezTo>
                <a:cubicBezTo>
                  <a:pt x="138" y="19"/>
                  <a:pt x="138" y="19"/>
                  <a:pt x="138" y="19"/>
                </a:cubicBezTo>
                <a:close/>
                <a:moveTo>
                  <a:pt x="88" y="72"/>
                </a:moveTo>
                <a:cubicBezTo>
                  <a:pt x="77" y="67"/>
                  <a:pt x="66" y="61"/>
                  <a:pt x="57" y="54"/>
                </a:cubicBezTo>
                <a:cubicBezTo>
                  <a:pt x="74" y="37"/>
                  <a:pt x="97" y="25"/>
                  <a:pt x="122" y="21"/>
                </a:cubicBezTo>
                <a:cubicBezTo>
                  <a:pt x="108" y="35"/>
                  <a:pt x="96" y="52"/>
                  <a:pt x="88" y="72"/>
                </a:cubicBezTo>
                <a:close/>
                <a:moveTo>
                  <a:pt x="93" y="84"/>
                </a:moveTo>
                <a:cubicBezTo>
                  <a:pt x="107" y="88"/>
                  <a:pt x="122" y="91"/>
                  <a:pt x="138" y="92"/>
                </a:cubicBezTo>
                <a:cubicBezTo>
                  <a:pt x="138" y="138"/>
                  <a:pt x="138" y="138"/>
                  <a:pt x="138" y="138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19"/>
                  <a:pt x="87" y="100"/>
                  <a:pt x="93" y="84"/>
                </a:cubicBezTo>
                <a:close/>
                <a:moveTo>
                  <a:pt x="138" y="147"/>
                </a:moveTo>
                <a:cubicBezTo>
                  <a:pt x="138" y="202"/>
                  <a:pt x="138" y="202"/>
                  <a:pt x="138" y="202"/>
                </a:cubicBezTo>
                <a:cubicBezTo>
                  <a:pt x="123" y="203"/>
                  <a:pt x="109" y="205"/>
                  <a:pt x="96" y="209"/>
                </a:cubicBezTo>
                <a:cubicBezTo>
                  <a:pt x="88" y="190"/>
                  <a:pt x="84" y="169"/>
                  <a:pt x="83" y="147"/>
                </a:cubicBezTo>
                <a:lnTo>
                  <a:pt x="138" y="147"/>
                </a:lnTo>
                <a:close/>
                <a:moveTo>
                  <a:pt x="122" y="264"/>
                </a:moveTo>
                <a:cubicBezTo>
                  <a:pt x="100" y="261"/>
                  <a:pt x="79" y="251"/>
                  <a:pt x="62" y="236"/>
                </a:cubicBezTo>
                <a:cubicBezTo>
                  <a:pt x="71" y="230"/>
                  <a:pt x="81" y="225"/>
                  <a:pt x="91" y="221"/>
                </a:cubicBezTo>
                <a:cubicBezTo>
                  <a:pt x="99" y="237"/>
                  <a:pt x="110" y="252"/>
                  <a:pt x="122" y="264"/>
                </a:cubicBezTo>
                <a:close/>
                <a:moveTo>
                  <a:pt x="147" y="266"/>
                </a:moveTo>
                <a:cubicBezTo>
                  <a:pt x="147" y="211"/>
                  <a:pt x="147" y="211"/>
                  <a:pt x="147" y="211"/>
                </a:cubicBezTo>
                <a:cubicBezTo>
                  <a:pt x="160" y="212"/>
                  <a:pt x="173" y="214"/>
                  <a:pt x="185" y="218"/>
                </a:cubicBezTo>
                <a:cubicBezTo>
                  <a:pt x="176" y="237"/>
                  <a:pt x="163" y="253"/>
                  <a:pt x="148" y="266"/>
                </a:cubicBezTo>
                <a:cubicBezTo>
                  <a:pt x="147" y="266"/>
                  <a:pt x="147" y="266"/>
                  <a:pt x="147" y="266"/>
                </a:cubicBezTo>
                <a:close/>
                <a:moveTo>
                  <a:pt x="194" y="221"/>
                </a:moveTo>
                <a:cubicBezTo>
                  <a:pt x="204" y="225"/>
                  <a:pt x="214" y="230"/>
                  <a:pt x="223" y="236"/>
                </a:cubicBezTo>
                <a:cubicBezTo>
                  <a:pt x="206" y="251"/>
                  <a:pt x="185" y="261"/>
                  <a:pt x="163" y="264"/>
                </a:cubicBezTo>
                <a:cubicBezTo>
                  <a:pt x="175" y="252"/>
                  <a:pt x="186" y="237"/>
                  <a:pt x="194" y="221"/>
                </a:cubicBezTo>
                <a:close/>
                <a:moveTo>
                  <a:pt x="189" y="209"/>
                </a:moveTo>
                <a:cubicBezTo>
                  <a:pt x="175" y="205"/>
                  <a:pt x="162" y="203"/>
                  <a:pt x="147" y="202"/>
                </a:cubicBezTo>
                <a:cubicBezTo>
                  <a:pt x="147" y="147"/>
                  <a:pt x="147" y="147"/>
                  <a:pt x="147" y="147"/>
                </a:cubicBezTo>
                <a:cubicBezTo>
                  <a:pt x="202" y="147"/>
                  <a:pt x="202" y="147"/>
                  <a:pt x="202" y="147"/>
                </a:cubicBezTo>
                <a:cubicBezTo>
                  <a:pt x="201" y="169"/>
                  <a:pt x="197" y="190"/>
                  <a:pt x="189" y="209"/>
                </a:cubicBezTo>
                <a:close/>
                <a:moveTo>
                  <a:pt x="147" y="138"/>
                </a:moveTo>
                <a:cubicBezTo>
                  <a:pt x="147" y="92"/>
                  <a:pt x="147" y="92"/>
                  <a:pt x="147" y="92"/>
                </a:cubicBezTo>
                <a:cubicBezTo>
                  <a:pt x="163" y="91"/>
                  <a:pt x="178" y="88"/>
                  <a:pt x="192" y="84"/>
                </a:cubicBezTo>
                <a:cubicBezTo>
                  <a:pt x="198" y="100"/>
                  <a:pt x="201" y="119"/>
                  <a:pt x="202" y="138"/>
                </a:cubicBezTo>
                <a:lnTo>
                  <a:pt x="147" y="138"/>
                </a:lnTo>
                <a:close/>
                <a:moveTo>
                  <a:pt x="50" y="60"/>
                </a:moveTo>
                <a:cubicBezTo>
                  <a:pt x="61" y="68"/>
                  <a:pt x="72" y="75"/>
                  <a:pt x="84" y="80"/>
                </a:cubicBezTo>
                <a:cubicBezTo>
                  <a:pt x="78" y="98"/>
                  <a:pt x="74" y="118"/>
                  <a:pt x="74" y="138"/>
                </a:cubicBezTo>
                <a:cubicBezTo>
                  <a:pt x="19" y="138"/>
                  <a:pt x="19" y="138"/>
                  <a:pt x="19" y="138"/>
                </a:cubicBezTo>
                <a:cubicBezTo>
                  <a:pt x="20" y="108"/>
                  <a:pt x="32" y="81"/>
                  <a:pt x="50" y="60"/>
                </a:cubicBezTo>
                <a:close/>
                <a:moveTo>
                  <a:pt x="19" y="147"/>
                </a:moveTo>
                <a:cubicBezTo>
                  <a:pt x="74" y="147"/>
                  <a:pt x="74" y="147"/>
                  <a:pt x="74" y="147"/>
                </a:cubicBezTo>
                <a:cubicBezTo>
                  <a:pt x="75" y="170"/>
                  <a:pt x="79" y="193"/>
                  <a:pt x="88" y="212"/>
                </a:cubicBezTo>
                <a:cubicBezTo>
                  <a:pt x="76" y="217"/>
                  <a:pt x="65" y="223"/>
                  <a:pt x="55" y="230"/>
                </a:cubicBezTo>
                <a:cubicBezTo>
                  <a:pt x="34" y="209"/>
                  <a:pt x="20" y="179"/>
                  <a:pt x="19" y="147"/>
                </a:cubicBezTo>
                <a:close/>
                <a:moveTo>
                  <a:pt x="230" y="230"/>
                </a:moveTo>
                <a:cubicBezTo>
                  <a:pt x="220" y="223"/>
                  <a:pt x="209" y="217"/>
                  <a:pt x="197" y="212"/>
                </a:cubicBezTo>
                <a:cubicBezTo>
                  <a:pt x="206" y="193"/>
                  <a:pt x="210" y="170"/>
                  <a:pt x="211" y="147"/>
                </a:cubicBezTo>
                <a:cubicBezTo>
                  <a:pt x="266" y="147"/>
                  <a:pt x="266" y="147"/>
                  <a:pt x="266" y="147"/>
                </a:cubicBezTo>
                <a:cubicBezTo>
                  <a:pt x="265" y="179"/>
                  <a:pt x="251" y="209"/>
                  <a:pt x="230" y="23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sp>
        <p:nvSpPr>
          <p:cNvPr id="22688" name="文本框 3"/>
          <p:cNvSpPr>
            <a:spLocks noChangeArrowheads="1"/>
          </p:cNvSpPr>
          <p:nvPr/>
        </p:nvSpPr>
        <p:spPr bwMode="auto">
          <a:xfrm>
            <a:off x="4316413" y="1512888"/>
            <a:ext cx="3902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22C19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所有素材均可随意改变颜色和大小</a:t>
            </a:r>
            <a:endParaRPr lang="zh-CN" altLang="en-US"/>
          </a:p>
        </p:txBody>
      </p:sp>
      <p:pic>
        <p:nvPicPr>
          <p:cNvPr id="22689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5450" y="266700"/>
            <a:ext cx="3590925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5295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96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/>
            </a:p>
          </p:txBody>
        </p:sp>
      </p:grpSp>
      <p:sp>
        <p:nvSpPr>
          <p:cNvPr id="5123" name="TextBox 37"/>
          <p:cNvSpPr>
            <a:spLocks noChangeArrowheads="1"/>
          </p:cNvSpPr>
          <p:nvPr/>
        </p:nvSpPr>
        <p:spPr bwMode="auto">
          <a:xfrm>
            <a:off x="1017588" y="1652588"/>
            <a:ext cx="523875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5" tIns="45723" rIns="91445" bIns="45723">
            <a:spAutoFit/>
          </a:bodyPr>
          <a:lstStyle/>
          <a:p>
            <a:r>
              <a:rPr lang="zh-CN" altLang="zh-CN" sz="5200" b="1">
                <a:solidFill>
                  <a:schemeClr val="bg1"/>
                </a:solidFill>
                <a:sym typeface="Lato Regular" charset="0"/>
              </a:rPr>
              <a:t>1</a:t>
            </a:r>
            <a:endParaRPr lang="zh-CN" altLang="zh-CN"/>
          </a:p>
        </p:txBody>
      </p:sp>
      <p:sp>
        <p:nvSpPr>
          <p:cNvPr id="5124" name="TextBox 95"/>
          <p:cNvSpPr>
            <a:spLocks noChangeArrowheads="1"/>
          </p:cNvSpPr>
          <p:nvPr/>
        </p:nvSpPr>
        <p:spPr bwMode="auto">
          <a:xfrm>
            <a:off x="1006475" y="2532063"/>
            <a:ext cx="523875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5" tIns="45723" rIns="91445" bIns="45723">
            <a:spAutoFit/>
          </a:bodyPr>
          <a:lstStyle/>
          <a:p>
            <a:r>
              <a:rPr lang="zh-CN" altLang="zh-CN" sz="5200" b="1">
                <a:solidFill>
                  <a:schemeClr val="bg1"/>
                </a:solidFill>
                <a:sym typeface="Lato Regular" charset="0"/>
              </a:rPr>
              <a:t>2</a:t>
            </a:r>
            <a:endParaRPr lang="zh-CN" altLang="zh-CN"/>
          </a:p>
        </p:txBody>
      </p:sp>
      <p:sp>
        <p:nvSpPr>
          <p:cNvPr id="5125" name="TextBox 96"/>
          <p:cNvSpPr>
            <a:spLocks noChangeArrowheads="1"/>
          </p:cNvSpPr>
          <p:nvPr/>
        </p:nvSpPr>
        <p:spPr bwMode="auto">
          <a:xfrm>
            <a:off x="1001713" y="3387725"/>
            <a:ext cx="525462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5" tIns="45723" rIns="91445" bIns="45723">
            <a:spAutoFit/>
          </a:bodyPr>
          <a:lstStyle/>
          <a:p>
            <a:r>
              <a:rPr lang="zh-CN" altLang="zh-CN" sz="5200" b="1">
                <a:solidFill>
                  <a:schemeClr val="bg1"/>
                </a:solidFill>
                <a:sym typeface="Lato Regular" charset="0"/>
              </a:rPr>
              <a:t>3</a:t>
            </a:r>
            <a:endParaRPr lang="zh-CN" altLang="zh-CN"/>
          </a:p>
        </p:txBody>
      </p:sp>
      <p:sp>
        <p:nvSpPr>
          <p:cNvPr id="5126" name="TextBox 97"/>
          <p:cNvSpPr>
            <a:spLocks noChangeArrowheads="1"/>
          </p:cNvSpPr>
          <p:nvPr/>
        </p:nvSpPr>
        <p:spPr bwMode="auto">
          <a:xfrm>
            <a:off x="1012825" y="4333875"/>
            <a:ext cx="525463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5" tIns="45723" rIns="91445" bIns="45723">
            <a:spAutoFit/>
          </a:bodyPr>
          <a:lstStyle/>
          <a:p>
            <a:r>
              <a:rPr lang="zh-CN" altLang="zh-CN" sz="5200" b="1">
                <a:solidFill>
                  <a:schemeClr val="bg1"/>
                </a:solidFill>
                <a:sym typeface="Lato Regular" charset="0"/>
              </a:rPr>
              <a:t>4</a:t>
            </a:r>
            <a:endParaRPr lang="zh-CN" altLang="zh-CN"/>
          </a:p>
        </p:txBody>
      </p:sp>
      <p:sp>
        <p:nvSpPr>
          <p:cNvPr id="5127" name="TextBox 98"/>
          <p:cNvSpPr>
            <a:spLocks noChangeArrowheads="1"/>
          </p:cNvSpPr>
          <p:nvPr/>
        </p:nvSpPr>
        <p:spPr bwMode="auto">
          <a:xfrm>
            <a:off x="1012825" y="5222875"/>
            <a:ext cx="525463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5" tIns="45723" rIns="91445" bIns="45723">
            <a:spAutoFit/>
          </a:bodyPr>
          <a:lstStyle/>
          <a:p>
            <a:r>
              <a:rPr lang="zh-CN" altLang="zh-CN" sz="5200" b="1">
                <a:solidFill>
                  <a:schemeClr val="bg1"/>
                </a:solidFill>
                <a:sym typeface="Lato Regular" charset="0"/>
              </a:rPr>
              <a:t>5</a:t>
            </a:r>
            <a:endParaRPr lang="zh-CN" altLang="zh-CN"/>
          </a:p>
        </p:txBody>
      </p:sp>
      <p:grpSp>
        <p:nvGrpSpPr>
          <p:cNvPr id="5128" name="Group 37"/>
          <p:cNvGrpSpPr>
            <a:grpSpLocks/>
          </p:cNvGrpSpPr>
          <p:nvPr/>
        </p:nvGrpSpPr>
        <p:grpSpPr bwMode="auto">
          <a:xfrm>
            <a:off x="8166100" y="1833563"/>
            <a:ext cx="3152775" cy="4213225"/>
            <a:chOff x="0" y="0"/>
            <a:chExt cx="8764949" cy="11714249"/>
          </a:xfrm>
        </p:grpSpPr>
        <p:sp>
          <p:nvSpPr>
            <p:cNvPr id="5144" name="Freeform 2"/>
            <p:cNvSpPr>
              <a:spLocks noChangeArrowheads="1"/>
            </p:cNvSpPr>
            <p:nvPr/>
          </p:nvSpPr>
          <p:spPr bwMode="auto">
            <a:xfrm>
              <a:off x="5429951" y="1388105"/>
              <a:ext cx="1375475" cy="1688579"/>
            </a:xfrm>
            <a:custGeom>
              <a:avLst/>
              <a:gdLst>
                <a:gd name="T0" fmla="*/ 1370696 w 1439"/>
                <a:gd name="T1" fmla="*/ 0 h 1766"/>
                <a:gd name="T2" fmla="*/ 1374519 w 1439"/>
                <a:gd name="T3" fmla="*/ 1137831 h 1766"/>
                <a:gd name="T4" fmla="*/ 1252170 w 1439"/>
                <a:gd name="T5" fmla="*/ 1687623 h 1766"/>
                <a:gd name="T6" fmla="*/ 304918 w 1439"/>
                <a:gd name="T7" fmla="*/ 1687623 h 1766"/>
                <a:gd name="T8" fmla="*/ 0 w 1439"/>
                <a:gd name="T9" fmla="*/ 1108190 h 1766"/>
                <a:gd name="T10" fmla="*/ 0 w 1439"/>
                <a:gd name="T11" fmla="*/ 143424 h 1766"/>
                <a:gd name="T12" fmla="*/ 1370696 w 1439"/>
                <a:gd name="T13" fmla="*/ 0 h 17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39"/>
                <a:gd name="T22" fmla="*/ 0 h 1766"/>
                <a:gd name="T23" fmla="*/ 1439 w 1439"/>
                <a:gd name="T24" fmla="*/ 1766 h 17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39" h="1766">
                  <a:moveTo>
                    <a:pt x="1434" y="0"/>
                  </a:moveTo>
                  <a:lnTo>
                    <a:pt x="1438" y="1190"/>
                  </a:lnTo>
                  <a:lnTo>
                    <a:pt x="1310" y="1765"/>
                  </a:lnTo>
                  <a:lnTo>
                    <a:pt x="319" y="1765"/>
                  </a:lnTo>
                  <a:lnTo>
                    <a:pt x="0" y="1159"/>
                  </a:lnTo>
                  <a:lnTo>
                    <a:pt x="0" y="150"/>
                  </a:lnTo>
                  <a:lnTo>
                    <a:pt x="1434" y="0"/>
                  </a:lnTo>
                </a:path>
              </a:pathLst>
            </a:custGeom>
            <a:solidFill>
              <a:srgbClr val="FED1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45" name="Freeform 3"/>
            <p:cNvSpPr>
              <a:spLocks noChangeArrowheads="1"/>
            </p:cNvSpPr>
            <p:nvPr/>
          </p:nvSpPr>
          <p:spPr bwMode="auto">
            <a:xfrm>
              <a:off x="6255236" y="9670180"/>
              <a:ext cx="448616" cy="448595"/>
            </a:xfrm>
            <a:custGeom>
              <a:avLst/>
              <a:gdLst>
                <a:gd name="T0" fmla="*/ 0 w 474"/>
                <a:gd name="T1" fmla="*/ 224298 h 470"/>
                <a:gd name="T2" fmla="*/ 0 w 474"/>
                <a:gd name="T3" fmla="*/ 224298 h 470"/>
                <a:gd name="T4" fmla="*/ 221469 w 474"/>
                <a:gd name="T5" fmla="*/ 447641 h 470"/>
                <a:gd name="T6" fmla="*/ 447670 w 474"/>
                <a:gd name="T7" fmla="*/ 224298 h 470"/>
                <a:gd name="T8" fmla="*/ 221469 w 474"/>
                <a:gd name="T9" fmla="*/ 0 h 470"/>
                <a:gd name="T10" fmla="*/ 0 w 474"/>
                <a:gd name="T11" fmla="*/ 224298 h 4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4"/>
                <a:gd name="T19" fmla="*/ 0 h 470"/>
                <a:gd name="T20" fmla="*/ 474 w 474"/>
                <a:gd name="T21" fmla="*/ 470 h 4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4" h="470">
                  <a:moveTo>
                    <a:pt x="0" y="235"/>
                  </a:moveTo>
                  <a:lnTo>
                    <a:pt x="0" y="235"/>
                  </a:lnTo>
                  <a:cubicBezTo>
                    <a:pt x="0" y="363"/>
                    <a:pt x="105" y="469"/>
                    <a:pt x="234" y="469"/>
                  </a:cubicBezTo>
                  <a:cubicBezTo>
                    <a:pt x="367" y="469"/>
                    <a:pt x="473" y="363"/>
                    <a:pt x="473" y="235"/>
                  </a:cubicBezTo>
                  <a:cubicBezTo>
                    <a:pt x="473" y="106"/>
                    <a:pt x="367" y="0"/>
                    <a:pt x="234" y="0"/>
                  </a:cubicBezTo>
                  <a:cubicBezTo>
                    <a:pt x="105" y="0"/>
                    <a:pt x="0" y="106"/>
                    <a:pt x="0" y="235"/>
                  </a:cubicBezTo>
                </a:path>
              </a:pathLst>
            </a:custGeom>
            <a:solidFill>
              <a:srgbClr val="5A5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46" name="Freeform 4"/>
            <p:cNvSpPr>
              <a:spLocks noChangeArrowheads="1"/>
            </p:cNvSpPr>
            <p:nvPr/>
          </p:nvSpPr>
          <p:spPr bwMode="auto">
            <a:xfrm>
              <a:off x="5243733" y="7888497"/>
              <a:ext cx="2590125" cy="2547680"/>
            </a:xfrm>
            <a:custGeom>
              <a:avLst/>
              <a:gdLst>
                <a:gd name="T0" fmla="*/ 293005 w 2705"/>
                <a:gd name="T1" fmla="*/ 1966311 h 2660"/>
                <a:gd name="T2" fmla="*/ 293005 w 2705"/>
                <a:gd name="T3" fmla="*/ 1966311 h 2660"/>
                <a:gd name="T4" fmla="*/ 326519 w 2705"/>
                <a:gd name="T5" fmla="*/ 1970142 h 2660"/>
                <a:gd name="T6" fmla="*/ 864652 w 2705"/>
                <a:gd name="T7" fmla="*/ 1690472 h 2660"/>
                <a:gd name="T8" fmla="*/ 864652 w 2705"/>
                <a:gd name="T9" fmla="*/ 1127301 h 2660"/>
                <a:gd name="T10" fmla="*/ 983386 w 2705"/>
                <a:gd name="T11" fmla="*/ 1127301 h 2660"/>
                <a:gd name="T12" fmla="*/ 983386 w 2705"/>
                <a:gd name="T13" fmla="*/ 703006 h 2660"/>
                <a:gd name="T14" fmla="*/ 864652 w 2705"/>
                <a:gd name="T15" fmla="*/ 703006 h 2660"/>
                <a:gd name="T16" fmla="*/ 864652 w 2705"/>
                <a:gd name="T17" fmla="*/ 0 h 2660"/>
                <a:gd name="T18" fmla="*/ 1551202 w 2705"/>
                <a:gd name="T19" fmla="*/ 0 h 2660"/>
                <a:gd name="T20" fmla="*/ 1551202 w 2705"/>
                <a:gd name="T21" fmla="*/ 703006 h 2660"/>
                <a:gd name="T22" fmla="*/ 1411403 w 2705"/>
                <a:gd name="T23" fmla="*/ 703006 h 2660"/>
                <a:gd name="T24" fmla="*/ 1411403 w 2705"/>
                <a:gd name="T25" fmla="*/ 1127301 h 2660"/>
                <a:gd name="T26" fmla="*/ 1551202 w 2705"/>
                <a:gd name="T27" fmla="*/ 1127301 h 2660"/>
                <a:gd name="T28" fmla="*/ 1551202 w 2705"/>
                <a:gd name="T29" fmla="*/ 1656950 h 2660"/>
                <a:gd name="T30" fmla="*/ 2250201 w 2705"/>
                <a:gd name="T31" fmla="*/ 1974931 h 2660"/>
                <a:gd name="T32" fmla="*/ 2297120 w 2705"/>
                <a:gd name="T33" fmla="*/ 1966311 h 2660"/>
                <a:gd name="T34" fmla="*/ 2589167 w 2705"/>
                <a:gd name="T35" fmla="*/ 2254601 h 2660"/>
                <a:gd name="T36" fmla="*/ 2297120 w 2705"/>
                <a:gd name="T37" fmla="*/ 2546722 h 2660"/>
                <a:gd name="T38" fmla="*/ 2004115 w 2705"/>
                <a:gd name="T39" fmla="*/ 2254601 h 2660"/>
                <a:gd name="T40" fmla="*/ 2007945 w 2705"/>
                <a:gd name="T41" fmla="*/ 2237361 h 2660"/>
                <a:gd name="T42" fmla="*/ 1233302 w 2705"/>
                <a:gd name="T43" fmla="*/ 1885858 h 2660"/>
                <a:gd name="T44" fmla="*/ 576434 w 2705"/>
                <a:gd name="T45" fmla="*/ 2220121 h 2660"/>
                <a:gd name="T46" fmla="*/ 585052 w 2705"/>
                <a:gd name="T47" fmla="*/ 2254601 h 2660"/>
                <a:gd name="T48" fmla="*/ 293005 w 2705"/>
                <a:gd name="T49" fmla="*/ 2546722 h 2660"/>
                <a:gd name="T50" fmla="*/ 0 w 2705"/>
                <a:gd name="T51" fmla="*/ 2254601 h 2660"/>
                <a:gd name="T52" fmla="*/ 293005 w 2705"/>
                <a:gd name="T53" fmla="*/ 1966311 h 266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705"/>
                <a:gd name="T82" fmla="*/ 0 h 2660"/>
                <a:gd name="T83" fmla="*/ 2705 w 2705"/>
                <a:gd name="T84" fmla="*/ 2660 h 266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705" h="2660">
                  <a:moveTo>
                    <a:pt x="306" y="2053"/>
                  </a:moveTo>
                  <a:lnTo>
                    <a:pt x="306" y="2053"/>
                  </a:lnTo>
                  <a:cubicBezTo>
                    <a:pt x="319" y="2053"/>
                    <a:pt x="328" y="2057"/>
                    <a:pt x="341" y="2057"/>
                  </a:cubicBezTo>
                  <a:cubicBezTo>
                    <a:pt x="903" y="1765"/>
                    <a:pt x="903" y="1765"/>
                    <a:pt x="903" y="1765"/>
                  </a:cubicBezTo>
                  <a:cubicBezTo>
                    <a:pt x="903" y="1177"/>
                    <a:pt x="903" y="1177"/>
                    <a:pt x="903" y="1177"/>
                  </a:cubicBezTo>
                  <a:cubicBezTo>
                    <a:pt x="1027" y="1177"/>
                    <a:pt x="1027" y="1177"/>
                    <a:pt x="1027" y="1177"/>
                  </a:cubicBezTo>
                  <a:cubicBezTo>
                    <a:pt x="1027" y="734"/>
                    <a:pt x="1027" y="734"/>
                    <a:pt x="1027" y="734"/>
                  </a:cubicBezTo>
                  <a:cubicBezTo>
                    <a:pt x="903" y="734"/>
                    <a:pt x="903" y="734"/>
                    <a:pt x="903" y="734"/>
                  </a:cubicBezTo>
                  <a:cubicBezTo>
                    <a:pt x="903" y="0"/>
                    <a:pt x="903" y="0"/>
                    <a:pt x="903" y="0"/>
                  </a:cubicBezTo>
                  <a:cubicBezTo>
                    <a:pt x="1620" y="0"/>
                    <a:pt x="1620" y="0"/>
                    <a:pt x="1620" y="0"/>
                  </a:cubicBezTo>
                  <a:cubicBezTo>
                    <a:pt x="1620" y="734"/>
                    <a:pt x="1620" y="734"/>
                    <a:pt x="1620" y="734"/>
                  </a:cubicBezTo>
                  <a:cubicBezTo>
                    <a:pt x="1474" y="734"/>
                    <a:pt x="1474" y="734"/>
                    <a:pt x="1474" y="734"/>
                  </a:cubicBezTo>
                  <a:cubicBezTo>
                    <a:pt x="1474" y="1177"/>
                    <a:pt x="1474" y="1177"/>
                    <a:pt x="1474" y="1177"/>
                  </a:cubicBezTo>
                  <a:cubicBezTo>
                    <a:pt x="1620" y="1177"/>
                    <a:pt x="1620" y="1177"/>
                    <a:pt x="1620" y="1177"/>
                  </a:cubicBezTo>
                  <a:cubicBezTo>
                    <a:pt x="1620" y="1730"/>
                    <a:pt x="1620" y="1730"/>
                    <a:pt x="1620" y="1730"/>
                  </a:cubicBezTo>
                  <a:cubicBezTo>
                    <a:pt x="2350" y="2062"/>
                    <a:pt x="2350" y="2062"/>
                    <a:pt x="2350" y="2062"/>
                  </a:cubicBezTo>
                  <a:cubicBezTo>
                    <a:pt x="2363" y="2057"/>
                    <a:pt x="2381" y="2053"/>
                    <a:pt x="2399" y="2053"/>
                  </a:cubicBezTo>
                  <a:cubicBezTo>
                    <a:pt x="2567" y="2053"/>
                    <a:pt x="2704" y="2186"/>
                    <a:pt x="2704" y="2354"/>
                  </a:cubicBezTo>
                  <a:cubicBezTo>
                    <a:pt x="2704" y="2522"/>
                    <a:pt x="2567" y="2659"/>
                    <a:pt x="2399" y="2659"/>
                  </a:cubicBezTo>
                  <a:cubicBezTo>
                    <a:pt x="2231" y="2659"/>
                    <a:pt x="2093" y="2522"/>
                    <a:pt x="2093" y="2354"/>
                  </a:cubicBezTo>
                  <a:cubicBezTo>
                    <a:pt x="2093" y="2349"/>
                    <a:pt x="2097" y="2341"/>
                    <a:pt x="2097" y="2336"/>
                  </a:cubicBezTo>
                  <a:cubicBezTo>
                    <a:pt x="1288" y="1969"/>
                    <a:pt x="1288" y="1969"/>
                    <a:pt x="1288" y="1969"/>
                  </a:cubicBezTo>
                  <a:cubicBezTo>
                    <a:pt x="602" y="2318"/>
                    <a:pt x="602" y="2318"/>
                    <a:pt x="602" y="2318"/>
                  </a:cubicBezTo>
                  <a:cubicBezTo>
                    <a:pt x="607" y="2332"/>
                    <a:pt x="611" y="2341"/>
                    <a:pt x="611" y="2354"/>
                  </a:cubicBezTo>
                  <a:cubicBezTo>
                    <a:pt x="611" y="2522"/>
                    <a:pt x="474" y="2659"/>
                    <a:pt x="306" y="2659"/>
                  </a:cubicBezTo>
                  <a:cubicBezTo>
                    <a:pt x="137" y="2659"/>
                    <a:pt x="0" y="2522"/>
                    <a:pt x="0" y="2354"/>
                  </a:cubicBezTo>
                  <a:cubicBezTo>
                    <a:pt x="0" y="2186"/>
                    <a:pt x="137" y="2053"/>
                    <a:pt x="306" y="2053"/>
                  </a:cubicBezTo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47" name="Freeform 5"/>
            <p:cNvSpPr>
              <a:spLocks noChangeArrowheads="1"/>
            </p:cNvSpPr>
            <p:nvPr/>
          </p:nvSpPr>
          <p:spPr bwMode="auto">
            <a:xfrm>
              <a:off x="6090179" y="2615392"/>
              <a:ext cx="677157" cy="1100327"/>
            </a:xfrm>
            <a:custGeom>
              <a:avLst/>
              <a:gdLst>
                <a:gd name="T0" fmla="*/ 676202 w 709"/>
                <a:gd name="T1" fmla="*/ 1099371 h 1151"/>
                <a:gd name="T2" fmla="*/ 0 w 709"/>
                <a:gd name="T3" fmla="*/ 1099371 h 1151"/>
                <a:gd name="T4" fmla="*/ 0 w 709"/>
                <a:gd name="T5" fmla="*/ 0 h 1151"/>
                <a:gd name="T6" fmla="*/ 676202 w 709"/>
                <a:gd name="T7" fmla="*/ 0 h 1151"/>
                <a:gd name="T8" fmla="*/ 676202 w 709"/>
                <a:gd name="T9" fmla="*/ 1099371 h 11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9"/>
                <a:gd name="T16" fmla="*/ 0 h 1151"/>
                <a:gd name="T17" fmla="*/ 709 w 709"/>
                <a:gd name="T18" fmla="*/ 1151 h 11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9" h="1151">
                  <a:moveTo>
                    <a:pt x="708" y="1150"/>
                  </a:moveTo>
                  <a:lnTo>
                    <a:pt x="0" y="1150"/>
                  </a:lnTo>
                  <a:lnTo>
                    <a:pt x="0" y="0"/>
                  </a:lnTo>
                  <a:lnTo>
                    <a:pt x="708" y="0"/>
                  </a:lnTo>
                  <a:lnTo>
                    <a:pt x="708" y="1150"/>
                  </a:lnTo>
                </a:path>
              </a:pathLst>
            </a:custGeom>
            <a:solidFill>
              <a:srgbClr val="FED1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48" name="Freeform 6"/>
            <p:cNvSpPr>
              <a:spLocks noChangeArrowheads="1"/>
            </p:cNvSpPr>
            <p:nvPr/>
          </p:nvSpPr>
          <p:spPr bwMode="auto">
            <a:xfrm>
              <a:off x="4939012" y="740605"/>
              <a:ext cx="2348888" cy="1845164"/>
            </a:xfrm>
            <a:custGeom>
              <a:avLst/>
              <a:gdLst>
                <a:gd name="T0" fmla="*/ 475142 w 2452"/>
                <a:gd name="T1" fmla="*/ 856478 h 1926"/>
                <a:gd name="T2" fmla="*/ 475142 w 2452"/>
                <a:gd name="T3" fmla="*/ 856478 h 1926"/>
                <a:gd name="T4" fmla="*/ 1386150 w 2452"/>
                <a:gd name="T5" fmla="*/ 826779 h 1926"/>
                <a:gd name="T6" fmla="*/ 1632343 w 2452"/>
                <a:gd name="T7" fmla="*/ 1000182 h 1926"/>
                <a:gd name="T8" fmla="*/ 1869914 w 2452"/>
                <a:gd name="T9" fmla="*/ 1716788 h 1926"/>
                <a:gd name="T10" fmla="*/ 2009774 w 2452"/>
                <a:gd name="T11" fmla="*/ 1844206 h 1926"/>
                <a:gd name="T12" fmla="*/ 2209028 w 2452"/>
                <a:gd name="T13" fmla="*/ 1250228 h 1926"/>
                <a:gd name="T14" fmla="*/ 1683114 w 2452"/>
                <a:gd name="T15" fmla="*/ 326688 h 1926"/>
                <a:gd name="T16" fmla="*/ 877480 w 2452"/>
                <a:gd name="T17" fmla="*/ 165739 h 1926"/>
                <a:gd name="T18" fmla="*/ 475142 w 2452"/>
                <a:gd name="T19" fmla="*/ 856478 h 19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52"/>
                <a:gd name="T31" fmla="*/ 0 h 1926"/>
                <a:gd name="T32" fmla="*/ 2452 w 2452"/>
                <a:gd name="T33" fmla="*/ 1926 h 19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52" h="1926">
                  <a:moveTo>
                    <a:pt x="496" y="894"/>
                  </a:moveTo>
                  <a:lnTo>
                    <a:pt x="496" y="894"/>
                  </a:lnTo>
                  <a:cubicBezTo>
                    <a:pt x="1447" y="863"/>
                    <a:pt x="1447" y="863"/>
                    <a:pt x="1447" y="863"/>
                  </a:cubicBezTo>
                  <a:cubicBezTo>
                    <a:pt x="1562" y="863"/>
                    <a:pt x="1664" y="934"/>
                    <a:pt x="1704" y="1044"/>
                  </a:cubicBezTo>
                  <a:cubicBezTo>
                    <a:pt x="1952" y="1792"/>
                    <a:pt x="1952" y="1792"/>
                    <a:pt x="1952" y="1792"/>
                  </a:cubicBezTo>
                  <a:cubicBezTo>
                    <a:pt x="2098" y="1925"/>
                    <a:pt x="2098" y="1925"/>
                    <a:pt x="2098" y="1925"/>
                  </a:cubicBezTo>
                  <a:cubicBezTo>
                    <a:pt x="2306" y="1305"/>
                    <a:pt x="2306" y="1305"/>
                    <a:pt x="2306" y="1305"/>
                  </a:cubicBezTo>
                  <a:cubicBezTo>
                    <a:pt x="2451" y="491"/>
                    <a:pt x="1757" y="341"/>
                    <a:pt x="1757" y="341"/>
                  </a:cubicBezTo>
                  <a:cubicBezTo>
                    <a:pt x="1491" y="0"/>
                    <a:pt x="916" y="173"/>
                    <a:pt x="916" y="173"/>
                  </a:cubicBezTo>
                  <a:cubicBezTo>
                    <a:pt x="916" y="173"/>
                    <a:pt x="0" y="389"/>
                    <a:pt x="496" y="894"/>
                  </a:cubicBezTo>
                </a:path>
              </a:pathLst>
            </a:custGeom>
            <a:solidFill>
              <a:srgbClr val="674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49" name="Freeform 7"/>
            <p:cNvSpPr>
              <a:spLocks noChangeArrowheads="1"/>
            </p:cNvSpPr>
            <p:nvPr/>
          </p:nvSpPr>
          <p:spPr bwMode="auto">
            <a:xfrm>
              <a:off x="6614976" y="2238742"/>
              <a:ext cx="423223" cy="427435"/>
            </a:xfrm>
            <a:custGeom>
              <a:avLst/>
              <a:gdLst>
                <a:gd name="T0" fmla="*/ 422276 w 447"/>
                <a:gd name="T1" fmla="*/ 210855 h 448"/>
                <a:gd name="T2" fmla="*/ 422276 w 447"/>
                <a:gd name="T3" fmla="*/ 210855 h 448"/>
                <a:gd name="T4" fmla="*/ 213032 w 447"/>
                <a:gd name="T5" fmla="*/ 426481 h 448"/>
                <a:gd name="T6" fmla="*/ 0 w 447"/>
                <a:gd name="T7" fmla="*/ 210855 h 448"/>
                <a:gd name="T8" fmla="*/ 213032 w 447"/>
                <a:gd name="T9" fmla="*/ 0 h 448"/>
                <a:gd name="T10" fmla="*/ 422276 w 447"/>
                <a:gd name="T11" fmla="*/ 210855 h 4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7"/>
                <a:gd name="T19" fmla="*/ 0 h 448"/>
                <a:gd name="T20" fmla="*/ 447 w 447"/>
                <a:gd name="T21" fmla="*/ 448 h 4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7" h="448">
                  <a:moveTo>
                    <a:pt x="446" y="221"/>
                  </a:moveTo>
                  <a:lnTo>
                    <a:pt x="446" y="221"/>
                  </a:lnTo>
                  <a:cubicBezTo>
                    <a:pt x="446" y="345"/>
                    <a:pt x="349" y="447"/>
                    <a:pt x="225" y="447"/>
                  </a:cubicBezTo>
                  <a:cubicBezTo>
                    <a:pt x="101" y="447"/>
                    <a:pt x="0" y="345"/>
                    <a:pt x="0" y="221"/>
                  </a:cubicBezTo>
                  <a:cubicBezTo>
                    <a:pt x="0" y="97"/>
                    <a:pt x="101" y="0"/>
                    <a:pt x="225" y="0"/>
                  </a:cubicBezTo>
                  <a:cubicBezTo>
                    <a:pt x="349" y="0"/>
                    <a:pt x="446" y="97"/>
                    <a:pt x="446" y="221"/>
                  </a:cubicBezTo>
                </a:path>
              </a:pathLst>
            </a:custGeom>
            <a:solidFill>
              <a:srgbClr val="FED1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0" name="Freeform 8"/>
            <p:cNvSpPr>
              <a:spLocks noChangeArrowheads="1"/>
            </p:cNvSpPr>
            <p:nvPr/>
          </p:nvSpPr>
          <p:spPr bwMode="auto">
            <a:xfrm>
              <a:off x="4744330" y="3660703"/>
              <a:ext cx="3643950" cy="4693317"/>
            </a:xfrm>
            <a:custGeom>
              <a:avLst/>
              <a:gdLst>
                <a:gd name="T0" fmla="*/ 2774425 w 3801"/>
                <a:gd name="T1" fmla="*/ 2587796 h 4895"/>
                <a:gd name="T2" fmla="*/ 2774425 w 3801"/>
                <a:gd name="T3" fmla="*/ 2587796 h 4895"/>
                <a:gd name="T4" fmla="*/ 3007385 w 3801"/>
                <a:gd name="T5" fmla="*/ 428583 h 4895"/>
                <a:gd name="T6" fmla="*/ 3481933 w 3801"/>
                <a:gd name="T7" fmla="*/ 0 h 4895"/>
                <a:gd name="T8" fmla="*/ 3642991 w 3801"/>
                <a:gd name="T9" fmla="*/ 0 h 4895"/>
                <a:gd name="T10" fmla="*/ 3198163 w 3801"/>
                <a:gd name="T11" fmla="*/ 4106533 h 4895"/>
                <a:gd name="T12" fmla="*/ 2549135 w 3801"/>
                <a:gd name="T13" fmla="*/ 4692358 h 4895"/>
                <a:gd name="T14" fmla="*/ 2544342 w 3801"/>
                <a:gd name="T15" fmla="*/ 4692358 h 4895"/>
                <a:gd name="T16" fmla="*/ 754483 w 3801"/>
                <a:gd name="T17" fmla="*/ 4692358 h 4895"/>
                <a:gd name="T18" fmla="*/ 0 w 3801"/>
                <a:gd name="T19" fmla="*/ 3936825 h 4895"/>
                <a:gd name="T20" fmla="*/ 0 w 3801"/>
                <a:gd name="T21" fmla="*/ 3368258 h 4895"/>
                <a:gd name="T22" fmla="*/ 780367 w 3801"/>
                <a:gd name="T23" fmla="*/ 2587796 h 4895"/>
                <a:gd name="T24" fmla="*/ 2774425 w 3801"/>
                <a:gd name="T25" fmla="*/ 2587796 h 48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801"/>
                <a:gd name="T40" fmla="*/ 0 h 4895"/>
                <a:gd name="T41" fmla="*/ 3801 w 3801"/>
                <a:gd name="T42" fmla="*/ 4895 h 48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801" h="4895">
                  <a:moveTo>
                    <a:pt x="2894" y="2699"/>
                  </a:moveTo>
                  <a:lnTo>
                    <a:pt x="2894" y="2699"/>
                  </a:lnTo>
                  <a:cubicBezTo>
                    <a:pt x="3137" y="447"/>
                    <a:pt x="3137" y="447"/>
                    <a:pt x="3137" y="447"/>
                  </a:cubicBezTo>
                  <a:cubicBezTo>
                    <a:pt x="3163" y="195"/>
                    <a:pt x="3375" y="0"/>
                    <a:pt x="3632" y="0"/>
                  </a:cubicBezTo>
                  <a:cubicBezTo>
                    <a:pt x="3800" y="0"/>
                    <a:pt x="3800" y="0"/>
                    <a:pt x="3800" y="0"/>
                  </a:cubicBezTo>
                  <a:cubicBezTo>
                    <a:pt x="3336" y="4283"/>
                    <a:pt x="3336" y="4283"/>
                    <a:pt x="3336" y="4283"/>
                  </a:cubicBezTo>
                  <a:cubicBezTo>
                    <a:pt x="3301" y="4629"/>
                    <a:pt x="3008" y="4894"/>
                    <a:pt x="2659" y="4894"/>
                  </a:cubicBezTo>
                  <a:cubicBezTo>
                    <a:pt x="2654" y="4894"/>
                    <a:pt x="2654" y="4894"/>
                    <a:pt x="2654" y="4894"/>
                  </a:cubicBezTo>
                  <a:cubicBezTo>
                    <a:pt x="787" y="4894"/>
                    <a:pt x="787" y="4894"/>
                    <a:pt x="787" y="4894"/>
                  </a:cubicBezTo>
                  <a:cubicBezTo>
                    <a:pt x="354" y="4894"/>
                    <a:pt x="0" y="4540"/>
                    <a:pt x="0" y="4106"/>
                  </a:cubicBezTo>
                  <a:cubicBezTo>
                    <a:pt x="0" y="3513"/>
                    <a:pt x="0" y="3513"/>
                    <a:pt x="0" y="3513"/>
                  </a:cubicBezTo>
                  <a:cubicBezTo>
                    <a:pt x="0" y="3062"/>
                    <a:pt x="367" y="2699"/>
                    <a:pt x="814" y="2699"/>
                  </a:cubicBezTo>
                  <a:lnTo>
                    <a:pt x="2894" y="2699"/>
                  </a:lnTo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1" name="Freeform 9"/>
            <p:cNvSpPr>
              <a:spLocks noChangeArrowheads="1"/>
            </p:cNvSpPr>
            <p:nvPr/>
          </p:nvSpPr>
          <p:spPr bwMode="auto">
            <a:xfrm>
              <a:off x="4744330" y="6250703"/>
              <a:ext cx="2776343" cy="1379641"/>
            </a:xfrm>
            <a:custGeom>
              <a:avLst/>
              <a:gdLst>
                <a:gd name="T0" fmla="*/ 0 w 2895"/>
                <a:gd name="T1" fmla="*/ 1378686 h 1444"/>
                <a:gd name="T2" fmla="*/ 0 w 2895"/>
                <a:gd name="T3" fmla="*/ 1378686 h 1444"/>
                <a:gd name="T4" fmla="*/ 2567278 w 2895"/>
                <a:gd name="T5" fmla="*/ 1378686 h 1444"/>
                <a:gd name="T6" fmla="*/ 2775384 w 2895"/>
                <a:gd name="T7" fmla="*/ 0 h 1444"/>
                <a:gd name="T8" fmla="*/ 542801 w 2895"/>
                <a:gd name="T9" fmla="*/ 0 h 1444"/>
                <a:gd name="T10" fmla="*/ 0 w 2895"/>
                <a:gd name="T11" fmla="*/ 541729 h 1444"/>
                <a:gd name="T12" fmla="*/ 0 w 2895"/>
                <a:gd name="T13" fmla="*/ 1378686 h 14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95"/>
                <a:gd name="T22" fmla="*/ 0 h 1444"/>
                <a:gd name="T23" fmla="*/ 2895 w 2895"/>
                <a:gd name="T24" fmla="*/ 1444 h 14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95" h="1444">
                  <a:moveTo>
                    <a:pt x="0" y="1443"/>
                  </a:moveTo>
                  <a:lnTo>
                    <a:pt x="0" y="1443"/>
                  </a:lnTo>
                  <a:cubicBezTo>
                    <a:pt x="2677" y="1443"/>
                    <a:pt x="2677" y="1443"/>
                    <a:pt x="2677" y="1443"/>
                  </a:cubicBezTo>
                  <a:cubicBezTo>
                    <a:pt x="2894" y="0"/>
                    <a:pt x="2894" y="0"/>
                    <a:pt x="2894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256" y="0"/>
                    <a:pt x="0" y="253"/>
                    <a:pt x="0" y="567"/>
                  </a:cubicBezTo>
                  <a:lnTo>
                    <a:pt x="0" y="1443"/>
                  </a:lnTo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2" name="Freeform 10"/>
            <p:cNvSpPr>
              <a:spLocks noChangeArrowheads="1"/>
            </p:cNvSpPr>
            <p:nvPr/>
          </p:nvSpPr>
          <p:spPr bwMode="auto">
            <a:xfrm>
              <a:off x="4054476" y="6170294"/>
              <a:ext cx="1417797" cy="545931"/>
            </a:xfrm>
            <a:custGeom>
              <a:avLst/>
              <a:gdLst>
                <a:gd name="T0" fmla="*/ 0 w 1483"/>
                <a:gd name="T1" fmla="*/ 544977 h 572"/>
                <a:gd name="T2" fmla="*/ 0 w 1483"/>
                <a:gd name="T3" fmla="*/ 544977 h 572"/>
                <a:gd name="T4" fmla="*/ 152009 w 1483"/>
                <a:gd name="T5" fmla="*/ 308279 h 572"/>
                <a:gd name="T6" fmla="*/ 710333 w 1483"/>
                <a:gd name="T7" fmla="*/ 72536 h 572"/>
                <a:gd name="T8" fmla="*/ 1293513 w 1483"/>
                <a:gd name="T9" fmla="*/ 67764 h 572"/>
                <a:gd name="T10" fmla="*/ 1416841 w 1483"/>
                <a:gd name="T11" fmla="*/ 0 h 572"/>
                <a:gd name="T12" fmla="*/ 1416841 w 1483"/>
                <a:gd name="T13" fmla="*/ 544977 h 572"/>
                <a:gd name="T14" fmla="*/ 0 w 1483"/>
                <a:gd name="T15" fmla="*/ 544977 h 57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83"/>
                <a:gd name="T25" fmla="*/ 0 h 572"/>
                <a:gd name="T26" fmla="*/ 1483 w 1483"/>
                <a:gd name="T27" fmla="*/ 572 h 57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83" h="572">
                  <a:moveTo>
                    <a:pt x="0" y="571"/>
                  </a:moveTo>
                  <a:lnTo>
                    <a:pt x="0" y="571"/>
                  </a:lnTo>
                  <a:cubicBezTo>
                    <a:pt x="39" y="483"/>
                    <a:pt x="88" y="394"/>
                    <a:pt x="159" y="323"/>
                  </a:cubicBezTo>
                  <a:cubicBezTo>
                    <a:pt x="314" y="164"/>
                    <a:pt x="522" y="76"/>
                    <a:pt x="743" y="76"/>
                  </a:cubicBezTo>
                  <a:cubicBezTo>
                    <a:pt x="743" y="76"/>
                    <a:pt x="1225" y="76"/>
                    <a:pt x="1353" y="71"/>
                  </a:cubicBezTo>
                  <a:cubicBezTo>
                    <a:pt x="1424" y="67"/>
                    <a:pt x="1460" y="31"/>
                    <a:pt x="1482" y="0"/>
                  </a:cubicBezTo>
                  <a:cubicBezTo>
                    <a:pt x="1482" y="571"/>
                    <a:pt x="1482" y="571"/>
                    <a:pt x="1482" y="571"/>
                  </a:cubicBezTo>
                  <a:lnTo>
                    <a:pt x="0" y="571"/>
                  </a:lnTo>
                </a:path>
              </a:pathLst>
            </a:custGeom>
            <a:solidFill>
              <a:srgbClr val="3A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3" name="Freeform 11"/>
            <p:cNvSpPr>
              <a:spLocks noChangeArrowheads="1"/>
            </p:cNvSpPr>
            <p:nvPr/>
          </p:nvSpPr>
          <p:spPr bwMode="auto">
            <a:xfrm>
              <a:off x="3195334" y="9873318"/>
              <a:ext cx="1629409" cy="562860"/>
            </a:xfrm>
            <a:custGeom>
              <a:avLst/>
              <a:gdLst>
                <a:gd name="T0" fmla="*/ 981088 w 1704"/>
                <a:gd name="T1" fmla="*/ 0 h 590"/>
                <a:gd name="T2" fmla="*/ 0 w 1704"/>
                <a:gd name="T3" fmla="*/ 375876 h 590"/>
                <a:gd name="T4" fmla="*/ 0 w 1704"/>
                <a:gd name="T5" fmla="*/ 561906 h 590"/>
                <a:gd name="T6" fmla="*/ 1628453 w 1704"/>
                <a:gd name="T7" fmla="*/ 561906 h 590"/>
                <a:gd name="T8" fmla="*/ 1628453 w 1704"/>
                <a:gd name="T9" fmla="*/ 4770 h 590"/>
                <a:gd name="T10" fmla="*/ 981088 w 1704"/>
                <a:gd name="T11" fmla="*/ 0 h 5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04"/>
                <a:gd name="T19" fmla="*/ 0 h 590"/>
                <a:gd name="T20" fmla="*/ 1704 w 1704"/>
                <a:gd name="T21" fmla="*/ 590 h 5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04" h="590">
                  <a:moveTo>
                    <a:pt x="1026" y="0"/>
                  </a:moveTo>
                  <a:lnTo>
                    <a:pt x="0" y="394"/>
                  </a:lnTo>
                  <a:lnTo>
                    <a:pt x="0" y="589"/>
                  </a:lnTo>
                  <a:lnTo>
                    <a:pt x="1703" y="589"/>
                  </a:lnTo>
                  <a:lnTo>
                    <a:pt x="1703" y="5"/>
                  </a:lnTo>
                  <a:lnTo>
                    <a:pt x="1026" y="0"/>
                  </a:lnTo>
                </a:path>
              </a:pathLst>
            </a:custGeom>
            <a:solidFill>
              <a:srgbClr val="2E2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4" name="Freeform 12"/>
            <p:cNvSpPr>
              <a:spLocks noChangeArrowheads="1"/>
            </p:cNvSpPr>
            <p:nvPr/>
          </p:nvSpPr>
          <p:spPr bwMode="auto">
            <a:xfrm>
              <a:off x="3195334" y="9873318"/>
              <a:ext cx="1629409" cy="562860"/>
            </a:xfrm>
            <a:custGeom>
              <a:avLst/>
              <a:gdLst>
                <a:gd name="T0" fmla="*/ 981088 w 1704"/>
                <a:gd name="T1" fmla="*/ 0 h 590"/>
                <a:gd name="T2" fmla="*/ 0 w 1704"/>
                <a:gd name="T3" fmla="*/ 375876 h 590"/>
                <a:gd name="T4" fmla="*/ 0 w 1704"/>
                <a:gd name="T5" fmla="*/ 561906 h 590"/>
                <a:gd name="T6" fmla="*/ 1628453 w 1704"/>
                <a:gd name="T7" fmla="*/ 561906 h 590"/>
                <a:gd name="T8" fmla="*/ 1628453 w 1704"/>
                <a:gd name="T9" fmla="*/ 4770 h 590"/>
                <a:gd name="T10" fmla="*/ 981088 w 1704"/>
                <a:gd name="T11" fmla="*/ 0 h 5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04"/>
                <a:gd name="T19" fmla="*/ 0 h 590"/>
                <a:gd name="T20" fmla="*/ 1704 w 1704"/>
                <a:gd name="T21" fmla="*/ 590 h 5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04" h="590">
                  <a:moveTo>
                    <a:pt x="1026" y="0"/>
                  </a:moveTo>
                  <a:lnTo>
                    <a:pt x="0" y="394"/>
                  </a:lnTo>
                  <a:lnTo>
                    <a:pt x="0" y="589"/>
                  </a:lnTo>
                  <a:lnTo>
                    <a:pt x="1703" y="589"/>
                  </a:lnTo>
                  <a:lnTo>
                    <a:pt x="1703" y="5"/>
                  </a:lnTo>
                  <a:lnTo>
                    <a:pt x="1026" y="0"/>
                  </a:lnTo>
                </a:path>
              </a:pathLst>
            </a:custGeom>
            <a:solidFill>
              <a:srgbClr val="2E2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5" name="Freeform 13"/>
            <p:cNvSpPr>
              <a:spLocks noChangeArrowheads="1"/>
            </p:cNvSpPr>
            <p:nvPr/>
          </p:nvSpPr>
          <p:spPr bwMode="auto">
            <a:xfrm>
              <a:off x="5010960" y="3233268"/>
              <a:ext cx="2221921" cy="4062745"/>
            </a:xfrm>
            <a:custGeom>
              <a:avLst/>
              <a:gdLst>
                <a:gd name="T0" fmla="*/ 445534 w 2319"/>
                <a:gd name="T1" fmla="*/ 3335748 h 4236"/>
                <a:gd name="T2" fmla="*/ 445534 w 2319"/>
                <a:gd name="T3" fmla="*/ 3335748 h 4236"/>
                <a:gd name="T4" fmla="*/ 873821 w 2319"/>
                <a:gd name="T5" fmla="*/ 280057 h 4236"/>
                <a:gd name="T6" fmla="*/ 1759141 w 2319"/>
                <a:gd name="T7" fmla="*/ 0 h 4236"/>
                <a:gd name="T8" fmla="*/ 1988135 w 2319"/>
                <a:gd name="T9" fmla="*/ 212920 h 4236"/>
                <a:gd name="T10" fmla="*/ 2220963 w 2319"/>
                <a:gd name="T11" fmla="*/ 700143 h 4236"/>
                <a:gd name="T12" fmla="*/ 2220963 w 2319"/>
                <a:gd name="T13" fmla="*/ 2911826 h 4236"/>
                <a:gd name="T14" fmla="*/ 1073114 w 2319"/>
                <a:gd name="T15" fmla="*/ 4061786 h 4236"/>
                <a:gd name="T16" fmla="*/ 0 w 2319"/>
                <a:gd name="T17" fmla="*/ 4061786 h 4236"/>
                <a:gd name="T18" fmla="*/ 445534 w 2319"/>
                <a:gd name="T19" fmla="*/ 3335748 h 42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19"/>
                <a:gd name="T31" fmla="*/ 0 h 4236"/>
                <a:gd name="T32" fmla="*/ 2319 w 2319"/>
                <a:gd name="T33" fmla="*/ 4236 h 42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19" h="4236">
                  <a:moveTo>
                    <a:pt x="465" y="3478"/>
                  </a:moveTo>
                  <a:lnTo>
                    <a:pt x="465" y="3478"/>
                  </a:lnTo>
                  <a:cubicBezTo>
                    <a:pt x="465" y="3000"/>
                    <a:pt x="465" y="673"/>
                    <a:pt x="912" y="292"/>
                  </a:cubicBezTo>
                  <a:cubicBezTo>
                    <a:pt x="1836" y="0"/>
                    <a:pt x="1836" y="0"/>
                    <a:pt x="1836" y="0"/>
                  </a:cubicBezTo>
                  <a:cubicBezTo>
                    <a:pt x="2075" y="222"/>
                    <a:pt x="2075" y="222"/>
                    <a:pt x="2075" y="222"/>
                  </a:cubicBezTo>
                  <a:cubicBezTo>
                    <a:pt x="2221" y="341"/>
                    <a:pt x="2318" y="522"/>
                    <a:pt x="2318" y="730"/>
                  </a:cubicBezTo>
                  <a:cubicBezTo>
                    <a:pt x="2318" y="3036"/>
                    <a:pt x="2318" y="3036"/>
                    <a:pt x="2318" y="3036"/>
                  </a:cubicBezTo>
                  <a:cubicBezTo>
                    <a:pt x="2318" y="3699"/>
                    <a:pt x="1783" y="4235"/>
                    <a:pt x="1120" y="4235"/>
                  </a:cubicBezTo>
                  <a:cubicBezTo>
                    <a:pt x="0" y="4235"/>
                    <a:pt x="0" y="4235"/>
                    <a:pt x="0" y="4235"/>
                  </a:cubicBezTo>
                  <a:lnTo>
                    <a:pt x="465" y="3478"/>
                  </a:lnTo>
                </a:path>
              </a:pathLst>
            </a:custGeom>
            <a:solidFill>
              <a:srgbClr val="1795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6" name="Freeform 14"/>
            <p:cNvSpPr>
              <a:spLocks noChangeArrowheads="1"/>
            </p:cNvSpPr>
            <p:nvPr/>
          </p:nvSpPr>
          <p:spPr bwMode="auto">
            <a:xfrm>
              <a:off x="3935974" y="6106814"/>
              <a:ext cx="3296907" cy="3660703"/>
            </a:xfrm>
            <a:custGeom>
              <a:avLst/>
              <a:gdLst>
                <a:gd name="T0" fmla="*/ 789954 w 3439"/>
                <a:gd name="T1" fmla="*/ 372876 h 3819"/>
                <a:gd name="T2" fmla="*/ 789954 w 3439"/>
                <a:gd name="T3" fmla="*/ 372876 h 3819"/>
                <a:gd name="T4" fmla="*/ 230084 w 3439"/>
                <a:gd name="T5" fmla="*/ 610596 h 3819"/>
                <a:gd name="T6" fmla="*/ 8628 w 3439"/>
                <a:gd name="T7" fmla="*/ 1174224 h 3819"/>
                <a:gd name="T8" fmla="*/ 46975 w 3439"/>
                <a:gd name="T9" fmla="*/ 3659744 h 3819"/>
                <a:gd name="T10" fmla="*/ 861855 w 3439"/>
                <a:gd name="T11" fmla="*/ 3647283 h 3819"/>
                <a:gd name="T12" fmla="*/ 819673 w 3439"/>
                <a:gd name="T13" fmla="*/ 1187644 h 3819"/>
                <a:gd name="T14" fmla="*/ 1073724 w 3439"/>
                <a:gd name="T15" fmla="*/ 1187644 h 3819"/>
                <a:gd name="T16" fmla="*/ 1073724 w 3439"/>
                <a:gd name="T17" fmla="*/ 1187644 h 3819"/>
                <a:gd name="T18" fmla="*/ 2147447 w 3439"/>
                <a:gd name="T19" fmla="*/ 1187644 h 3819"/>
                <a:gd name="T20" fmla="*/ 3295948 w 3439"/>
                <a:gd name="T21" fmla="*/ 38342 h 3819"/>
                <a:gd name="T22" fmla="*/ 3295948 w 3439"/>
                <a:gd name="T23" fmla="*/ 0 h 3819"/>
                <a:gd name="T24" fmla="*/ 1523346 w 3439"/>
                <a:gd name="T25" fmla="*/ 0 h 3819"/>
                <a:gd name="T26" fmla="*/ 1523346 w 3439"/>
                <a:gd name="T27" fmla="*/ 254016 h 3819"/>
                <a:gd name="T28" fmla="*/ 1374750 w 3439"/>
                <a:gd name="T29" fmla="*/ 369042 h 3819"/>
                <a:gd name="T30" fmla="*/ 789954 w 3439"/>
                <a:gd name="T31" fmla="*/ 372876 h 381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439"/>
                <a:gd name="T49" fmla="*/ 0 h 3819"/>
                <a:gd name="T50" fmla="*/ 3439 w 3439"/>
                <a:gd name="T51" fmla="*/ 3819 h 381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439" h="3819">
                  <a:moveTo>
                    <a:pt x="824" y="389"/>
                  </a:moveTo>
                  <a:lnTo>
                    <a:pt x="824" y="389"/>
                  </a:lnTo>
                  <a:cubicBezTo>
                    <a:pt x="602" y="389"/>
                    <a:pt x="394" y="478"/>
                    <a:pt x="240" y="637"/>
                  </a:cubicBezTo>
                  <a:cubicBezTo>
                    <a:pt x="85" y="796"/>
                    <a:pt x="0" y="1004"/>
                    <a:pt x="9" y="1225"/>
                  </a:cubicBezTo>
                  <a:cubicBezTo>
                    <a:pt x="49" y="3818"/>
                    <a:pt x="49" y="3818"/>
                    <a:pt x="49" y="3818"/>
                  </a:cubicBezTo>
                  <a:cubicBezTo>
                    <a:pt x="899" y="3805"/>
                    <a:pt x="899" y="3805"/>
                    <a:pt x="899" y="3805"/>
                  </a:cubicBezTo>
                  <a:cubicBezTo>
                    <a:pt x="855" y="1239"/>
                    <a:pt x="855" y="1239"/>
                    <a:pt x="855" y="1239"/>
                  </a:cubicBezTo>
                  <a:cubicBezTo>
                    <a:pt x="1120" y="1239"/>
                    <a:pt x="1120" y="1239"/>
                    <a:pt x="1120" y="1239"/>
                  </a:cubicBezTo>
                  <a:cubicBezTo>
                    <a:pt x="2240" y="1239"/>
                    <a:pt x="2240" y="1239"/>
                    <a:pt x="2240" y="1239"/>
                  </a:cubicBezTo>
                  <a:cubicBezTo>
                    <a:pt x="2903" y="1239"/>
                    <a:pt x="3438" y="703"/>
                    <a:pt x="3438" y="40"/>
                  </a:cubicBezTo>
                  <a:cubicBezTo>
                    <a:pt x="3438" y="0"/>
                    <a:pt x="3438" y="0"/>
                    <a:pt x="3438" y="0"/>
                  </a:cubicBezTo>
                  <a:cubicBezTo>
                    <a:pt x="1589" y="0"/>
                    <a:pt x="1589" y="0"/>
                    <a:pt x="1589" y="0"/>
                  </a:cubicBezTo>
                  <a:cubicBezTo>
                    <a:pt x="1589" y="265"/>
                    <a:pt x="1589" y="265"/>
                    <a:pt x="1589" y="265"/>
                  </a:cubicBezTo>
                  <a:cubicBezTo>
                    <a:pt x="1589" y="265"/>
                    <a:pt x="1562" y="376"/>
                    <a:pt x="1434" y="385"/>
                  </a:cubicBezTo>
                  <a:cubicBezTo>
                    <a:pt x="1301" y="389"/>
                    <a:pt x="824" y="389"/>
                    <a:pt x="824" y="389"/>
                  </a:cubicBezTo>
                </a:path>
              </a:pathLst>
            </a:custGeom>
            <a:solidFill>
              <a:srgbClr val="3A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7" name="Freeform 15"/>
            <p:cNvSpPr>
              <a:spLocks noChangeArrowheads="1"/>
            </p:cNvSpPr>
            <p:nvPr/>
          </p:nvSpPr>
          <p:spPr bwMode="auto">
            <a:xfrm>
              <a:off x="0" y="3055523"/>
              <a:ext cx="4448074" cy="5302729"/>
            </a:xfrm>
            <a:custGeom>
              <a:avLst/>
              <a:gdLst>
                <a:gd name="T0" fmla="*/ 0 w 4638"/>
                <a:gd name="T1" fmla="*/ 5301770 h 5528"/>
                <a:gd name="T2" fmla="*/ 4447115 w 4638"/>
                <a:gd name="T3" fmla="*/ 5301770 h 5528"/>
                <a:gd name="T4" fmla="*/ 4447115 w 4638"/>
                <a:gd name="T5" fmla="*/ 0 h 5528"/>
                <a:gd name="T6" fmla="*/ 0 w 4638"/>
                <a:gd name="T7" fmla="*/ 0 h 5528"/>
                <a:gd name="T8" fmla="*/ 0 w 4638"/>
                <a:gd name="T9" fmla="*/ 5301770 h 55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8"/>
                <a:gd name="T16" fmla="*/ 0 h 5528"/>
                <a:gd name="T17" fmla="*/ 4638 w 4638"/>
                <a:gd name="T18" fmla="*/ 5528 h 55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8" h="5528">
                  <a:moveTo>
                    <a:pt x="0" y="5527"/>
                  </a:moveTo>
                  <a:lnTo>
                    <a:pt x="4637" y="5527"/>
                  </a:lnTo>
                  <a:lnTo>
                    <a:pt x="4637" y="0"/>
                  </a:lnTo>
                  <a:lnTo>
                    <a:pt x="0" y="0"/>
                  </a:lnTo>
                  <a:lnTo>
                    <a:pt x="0" y="5527"/>
                  </a:lnTo>
                </a:path>
              </a:pathLst>
            </a:custGeom>
            <a:solidFill>
              <a:srgbClr val="C49A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8" name="Freeform 16"/>
            <p:cNvSpPr>
              <a:spLocks noChangeArrowheads="1"/>
            </p:cNvSpPr>
            <p:nvPr/>
          </p:nvSpPr>
          <p:spPr bwMode="auto">
            <a:xfrm>
              <a:off x="0" y="3055523"/>
              <a:ext cx="4448074" cy="5302729"/>
            </a:xfrm>
            <a:custGeom>
              <a:avLst/>
              <a:gdLst>
                <a:gd name="T0" fmla="*/ 0 w 4638"/>
                <a:gd name="T1" fmla="*/ 5301770 h 5528"/>
                <a:gd name="T2" fmla="*/ 4447115 w 4638"/>
                <a:gd name="T3" fmla="*/ 5301770 h 5528"/>
                <a:gd name="T4" fmla="*/ 4447115 w 4638"/>
                <a:gd name="T5" fmla="*/ 0 h 5528"/>
                <a:gd name="T6" fmla="*/ 0 w 4638"/>
                <a:gd name="T7" fmla="*/ 0 h 5528"/>
                <a:gd name="T8" fmla="*/ 0 w 4638"/>
                <a:gd name="T9" fmla="*/ 5301770 h 55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8"/>
                <a:gd name="T16" fmla="*/ 0 h 5528"/>
                <a:gd name="T17" fmla="*/ 4638 w 4638"/>
                <a:gd name="T18" fmla="*/ 5528 h 55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8" h="5528">
                  <a:moveTo>
                    <a:pt x="0" y="5527"/>
                  </a:moveTo>
                  <a:lnTo>
                    <a:pt x="4637" y="5527"/>
                  </a:lnTo>
                  <a:lnTo>
                    <a:pt x="4637" y="0"/>
                  </a:lnTo>
                  <a:lnTo>
                    <a:pt x="0" y="0"/>
                  </a:lnTo>
                  <a:lnTo>
                    <a:pt x="0" y="5527"/>
                  </a:lnTo>
                </a:path>
              </a:pathLst>
            </a:custGeom>
            <a:solidFill>
              <a:srgbClr val="C49A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9" name="Freeform 17"/>
            <p:cNvSpPr>
              <a:spLocks noChangeArrowheads="1"/>
            </p:cNvSpPr>
            <p:nvPr/>
          </p:nvSpPr>
          <p:spPr bwMode="auto">
            <a:xfrm>
              <a:off x="2103418" y="4130458"/>
              <a:ext cx="922626" cy="1980588"/>
            </a:xfrm>
            <a:custGeom>
              <a:avLst/>
              <a:gdLst>
                <a:gd name="T0" fmla="*/ 921671 w 966"/>
                <a:gd name="T1" fmla="*/ 0 h 2067"/>
                <a:gd name="T2" fmla="*/ 0 w 966"/>
                <a:gd name="T3" fmla="*/ 0 h 2067"/>
                <a:gd name="T4" fmla="*/ 0 w 966"/>
                <a:gd name="T5" fmla="*/ 1979630 h 2067"/>
                <a:gd name="T6" fmla="*/ 42979 w 966"/>
                <a:gd name="T7" fmla="*/ 1979630 h 2067"/>
                <a:gd name="T8" fmla="*/ 42979 w 966"/>
                <a:gd name="T9" fmla="*/ 24913 h 2067"/>
                <a:gd name="T10" fmla="*/ 921671 w 966"/>
                <a:gd name="T11" fmla="*/ 24913 h 2067"/>
                <a:gd name="T12" fmla="*/ 921671 w 966"/>
                <a:gd name="T13" fmla="*/ 0 h 20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66"/>
                <a:gd name="T22" fmla="*/ 0 h 2067"/>
                <a:gd name="T23" fmla="*/ 966 w 966"/>
                <a:gd name="T24" fmla="*/ 2067 h 206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66" h="2067">
                  <a:moveTo>
                    <a:pt x="965" y="0"/>
                  </a:moveTo>
                  <a:lnTo>
                    <a:pt x="0" y="0"/>
                  </a:lnTo>
                  <a:lnTo>
                    <a:pt x="0" y="2066"/>
                  </a:lnTo>
                  <a:lnTo>
                    <a:pt x="45" y="2066"/>
                  </a:lnTo>
                  <a:lnTo>
                    <a:pt x="45" y="26"/>
                  </a:lnTo>
                  <a:lnTo>
                    <a:pt x="965" y="26"/>
                  </a:lnTo>
                  <a:lnTo>
                    <a:pt x="965" y="0"/>
                  </a:ln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60" name="Freeform 18"/>
            <p:cNvSpPr>
              <a:spLocks noChangeArrowheads="1"/>
            </p:cNvSpPr>
            <p:nvPr/>
          </p:nvSpPr>
          <p:spPr bwMode="auto">
            <a:xfrm>
              <a:off x="2103418" y="4130458"/>
              <a:ext cx="922626" cy="1980588"/>
            </a:xfrm>
            <a:custGeom>
              <a:avLst/>
              <a:gdLst>
                <a:gd name="T0" fmla="*/ 921671 w 966"/>
                <a:gd name="T1" fmla="*/ 0 h 2067"/>
                <a:gd name="T2" fmla="*/ 0 w 966"/>
                <a:gd name="T3" fmla="*/ 0 h 2067"/>
                <a:gd name="T4" fmla="*/ 0 w 966"/>
                <a:gd name="T5" fmla="*/ 1979630 h 2067"/>
                <a:gd name="T6" fmla="*/ 42979 w 966"/>
                <a:gd name="T7" fmla="*/ 1979630 h 2067"/>
                <a:gd name="T8" fmla="*/ 42979 w 966"/>
                <a:gd name="T9" fmla="*/ 24913 h 2067"/>
                <a:gd name="T10" fmla="*/ 921671 w 966"/>
                <a:gd name="T11" fmla="*/ 24913 h 2067"/>
                <a:gd name="T12" fmla="*/ 921671 w 966"/>
                <a:gd name="T13" fmla="*/ 0 h 20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66"/>
                <a:gd name="T22" fmla="*/ 0 h 2067"/>
                <a:gd name="T23" fmla="*/ 966 w 966"/>
                <a:gd name="T24" fmla="*/ 2067 h 206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66" h="2067">
                  <a:moveTo>
                    <a:pt x="965" y="0"/>
                  </a:moveTo>
                  <a:lnTo>
                    <a:pt x="0" y="0"/>
                  </a:lnTo>
                  <a:lnTo>
                    <a:pt x="0" y="2066"/>
                  </a:lnTo>
                  <a:lnTo>
                    <a:pt x="45" y="2066"/>
                  </a:lnTo>
                  <a:lnTo>
                    <a:pt x="45" y="26"/>
                  </a:lnTo>
                  <a:lnTo>
                    <a:pt x="965" y="26"/>
                  </a:lnTo>
                  <a:lnTo>
                    <a:pt x="965" y="0"/>
                  </a:ln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61" name="Freeform 19"/>
            <p:cNvSpPr>
              <a:spLocks noChangeArrowheads="1"/>
            </p:cNvSpPr>
            <p:nvPr/>
          </p:nvSpPr>
          <p:spPr bwMode="auto">
            <a:xfrm>
              <a:off x="2145741" y="4151618"/>
              <a:ext cx="922626" cy="1976356"/>
            </a:xfrm>
            <a:custGeom>
              <a:avLst/>
              <a:gdLst>
                <a:gd name="T0" fmla="*/ 0 w 966"/>
                <a:gd name="T1" fmla="*/ 1975398 h 2063"/>
                <a:gd name="T2" fmla="*/ 921671 w 966"/>
                <a:gd name="T3" fmla="*/ 1975398 h 2063"/>
                <a:gd name="T4" fmla="*/ 921671 w 966"/>
                <a:gd name="T5" fmla="*/ 0 h 2063"/>
                <a:gd name="T6" fmla="*/ 0 w 966"/>
                <a:gd name="T7" fmla="*/ 0 h 2063"/>
                <a:gd name="T8" fmla="*/ 0 w 966"/>
                <a:gd name="T9" fmla="*/ 1975398 h 20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6"/>
                <a:gd name="T16" fmla="*/ 0 h 2063"/>
                <a:gd name="T17" fmla="*/ 966 w 966"/>
                <a:gd name="T18" fmla="*/ 2063 h 20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6" h="2063">
                  <a:moveTo>
                    <a:pt x="0" y="2062"/>
                  </a:moveTo>
                  <a:lnTo>
                    <a:pt x="965" y="2062"/>
                  </a:lnTo>
                  <a:lnTo>
                    <a:pt x="965" y="0"/>
                  </a:lnTo>
                  <a:lnTo>
                    <a:pt x="0" y="0"/>
                  </a:lnTo>
                  <a:lnTo>
                    <a:pt x="0" y="2062"/>
                  </a:lnTo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62" name="Freeform 20"/>
            <p:cNvSpPr>
              <a:spLocks noChangeArrowheads="1"/>
            </p:cNvSpPr>
            <p:nvPr/>
          </p:nvSpPr>
          <p:spPr bwMode="auto">
            <a:xfrm>
              <a:off x="2145741" y="4151618"/>
              <a:ext cx="922626" cy="1976356"/>
            </a:xfrm>
            <a:custGeom>
              <a:avLst/>
              <a:gdLst>
                <a:gd name="T0" fmla="*/ 0 w 966"/>
                <a:gd name="T1" fmla="*/ 1975398 h 2063"/>
                <a:gd name="T2" fmla="*/ 921671 w 966"/>
                <a:gd name="T3" fmla="*/ 1975398 h 2063"/>
                <a:gd name="T4" fmla="*/ 921671 w 966"/>
                <a:gd name="T5" fmla="*/ 0 h 2063"/>
                <a:gd name="T6" fmla="*/ 0 w 966"/>
                <a:gd name="T7" fmla="*/ 0 h 2063"/>
                <a:gd name="T8" fmla="*/ 0 w 966"/>
                <a:gd name="T9" fmla="*/ 1975398 h 20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6"/>
                <a:gd name="T16" fmla="*/ 0 h 2063"/>
                <a:gd name="T17" fmla="*/ 966 w 966"/>
                <a:gd name="T18" fmla="*/ 2063 h 20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6" h="2063">
                  <a:moveTo>
                    <a:pt x="0" y="2062"/>
                  </a:moveTo>
                  <a:lnTo>
                    <a:pt x="965" y="2062"/>
                  </a:lnTo>
                  <a:lnTo>
                    <a:pt x="965" y="0"/>
                  </a:lnTo>
                  <a:lnTo>
                    <a:pt x="0" y="0"/>
                  </a:lnTo>
                  <a:lnTo>
                    <a:pt x="0" y="2062"/>
                  </a:lnTo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63" name="Freeform 21"/>
            <p:cNvSpPr>
              <a:spLocks noChangeArrowheads="1"/>
            </p:cNvSpPr>
            <p:nvPr/>
          </p:nvSpPr>
          <p:spPr bwMode="auto">
            <a:xfrm>
              <a:off x="2856755" y="5412762"/>
              <a:ext cx="101574" cy="71944"/>
            </a:xfrm>
            <a:custGeom>
              <a:avLst/>
              <a:gdLst>
                <a:gd name="T0" fmla="*/ 100659 w 111"/>
                <a:gd name="T1" fmla="*/ 0 h 81"/>
                <a:gd name="T2" fmla="*/ 100659 w 111"/>
                <a:gd name="T3" fmla="*/ 71056 h 81"/>
                <a:gd name="T4" fmla="*/ 0 w 111"/>
                <a:gd name="T5" fmla="*/ 71056 h 81"/>
                <a:gd name="T6" fmla="*/ 0 w 111"/>
                <a:gd name="T7" fmla="*/ 0 h 81"/>
                <a:gd name="T8" fmla="*/ 100659 w 111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1"/>
                <a:gd name="T17" fmla="*/ 111 w 111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1">
                  <a:moveTo>
                    <a:pt x="110" y="0"/>
                  </a:moveTo>
                  <a:lnTo>
                    <a:pt x="110" y="80"/>
                  </a:lnTo>
                  <a:lnTo>
                    <a:pt x="0" y="80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64" name="Freeform 22"/>
            <p:cNvSpPr>
              <a:spLocks noChangeArrowheads="1"/>
            </p:cNvSpPr>
            <p:nvPr/>
          </p:nvSpPr>
          <p:spPr bwMode="auto">
            <a:xfrm>
              <a:off x="2856755" y="5412762"/>
              <a:ext cx="101574" cy="71944"/>
            </a:xfrm>
            <a:custGeom>
              <a:avLst/>
              <a:gdLst>
                <a:gd name="T0" fmla="*/ 100659 w 111"/>
                <a:gd name="T1" fmla="*/ 0 h 81"/>
                <a:gd name="T2" fmla="*/ 100659 w 111"/>
                <a:gd name="T3" fmla="*/ 71056 h 81"/>
                <a:gd name="T4" fmla="*/ 0 w 111"/>
                <a:gd name="T5" fmla="*/ 71056 h 81"/>
                <a:gd name="T6" fmla="*/ 0 w 111"/>
                <a:gd name="T7" fmla="*/ 0 h 81"/>
                <a:gd name="T8" fmla="*/ 100659 w 111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1"/>
                <a:gd name="T17" fmla="*/ 111 w 111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1">
                  <a:moveTo>
                    <a:pt x="110" y="0"/>
                  </a:moveTo>
                  <a:lnTo>
                    <a:pt x="110" y="80"/>
                  </a:lnTo>
                  <a:lnTo>
                    <a:pt x="0" y="80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65" name="Freeform 23"/>
            <p:cNvSpPr>
              <a:spLocks noChangeArrowheads="1"/>
            </p:cNvSpPr>
            <p:nvPr/>
          </p:nvSpPr>
          <p:spPr bwMode="auto">
            <a:xfrm>
              <a:off x="2255779" y="5412762"/>
              <a:ext cx="76180" cy="71944"/>
            </a:xfrm>
            <a:custGeom>
              <a:avLst/>
              <a:gdLst>
                <a:gd name="T0" fmla="*/ 0 w 85"/>
                <a:gd name="T1" fmla="*/ 71056 h 81"/>
                <a:gd name="T2" fmla="*/ 0 w 85"/>
                <a:gd name="T3" fmla="*/ 0 h 81"/>
                <a:gd name="T4" fmla="*/ 75284 w 85"/>
                <a:gd name="T5" fmla="*/ 0 h 81"/>
                <a:gd name="T6" fmla="*/ 75284 w 85"/>
                <a:gd name="T7" fmla="*/ 71056 h 81"/>
                <a:gd name="T8" fmla="*/ 0 w 85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81"/>
                <a:gd name="T17" fmla="*/ 85 w 85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81">
                  <a:moveTo>
                    <a:pt x="0" y="80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80"/>
                  </a:lnTo>
                  <a:lnTo>
                    <a:pt x="0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66" name="Freeform 24"/>
            <p:cNvSpPr>
              <a:spLocks noChangeArrowheads="1"/>
            </p:cNvSpPr>
            <p:nvPr/>
          </p:nvSpPr>
          <p:spPr bwMode="auto">
            <a:xfrm>
              <a:off x="2395442" y="5412762"/>
              <a:ext cx="97341" cy="71944"/>
            </a:xfrm>
            <a:custGeom>
              <a:avLst/>
              <a:gdLst>
                <a:gd name="T0" fmla="*/ 96431 w 107"/>
                <a:gd name="T1" fmla="*/ 71056 h 81"/>
                <a:gd name="T2" fmla="*/ 0 w 107"/>
                <a:gd name="T3" fmla="*/ 71056 h 81"/>
                <a:gd name="T4" fmla="*/ 0 w 107"/>
                <a:gd name="T5" fmla="*/ 0 h 81"/>
                <a:gd name="T6" fmla="*/ 96431 w 107"/>
                <a:gd name="T7" fmla="*/ 0 h 81"/>
                <a:gd name="T8" fmla="*/ 96431 w 107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106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67" name="Freeform 25"/>
            <p:cNvSpPr>
              <a:spLocks noChangeArrowheads="1"/>
            </p:cNvSpPr>
            <p:nvPr/>
          </p:nvSpPr>
          <p:spPr bwMode="auto">
            <a:xfrm>
              <a:off x="2547802" y="5412762"/>
              <a:ext cx="97341" cy="71944"/>
            </a:xfrm>
            <a:custGeom>
              <a:avLst/>
              <a:gdLst>
                <a:gd name="T0" fmla="*/ 96431 w 107"/>
                <a:gd name="T1" fmla="*/ 71056 h 81"/>
                <a:gd name="T2" fmla="*/ 0 w 107"/>
                <a:gd name="T3" fmla="*/ 71056 h 81"/>
                <a:gd name="T4" fmla="*/ 0 w 107"/>
                <a:gd name="T5" fmla="*/ 0 h 81"/>
                <a:gd name="T6" fmla="*/ 96431 w 107"/>
                <a:gd name="T7" fmla="*/ 0 h 81"/>
                <a:gd name="T8" fmla="*/ 96431 w 107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106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68" name="Freeform 26"/>
            <p:cNvSpPr>
              <a:spLocks noChangeArrowheads="1"/>
            </p:cNvSpPr>
            <p:nvPr/>
          </p:nvSpPr>
          <p:spPr bwMode="auto">
            <a:xfrm>
              <a:off x="2700163" y="5412762"/>
              <a:ext cx="97341" cy="71944"/>
            </a:xfrm>
            <a:custGeom>
              <a:avLst/>
              <a:gdLst>
                <a:gd name="T0" fmla="*/ 0 w 107"/>
                <a:gd name="T1" fmla="*/ 0 h 81"/>
                <a:gd name="T2" fmla="*/ 96431 w 107"/>
                <a:gd name="T3" fmla="*/ 0 h 81"/>
                <a:gd name="T4" fmla="*/ 96431 w 107"/>
                <a:gd name="T5" fmla="*/ 71056 h 81"/>
                <a:gd name="T6" fmla="*/ 0 w 107"/>
                <a:gd name="T7" fmla="*/ 71056 h 81"/>
                <a:gd name="T8" fmla="*/ 0 w 107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0" y="0"/>
                  </a:moveTo>
                  <a:lnTo>
                    <a:pt x="106" y="0"/>
                  </a:lnTo>
                  <a:lnTo>
                    <a:pt x="106" y="80"/>
                  </a:lnTo>
                  <a:lnTo>
                    <a:pt x="0" y="80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69" name="Freeform 27"/>
            <p:cNvSpPr>
              <a:spLocks noChangeArrowheads="1"/>
            </p:cNvSpPr>
            <p:nvPr/>
          </p:nvSpPr>
          <p:spPr bwMode="auto">
            <a:xfrm>
              <a:off x="2700163" y="5247713"/>
              <a:ext cx="97341" cy="71944"/>
            </a:xfrm>
            <a:custGeom>
              <a:avLst/>
              <a:gdLst>
                <a:gd name="T0" fmla="*/ 0 w 107"/>
                <a:gd name="T1" fmla="*/ 0 h 81"/>
                <a:gd name="T2" fmla="*/ 96431 w 107"/>
                <a:gd name="T3" fmla="*/ 0 h 81"/>
                <a:gd name="T4" fmla="*/ 96431 w 107"/>
                <a:gd name="T5" fmla="*/ 71056 h 81"/>
                <a:gd name="T6" fmla="*/ 0 w 107"/>
                <a:gd name="T7" fmla="*/ 71056 h 81"/>
                <a:gd name="T8" fmla="*/ 0 w 107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0" y="0"/>
                  </a:moveTo>
                  <a:lnTo>
                    <a:pt x="106" y="0"/>
                  </a:lnTo>
                  <a:lnTo>
                    <a:pt x="106" y="80"/>
                  </a:lnTo>
                  <a:lnTo>
                    <a:pt x="0" y="80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70" name="Freeform 28"/>
            <p:cNvSpPr>
              <a:spLocks noChangeArrowheads="1"/>
            </p:cNvSpPr>
            <p:nvPr/>
          </p:nvSpPr>
          <p:spPr bwMode="auto">
            <a:xfrm>
              <a:off x="2255779" y="5247713"/>
              <a:ext cx="76180" cy="71944"/>
            </a:xfrm>
            <a:custGeom>
              <a:avLst/>
              <a:gdLst>
                <a:gd name="T0" fmla="*/ 0 w 85"/>
                <a:gd name="T1" fmla="*/ 71056 h 81"/>
                <a:gd name="T2" fmla="*/ 0 w 85"/>
                <a:gd name="T3" fmla="*/ 0 h 81"/>
                <a:gd name="T4" fmla="*/ 75284 w 85"/>
                <a:gd name="T5" fmla="*/ 0 h 81"/>
                <a:gd name="T6" fmla="*/ 75284 w 85"/>
                <a:gd name="T7" fmla="*/ 71056 h 81"/>
                <a:gd name="T8" fmla="*/ 0 w 85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81"/>
                <a:gd name="T17" fmla="*/ 85 w 85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81">
                  <a:moveTo>
                    <a:pt x="0" y="80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80"/>
                  </a:lnTo>
                  <a:lnTo>
                    <a:pt x="0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71" name="Freeform 29"/>
            <p:cNvSpPr>
              <a:spLocks noChangeArrowheads="1"/>
            </p:cNvSpPr>
            <p:nvPr/>
          </p:nvSpPr>
          <p:spPr bwMode="auto">
            <a:xfrm>
              <a:off x="2395442" y="5247713"/>
              <a:ext cx="97341" cy="71944"/>
            </a:xfrm>
            <a:custGeom>
              <a:avLst/>
              <a:gdLst>
                <a:gd name="T0" fmla="*/ 96431 w 107"/>
                <a:gd name="T1" fmla="*/ 71056 h 81"/>
                <a:gd name="T2" fmla="*/ 0 w 107"/>
                <a:gd name="T3" fmla="*/ 71056 h 81"/>
                <a:gd name="T4" fmla="*/ 0 w 107"/>
                <a:gd name="T5" fmla="*/ 0 h 81"/>
                <a:gd name="T6" fmla="*/ 96431 w 107"/>
                <a:gd name="T7" fmla="*/ 0 h 81"/>
                <a:gd name="T8" fmla="*/ 96431 w 107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106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72" name="Freeform 30"/>
            <p:cNvSpPr>
              <a:spLocks noChangeArrowheads="1"/>
            </p:cNvSpPr>
            <p:nvPr/>
          </p:nvSpPr>
          <p:spPr bwMode="auto">
            <a:xfrm>
              <a:off x="2547802" y="5247713"/>
              <a:ext cx="97341" cy="71944"/>
            </a:xfrm>
            <a:custGeom>
              <a:avLst/>
              <a:gdLst>
                <a:gd name="T0" fmla="*/ 96431 w 107"/>
                <a:gd name="T1" fmla="*/ 71056 h 81"/>
                <a:gd name="T2" fmla="*/ 0 w 107"/>
                <a:gd name="T3" fmla="*/ 71056 h 81"/>
                <a:gd name="T4" fmla="*/ 0 w 107"/>
                <a:gd name="T5" fmla="*/ 0 h 81"/>
                <a:gd name="T6" fmla="*/ 96431 w 107"/>
                <a:gd name="T7" fmla="*/ 0 h 81"/>
                <a:gd name="T8" fmla="*/ 96431 w 107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106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73" name="Freeform 31"/>
            <p:cNvSpPr>
              <a:spLocks noChangeArrowheads="1"/>
            </p:cNvSpPr>
            <p:nvPr/>
          </p:nvSpPr>
          <p:spPr bwMode="auto">
            <a:xfrm>
              <a:off x="2856755" y="5247713"/>
              <a:ext cx="101574" cy="71944"/>
            </a:xfrm>
            <a:custGeom>
              <a:avLst/>
              <a:gdLst>
                <a:gd name="T0" fmla="*/ 100659 w 111"/>
                <a:gd name="T1" fmla="*/ 0 h 81"/>
                <a:gd name="T2" fmla="*/ 100659 w 111"/>
                <a:gd name="T3" fmla="*/ 71056 h 81"/>
                <a:gd name="T4" fmla="*/ 0 w 111"/>
                <a:gd name="T5" fmla="*/ 71056 h 81"/>
                <a:gd name="T6" fmla="*/ 0 w 111"/>
                <a:gd name="T7" fmla="*/ 0 h 81"/>
                <a:gd name="T8" fmla="*/ 100659 w 111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1"/>
                <a:gd name="T17" fmla="*/ 111 w 111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1">
                  <a:moveTo>
                    <a:pt x="110" y="0"/>
                  </a:moveTo>
                  <a:lnTo>
                    <a:pt x="110" y="80"/>
                  </a:lnTo>
                  <a:lnTo>
                    <a:pt x="0" y="80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74" name="Freeform 32"/>
            <p:cNvSpPr>
              <a:spLocks noChangeArrowheads="1"/>
            </p:cNvSpPr>
            <p:nvPr/>
          </p:nvSpPr>
          <p:spPr bwMode="auto">
            <a:xfrm>
              <a:off x="2700163" y="5086896"/>
              <a:ext cx="97341" cy="71944"/>
            </a:xfrm>
            <a:custGeom>
              <a:avLst/>
              <a:gdLst>
                <a:gd name="T0" fmla="*/ 0 w 107"/>
                <a:gd name="T1" fmla="*/ 0 h 81"/>
                <a:gd name="T2" fmla="*/ 96431 w 107"/>
                <a:gd name="T3" fmla="*/ 0 h 81"/>
                <a:gd name="T4" fmla="*/ 96431 w 107"/>
                <a:gd name="T5" fmla="*/ 71056 h 81"/>
                <a:gd name="T6" fmla="*/ 0 w 107"/>
                <a:gd name="T7" fmla="*/ 71056 h 81"/>
                <a:gd name="T8" fmla="*/ 0 w 107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0" y="0"/>
                  </a:moveTo>
                  <a:lnTo>
                    <a:pt x="106" y="0"/>
                  </a:lnTo>
                  <a:lnTo>
                    <a:pt x="106" y="80"/>
                  </a:lnTo>
                  <a:lnTo>
                    <a:pt x="0" y="80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75" name="Freeform 33"/>
            <p:cNvSpPr>
              <a:spLocks noChangeArrowheads="1"/>
            </p:cNvSpPr>
            <p:nvPr/>
          </p:nvSpPr>
          <p:spPr bwMode="auto">
            <a:xfrm>
              <a:off x="2255779" y="5086896"/>
              <a:ext cx="76180" cy="71944"/>
            </a:xfrm>
            <a:custGeom>
              <a:avLst/>
              <a:gdLst>
                <a:gd name="T0" fmla="*/ 0 w 85"/>
                <a:gd name="T1" fmla="*/ 71056 h 81"/>
                <a:gd name="T2" fmla="*/ 0 w 85"/>
                <a:gd name="T3" fmla="*/ 0 h 81"/>
                <a:gd name="T4" fmla="*/ 75284 w 85"/>
                <a:gd name="T5" fmla="*/ 0 h 81"/>
                <a:gd name="T6" fmla="*/ 75284 w 85"/>
                <a:gd name="T7" fmla="*/ 71056 h 81"/>
                <a:gd name="T8" fmla="*/ 0 w 85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81"/>
                <a:gd name="T17" fmla="*/ 85 w 85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81">
                  <a:moveTo>
                    <a:pt x="0" y="80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80"/>
                  </a:lnTo>
                  <a:lnTo>
                    <a:pt x="0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76" name="Freeform 34"/>
            <p:cNvSpPr>
              <a:spLocks noChangeArrowheads="1"/>
            </p:cNvSpPr>
            <p:nvPr/>
          </p:nvSpPr>
          <p:spPr bwMode="auto">
            <a:xfrm>
              <a:off x="2856755" y="5086896"/>
              <a:ext cx="101574" cy="71944"/>
            </a:xfrm>
            <a:custGeom>
              <a:avLst/>
              <a:gdLst>
                <a:gd name="T0" fmla="*/ 100659 w 111"/>
                <a:gd name="T1" fmla="*/ 0 h 81"/>
                <a:gd name="T2" fmla="*/ 100659 w 111"/>
                <a:gd name="T3" fmla="*/ 71056 h 81"/>
                <a:gd name="T4" fmla="*/ 0 w 111"/>
                <a:gd name="T5" fmla="*/ 71056 h 81"/>
                <a:gd name="T6" fmla="*/ 0 w 111"/>
                <a:gd name="T7" fmla="*/ 0 h 81"/>
                <a:gd name="T8" fmla="*/ 100659 w 111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1"/>
                <a:gd name="T17" fmla="*/ 111 w 111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1">
                  <a:moveTo>
                    <a:pt x="110" y="0"/>
                  </a:moveTo>
                  <a:lnTo>
                    <a:pt x="110" y="80"/>
                  </a:lnTo>
                  <a:lnTo>
                    <a:pt x="0" y="80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77" name="Freeform 35"/>
            <p:cNvSpPr>
              <a:spLocks noChangeArrowheads="1"/>
            </p:cNvSpPr>
            <p:nvPr/>
          </p:nvSpPr>
          <p:spPr bwMode="auto">
            <a:xfrm>
              <a:off x="2547802" y="5086896"/>
              <a:ext cx="97341" cy="71944"/>
            </a:xfrm>
            <a:custGeom>
              <a:avLst/>
              <a:gdLst>
                <a:gd name="T0" fmla="*/ 96431 w 107"/>
                <a:gd name="T1" fmla="*/ 71056 h 81"/>
                <a:gd name="T2" fmla="*/ 0 w 107"/>
                <a:gd name="T3" fmla="*/ 71056 h 81"/>
                <a:gd name="T4" fmla="*/ 0 w 107"/>
                <a:gd name="T5" fmla="*/ 0 h 81"/>
                <a:gd name="T6" fmla="*/ 96431 w 107"/>
                <a:gd name="T7" fmla="*/ 0 h 81"/>
                <a:gd name="T8" fmla="*/ 96431 w 107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106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78" name="Freeform 36"/>
            <p:cNvSpPr>
              <a:spLocks noChangeArrowheads="1"/>
            </p:cNvSpPr>
            <p:nvPr/>
          </p:nvSpPr>
          <p:spPr bwMode="auto">
            <a:xfrm>
              <a:off x="2395442" y="5086896"/>
              <a:ext cx="97341" cy="71944"/>
            </a:xfrm>
            <a:custGeom>
              <a:avLst/>
              <a:gdLst>
                <a:gd name="T0" fmla="*/ 96431 w 107"/>
                <a:gd name="T1" fmla="*/ 71056 h 81"/>
                <a:gd name="T2" fmla="*/ 0 w 107"/>
                <a:gd name="T3" fmla="*/ 71056 h 81"/>
                <a:gd name="T4" fmla="*/ 0 w 107"/>
                <a:gd name="T5" fmla="*/ 0 h 81"/>
                <a:gd name="T6" fmla="*/ 96431 w 107"/>
                <a:gd name="T7" fmla="*/ 0 h 81"/>
                <a:gd name="T8" fmla="*/ 96431 w 107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106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79" name="Freeform 37"/>
            <p:cNvSpPr>
              <a:spLocks noChangeArrowheads="1"/>
            </p:cNvSpPr>
            <p:nvPr/>
          </p:nvSpPr>
          <p:spPr bwMode="auto">
            <a:xfrm>
              <a:off x="2395442" y="5573579"/>
              <a:ext cx="97341" cy="71944"/>
            </a:xfrm>
            <a:custGeom>
              <a:avLst/>
              <a:gdLst>
                <a:gd name="T0" fmla="*/ 96431 w 107"/>
                <a:gd name="T1" fmla="*/ 71056 h 81"/>
                <a:gd name="T2" fmla="*/ 0 w 107"/>
                <a:gd name="T3" fmla="*/ 71056 h 81"/>
                <a:gd name="T4" fmla="*/ 0 w 107"/>
                <a:gd name="T5" fmla="*/ 0 h 81"/>
                <a:gd name="T6" fmla="*/ 96431 w 107"/>
                <a:gd name="T7" fmla="*/ 0 h 81"/>
                <a:gd name="T8" fmla="*/ 96431 w 107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106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80" name="Freeform 38"/>
            <p:cNvSpPr>
              <a:spLocks noChangeArrowheads="1"/>
            </p:cNvSpPr>
            <p:nvPr/>
          </p:nvSpPr>
          <p:spPr bwMode="auto">
            <a:xfrm>
              <a:off x="2700163" y="5573579"/>
              <a:ext cx="97341" cy="71944"/>
            </a:xfrm>
            <a:custGeom>
              <a:avLst/>
              <a:gdLst>
                <a:gd name="T0" fmla="*/ 0 w 107"/>
                <a:gd name="T1" fmla="*/ 0 h 81"/>
                <a:gd name="T2" fmla="*/ 96431 w 107"/>
                <a:gd name="T3" fmla="*/ 0 h 81"/>
                <a:gd name="T4" fmla="*/ 96431 w 107"/>
                <a:gd name="T5" fmla="*/ 71056 h 81"/>
                <a:gd name="T6" fmla="*/ 0 w 107"/>
                <a:gd name="T7" fmla="*/ 71056 h 81"/>
                <a:gd name="T8" fmla="*/ 0 w 107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0" y="0"/>
                  </a:moveTo>
                  <a:lnTo>
                    <a:pt x="106" y="0"/>
                  </a:lnTo>
                  <a:lnTo>
                    <a:pt x="106" y="80"/>
                  </a:lnTo>
                  <a:lnTo>
                    <a:pt x="0" y="80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81" name="Freeform 39"/>
            <p:cNvSpPr>
              <a:spLocks noChangeArrowheads="1"/>
            </p:cNvSpPr>
            <p:nvPr/>
          </p:nvSpPr>
          <p:spPr bwMode="auto">
            <a:xfrm>
              <a:off x="2856755" y="5573579"/>
              <a:ext cx="101574" cy="71944"/>
            </a:xfrm>
            <a:custGeom>
              <a:avLst/>
              <a:gdLst>
                <a:gd name="T0" fmla="*/ 100659 w 111"/>
                <a:gd name="T1" fmla="*/ 0 h 81"/>
                <a:gd name="T2" fmla="*/ 100659 w 111"/>
                <a:gd name="T3" fmla="*/ 71056 h 81"/>
                <a:gd name="T4" fmla="*/ 0 w 111"/>
                <a:gd name="T5" fmla="*/ 71056 h 81"/>
                <a:gd name="T6" fmla="*/ 0 w 111"/>
                <a:gd name="T7" fmla="*/ 0 h 81"/>
                <a:gd name="T8" fmla="*/ 100659 w 111"/>
                <a:gd name="T9" fmla="*/ 0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1"/>
                <a:gd name="T17" fmla="*/ 111 w 111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1">
                  <a:moveTo>
                    <a:pt x="110" y="0"/>
                  </a:moveTo>
                  <a:lnTo>
                    <a:pt x="110" y="80"/>
                  </a:lnTo>
                  <a:lnTo>
                    <a:pt x="0" y="80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82" name="Freeform 40"/>
            <p:cNvSpPr>
              <a:spLocks noChangeArrowheads="1"/>
            </p:cNvSpPr>
            <p:nvPr/>
          </p:nvSpPr>
          <p:spPr bwMode="auto">
            <a:xfrm>
              <a:off x="2547802" y="5573579"/>
              <a:ext cx="97341" cy="71944"/>
            </a:xfrm>
            <a:custGeom>
              <a:avLst/>
              <a:gdLst>
                <a:gd name="T0" fmla="*/ 96431 w 107"/>
                <a:gd name="T1" fmla="*/ 71056 h 81"/>
                <a:gd name="T2" fmla="*/ 0 w 107"/>
                <a:gd name="T3" fmla="*/ 71056 h 81"/>
                <a:gd name="T4" fmla="*/ 0 w 107"/>
                <a:gd name="T5" fmla="*/ 0 h 81"/>
                <a:gd name="T6" fmla="*/ 96431 w 107"/>
                <a:gd name="T7" fmla="*/ 0 h 81"/>
                <a:gd name="T8" fmla="*/ 96431 w 107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1"/>
                <a:gd name="T17" fmla="*/ 107 w 10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1">
                  <a:moveTo>
                    <a:pt x="106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83" name="Freeform 41"/>
            <p:cNvSpPr>
              <a:spLocks noChangeArrowheads="1"/>
            </p:cNvSpPr>
            <p:nvPr/>
          </p:nvSpPr>
          <p:spPr bwMode="auto">
            <a:xfrm>
              <a:off x="2255779" y="5573579"/>
              <a:ext cx="76180" cy="71944"/>
            </a:xfrm>
            <a:custGeom>
              <a:avLst/>
              <a:gdLst>
                <a:gd name="T0" fmla="*/ 0 w 85"/>
                <a:gd name="T1" fmla="*/ 71056 h 81"/>
                <a:gd name="T2" fmla="*/ 0 w 85"/>
                <a:gd name="T3" fmla="*/ 0 h 81"/>
                <a:gd name="T4" fmla="*/ 75284 w 85"/>
                <a:gd name="T5" fmla="*/ 0 h 81"/>
                <a:gd name="T6" fmla="*/ 75284 w 85"/>
                <a:gd name="T7" fmla="*/ 71056 h 81"/>
                <a:gd name="T8" fmla="*/ 0 w 85"/>
                <a:gd name="T9" fmla="*/ 7105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81"/>
                <a:gd name="T17" fmla="*/ 85 w 85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81">
                  <a:moveTo>
                    <a:pt x="0" y="80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80"/>
                  </a:lnTo>
                  <a:lnTo>
                    <a:pt x="0" y="8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84" name="Freeform 42"/>
            <p:cNvSpPr>
              <a:spLocks noChangeArrowheads="1"/>
            </p:cNvSpPr>
            <p:nvPr/>
          </p:nvSpPr>
          <p:spPr bwMode="auto">
            <a:xfrm>
              <a:off x="2700163" y="4265883"/>
              <a:ext cx="97341" cy="93105"/>
            </a:xfrm>
            <a:custGeom>
              <a:avLst/>
              <a:gdLst>
                <a:gd name="T0" fmla="*/ 0 w 107"/>
                <a:gd name="T1" fmla="*/ 92201 h 103"/>
                <a:gd name="T2" fmla="*/ 0 w 107"/>
                <a:gd name="T3" fmla="*/ 0 h 103"/>
                <a:gd name="T4" fmla="*/ 96431 w 107"/>
                <a:gd name="T5" fmla="*/ 0 h 103"/>
                <a:gd name="T6" fmla="*/ 96431 w 107"/>
                <a:gd name="T7" fmla="*/ 92201 h 103"/>
                <a:gd name="T8" fmla="*/ 0 w 107"/>
                <a:gd name="T9" fmla="*/ 92201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103"/>
                <a:gd name="T17" fmla="*/ 107 w 107"/>
                <a:gd name="T18" fmla="*/ 103 h 1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103">
                  <a:moveTo>
                    <a:pt x="0" y="102"/>
                  </a:moveTo>
                  <a:lnTo>
                    <a:pt x="0" y="0"/>
                  </a:lnTo>
                  <a:lnTo>
                    <a:pt x="106" y="0"/>
                  </a:lnTo>
                  <a:lnTo>
                    <a:pt x="106" y="102"/>
                  </a:lnTo>
                  <a:lnTo>
                    <a:pt x="0" y="102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85" name="Freeform 43"/>
            <p:cNvSpPr>
              <a:spLocks noChangeArrowheads="1"/>
            </p:cNvSpPr>
            <p:nvPr/>
          </p:nvSpPr>
          <p:spPr bwMode="auto">
            <a:xfrm>
              <a:off x="2547802" y="4265883"/>
              <a:ext cx="97341" cy="93105"/>
            </a:xfrm>
            <a:custGeom>
              <a:avLst/>
              <a:gdLst>
                <a:gd name="T0" fmla="*/ 0 w 107"/>
                <a:gd name="T1" fmla="*/ 92201 h 103"/>
                <a:gd name="T2" fmla="*/ 0 w 107"/>
                <a:gd name="T3" fmla="*/ 0 h 103"/>
                <a:gd name="T4" fmla="*/ 96431 w 107"/>
                <a:gd name="T5" fmla="*/ 0 h 103"/>
                <a:gd name="T6" fmla="*/ 96431 w 107"/>
                <a:gd name="T7" fmla="*/ 92201 h 103"/>
                <a:gd name="T8" fmla="*/ 0 w 107"/>
                <a:gd name="T9" fmla="*/ 92201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103"/>
                <a:gd name="T17" fmla="*/ 107 w 107"/>
                <a:gd name="T18" fmla="*/ 103 h 1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103">
                  <a:moveTo>
                    <a:pt x="0" y="102"/>
                  </a:moveTo>
                  <a:lnTo>
                    <a:pt x="0" y="0"/>
                  </a:lnTo>
                  <a:lnTo>
                    <a:pt x="106" y="0"/>
                  </a:lnTo>
                  <a:lnTo>
                    <a:pt x="106" y="102"/>
                  </a:lnTo>
                  <a:lnTo>
                    <a:pt x="0" y="102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86" name="Freeform 44"/>
            <p:cNvSpPr>
              <a:spLocks noChangeArrowheads="1"/>
            </p:cNvSpPr>
            <p:nvPr/>
          </p:nvSpPr>
          <p:spPr bwMode="auto">
            <a:xfrm>
              <a:off x="2255779" y="4265883"/>
              <a:ext cx="76180" cy="93105"/>
            </a:xfrm>
            <a:custGeom>
              <a:avLst/>
              <a:gdLst>
                <a:gd name="T0" fmla="*/ 0 w 85"/>
                <a:gd name="T1" fmla="*/ 92201 h 103"/>
                <a:gd name="T2" fmla="*/ 0 w 85"/>
                <a:gd name="T3" fmla="*/ 0 h 103"/>
                <a:gd name="T4" fmla="*/ 75284 w 85"/>
                <a:gd name="T5" fmla="*/ 0 h 103"/>
                <a:gd name="T6" fmla="*/ 75284 w 85"/>
                <a:gd name="T7" fmla="*/ 92201 h 103"/>
                <a:gd name="T8" fmla="*/ 0 w 85"/>
                <a:gd name="T9" fmla="*/ 92201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103"/>
                <a:gd name="T17" fmla="*/ 85 w 85"/>
                <a:gd name="T18" fmla="*/ 103 h 1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103">
                  <a:moveTo>
                    <a:pt x="0" y="102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102"/>
                  </a:lnTo>
                  <a:lnTo>
                    <a:pt x="0" y="102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87" name="Freeform 45"/>
            <p:cNvSpPr>
              <a:spLocks noChangeArrowheads="1"/>
            </p:cNvSpPr>
            <p:nvPr/>
          </p:nvSpPr>
          <p:spPr bwMode="auto">
            <a:xfrm>
              <a:off x="2856755" y="4265883"/>
              <a:ext cx="101574" cy="93105"/>
            </a:xfrm>
            <a:custGeom>
              <a:avLst/>
              <a:gdLst>
                <a:gd name="T0" fmla="*/ 100659 w 111"/>
                <a:gd name="T1" fmla="*/ 0 h 103"/>
                <a:gd name="T2" fmla="*/ 100659 w 111"/>
                <a:gd name="T3" fmla="*/ 92201 h 103"/>
                <a:gd name="T4" fmla="*/ 0 w 111"/>
                <a:gd name="T5" fmla="*/ 92201 h 103"/>
                <a:gd name="T6" fmla="*/ 0 w 111"/>
                <a:gd name="T7" fmla="*/ 0 h 103"/>
                <a:gd name="T8" fmla="*/ 100659 w 111"/>
                <a:gd name="T9" fmla="*/ 0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103"/>
                <a:gd name="T17" fmla="*/ 111 w 111"/>
                <a:gd name="T18" fmla="*/ 103 h 1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103">
                  <a:moveTo>
                    <a:pt x="110" y="0"/>
                  </a:moveTo>
                  <a:lnTo>
                    <a:pt x="110" y="102"/>
                  </a:lnTo>
                  <a:lnTo>
                    <a:pt x="0" y="102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88" name="Freeform 46"/>
            <p:cNvSpPr>
              <a:spLocks noChangeArrowheads="1"/>
            </p:cNvSpPr>
            <p:nvPr/>
          </p:nvSpPr>
          <p:spPr bwMode="auto">
            <a:xfrm>
              <a:off x="2395442" y="4265883"/>
              <a:ext cx="97341" cy="93105"/>
            </a:xfrm>
            <a:custGeom>
              <a:avLst/>
              <a:gdLst>
                <a:gd name="T0" fmla="*/ 0 w 107"/>
                <a:gd name="T1" fmla="*/ 92201 h 103"/>
                <a:gd name="T2" fmla="*/ 0 w 107"/>
                <a:gd name="T3" fmla="*/ 0 h 103"/>
                <a:gd name="T4" fmla="*/ 96431 w 107"/>
                <a:gd name="T5" fmla="*/ 0 h 103"/>
                <a:gd name="T6" fmla="*/ 96431 w 107"/>
                <a:gd name="T7" fmla="*/ 92201 h 103"/>
                <a:gd name="T8" fmla="*/ 0 w 107"/>
                <a:gd name="T9" fmla="*/ 92201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103"/>
                <a:gd name="T17" fmla="*/ 107 w 107"/>
                <a:gd name="T18" fmla="*/ 103 h 1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103">
                  <a:moveTo>
                    <a:pt x="0" y="102"/>
                  </a:moveTo>
                  <a:lnTo>
                    <a:pt x="0" y="0"/>
                  </a:lnTo>
                  <a:lnTo>
                    <a:pt x="106" y="0"/>
                  </a:lnTo>
                  <a:lnTo>
                    <a:pt x="106" y="102"/>
                  </a:lnTo>
                  <a:lnTo>
                    <a:pt x="0" y="102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89" name="Freeform 47"/>
            <p:cNvSpPr>
              <a:spLocks noChangeArrowheads="1"/>
            </p:cNvSpPr>
            <p:nvPr/>
          </p:nvSpPr>
          <p:spPr bwMode="auto">
            <a:xfrm>
              <a:off x="2856755" y="5734396"/>
              <a:ext cx="101574" cy="71944"/>
            </a:xfrm>
            <a:custGeom>
              <a:avLst/>
              <a:gdLst>
                <a:gd name="T0" fmla="*/ 100659 w 111"/>
                <a:gd name="T1" fmla="*/ 0 h 80"/>
                <a:gd name="T2" fmla="*/ 100659 w 111"/>
                <a:gd name="T3" fmla="*/ 71045 h 80"/>
                <a:gd name="T4" fmla="*/ 0 w 111"/>
                <a:gd name="T5" fmla="*/ 71045 h 80"/>
                <a:gd name="T6" fmla="*/ 0 w 111"/>
                <a:gd name="T7" fmla="*/ 0 h 80"/>
                <a:gd name="T8" fmla="*/ 100659 w 111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0"/>
                <a:gd name="T17" fmla="*/ 111 w 111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0">
                  <a:moveTo>
                    <a:pt x="110" y="0"/>
                  </a:moveTo>
                  <a:lnTo>
                    <a:pt x="110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90" name="Freeform 48"/>
            <p:cNvSpPr>
              <a:spLocks noChangeArrowheads="1"/>
            </p:cNvSpPr>
            <p:nvPr/>
          </p:nvSpPr>
          <p:spPr bwMode="auto">
            <a:xfrm>
              <a:off x="2547802" y="5734396"/>
              <a:ext cx="97341" cy="71944"/>
            </a:xfrm>
            <a:custGeom>
              <a:avLst/>
              <a:gdLst>
                <a:gd name="T0" fmla="*/ 96431 w 107"/>
                <a:gd name="T1" fmla="*/ 0 h 80"/>
                <a:gd name="T2" fmla="*/ 96431 w 107"/>
                <a:gd name="T3" fmla="*/ 71045 h 80"/>
                <a:gd name="T4" fmla="*/ 0 w 107"/>
                <a:gd name="T5" fmla="*/ 71045 h 80"/>
                <a:gd name="T6" fmla="*/ 0 w 107"/>
                <a:gd name="T7" fmla="*/ 0 h 80"/>
                <a:gd name="T8" fmla="*/ 96431 w 107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106" y="0"/>
                  </a:moveTo>
                  <a:lnTo>
                    <a:pt x="106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106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91" name="Freeform 49"/>
            <p:cNvSpPr>
              <a:spLocks noChangeArrowheads="1"/>
            </p:cNvSpPr>
            <p:nvPr/>
          </p:nvSpPr>
          <p:spPr bwMode="auto">
            <a:xfrm>
              <a:off x="2395442" y="5734396"/>
              <a:ext cx="97341" cy="71944"/>
            </a:xfrm>
            <a:custGeom>
              <a:avLst/>
              <a:gdLst>
                <a:gd name="T0" fmla="*/ 96431 w 107"/>
                <a:gd name="T1" fmla="*/ 71045 h 80"/>
                <a:gd name="T2" fmla="*/ 0 w 107"/>
                <a:gd name="T3" fmla="*/ 71045 h 80"/>
                <a:gd name="T4" fmla="*/ 0 w 107"/>
                <a:gd name="T5" fmla="*/ 0 h 80"/>
                <a:gd name="T6" fmla="*/ 96431 w 107"/>
                <a:gd name="T7" fmla="*/ 0 h 80"/>
                <a:gd name="T8" fmla="*/ 96431 w 107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106" y="79"/>
                  </a:moveTo>
                  <a:lnTo>
                    <a:pt x="0" y="79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92" name="Freeform 50"/>
            <p:cNvSpPr>
              <a:spLocks noChangeArrowheads="1"/>
            </p:cNvSpPr>
            <p:nvPr/>
          </p:nvSpPr>
          <p:spPr bwMode="auto">
            <a:xfrm>
              <a:off x="2255779" y="5734396"/>
              <a:ext cx="76180" cy="71944"/>
            </a:xfrm>
            <a:custGeom>
              <a:avLst/>
              <a:gdLst>
                <a:gd name="T0" fmla="*/ 0 w 85"/>
                <a:gd name="T1" fmla="*/ 71045 h 80"/>
                <a:gd name="T2" fmla="*/ 0 w 85"/>
                <a:gd name="T3" fmla="*/ 0 h 80"/>
                <a:gd name="T4" fmla="*/ 75284 w 85"/>
                <a:gd name="T5" fmla="*/ 0 h 80"/>
                <a:gd name="T6" fmla="*/ 75284 w 85"/>
                <a:gd name="T7" fmla="*/ 71045 h 80"/>
                <a:gd name="T8" fmla="*/ 0 w 85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80"/>
                <a:gd name="T17" fmla="*/ 85 w 85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80">
                  <a:moveTo>
                    <a:pt x="0" y="79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79"/>
                  </a:lnTo>
                  <a:lnTo>
                    <a:pt x="0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93" name="Freeform 51"/>
            <p:cNvSpPr>
              <a:spLocks noChangeArrowheads="1"/>
            </p:cNvSpPr>
            <p:nvPr/>
          </p:nvSpPr>
          <p:spPr bwMode="auto">
            <a:xfrm>
              <a:off x="2700163" y="5734396"/>
              <a:ext cx="97341" cy="71944"/>
            </a:xfrm>
            <a:custGeom>
              <a:avLst/>
              <a:gdLst>
                <a:gd name="T0" fmla="*/ 0 w 107"/>
                <a:gd name="T1" fmla="*/ 0 h 80"/>
                <a:gd name="T2" fmla="*/ 96431 w 107"/>
                <a:gd name="T3" fmla="*/ 0 h 80"/>
                <a:gd name="T4" fmla="*/ 96431 w 107"/>
                <a:gd name="T5" fmla="*/ 71045 h 80"/>
                <a:gd name="T6" fmla="*/ 0 w 107"/>
                <a:gd name="T7" fmla="*/ 71045 h 80"/>
                <a:gd name="T8" fmla="*/ 0 w 107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0" y="0"/>
                  </a:moveTo>
                  <a:lnTo>
                    <a:pt x="106" y="0"/>
                  </a:lnTo>
                  <a:lnTo>
                    <a:pt x="106" y="79"/>
                  </a:lnTo>
                  <a:lnTo>
                    <a:pt x="0" y="79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94" name="Freeform 52"/>
            <p:cNvSpPr>
              <a:spLocks noChangeArrowheads="1"/>
            </p:cNvSpPr>
            <p:nvPr/>
          </p:nvSpPr>
          <p:spPr bwMode="auto">
            <a:xfrm>
              <a:off x="2255779" y="4447860"/>
              <a:ext cx="76180" cy="71944"/>
            </a:xfrm>
            <a:custGeom>
              <a:avLst/>
              <a:gdLst>
                <a:gd name="T0" fmla="*/ 0 w 85"/>
                <a:gd name="T1" fmla="*/ 71045 h 80"/>
                <a:gd name="T2" fmla="*/ 0 w 85"/>
                <a:gd name="T3" fmla="*/ 0 h 80"/>
                <a:gd name="T4" fmla="*/ 75284 w 85"/>
                <a:gd name="T5" fmla="*/ 0 h 80"/>
                <a:gd name="T6" fmla="*/ 75284 w 85"/>
                <a:gd name="T7" fmla="*/ 71045 h 80"/>
                <a:gd name="T8" fmla="*/ 0 w 85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80"/>
                <a:gd name="T17" fmla="*/ 85 w 85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80">
                  <a:moveTo>
                    <a:pt x="0" y="79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79"/>
                  </a:lnTo>
                  <a:lnTo>
                    <a:pt x="0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95" name="Freeform 53"/>
            <p:cNvSpPr>
              <a:spLocks noChangeArrowheads="1"/>
            </p:cNvSpPr>
            <p:nvPr/>
          </p:nvSpPr>
          <p:spPr bwMode="auto">
            <a:xfrm>
              <a:off x="2395442" y="4447860"/>
              <a:ext cx="97341" cy="71944"/>
            </a:xfrm>
            <a:custGeom>
              <a:avLst/>
              <a:gdLst>
                <a:gd name="T0" fmla="*/ 96431 w 107"/>
                <a:gd name="T1" fmla="*/ 71045 h 80"/>
                <a:gd name="T2" fmla="*/ 0 w 107"/>
                <a:gd name="T3" fmla="*/ 71045 h 80"/>
                <a:gd name="T4" fmla="*/ 0 w 107"/>
                <a:gd name="T5" fmla="*/ 0 h 80"/>
                <a:gd name="T6" fmla="*/ 96431 w 107"/>
                <a:gd name="T7" fmla="*/ 0 h 80"/>
                <a:gd name="T8" fmla="*/ 96431 w 107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106" y="79"/>
                  </a:moveTo>
                  <a:lnTo>
                    <a:pt x="0" y="79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96" name="Freeform 54"/>
            <p:cNvSpPr>
              <a:spLocks noChangeArrowheads="1"/>
            </p:cNvSpPr>
            <p:nvPr/>
          </p:nvSpPr>
          <p:spPr bwMode="auto">
            <a:xfrm>
              <a:off x="2700163" y="4447860"/>
              <a:ext cx="97341" cy="71944"/>
            </a:xfrm>
            <a:custGeom>
              <a:avLst/>
              <a:gdLst>
                <a:gd name="T0" fmla="*/ 0 w 107"/>
                <a:gd name="T1" fmla="*/ 0 h 80"/>
                <a:gd name="T2" fmla="*/ 96431 w 107"/>
                <a:gd name="T3" fmla="*/ 0 h 80"/>
                <a:gd name="T4" fmla="*/ 96431 w 107"/>
                <a:gd name="T5" fmla="*/ 71045 h 80"/>
                <a:gd name="T6" fmla="*/ 0 w 107"/>
                <a:gd name="T7" fmla="*/ 71045 h 80"/>
                <a:gd name="T8" fmla="*/ 0 w 107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0" y="0"/>
                  </a:moveTo>
                  <a:lnTo>
                    <a:pt x="106" y="0"/>
                  </a:lnTo>
                  <a:lnTo>
                    <a:pt x="106" y="79"/>
                  </a:lnTo>
                  <a:lnTo>
                    <a:pt x="0" y="79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97" name="Freeform 55"/>
            <p:cNvSpPr>
              <a:spLocks noChangeArrowheads="1"/>
            </p:cNvSpPr>
            <p:nvPr/>
          </p:nvSpPr>
          <p:spPr bwMode="auto">
            <a:xfrm>
              <a:off x="2856755" y="4447860"/>
              <a:ext cx="101574" cy="71944"/>
            </a:xfrm>
            <a:custGeom>
              <a:avLst/>
              <a:gdLst>
                <a:gd name="T0" fmla="*/ 100659 w 111"/>
                <a:gd name="T1" fmla="*/ 0 h 80"/>
                <a:gd name="T2" fmla="*/ 100659 w 111"/>
                <a:gd name="T3" fmla="*/ 71045 h 80"/>
                <a:gd name="T4" fmla="*/ 0 w 111"/>
                <a:gd name="T5" fmla="*/ 71045 h 80"/>
                <a:gd name="T6" fmla="*/ 0 w 111"/>
                <a:gd name="T7" fmla="*/ 0 h 80"/>
                <a:gd name="T8" fmla="*/ 100659 w 111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0"/>
                <a:gd name="T17" fmla="*/ 111 w 111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0">
                  <a:moveTo>
                    <a:pt x="110" y="0"/>
                  </a:moveTo>
                  <a:lnTo>
                    <a:pt x="110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98" name="Freeform 56"/>
            <p:cNvSpPr>
              <a:spLocks noChangeArrowheads="1"/>
            </p:cNvSpPr>
            <p:nvPr/>
          </p:nvSpPr>
          <p:spPr bwMode="auto">
            <a:xfrm>
              <a:off x="2547802" y="4447860"/>
              <a:ext cx="97341" cy="71944"/>
            </a:xfrm>
            <a:custGeom>
              <a:avLst/>
              <a:gdLst>
                <a:gd name="T0" fmla="*/ 0 w 107"/>
                <a:gd name="T1" fmla="*/ 71045 h 80"/>
                <a:gd name="T2" fmla="*/ 0 w 107"/>
                <a:gd name="T3" fmla="*/ 0 h 80"/>
                <a:gd name="T4" fmla="*/ 96431 w 107"/>
                <a:gd name="T5" fmla="*/ 0 h 80"/>
                <a:gd name="T6" fmla="*/ 96431 w 107"/>
                <a:gd name="T7" fmla="*/ 71045 h 80"/>
                <a:gd name="T8" fmla="*/ 0 w 107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0" y="79"/>
                  </a:moveTo>
                  <a:lnTo>
                    <a:pt x="0" y="0"/>
                  </a:lnTo>
                  <a:lnTo>
                    <a:pt x="106" y="0"/>
                  </a:lnTo>
                  <a:lnTo>
                    <a:pt x="106" y="79"/>
                  </a:lnTo>
                  <a:lnTo>
                    <a:pt x="0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99" name="Freeform 57"/>
            <p:cNvSpPr>
              <a:spLocks noChangeArrowheads="1"/>
            </p:cNvSpPr>
            <p:nvPr/>
          </p:nvSpPr>
          <p:spPr bwMode="auto">
            <a:xfrm>
              <a:off x="2255779" y="5895213"/>
              <a:ext cx="76180" cy="110033"/>
            </a:xfrm>
            <a:custGeom>
              <a:avLst/>
              <a:gdLst>
                <a:gd name="T0" fmla="*/ 0 w 85"/>
                <a:gd name="T1" fmla="*/ 109116 h 120"/>
                <a:gd name="T2" fmla="*/ 0 w 85"/>
                <a:gd name="T3" fmla="*/ 0 h 120"/>
                <a:gd name="T4" fmla="*/ 75284 w 85"/>
                <a:gd name="T5" fmla="*/ 0 h 120"/>
                <a:gd name="T6" fmla="*/ 75284 w 85"/>
                <a:gd name="T7" fmla="*/ 109116 h 120"/>
                <a:gd name="T8" fmla="*/ 0 w 85"/>
                <a:gd name="T9" fmla="*/ 109116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120"/>
                <a:gd name="T17" fmla="*/ 85 w 85"/>
                <a:gd name="T18" fmla="*/ 120 h 1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120">
                  <a:moveTo>
                    <a:pt x="0" y="119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119"/>
                  </a:lnTo>
                  <a:lnTo>
                    <a:pt x="0" y="11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00" name="Freeform 58"/>
            <p:cNvSpPr>
              <a:spLocks noChangeArrowheads="1"/>
            </p:cNvSpPr>
            <p:nvPr/>
          </p:nvSpPr>
          <p:spPr bwMode="auto">
            <a:xfrm>
              <a:off x="2856755" y="5895213"/>
              <a:ext cx="101574" cy="110033"/>
            </a:xfrm>
            <a:custGeom>
              <a:avLst/>
              <a:gdLst>
                <a:gd name="T0" fmla="*/ 100659 w 111"/>
                <a:gd name="T1" fmla="*/ 0 h 120"/>
                <a:gd name="T2" fmla="*/ 100659 w 111"/>
                <a:gd name="T3" fmla="*/ 109116 h 120"/>
                <a:gd name="T4" fmla="*/ 0 w 111"/>
                <a:gd name="T5" fmla="*/ 109116 h 120"/>
                <a:gd name="T6" fmla="*/ 0 w 111"/>
                <a:gd name="T7" fmla="*/ 0 h 120"/>
                <a:gd name="T8" fmla="*/ 100659 w 111"/>
                <a:gd name="T9" fmla="*/ 0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120"/>
                <a:gd name="T17" fmla="*/ 111 w 111"/>
                <a:gd name="T18" fmla="*/ 120 h 1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120">
                  <a:moveTo>
                    <a:pt x="110" y="0"/>
                  </a:moveTo>
                  <a:lnTo>
                    <a:pt x="110" y="119"/>
                  </a:lnTo>
                  <a:lnTo>
                    <a:pt x="0" y="119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01" name="Freeform 59"/>
            <p:cNvSpPr>
              <a:spLocks noChangeArrowheads="1"/>
            </p:cNvSpPr>
            <p:nvPr/>
          </p:nvSpPr>
          <p:spPr bwMode="auto">
            <a:xfrm>
              <a:off x="2700163" y="5895213"/>
              <a:ext cx="97341" cy="110033"/>
            </a:xfrm>
            <a:custGeom>
              <a:avLst/>
              <a:gdLst>
                <a:gd name="T0" fmla="*/ 96431 w 107"/>
                <a:gd name="T1" fmla="*/ 0 h 120"/>
                <a:gd name="T2" fmla="*/ 96431 w 107"/>
                <a:gd name="T3" fmla="*/ 109116 h 120"/>
                <a:gd name="T4" fmla="*/ 0 w 107"/>
                <a:gd name="T5" fmla="*/ 109116 h 120"/>
                <a:gd name="T6" fmla="*/ 0 w 107"/>
                <a:gd name="T7" fmla="*/ 0 h 120"/>
                <a:gd name="T8" fmla="*/ 96431 w 107"/>
                <a:gd name="T9" fmla="*/ 0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120"/>
                <a:gd name="T17" fmla="*/ 107 w 107"/>
                <a:gd name="T18" fmla="*/ 120 h 1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120">
                  <a:moveTo>
                    <a:pt x="106" y="0"/>
                  </a:moveTo>
                  <a:lnTo>
                    <a:pt x="106" y="119"/>
                  </a:lnTo>
                  <a:lnTo>
                    <a:pt x="0" y="119"/>
                  </a:lnTo>
                  <a:lnTo>
                    <a:pt x="0" y="0"/>
                  </a:lnTo>
                  <a:lnTo>
                    <a:pt x="106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02" name="Freeform 60"/>
            <p:cNvSpPr>
              <a:spLocks noChangeArrowheads="1"/>
            </p:cNvSpPr>
            <p:nvPr/>
          </p:nvSpPr>
          <p:spPr bwMode="auto">
            <a:xfrm>
              <a:off x="2547802" y="5895213"/>
              <a:ext cx="97341" cy="110033"/>
            </a:xfrm>
            <a:custGeom>
              <a:avLst/>
              <a:gdLst>
                <a:gd name="T0" fmla="*/ 96431 w 107"/>
                <a:gd name="T1" fmla="*/ 0 h 120"/>
                <a:gd name="T2" fmla="*/ 96431 w 107"/>
                <a:gd name="T3" fmla="*/ 109116 h 120"/>
                <a:gd name="T4" fmla="*/ 0 w 107"/>
                <a:gd name="T5" fmla="*/ 109116 h 120"/>
                <a:gd name="T6" fmla="*/ 0 w 107"/>
                <a:gd name="T7" fmla="*/ 0 h 120"/>
                <a:gd name="T8" fmla="*/ 96431 w 107"/>
                <a:gd name="T9" fmla="*/ 0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120"/>
                <a:gd name="T17" fmla="*/ 107 w 107"/>
                <a:gd name="T18" fmla="*/ 120 h 1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120">
                  <a:moveTo>
                    <a:pt x="106" y="0"/>
                  </a:moveTo>
                  <a:lnTo>
                    <a:pt x="106" y="119"/>
                  </a:lnTo>
                  <a:lnTo>
                    <a:pt x="0" y="119"/>
                  </a:lnTo>
                  <a:lnTo>
                    <a:pt x="0" y="0"/>
                  </a:lnTo>
                  <a:lnTo>
                    <a:pt x="106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03" name="Freeform 61"/>
            <p:cNvSpPr>
              <a:spLocks noChangeArrowheads="1"/>
            </p:cNvSpPr>
            <p:nvPr/>
          </p:nvSpPr>
          <p:spPr bwMode="auto">
            <a:xfrm>
              <a:off x="2395442" y="5895213"/>
              <a:ext cx="97341" cy="110033"/>
            </a:xfrm>
            <a:custGeom>
              <a:avLst/>
              <a:gdLst>
                <a:gd name="T0" fmla="*/ 96431 w 107"/>
                <a:gd name="T1" fmla="*/ 0 h 120"/>
                <a:gd name="T2" fmla="*/ 96431 w 107"/>
                <a:gd name="T3" fmla="*/ 109116 h 120"/>
                <a:gd name="T4" fmla="*/ 0 w 107"/>
                <a:gd name="T5" fmla="*/ 109116 h 120"/>
                <a:gd name="T6" fmla="*/ 0 w 107"/>
                <a:gd name="T7" fmla="*/ 0 h 120"/>
                <a:gd name="T8" fmla="*/ 96431 w 107"/>
                <a:gd name="T9" fmla="*/ 0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120"/>
                <a:gd name="T17" fmla="*/ 107 w 107"/>
                <a:gd name="T18" fmla="*/ 120 h 1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120">
                  <a:moveTo>
                    <a:pt x="106" y="0"/>
                  </a:moveTo>
                  <a:lnTo>
                    <a:pt x="106" y="119"/>
                  </a:lnTo>
                  <a:lnTo>
                    <a:pt x="0" y="119"/>
                  </a:lnTo>
                  <a:lnTo>
                    <a:pt x="0" y="0"/>
                  </a:lnTo>
                  <a:lnTo>
                    <a:pt x="106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04" name="Freeform 62"/>
            <p:cNvSpPr>
              <a:spLocks noChangeArrowheads="1"/>
            </p:cNvSpPr>
            <p:nvPr/>
          </p:nvSpPr>
          <p:spPr bwMode="auto">
            <a:xfrm>
              <a:off x="2255779" y="4926079"/>
              <a:ext cx="76180" cy="71944"/>
            </a:xfrm>
            <a:custGeom>
              <a:avLst/>
              <a:gdLst>
                <a:gd name="T0" fmla="*/ 0 w 85"/>
                <a:gd name="T1" fmla="*/ 71045 h 80"/>
                <a:gd name="T2" fmla="*/ 0 w 85"/>
                <a:gd name="T3" fmla="*/ 0 h 80"/>
                <a:gd name="T4" fmla="*/ 75284 w 85"/>
                <a:gd name="T5" fmla="*/ 0 h 80"/>
                <a:gd name="T6" fmla="*/ 75284 w 85"/>
                <a:gd name="T7" fmla="*/ 71045 h 80"/>
                <a:gd name="T8" fmla="*/ 0 w 85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80"/>
                <a:gd name="T17" fmla="*/ 85 w 85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80">
                  <a:moveTo>
                    <a:pt x="0" y="79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79"/>
                  </a:lnTo>
                  <a:lnTo>
                    <a:pt x="0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05" name="Freeform 63"/>
            <p:cNvSpPr>
              <a:spLocks noChangeArrowheads="1"/>
            </p:cNvSpPr>
            <p:nvPr/>
          </p:nvSpPr>
          <p:spPr bwMode="auto">
            <a:xfrm>
              <a:off x="2547802" y="4926079"/>
              <a:ext cx="97341" cy="71944"/>
            </a:xfrm>
            <a:custGeom>
              <a:avLst/>
              <a:gdLst>
                <a:gd name="T0" fmla="*/ 96431 w 107"/>
                <a:gd name="T1" fmla="*/ 71045 h 80"/>
                <a:gd name="T2" fmla="*/ 0 w 107"/>
                <a:gd name="T3" fmla="*/ 71045 h 80"/>
                <a:gd name="T4" fmla="*/ 0 w 107"/>
                <a:gd name="T5" fmla="*/ 0 h 80"/>
                <a:gd name="T6" fmla="*/ 96431 w 107"/>
                <a:gd name="T7" fmla="*/ 0 h 80"/>
                <a:gd name="T8" fmla="*/ 96431 w 107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106" y="79"/>
                  </a:moveTo>
                  <a:lnTo>
                    <a:pt x="0" y="79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06" name="Freeform 64"/>
            <p:cNvSpPr>
              <a:spLocks noChangeArrowheads="1"/>
            </p:cNvSpPr>
            <p:nvPr/>
          </p:nvSpPr>
          <p:spPr bwMode="auto">
            <a:xfrm>
              <a:off x="2395442" y="4926079"/>
              <a:ext cx="97341" cy="71944"/>
            </a:xfrm>
            <a:custGeom>
              <a:avLst/>
              <a:gdLst>
                <a:gd name="T0" fmla="*/ 96431 w 107"/>
                <a:gd name="T1" fmla="*/ 71045 h 80"/>
                <a:gd name="T2" fmla="*/ 0 w 107"/>
                <a:gd name="T3" fmla="*/ 71045 h 80"/>
                <a:gd name="T4" fmla="*/ 0 w 107"/>
                <a:gd name="T5" fmla="*/ 0 h 80"/>
                <a:gd name="T6" fmla="*/ 96431 w 107"/>
                <a:gd name="T7" fmla="*/ 0 h 80"/>
                <a:gd name="T8" fmla="*/ 96431 w 107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106" y="79"/>
                  </a:moveTo>
                  <a:lnTo>
                    <a:pt x="0" y="79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07" name="Freeform 65"/>
            <p:cNvSpPr>
              <a:spLocks noChangeArrowheads="1"/>
            </p:cNvSpPr>
            <p:nvPr/>
          </p:nvSpPr>
          <p:spPr bwMode="auto">
            <a:xfrm>
              <a:off x="2856755" y="4926079"/>
              <a:ext cx="101574" cy="71944"/>
            </a:xfrm>
            <a:custGeom>
              <a:avLst/>
              <a:gdLst>
                <a:gd name="T0" fmla="*/ 100659 w 111"/>
                <a:gd name="T1" fmla="*/ 0 h 80"/>
                <a:gd name="T2" fmla="*/ 100659 w 111"/>
                <a:gd name="T3" fmla="*/ 71045 h 80"/>
                <a:gd name="T4" fmla="*/ 0 w 111"/>
                <a:gd name="T5" fmla="*/ 71045 h 80"/>
                <a:gd name="T6" fmla="*/ 0 w 111"/>
                <a:gd name="T7" fmla="*/ 0 h 80"/>
                <a:gd name="T8" fmla="*/ 100659 w 111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0"/>
                <a:gd name="T17" fmla="*/ 111 w 111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0">
                  <a:moveTo>
                    <a:pt x="110" y="0"/>
                  </a:moveTo>
                  <a:lnTo>
                    <a:pt x="110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08" name="Freeform 66"/>
            <p:cNvSpPr>
              <a:spLocks noChangeArrowheads="1"/>
            </p:cNvSpPr>
            <p:nvPr/>
          </p:nvSpPr>
          <p:spPr bwMode="auto">
            <a:xfrm>
              <a:off x="2700163" y="4926079"/>
              <a:ext cx="97341" cy="71944"/>
            </a:xfrm>
            <a:custGeom>
              <a:avLst/>
              <a:gdLst>
                <a:gd name="T0" fmla="*/ 0 w 107"/>
                <a:gd name="T1" fmla="*/ 0 h 80"/>
                <a:gd name="T2" fmla="*/ 96431 w 107"/>
                <a:gd name="T3" fmla="*/ 0 h 80"/>
                <a:gd name="T4" fmla="*/ 96431 w 107"/>
                <a:gd name="T5" fmla="*/ 71045 h 80"/>
                <a:gd name="T6" fmla="*/ 0 w 107"/>
                <a:gd name="T7" fmla="*/ 71045 h 80"/>
                <a:gd name="T8" fmla="*/ 0 w 107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0" y="0"/>
                  </a:moveTo>
                  <a:lnTo>
                    <a:pt x="106" y="0"/>
                  </a:lnTo>
                  <a:lnTo>
                    <a:pt x="106" y="79"/>
                  </a:lnTo>
                  <a:lnTo>
                    <a:pt x="0" y="79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09" name="Freeform 67"/>
            <p:cNvSpPr>
              <a:spLocks noChangeArrowheads="1"/>
            </p:cNvSpPr>
            <p:nvPr/>
          </p:nvSpPr>
          <p:spPr bwMode="auto">
            <a:xfrm>
              <a:off x="2700163" y="4769494"/>
              <a:ext cx="97341" cy="67712"/>
            </a:xfrm>
            <a:custGeom>
              <a:avLst/>
              <a:gdLst>
                <a:gd name="T0" fmla="*/ 0 w 107"/>
                <a:gd name="T1" fmla="*/ 0 h 76"/>
                <a:gd name="T2" fmla="*/ 96431 w 107"/>
                <a:gd name="T3" fmla="*/ 0 h 76"/>
                <a:gd name="T4" fmla="*/ 96431 w 107"/>
                <a:gd name="T5" fmla="*/ 66821 h 76"/>
                <a:gd name="T6" fmla="*/ 0 w 107"/>
                <a:gd name="T7" fmla="*/ 66821 h 76"/>
                <a:gd name="T8" fmla="*/ 0 w 107"/>
                <a:gd name="T9" fmla="*/ 0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76"/>
                <a:gd name="T17" fmla="*/ 107 w 107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76">
                  <a:moveTo>
                    <a:pt x="0" y="0"/>
                  </a:moveTo>
                  <a:lnTo>
                    <a:pt x="106" y="0"/>
                  </a:lnTo>
                  <a:lnTo>
                    <a:pt x="106" y="75"/>
                  </a:lnTo>
                  <a:lnTo>
                    <a:pt x="0" y="75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10" name="Freeform 68"/>
            <p:cNvSpPr>
              <a:spLocks noChangeArrowheads="1"/>
            </p:cNvSpPr>
            <p:nvPr/>
          </p:nvSpPr>
          <p:spPr bwMode="auto">
            <a:xfrm>
              <a:off x="2255779" y="4769494"/>
              <a:ext cx="76180" cy="67712"/>
            </a:xfrm>
            <a:custGeom>
              <a:avLst/>
              <a:gdLst>
                <a:gd name="T0" fmla="*/ 0 w 85"/>
                <a:gd name="T1" fmla="*/ 66821 h 76"/>
                <a:gd name="T2" fmla="*/ 0 w 85"/>
                <a:gd name="T3" fmla="*/ 0 h 76"/>
                <a:gd name="T4" fmla="*/ 75284 w 85"/>
                <a:gd name="T5" fmla="*/ 0 h 76"/>
                <a:gd name="T6" fmla="*/ 75284 w 85"/>
                <a:gd name="T7" fmla="*/ 66821 h 76"/>
                <a:gd name="T8" fmla="*/ 0 w 85"/>
                <a:gd name="T9" fmla="*/ 66821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76"/>
                <a:gd name="T17" fmla="*/ 85 w 85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76">
                  <a:moveTo>
                    <a:pt x="0" y="75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75"/>
                  </a:lnTo>
                  <a:lnTo>
                    <a:pt x="0" y="75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11" name="Freeform 69"/>
            <p:cNvSpPr>
              <a:spLocks noChangeArrowheads="1"/>
            </p:cNvSpPr>
            <p:nvPr/>
          </p:nvSpPr>
          <p:spPr bwMode="auto">
            <a:xfrm>
              <a:off x="2856755" y="4769494"/>
              <a:ext cx="101574" cy="67712"/>
            </a:xfrm>
            <a:custGeom>
              <a:avLst/>
              <a:gdLst>
                <a:gd name="T0" fmla="*/ 100659 w 111"/>
                <a:gd name="T1" fmla="*/ 0 h 76"/>
                <a:gd name="T2" fmla="*/ 100659 w 111"/>
                <a:gd name="T3" fmla="*/ 66821 h 76"/>
                <a:gd name="T4" fmla="*/ 0 w 111"/>
                <a:gd name="T5" fmla="*/ 66821 h 76"/>
                <a:gd name="T6" fmla="*/ 0 w 111"/>
                <a:gd name="T7" fmla="*/ 0 h 76"/>
                <a:gd name="T8" fmla="*/ 100659 w 111"/>
                <a:gd name="T9" fmla="*/ 0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76"/>
                <a:gd name="T17" fmla="*/ 111 w 111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76">
                  <a:moveTo>
                    <a:pt x="110" y="0"/>
                  </a:moveTo>
                  <a:lnTo>
                    <a:pt x="110" y="75"/>
                  </a:lnTo>
                  <a:lnTo>
                    <a:pt x="0" y="75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12" name="Freeform 70"/>
            <p:cNvSpPr>
              <a:spLocks noChangeArrowheads="1"/>
            </p:cNvSpPr>
            <p:nvPr/>
          </p:nvSpPr>
          <p:spPr bwMode="auto">
            <a:xfrm>
              <a:off x="2547802" y="4769494"/>
              <a:ext cx="97341" cy="67712"/>
            </a:xfrm>
            <a:custGeom>
              <a:avLst/>
              <a:gdLst>
                <a:gd name="T0" fmla="*/ 96431 w 107"/>
                <a:gd name="T1" fmla="*/ 66821 h 76"/>
                <a:gd name="T2" fmla="*/ 0 w 107"/>
                <a:gd name="T3" fmla="*/ 66821 h 76"/>
                <a:gd name="T4" fmla="*/ 0 w 107"/>
                <a:gd name="T5" fmla="*/ 0 h 76"/>
                <a:gd name="T6" fmla="*/ 96431 w 107"/>
                <a:gd name="T7" fmla="*/ 0 h 76"/>
                <a:gd name="T8" fmla="*/ 96431 w 107"/>
                <a:gd name="T9" fmla="*/ 66821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76"/>
                <a:gd name="T17" fmla="*/ 107 w 107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76">
                  <a:moveTo>
                    <a:pt x="106" y="75"/>
                  </a:moveTo>
                  <a:lnTo>
                    <a:pt x="0" y="75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75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13" name="Freeform 71"/>
            <p:cNvSpPr>
              <a:spLocks noChangeArrowheads="1"/>
            </p:cNvSpPr>
            <p:nvPr/>
          </p:nvSpPr>
          <p:spPr bwMode="auto">
            <a:xfrm>
              <a:off x="2395442" y="4769494"/>
              <a:ext cx="97341" cy="67712"/>
            </a:xfrm>
            <a:custGeom>
              <a:avLst/>
              <a:gdLst>
                <a:gd name="T0" fmla="*/ 96431 w 107"/>
                <a:gd name="T1" fmla="*/ 66821 h 76"/>
                <a:gd name="T2" fmla="*/ 0 w 107"/>
                <a:gd name="T3" fmla="*/ 66821 h 76"/>
                <a:gd name="T4" fmla="*/ 0 w 107"/>
                <a:gd name="T5" fmla="*/ 0 h 76"/>
                <a:gd name="T6" fmla="*/ 96431 w 107"/>
                <a:gd name="T7" fmla="*/ 0 h 76"/>
                <a:gd name="T8" fmla="*/ 96431 w 107"/>
                <a:gd name="T9" fmla="*/ 66821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76"/>
                <a:gd name="T17" fmla="*/ 107 w 107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76">
                  <a:moveTo>
                    <a:pt x="106" y="75"/>
                  </a:moveTo>
                  <a:lnTo>
                    <a:pt x="0" y="75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75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14" name="Freeform 72"/>
            <p:cNvSpPr>
              <a:spLocks noChangeArrowheads="1"/>
            </p:cNvSpPr>
            <p:nvPr/>
          </p:nvSpPr>
          <p:spPr bwMode="auto">
            <a:xfrm>
              <a:off x="2255779" y="4608677"/>
              <a:ext cx="76180" cy="71944"/>
            </a:xfrm>
            <a:custGeom>
              <a:avLst/>
              <a:gdLst>
                <a:gd name="T0" fmla="*/ 0 w 85"/>
                <a:gd name="T1" fmla="*/ 71045 h 80"/>
                <a:gd name="T2" fmla="*/ 0 w 85"/>
                <a:gd name="T3" fmla="*/ 0 h 80"/>
                <a:gd name="T4" fmla="*/ 75284 w 85"/>
                <a:gd name="T5" fmla="*/ 0 h 80"/>
                <a:gd name="T6" fmla="*/ 75284 w 85"/>
                <a:gd name="T7" fmla="*/ 71045 h 80"/>
                <a:gd name="T8" fmla="*/ 0 w 85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80"/>
                <a:gd name="T17" fmla="*/ 85 w 85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80">
                  <a:moveTo>
                    <a:pt x="0" y="79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79"/>
                  </a:lnTo>
                  <a:lnTo>
                    <a:pt x="0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15" name="Freeform 73"/>
            <p:cNvSpPr>
              <a:spLocks noChangeArrowheads="1"/>
            </p:cNvSpPr>
            <p:nvPr/>
          </p:nvSpPr>
          <p:spPr bwMode="auto">
            <a:xfrm>
              <a:off x="2700163" y="4608677"/>
              <a:ext cx="97341" cy="71944"/>
            </a:xfrm>
            <a:custGeom>
              <a:avLst/>
              <a:gdLst>
                <a:gd name="T0" fmla="*/ 0 w 107"/>
                <a:gd name="T1" fmla="*/ 0 h 80"/>
                <a:gd name="T2" fmla="*/ 96431 w 107"/>
                <a:gd name="T3" fmla="*/ 0 h 80"/>
                <a:gd name="T4" fmla="*/ 96431 w 107"/>
                <a:gd name="T5" fmla="*/ 71045 h 80"/>
                <a:gd name="T6" fmla="*/ 0 w 107"/>
                <a:gd name="T7" fmla="*/ 71045 h 80"/>
                <a:gd name="T8" fmla="*/ 0 w 107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0" y="0"/>
                  </a:moveTo>
                  <a:lnTo>
                    <a:pt x="106" y="0"/>
                  </a:lnTo>
                  <a:lnTo>
                    <a:pt x="106" y="79"/>
                  </a:lnTo>
                  <a:lnTo>
                    <a:pt x="0" y="79"/>
                  </a:lnTo>
                  <a:lnTo>
                    <a:pt x="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16" name="Freeform 74"/>
            <p:cNvSpPr>
              <a:spLocks noChangeArrowheads="1"/>
            </p:cNvSpPr>
            <p:nvPr/>
          </p:nvSpPr>
          <p:spPr bwMode="auto">
            <a:xfrm>
              <a:off x="2856755" y="4608677"/>
              <a:ext cx="101574" cy="71944"/>
            </a:xfrm>
            <a:custGeom>
              <a:avLst/>
              <a:gdLst>
                <a:gd name="T0" fmla="*/ 100659 w 111"/>
                <a:gd name="T1" fmla="*/ 0 h 80"/>
                <a:gd name="T2" fmla="*/ 100659 w 111"/>
                <a:gd name="T3" fmla="*/ 71045 h 80"/>
                <a:gd name="T4" fmla="*/ 0 w 111"/>
                <a:gd name="T5" fmla="*/ 71045 h 80"/>
                <a:gd name="T6" fmla="*/ 0 w 111"/>
                <a:gd name="T7" fmla="*/ 0 h 80"/>
                <a:gd name="T8" fmla="*/ 100659 w 111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80"/>
                <a:gd name="T17" fmla="*/ 111 w 111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80">
                  <a:moveTo>
                    <a:pt x="110" y="0"/>
                  </a:moveTo>
                  <a:lnTo>
                    <a:pt x="110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110" y="0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17" name="Freeform 75"/>
            <p:cNvSpPr>
              <a:spLocks noChangeArrowheads="1"/>
            </p:cNvSpPr>
            <p:nvPr/>
          </p:nvSpPr>
          <p:spPr bwMode="auto">
            <a:xfrm>
              <a:off x="2547802" y="4608677"/>
              <a:ext cx="97341" cy="71944"/>
            </a:xfrm>
            <a:custGeom>
              <a:avLst/>
              <a:gdLst>
                <a:gd name="T0" fmla="*/ 96431 w 107"/>
                <a:gd name="T1" fmla="*/ 71045 h 80"/>
                <a:gd name="T2" fmla="*/ 0 w 107"/>
                <a:gd name="T3" fmla="*/ 71045 h 80"/>
                <a:gd name="T4" fmla="*/ 0 w 107"/>
                <a:gd name="T5" fmla="*/ 0 h 80"/>
                <a:gd name="T6" fmla="*/ 96431 w 107"/>
                <a:gd name="T7" fmla="*/ 0 h 80"/>
                <a:gd name="T8" fmla="*/ 96431 w 107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106" y="79"/>
                  </a:moveTo>
                  <a:lnTo>
                    <a:pt x="0" y="79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18" name="Freeform 76"/>
            <p:cNvSpPr>
              <a:spLocks noChangeArrowheads="1"/>
            </p:cNvSpPr>
            <p:nvPr/>
          </p:nvSpPr>
          <p:spPr bwMode="auto">
            <a:xfrm>
              <a:off x="2395442" y="4608677"/>
              <a:ext cx="97341" cy="71944"/>
            </a:xfrm>
            <a:custGeom>
              <a:avLst/>
              <a:gdLst>
                <a:gd name="T0" fmla="*/ 96431 w 107"/>
                <a:gd name="T1" fmla="*/ 71045 h 80"/>
                <a:gd name="T2" fmla="*/ 0 w 107"/>
                <a:gd name="T3" fmla="*/ 71045 h 80"/>
                <a:gd name="T4" fmla="*/ 0 w 107"/>
                <a:gd name="T5" fmla="*/ 0 h 80"/>
                <a:gd name="T6" fmla="*/ 96431 w 107"/>
                <a:gd name="T7" fmla="*/ 0 h 80"/>
                <a:gd name="T8" fmla="*/ 96431 w 107"/>
                <a:gd name="T9" fmla="*/ 710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7"/>
                <a:gd name="T16" fmla="*/ 0 h 80"/>
                <a:gd name="T17" fmla="*/ 107 w 107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7" h="80">
                  <a:moveTo>
                    <a:pt x="106" y="79"/>
                  </a:moveTo>
                  <a:lnTo>
                    <a:pt x="0" y="79"/>
                  </a:lnTo>
                  <a:lnTo>
                    <a:pt x="0" y="0"/>
                  </a:lnTo>
                  <a:lnTo>
                    <a:pt x="106" y="0"/>
                  </a:lnTo>
                  <a:lnTo>
                    <a:pt x="106" y="79"/>
                  </a:lnTo>
                </a:path>
              </a:pathLst>
            </a:custGeom>
            <a:solidFill>
              <a:srgbClr val="B3B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19" name="Freeform 77"/>
            <p:cNvSpPr>
              <a:spLocks noChangeArrowheads="1"/>
            </p:cNvSpPr>
            <p:nvPr/>
          </p:nvSpPr>
          <p:spPr bwMode="auto">
            <a:xfrm>
              <a:off x="0" y="3055523"/>
              <a:ext cx="376668" cy="5302729"/>
            </a:xfrm>
            <a:custGeom>
              <a:avLst/>
              <a:gdLst>
                <a:gd name="T0" fmla="*/ 0 w 395"/>
                <a:gd name="T1" fmla="*/ 5301770 h 5528"/>
                <a:gd name="T2" fmla="*/ 375714 w 395"/>
                <a:gd name="T3" fmla="*/ 5301770 h 5528"/>
                <a:gd name="T4" fmla="*/ 375714 w 395"/>
                <a:gd name="T5" fmla="*/ 0 h 5528"/>
                <a:gd name="T6" fmla="*/ 0 w 395"/>
                <a:gd name="T7" fmla="*/ 0 h 5528"/>
                <a:gd name="T8" fmla="*/ 0 w 395"/>
                <a:gd name="T9" fmla="*/ 5301770 h 55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5"/>
                <a:gd name="T16" fmla="*/ 0 h 5528"/>
                <a:gd name="T17" fmla="*/ 395 w 395"/>
                <a:gd name="T18" fmla="*/ 5528 h 55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5" h="5528">
                  <a:moveTo>
                    <a:pt x="0" y="5527"/>
                  </a:moveTo>
                  <a:lnTo>
                    <a:pt x="394" y="5527"/>
                  </a:lnTo>
                  <a:lnTo>
                    <a:pt x="394" y="0"/>
                  </a:lnTo>
                  <a:lnTo>
                    <a:pt x="0" y="0"/>
                  </a:lnTo>
                  <a:lnTo>
                    <a:pt x="0" y="5527"/>
                  </a:lnTo>
                </a:path>
              </a:pathLst>
            </a:custGeom>
            <a:solidFill>
              <a:srgbClr val="DDB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0" name="Freeform 78"/>
            <p:cNvSpPr>
              <a:spLocks noChangeArrowheads="1"/>
            </p:cNvSpPr>
            <p:nvPr/>
          </p:nvSpPr>
          <p:spPr bwMode="auto">
            <a:xfrm>
              <a:off x="402062" y="3339069"/>
              <a:ext cx="1392404" cy="3643775"/>
            </a:xfrm>
            <a:custGeom>
              <a:avLst/>
              <a:gdLst>
                <a:gd name="T0" fmla="*/ 1188847 w 1457"/>
                <a:gd name="T1" fmla="*/ 0 h 3802"/>
                <a:gd name="T2" fmla="*/ 1188847 w 1457"/>
                <a:gd name="T3" fmla="*/ 0 h 3802"/>
                <a:gd name="T4" fmla="*/ 1184069 w 1457"/>
                <a:gd name="T5" fmla="*/ 0 h 3802"/>
                <a:gd name="T6" fmla="*/ 486434 w 1457"/>
                <a:gd name="T7" fmla="*/ 12459 h 3802"/>
                <a:gd name="T8" fmla="*/ 0 w 1457"/>
                <a:gd name="T9" fmla="*/ 610490 h 3802"/>
                <a:gd name="T10" fmla="*/ 12424 w 1457"/>
                <a:gd name="T11" fmla="*/ 3413763 h 3802"/>
                <a:gd name="T12" fmla="*/ 198778 w 1457"/>
                <a:gd name="T13" fmla="*/ 3642817 h 3802"/>
                <a:gd name="T14" fmla="*/ 203557 w 1457"/>
                <a:gd name="T15" fmla="*/ 3642817 h 3802"/>
                <a:gd name="T16" fmla="*/ 901192 w 1457"/>
                <a:gd name="T17" fmla="*/ 3630358 h 3802"/>
                <a:gd name="T18" fmla="*/ 1387626 w 1457"/>
                <a:gd name="T19" fmla="*/ 3036160 h 3802"/>
                <a:gd name="T20" fmla="*/ 1379025 w 1457"/>
                <a:gd name="T21" fmla="*/ 229054 h 3802"/>
                <a:gd name="T22" fmla="*/ 1188847 w 1457"/>
                <a:gd name="T23" fmla="*/ 0 h 38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457"/>
                <a:gd name="T37" fmla="*/ 0 h 3802"/>
                <a:gd name="T38" fmla="*/ 1457 w 1457"/>
                <a:gd name="T39" fmla="*/ 3802 h 380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457" h="3802">
                  <a:moveTo>
                    <a:pt x="1244" y="0"/>
                  </a:moveTo>
                  <a:lnTo>
                    <a:pt x="1244" y="0"/>
                  </a:lnTo>
                  <a:cubicBezTo>
                    <a:pt x="1244" y="0"/>
                    <a:pt x="1244" y="0"/>
                    <a:pt x="1239" y="0"/>
                  </a:cubicBezTo>
                  <a:cubicBezTo>
                    <a:pt x="509" y="13"/>
                    <a:pt x="509" y="13"/>
                    <a:pt x="509" y="13"/>
                  </a:cubicBezTo>
                  <a:cubicBezTo>
                    <a:pt x="275" y="18"/>
                    <a:pt x="0" y="354"/>
                    <a:pt x="0" y="637"/>
                  </a:cubicBezTo>
                  <a:cubicBezTo>
                    <a:pt x="13" y="3562"/>
                    <a:pt x="13" y="3562"/>
                    <a:pt x="13" y="3562"/>
                  </a:cubicBezTo>
                  <a:cubicBezTo>
                    <a:pt x="13" y="3708"/>
                    <a:pt x="89" y="3801"/>
                    <a:pt x="208" y="3801"/>
                  </a:cubicBezTo>
                  <a:cubicBezTo>
                    <a:pt x="213" y="3801"/>
                    <a:pt x="213" y="3801"/>
                    <a:pt x="213" y="3801"/>
                  </a:cubicBezTo>
                  <a:cubicBezTo>
                    <a:pt x="943" y="3788"/>
                    <a:pt x="943" y="3788"/>
                    <a:pt x="943" y="3788"/>
                  </a:cubicBezTo>
                  <a:cubicBezTo>
                    <a:pt x="1182" y="3783"/>
                    <a:pt x="1456" y="3451"/>
                    <a:pt x="1452" y="3168"/>
                  </a:cubicBezTo>
                  <a:cubicBezTo>
                    <a:pt x="1443" y="239"/>
                    <a:pt x="1443" y="239"/>
                    <a:pt x="1443" y="239"/>
                  </a:cubicBezTo>
                  <a:cubicBezTo>
                    <a:pt x="1443" y="93"/>
                    <a:pt x="1367" y="0"/>
                    <a:pt x="1244" y="0"/>
                  </a:cubicBez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1" name="Freeform 79"/>
            <p:cNvSpPr>
              <a:spLocks noChangeArrowheads="1"/>
            </p:cNvSpPr>
            <p:nvPr/>
          </p:nvSpPr>
          <p:spPr bwMode="auto">
            <a:xfrm>
              <a:off x="2048399" y="787157"/>
              <a:ext cx="931091" cy="1180735"/>
            </a:xfrm>
            <a:custGeom>
              <a:avLst/>
              <a:gdLst>
                <a:gd name="T0" fmla="*/ 634748 w 974"/>
                <a:gd name="T1" fmla="*/ 401546 h 1235"/>
                <a:gd name="T2" fmla="*/ 414880 w 974"/>
                <a:gd name="T3" fmla="*/ 176871 h 1235"/>
                <a:gd name="T4" fmla="*/ 376643 w 974"/>
                <a:gd name="T5" fmla="*/ 105167 h 1235"/>
                <a:gd name="T6" fmla="*/ 338405 w 974"/>
                <a:gd name="T7" fmla="*/ 33462 h 1235"/>
                <a:gd name="T8" fmla="*/ 38238 w 974"/>
                <a:gd name="T9" fmla="*/ 130980 h 1235"/>
                <a:gd name="T10" fmla="*/ 50665 w 974"/>
                <a:gd name="T11" fmla="*/ 227542 h 1235"/>
                <a:gd name="T12" fmla="*/ 88903 w 974"/>
                <a:gd name="T13" fmla="*/ 300203 h 1235"/>
                <a:gd name="T14" fmla="*/ 118537 w 974"/>
                <a:gd name="T15" fmla="*/ 371908 h 1235"/>
                <a:gd name="T16" fmla="*/ 139568 w 974"/>
                <a:gd name="T17" fmla="*/ 655858 h 1235"/>
                <a:gd name="T18" fmla="*/ 672986 w 974"/>
                <a:gd name="T19" fmla="*/ 1087041 h 1235"/>
                <a:gd name="T20" fmla="*/ 634748 w 974"/>
                <a:gd name="T21" fmla="*/ 401546 h 1235"/>
                <a:gd name="T22" fmla="*/ 368039 w 974"/>
                <a:gd name="T23" fmla="*/ 465602 h 1235"/>
                <a:gd name="T24" fmla="*/ 359436 w 974"/>
                <a:gd name="T25" fmla="*/ 481855 h 1235"/>
                <a:gd name="T26" fmla="*/ 261929 w 974"/>
                <a:gd name="T27" fmla="*/ 312632 h 1235"/>
                <a:gd name="T28" fmla="*/ 368039 w 974"/>
                <a:gd name="T29" fmla="*/ 465602 h 1235"/>
                <a:gd name="T30" fmla="*/ 613717 w 974"/>
                <a:gd name="T31" fmla="*/ 456997 h 1235"/>
                <a:gd name="T32" fmla="*/ 647175 w 974"/>
                <a:gd name="T33" fmla="*/ 1036370 h 1235"/>
                <a:gd name="T34" fmla="*/ 194057 w 974"/>
                <a:gd name="T35" fmla="*/ 672111 h 1235"/>
                <a:gd name="T36" fmla="*/ 194057 w 974"/>
                <a:gd name="T37" fmla="*/ 668286 h 1235"/>
                <a:gd name="T38" fmla="*/ 211264 w 974"/>
                <a:gd name="T39" fmla="*/ 338445 h 1235"/>
                <a:gd name="T40" fmla="*/ 296343 w 974"/>
                <a:gd name="T41" fmla="*/ 507668 h 1235"/>
                <a:gd name="T42" fmla="*/ 363259 w 974"/>
                <a:gd name="T43" fmla="*/ 807871 h 1235"/>
                <a:gd name="T44" fmla="*/ 338405 w 974"/>
                <a:gd name="T45" fmla="*/ 583197 h 1235"/>
                <a:gd name="T46" fmla="*/ 406277 w 974"/>
                <a:gd name="T47" fmla="*/ 689320 h 1235"/>
                <a:gd name="T48" fmla="*/ 343184 w 974"/>
                <a:gd name="T49" fmla="*/ 536350 h 1235"/>
                <a:gd name="T50" fmla="*/ 418704 w 974"/>
                <a:gd name="T51" fmla="*/ 499064 h 1235"/>
                <a:gd name="T52" fmla="*/ 503783 w 974"/>
                <a:gd name="T53" fmla="*/ 638649 h 1235"/>
                <a:gd name="T54" fmla="*/ 456942 w 974"/>
                <a:gd name="T55" fmla="*/ 520097 h 1235"/>
                <a:gd name="T56" fmla="*/ 629968 w 974"/>
                <a:gd name="T57" fmla="*/ 672111 h 1235"/>
                <a:gd name="T58" fmla="*/ 418704 w 974"/>
                <a:gd name="T59" fmla="*/ 443612 h 1235"/>
                <a:gd name="T60" fmla="*/ 334581 w 974"/>
                <a:gd name="T61" fmla="*/ 274389 h 1235"/>
                <a:gd name="T62" fmla="*/ 608937 w 974"/>
                <a:gd name="T63" fmla="*/ 452217 h 123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74"/>
                <a:gd name="T97" fmla="*/ 0 h 1235"/>
                <a:gd name="T98" fmla="*/ 974 w 974"/>
                <a:gd name="T99" fmla="*/ 1235 h 123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74" h="1235">
                  <a:moveTo>
                    <a:pt x="664" y="420"/>
                  </a:moveTo>
                  <a:lnTo>
                    <a:pt x="664" y="420"/>
                  </a:lnTo>
                  <a:cubicBezTo>
                    <a:pt x="664" y="420"/>
                    <a:pt x="500" y="345"/>
                    <a:pt x="434" y="230"/>
                  </a:cubicBezTo>
                  <a:cubicBezTo>
                    <a:pt x="438" y="216"/>
                    <a:pt x="438" y="199"/>
                    <a:pt x="434" y="185"/>
                  </a:cubicBezTo>
                  <a:cubicBezTo>
                    <a:pt x="425" y="172"/>
                    <a:pt x="407" y="163"/>
                    <a:pt x="389" y="159"/>
                  </a:cubicBezTo>
                  <a:cubicBezTo>
                    <a:pt x="398" y="146"/>
                    <a:pt x="402" y="128"/>
                    <a:pt x="394" y="110"/>
                  </a:cubicBezTo>
                  <a:cubicBezTo>
                    <a:pt x="385" y="97"/>
                    <a:pt x="367" y="84"/>
                    <a:pt x="350" y="84"/>
                  </a:cubicBezTo>
                  <a:cubicBezTo>
                    <a:pt x="359" y="70"/>
                    <a:pt x="363" y="48"/>
                    <a:pt x="354" y="35"/>
                  </a:cubicBezTo>
                  <a:cubicBezTo>
                    <a:pt x="341" y="8"/>
                    <a:pt x="306" y="0"/>
                    <a:pt x="274" y="13"/>
                  </a:cubicBezTo>
                  <a:cubicBezTo>
                    <a:pt x="40" y="137"/>
                    <a:pt x="40" y="137"/>
                    <a:pt x="40" y="137"/>
                  </a:cubicBezTo>
                  <a:cubicBezTo>
                    <a:pt x="9" y="150"/>
                    <a:pt x="0" y="185"/>
                    <a:pt x="13" y="212"/>
                  </a:cubicBezTo>
                  <a:cubicBezTo>
                    <a:pt x="18" y="225"/>
                    <a:pt x="35" y="234"/>
                    <a:pt x="53" y="238"/>
                  </a:cubicBezTo>
                  <a:cubicBezTo>
                    <a:pt x="44" y="252"/>
                    <a:pt x="44" y="270"/>
                    <a:pt x="49" y="287"/>
                  </a:cubicBezTo>
                  <a:cubicBezTo>
                    <a:pt x="57" y="305"/>
                    <a:pt x="75" y="314"/>
                    <a:pt x="93" y="314"/>
                  </a:cubicBezTo>
                  <a:cubicBezTo>
                    <a:pt x="84" y="331"/>
                    <a:pt x="80" y="349"/>
                    <a:pt x="89" y="362"/>
                  </a:cubicBezTo>
                  <a:cubicBezTo>
                    <a:pt x="97" y="376"/>
                    <a:pt x="111" y="384"/>
                    <a:pt x="124" y="389"/>
                  </a:cubicBezTo>
                  <a:cubicBezTo>
                    <a:pt x="181" y="513"/>
                    <a:pt x="146" y="686"/>
                    <a:pt x="146" y="686"/>
                  </a:cubicBezTo>
                  <a:cubicBezTo>
                    <a:pt x="124" y="778"/>
                    <a:pt x="133" y="876"/>
                    <a:pt x="177" y="968"/>
                  </a:cubicBezTo>
                  <a:cubicBezTo>
                    <a:pt x="274" y="1159"/>
                    <a:pt x="514" y="1234"/>
                    <a:pt x="704" y="1137"/>
                  </a:cubicBezTo>
                  <a:cubicBezTo>
                    <a:pt x="898" y="1035"/>
                    <a:pt x="973" y="800"/>
                    <a:pt x="872" y="606"/>
                  </a:cubicBezTo>
                  <a:cubicBezTo>
                    <a:pt x="827" y="518"/>
                    <a:pt x="752" y="455"/>
                    <a:pt x="664" y="420"/>
                  </a:cubicBezTo>
                  <a:close/>
                  <a:moveTo>
                    <a:pt x="385" y="487"/>
                  </a:moveTo>
                  <a:lnTo>
                    <a:pt x="385" y="487"/>
                  </a:lnTo>
                  <a:cubicBezTo>
                    <a:pt x="385" y="491"/>
                    <a:pt x="385" y="491"/>
                    <a:pt x="385" y="495"/>
                  </a:cubicBezTo>
                  <a:cubicBezTo>
                    <a:pt x="385" y="495"/>
                    <a:pt x="380" y="500"/>
                    <a:pt x="376" y="504"/>
                  </a:cubicBezTo>
                  <a:cubicBezTo>
                    <a:pt x="372" y="504"/>
                    <a:pt x="363" y="504"/>
                    <a:pt x="359" y="495"/>
                  </a:cubicBezTo>
                  <a:cubicBezTo>
                    <a:pt x="274" y="327"/>
                    <a:pt x="274" y="327"/>
                    <a:pt x="274" y="327"/>
                  </a:cubicBezTo>
                  <a:cubicBezTo>
                    <a:pt x="297" y="318"/>
                    <a:pt x="297" y="318"/>
                    <a:pt x="297" y="318"/>
                  </a:cubicBezTo>
                  <a:lnTo>
                    <a:pt x="385" y="487"/>
                  </a:lnTo>
                  <a:close/>
                  <a:moveTo>
                    <a:pt x="642" y="478"/>
                  </a:moveTo>
                  <a:lnTo>
                    <a:pt x="642" y="478"/>
                  </a:lnTo>
                  <a:cubicBezTo>
                    <a:pt x="721" y="504"/>
                    <a:pt x="783" y="561"/>
                    <a:pt x="818" y="637"/>
                  </a:cubicBezTo>
                  <a:cubicBezTo>
                    <a:pt x="903" y="796"/>
                    <a:pt x="841" y="999"/>
                    <a:pt x="677" y="1084"/>
                  </a:cubicBezTo>
                  <a:cubicBezTo>
                    <a:pt x="514" y="1168"/>
                    <a:pt x="314" y="1102"/>
                    <a:pt x="230" y="938"/>
                  </a:cubicBezTo>
                  <a:cubicBezTo>
                    <a:pt x="190" y="867"/>
                    <a:pt x="181" y="783"/>
                    <a:pt x="203" y="703"/>
                  </a:cubicBezTo>
                  <a:cubicBezTo>
                    <a:pt x="203" y="699"/>
                    <a:pt x="203" y="699"/>
                    <a:pt x="203" y="699"/>
                  </a:cubicBezTo>
                  <a:cubicBezTo>
                    <a:pt x="208" y="690"/>
                    <a:pt x="239" y="513"/>
                    <a:pt x="181" y="376"/>
                  </a:cubicBezTo>
                  <a:cubicBezTo>
                    <a:pt x="221" y="354"/>
                    <a:pt x="221" y="354"/>
                    <a:pt x="221" y="354"/>
                  </a:cubicBezTo>
                  <a:cubicBezTo>
                    <a:pt x="310" y="526"/>
                    <a:pt x="310" y="526"/>
                    <a:pt x="310" y="526"/>
                  </a:cubicBezTo>
                  <a:cubicBezTo>
                    <a:pt x="310" y="526"/>
                    <a:pt x="310" y="526"/>
                    <a:pt x="310" y="531"/>
                  </a:cubicBezTo>
                  <a:cubicBezTo>
                    <a:pt x="363" y="836"/>
                    <a:pt x="363" y="836"/>
                    <a:pt x="363" y="836"/>
                  </a:cubicBezTo>
                  <a:cubicBezTo>
                    <a:pt x="363" y="845"/>
                    <a:pt x="372" y="849"/>
                    <a:pt x="380" y="845"/>
                  </a:cubicBezTo>
                  <a:cubicBezTo>
                    <a:pt x="389" y="845"/>
                    <a:pt x="394" y="836"/>
                    <a:pt x="389" y="827"/>
                  </a:cubicBezTo>
                  <a:cubicBezTo>
                    <a:pt x="354" y="610"/>
                    <a:pt x="354" y="610"/>
                    <a:pt x="354" y="610"/>
                  </a:cubicBezTo>
                  <a:cubicBezTo>
                    <a:pt x="411" y="717"/>
                    <a:pt x="411" y="717"/>
                    <a:pt x="411" y="717"/>
                  </a:cubicBezTo>
                  <a:cubicBezTo>
                    <a:pt x="411" y="721"/>
                    <a:pt x="420" y="725"/>
                    <a:pt x="425" y="721"/>
                  </a:cubicBezTo>
                  <a:cubicBezTo>
                    <a:pt x="434" y="717"/>
                    <a:pt x="434" y="712"/>
                    <a:pt x="434" y="703"/>
                  </a:cubicBezTo>
                  <a:cubicBezTo>
                    <a:pt x="359" y="561"/>
                    <a:pt x="359" y="561"/>
                    <a:pt x="359" y="561"/>
                  </a:cubicBezTo>
                  <a:cubicBezTo>
                    <a:pt x="372" y="566"/>
                    <a:pt x="389" y="561"/>
                    <a:pt x="407" y="557"/>
                  </a:cubicBezTo>
                  <a:cubicBezTo>
                    <a:pt x="420" y="548"/>
                    <a:pt x="434" y="535"/>
                    <a:pt x="438" y="522"/>
                  </a:cubicBezTo>
                  <a:cubicBezTo>
                    <a:pt x="514" y="663"/>
                    <a:pt x="514" y="663"/>
                    <a:pt x="514" y="663"/>
                  </a:cubicBezTo>
                  <a:cubicBezTo>
                    <a:pt x="514" y="668"/>
                    <a:pt x="522" y="672"/>
                    <a:pt x="527" y="668"/>
                  </a:cubicBezTo>
                  <a:cubicBezTo>
                    <a:pt x="536" y="663"/>
                    <a:pt x="536" y="659"/>
                    <a:pt x="536" y="650"/>
                  </a:cubicBezTo>
                  <a:cubicBezTo>
                    <a:pt x="478" y="544"/>
                    <a:pt x="478" y="544"/>
                    <a:pt x="478" y="544"/>
                  </a:cubicBezTo>
                  <a:cubicBezTo>
                    <a:pt x="637" y="703"/>
                    <a:pt x="637" y="703"/>
                    <a:pt x="637" y="703"/>
                  </a:cubicBezTo>
                  <a:cubicBezTo>
                    <a:pt x="642" y="708"/>
                    <a:pt x="650" y="708"/>
                    <a:pt x="659" y="703"/>
                  </a:cubicBezTo>
                  <a:cubicBezTo>
                    <a:pt x="664" y="699"/>
                    <a:pt x="664" y="690"/>
                    <a:pt x="659" y="681"/>
                  </a:cubicBezTo>
                  <a:cubicBezTo>
                    <a:pt x="438" y="464"/>
                    <a:pt x="438" y="464"/>
                    <a:pt x="438" y="464"/>
                  </a:cubicBezTo>
                  <a:cubicBezTo>
                    <a:pt x="438" y="460"/>
                    <a:pt x="438" y="460"/>
                    <a:pt x="438" y="455"/>
                  </a:cubicBezTo>
                  <a:cubicBezTo>
                    <a:pt x="350" y="287"/>
                    <a:pt x="350" y="287"/>
                    <a:pt x="350" y="287"/>
                  </a:cubicBezTo>
                  <a:cubicBezTo>
                    <a:pt x="389" y="270"/>
                    <a:pt x="389" y="270"/>
                    <a:pt x="389" y="270"/>
                  </a:cubicBezTo>
                  <a:cubicBezTo>
                    <a:pt x="469" y="393"/>
                    <a:pt x="628" y="473"/>
                    <a:pt x="637" y="473"/>
                  </a:cubicBezTo>
                  <a:cubicBezTo>
                    <a:pt x="642" y="478"/>
                    <a:pt x="642" y="478"/>
                    <a:pt x="642" y="4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2" name="Freeform 80"/>
            <p:cNvSpPr>
              <a:spLocks noChangeArrowheads="1"/>
            </p:cNvSpPr>
            <p:nvPr/>
          </p:nvSpPr>
          <p:spPr bwMode="auto">
            <a:xfrm>
              <a:off x="2073793" y="736373"/>
              <a:ext cx="211612" cy="156585"/>
            </a:xfrm>
            <a:custGeom>
              <a:avLst/>
              <a:gdLst>
                <a:gd name="T0" fmla="*/ 62458 w 227"/>
                <a:gd name="T1" fmla="*/ 32429 h 169"/>
                <a:gd name="T2" fmla="*/ 62458 w 227"/>
                <a:gd name="T3" fmla="*/ 32429 h 169"/>
                <a:gd name="T4" fmla="*/ 87628 w 227"/>
                <a:gd name="T5" fmla="*/ 20384 h 169"/>
                <a:gd name="T6" fmla="*/ 210680 w 227"/>
                <a:gd name="T7" fmla="*/ 61152 h 169"/>
                <a:gd name="T8" fmla="*/ 25170 w 227"/>
                <a:gd name="T9" fmla="*/ 155658 h 169"/>
                <a:gd name="T10" fmla="*/ 62458 w 227"/>
                <a:gd name="T11" fmla="*/ 32429 h 1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7"/>
                <a:gd name="T19" fmla="*/ 0 h 169"/>
                <a:gd name="T20" fmla="*/ 227 w 227"/>
                <a:gd name="T21" fmla="*/ 169 h 1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7" h="169">
                  <a:moveTo>
                    <a:pt x="67" y="35"/>
                  </a:moveTo>
                  <a:lnTo>
                    <a:pt x="67" y="35"/>
                  </a:lnTo>
                  <a:cubicBezTo>
                    <a:pt x="94" y="22"/>
                    <a:pt x="94" y="22"/>
                    <a:pt x="94" y="22"/>
                  </a:cubicBezTo>
                  <a:cubicBezTo>
                    <a:pt x="142" y="0"/>
                    <a:pt x="200" y="17"/>
                    <a:pt x="226" y="66"/>
                  </a:cubicBezTo>
                  <a:cubicBezTo>
                    <a:pt x="27" y="168"/>
                    <a:pt x="27" y="168"/>
                    <a:pt x="27" y="168"/>
                  </a:cubicBezTo>
                  <a:cubicBezTo>
                    <a:pt x="0" y="119"/>
                    <a:pt x="18" y="61"/>
                    <a:pt x="67" y="35"/>
                  </a:cubicBezTo>
                </a:path>
              </a:pathLst>
            </a:custGeom>
            <a:solidFill>
              <a:srgbClr val="3A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3" name="Freeform 81"/>
            <p:cNvSpPr>
              <a:spLocks noChangeArrowheads="1"/>
            </p:cNvSpPr>
            <p:nvPr/>
          </p:nvSpPr>
          <p:spPr bwMode="auto">
            <a:xfrm>
              <a:off x="2463158" y="1409265"/>
              <a:ext cx="80412" cy="63480"/>
            </a:xfrm>
            <a:custGeom>
              <a:avLst/>
              <a:gdLst>
                <a:gd name="T0" fmla="*/ 66387 w 86"/>
                <a:gd name="T1" fmla="*/ 39675 h 72"/>
                <a:gd name="T2" fmla="*/ 66387 w 86"/>
                <a:gd name="T3" fmla="*/ 39675 h 72"/>
                <a:gd name="T4" fmla="*/ 33661 w 86"/>
                <a:gd name="T5" fmla="*/ 54663 h 72"/>
                <a:gd name="T6" fmla="*/ 4675 w 86"/>
                <a:gd name="T7" fmla="*/ 46728 h 72"/>
                <a:gd name="T8" fmla="*/ 12155 w 86"/>
                <a:gd name="T9" fmla="*/ 19397 h 72"/>
                <a:gd name="T10" fmla="*/ 45816 w 86"/>
                <a:gd name="T11" fmla="*/ 4408 h 72"/>
                <a:gd name="T12" fmla="*/ 74802 w 86"/>
                <a:gd name="T13" fmla="*/ 11462 h 72"/>
                <a:gd name="T14" fmla="*/ 66387 w 86"/>
                <a:gd name="T15" fmla="*/ 39675 h 7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6"/>
                <a:gd name="T25" fmla="*/ 0 h 72"/>
                <a:gd name="T26" fmla="*/ 86 w 86"/>
                <a:gd name="T27" fmla="*/ 72 h 7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6" h="72">
                  <a:moveTo>
                    <a:pt x="71" y="45"/>
                  </a:moveTo>
                  <a:lnTo>
                    <a:pt x="71" y="45"/>
                  </a:lnTo>
                  <a:cubicBezTo>
                    <a:pt x="36" y="62"/>
                    <a:pt x="36" y="62"/>
                    <a:pt x="36" y="62"/>
                  </a:cubicBezTo>
                  <a:cubicBezTo>
                    <a:pt x="27" y="71"/>
                    <a:pt x="13" y="67"/>
                    <a:pt x="5" y="53"/>
                  </a:cubicBezTo>
                  <a:cubicBezTo>
                    <a:pt x="0" y="45"/>
                    <a:pt x="5" y="27"/>
                    <a:pt x="13" y="22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62" y="0"/>
                    <a:pt x="76" y="5"/>
                    <a:pt x="80" y="13"/>
                  </a:cubicBezTo>
                  <a:cubicBezTo>
                    <a:pt x="85" y="27"/>
                    <a:pt x="80" y="40"/>
                    <a:pt x="71" y="45"/>
                  </a:cubicBezTo>
                </a:path>
              </a:pathLst>
            </a:custGeom>
            <a:solidFill>
              <a:srgbClr val="3A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4" name="Freeform 82"/>
            <p:cNvSpPr>
              <a:spLocks noChangeArrowheads="1"/>
            </p:cNvSpPr>
            <p:nvPr/>
          </p:nvSpPr>
          <p:spPr bwMode="auto">
            <a:xfrm>
              <a:off x="2429300" y="1455817"/>
              <a:ext cx="215844" cy="122729"/>
            </a:xfrm>
            <a:custGeom>
              <a:avLst/>
              <a:gdLst>
                <a:gd name="T0" fmla="*/ 211172 w 231"/>
                <a:gd name="T1" fmla="*/ 20301 h 133"/>
                <a:gd name="T2" fmla="*/ 211172 w 231"/>
                <a:gd name="T3" fmla="*/ 20301 h 133"/>
                <a:gd name="T4" fmla="*/ 16819 w 231"/>
                <a:gd name="T5" fmla="*/ 118115 h 133"/>
                <a:gd name="T6" fmla="*/ 0 w 231"/>
                <a:gd name="T7" fmla="*/ 114424 h 133"/>
                <a:gd name="T8" fmla="*/ 3738 w 231"/>
                <a:gd name="T9" fmla="*/ 101505 h 133"/>
                <a:gd name="T10" fmla="*/ 202763 w 231"/>
                <a:gd name="T11" fmla="*/ 3691 h 133"/>
                <a:gd name="T12" fmla="*/ 214910 w 231"/>
                <a:gd name="T13" fmla="*/ 8305 h 133"/>
                <a:gd name="T14" fmla="*/ 211172 w 231"/>
                <a:gd name="T15" fmla="*/ 20301 h 1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1"/>
                <a:gd name="T25" fmla="*/ 0 h 133"/>
                <a:gd name="T26" fmla="*/ 231 w 231"/>
                <a:gd name="T27" fmla="*/ 133 h 13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1" h="133">
                  <a:moveTo>
                    <a:pt x="226" y="22"/>
                  </a:moveTo>
                  <a:lnTo>
                    <a:pt x="226" y="22"/>
                  </a:lnTo>
                  <a:cubicBezTo>
                    <a:pt x="18" y="128"/>
                    <a:pt x="18" y="128"/>
                    <a:pt x="18" y="128"/>
                  </a:cubicBezTo>
                  <a:cubicBezTo>
                    <a:pt x="9" y="132"/>
                    <a:pt x="4" y="128"/>
                    <a:pt x="0" y="124"/>
                  </a:cubicBezTo>
                  <a:cubicBezTo>
                    <a:pt x="0" y="119"/>
                    <a:pt x="0" y="115"/>
                    <a:pt x="4" y="110"/>
                  </a:cubicBezTo>
                  <a:cubicBezTo>
                    <a:pt x="217" y="4"/>
                    <a:pt x="217" y="4"/>
                    <a:pt x="217" y="4"/>
                  </a:cubicBezTo>
                  <a:cubicBezTo>
                    <a:pt x="221" y="0"/>
                    <a:pt x="226" y="4"/>
                    <a:pt x="230" y="9"/>
                  </a:cubicBezTo>
                  <a:cubicBezTo>
                    <a:pt x="230" y="13"/>
                    <a:pt x="230" y="18"/>
                    <a:pt x="226" y="22"/>
                  </a:cubicBezTo>
                </a:path>
              </a:pathLst>
            </a:custGeom>
            <a:solidFill>
              <a:srgbClr val="3A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5" name="Freeform 83"/>
            <p:cNvSpPr>
              <a:spLocks noChangeArrowheads="1"/>
            </p:cNvSpPr>
            <p:nvPr/>
          </p:nvSpPr>
          <p:spPr bwMode="auto">
            <a:xfrm>
              <a:off x="338578" y="253922"/>
              <a:ext cx="2848291" cy="3474494"/>
            </a:xfrm>
            <a:custGeom>
              <a:avLst/>
              <a:gdLst>
                <a:gd name="T0" fmla="*/ 690524 w 2974"/>
                <a:gd name="T1" fmla="*/ 2906115 h 3625"/>
                <a:gd name="T2" fmla="*/ 690524 w 2974"/>
                <a:gd name="T3" fmla="*/ 2906115 h 3625"/>
                <a:gd name="T4" fmla="*/ 690524 w 2974"/>
                <a:gd name="T5" fmla="*/ 3177365 h 3625"/>
                <a:gd name="T6" fmla="*/ 423317 w 2974"/>
                <a:gd name="T7" fmla="*/ 3473536 h 3625"/>
                <a:gd name="T8" fmla="*/ 1758394 w 2974"/>
                <a:gd name="T9" fmla="*/ 3473536 h 3625"/>
                <a:gd name="T10" fmla="*/ 1093728 w 2974"/>
                <a:gd name="T11" fmla="*/ 3100686 h 3625"/>
                <a:gd name="T12" fmla="*/ 1012321 w 2974"/>
                <a:gd name="T13" fmla="*/ 3100686 h 3625"/>
                <a:gd name="T14" fmla="*/ 1012321 w 2974"/>
                <a:gd name="T15" fmla="*/ 2901322 h 3625"/>
                <a:gd name="T16" fmla="*/ 966350 w 2974"/>
                <a:gd name="T17" fmla="*/ 2901322 h 3625"/>
                <a:gd name="T18" fmla="*/ 410866 w 2974"/>
                <a:gd name="T19" fmla="*/ 2117285 h 3625"/>
                <a:gd name="T20" fmla="*/ 482696 w 2974"/>
                <a:gd name="T21" fmla="*/ 1942841 h 3625"/>
                <a:gd name="T22" fmla="*/ 461626 w 2974"/>
                <a:gd name="T23" fmla="*/ 1841242 h 3625"/>
                <a:gd name="T24" fmla="*/ 1398287 w 2974"/>
                <a:gd name="T25" fmla="*/ 1136759 h 3625"/>
                <a:gd name="T26" fmla="*/ 1478736 w 2974"/>
                <a:gd name="T27" fmla="*/ 1540279 h 3625"/>
                <a:gd name="T28" fmla="*/ 2847333 w 2974"/>
                <a:gd name="T29" fmla="*/ 767743 h 3625"/>
                <a:gd name="T30" fmla="*/ 2144359 w 2974"/>
                <a:gd name="T31" fmla="*/ 429400 h 3625"/>
                <a:gd name="T32" fmla="*/ 2021769 w 2974"/>
                <a:gd name="T33" fmla="*/ 216617 h 3625"/>
                <a:gd name="T34" fmla="*/ 1571636 w 2974"/>
                <a:gd name="T35" fmla="*/ 93931 h 3625"/>
                <a:gd name="T36" fmla="*/ 1449046 w 2974"/>
                <a:gd name="T37" fmla="*/ 543459 h 3625"/>
                <a:gd name="T38" fmla="*/ 1520876 w 2974"/>
                <a:gd name="T39" fmla="*/ 670937 h 3625"/>
                <a:gd name="T40" fmla="*/ 1305387 w 2974"/>
                <a:gd name="T41" fmla="*/ 831962 h 3625"/>
                <a:gd name="T42" fmla="*/ 1317837 w 2974"/>
                <a:gd name="T43" fmla="*/ 848256 h 3625"/>
                <a:gd name="T44" fmla="*/ 160899 w 2974"/>
                <a:gd name="T45" fmla="*/ 1713764 h 3625"/>
                <a:gd name="T46" fmla="*/ 0 w 2974"/>
                <a:gd name="T47" fmla="*/ 1942841 h 3625"/>
                <a:gd name="T48" fmla="*/ 169518 w 2974"/>
                <a:gd name="T49" fmla="*/ 2171918 h 3625"/>
                <a:gd name="T50" fmla="*/ 690524 w 2974"/>
                <a:gd name="T51" fmla="*/ 2906115 h 3625"/>
                <a:gd name="T52" fmla="*/ 1415526 w 2974"/>
                <a:gd name="T53" fmla="*/ 1043786 h 3625"/>
                <a:gd name="T54" fmla="*/ 1415526 w 2974"/>
                <a:gd name="T55" fmla="*/ 1043786 h 3625"/>
                <a:gd name="T56" fmla="*/ 826522 w 2974"/>
                <a:gd name="T57" fmla="*/ 1484687 h 3625"/>
                <a:gd name="T58" fmla="*/ 821733 w 2974"/>
                <a:gd name="T59" fmla="*/ 1484687 h 3625"/>
                <a:gd name="T60" fmla="*/ 431937 w 2974"/>
                <a:gd name="T61" fmla="*/ 1633252 h 3625"/>
                <a:gd name="T62" fmla="*/ 1372428 w 2974"/>
                <a:gd name="T63" fmla="*/ 924934 h 3625"/>
                <a:gd name="T64" fmla="*/ 1427976 w 2974"/>
                <a:gd name="T65" fmla="*/ 997779 h 3625"/>
                <a:gd name="T66" fmla="*/ 1415526 w 2974"/>
                <a:gd name="T67" fmla="*/ 1043786 h 3625"/>
                <a:gd name="T68" fmla="*/ 428106 w 2974"/>
                <a:gd name="T69" fmla="*/ 1786609 h 3625"/>
                <a:gd name="T70" fmla="*/ 428106 w 2974"/>
                <a:gd name="T71" fmla="*/ 1786609 h 3625"/>
                <a:gd name="T72" fmla="*/ 360107 w 2974"/>
                <a:gd name="T73" fmla="*/ 1731017 h 3625"/>
                <a:gd name="T74" fmla="*/ 643595 w 2974"/>
                <a:gd name="T75" fmla="*/ 1624625 h 3625"/>
                <a:gd name="T76" fmla="*/ 428106 w 2974"/>
                <a:gd name="T77" fmla="*/ 1786609 h 3625"/>
                <a:gd name="T78" fmla="*/ 889732 w 2974"/>
                <a:gd name="T79" fmla="*/ 2901322 h 3625"/>
                <a:gd name="T80" fmla="*/ 889732 w 2974"/>
                <a:gd name="T81" fmla="*/ 2901322 h 3625"/>
                <a:gd name="T82" fmla="*/ 804494 w 2974"/>
                <a:gd name="T83" fmla="*/ 2901322 h 3625"/>
                <a:gd name="T84" fmla="*/ 292108 w 2974"/>
                <a:gd name="T85" fmla="*/ 2180545 h 3625"/>
                <a:gd name="T86" fmla="*/ 356276 w 2974"/>
                <a:gd name="T87" fmla="*/ 2154666 h 3625"/>
                <a:gd name="T88" fmla="*/ 889732 w 2974"/>
                <a:gd name="T89" fmla="*/ 2901322 h 362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974"/>
                <a:gd name="T136" fmla="*/ 0 h 3625"/>
                <a:gd name="T137" fmla="*/ 2974 w 2974"/>
                <a:gd name="T138" fmla="*/ 3625 h 362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974" h="3625">
                  <a:moveTo>
                    <a:pt x="721" y="3032"/>
                  </a:moveTo>
                  <a:lnTo>
                    <a:pt x="721" y="3032"/>
                  </a:lnTo>
                  <a:cubicBezTo>
                    <a:pt x="721" y="3315"/>
                    <a:pt x="721" y="3315"/>
                    <a:pt x="721" y="3315"/>
                  </a:cubicBezTo>
                  <a:cubicBezTo>
                    <a:pt x="553" y="3386"/>
                    <a:pt x="442" y="3496"/>
                    <a:pt x="442" y="3624"/>
                  </a:cubicBezTo>
                  <a:cubicBezTo>
                    <a:pt x="1836" y="3624"/>
                    <a:pt x="1836" y="3624"/>
                    <a:pt x="1836" y="3624"/>
                  </a:cubicBezTo>
                  <a:cubicBezTo>
                    <a:pt x="1836" y="3408"/>
                    <a:pt x="1527" y="3235"/>
                    <a:pt x="1142" y="3235"/>
                  </a:cubicBezTo>
                  <a:cubicBezTo>
                    <a:pt x="1111" y="3235"/>
                    <a:pt x="1084" y="3235"/>
                    <a:pt x="1057" y="3235"/>
                  </a:cubicBezTo>
                  <a:cubicBezTo>
                    <a:pt x="1057" y="3027"/>
                    <a:pt x="1057" y="3027"/>
                    <a:pt x="1057" y="3027"/>
                  </a:cubicBezTo>
                  <a:cubicBezTo>
                    <a:pt x="1009" y="3027"/>
                    <a:pt x="1009" y="3027"/>
                    <a:pt x="1009" y="3027"/>
                  </a:cubicBezTo>
                  <a:cubicBezTo>
                    <a:pt x="429" y="2209"/>
                    <a:pt x="429" y="2209"/>
                    <a:pt x="429" y="2209"/>
                  </a:cubicBezTo>
                  <a:cubicBezTo>
                    <a:pt x="478" y="2164"/>
                    <a:pt x="504" y="2098"/>
                    <a:pt x="504" y="2027"/>
                  </a:cubicBezTo>
                  <a:cubicBezTo>
                    <a:pt x="504" y="1987"/>
                    <a:pt x="500" y="1952"/>
                    <a:pt x="482" y="1921"/>
                  </a:cubicBezTo>
                  <a:cubicBezTo>
                    <a:pt x="1460" y="1186"/>
                    <a:pt x="1460" y="1186"/>
                    <a:pt x="1460" y="1186"/>
                  </a:cubicBezTo>
                  <a:cubicBezTo>
                    <a:pt x="1442" y="1332"/>
                    <a:pt x="1469" y="1478"/>
                    <a:pt x="1544" y="1607"/>
                  </a:cubicBezTo>
                  <a:cubicBezTo>
                    <a:pt x="2973" y="801"/>
                    <a:pt x="2973" y="801"/>
                    <a:pt x="2973" y="801"/>
                  </a:cubicBezTo>
                  <a:cubicBezTo>
                    <a:pt x="2827" y="545"/>
                    <a:pt x="2535" y="416"/>
                    <a:pt x="2239" y="448"/>
                  </a:cubicBezTo>
                  <a:cubicBezTo>
                    <a:pt x="2111" y="226"/>
                    <a:pt x="2111" y="226"/>
                    <a:pt x="2111" y="226"/>
                  </a:cubicBezTo>
                  <a:cubicBezTo>
                    <a:pt x="2017" y="63"/>
                    <a:pt x="1809" y="0"/>
                    <a:pt x="1641" y="98"/>
                  </a:cubicBezTo>
                  <a:cubicBezTo>
                    <a:pt x="1478" y="191"/>
                    <a:pt x="1420" y="399"/>
                    <a:pt x="1513" y="567"/>
                  </a:cubicBezTo>
                  <a:cubicBezTo>
                    <a:pt x="1588" y="700"/>
                    <a:pt x="1588" y="700"/>
                    <a:pt x="1588" y="700"/>
                  </a:cubicBezTo>
                  <a:cubicBezTo>
                    <a:pt x="1363" y="868"/>
                    <a:pt x="1363" y="868"/>
                    <a:pt x="1363" y="868"/>
                  </a:cubicBezTo>
                  <a:cubicBezTo>
                    <a:pt x="1376" y="885"/>
                    <a:pt x="1376" y="885"/>
                    <a:pt x="1376" y="885"/>
                  </a:cubicBezTo>
                  <a:cubicBezTo>
                    <a:pt x="168" y="1788"/>
                    <a:pt x="168" y="1788"/>
                    <a:pt x="168" y="1788"/>
                  </a:cubicBezTo>
                  <a:cubicBezTo>
                    <a:pt x="71" y="1824"/>
                    <a:pt x="0" y="1916"/>
                    <a:pt x="0" y="2027"/>
                  </a:cubicBezTo>
                  <a:cubicBezTo>
                    <a:pt x="0" y="2138"/>
                    <a:pt x="75" y="2235"/>
                    <a:pt x="177" y="2266"/>
                  </a:cubicBezTo>
                  <a:lnTo>
                    <a:pt x="721" y="3032"/>
                  </a:lnTo>
                  <a:close/>
                  <a:moveTo>
                    <a:pt x="1478" y="1089"/>
                  </a:moveTo>
                  <a:lnTo>
                    <a:pt x="1478" y="1089"/>
                  </a:lnTo>
                  <a:cubicBezTo>
                    <a:pt x="863" y="1549"/>
                    <a:pt x="863" y="1549"/>
                    <a:pt x="863" y="1549"/>
                  </a:cubicBezTo>
                  <a:cubicBezTo>
                    <a:pt x="863" y="1549"/>
                    <a:pt x="863" y="1549"/>
                    <a:pt x="858" y="1549"/>
                  </a:cubicBezTo>
                  <a:cubicBezTo>
                    <a:pt x="451" y="1704"/>
                    <a:pt x="451" y="1704"/>
                    <a:pt x="451" y="1704"/>
                  </a:cubicBezTo>
                  <a:cubicBezTo>
                    <a:pt x="1433" y="965"/>
                    <a:pt x="1433" y="965"/>
                    <a:pt x="1433" y="965"/>
                  </a:cubicBezTo>
                  <a:cubicBezTo>
                    <a:pt x="1491" y="1041"/>
                    <a:pt x="1491" y="1041"/>
                    <a:pt x="1491" y="1041"/>
                  </a:cubicBezTo>
                  <a:cubicBezTo>
                    <a:pt x="1487" y="1058"/>
                    <a:pt x="1482" y="1076"/>
                    <a:pt x="1478" y="1089"/>
                  </a:cubicBezTo>
                  <a:close/>
                  <a:moveTo>
                    <a:pt x="447" y="1864"/>
                  </a:moveTo>
                  <a:lnTo>
                    <a:pt x="447" y="1864"/>
                  </a:lnTo>
                  <a:cubicBezTo>
                    <a:pt x="425" y="1841"/>
                    <a:pt x="403" y="1819"/>
                    <a:pt x="376" y="1806"/>
                  </a:cubicBezTo>
                  <a:cubicBezTo>
                    <a:pt x="672" y="1695"/>
                    <a:pt x="672" y="1695"/>
                    <a:pt x="672" y="1695"/>
                  </a:cubicBezTo>
                  <a:lnTo>
                    <a:pt x="447" y="1864"/>
                  </a:lnTo>
                  <a:close/>
                  <a:moveTo>
                    <a:pt x="929" y="3027"/>
                  </a:moveTo>
                  <a:lnTo>
                    <a:pt x="929" y="3027"/>
                  </a:lnTo>
                  <a:cubicBezTo>
                    <a:pt x="840" y="3027"/>
                    <a:pt x="840" y="3027"/>
                    <a:pt x="840" y="3027"/>
                  </a:cubicBezTo>
                  <a:cubicBezTo>
                    <a:pt x="305" y="2275"/>
                    <a:pt x="305" y="2275"/>
                    <a:pt x="305" y="2275"/>
                  </a:cubicBezTo>
                  <a:cubicBezTo>
                    <a:pt x="327" y="2270"/>
                    <a:pt x="354" y="2262"/>
                    <a:pt x="372" y="2248"/>
                  </a:cubicBezTo>
                  <a:lnTo>
                    <a:pt x="929" y="30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6" name="Freeform 84"/>
            <p:cNvSpPr>
              <a:spLocks noChangeArrowheads="1"/>
            </p:cNvSpPr>
            <p:nvPr/>
          </p:nvSpPr>
          <p:spPr bwMode="auto">
            <a:xfrm>
              <a:off x="313185" y="2657713"/>
              <a:ext cx="1565925" cy="4265883"/>
            </a:xfrm>
            <a:custGeom>
              <a:avLst/>
              <a:gdLst>
                <a:gd name="T0" fmla="*/ 219057 w 1637"/>
                <a:gd name="T1" fmla="*/ 3755665 h 4448"/>
                <a:gd name="T2" fmla="*/ 219057 w 1637"/>
                <a:gd name="T3" fmla="*/ 3755665 h 4448"/>
                <a:gd name="T4" fmla="*/ 1011107 w 1637"/>
                <a:gd name="T5" fmla="*/ 4142165 h 4448"/>
                <a:gd name="T6" fmla="*/ 1564968 w 1637"/>
                <a:gd name="T7" fmla="*/ 3794027 h 4448"/>
                <a:gd name="T8" fmla="*/ 1564968 w 1637"/>
                <a:gd name="T9" fmla="*/ 857396 h 4448"/>
                <a:gd name="T10" fmla="*/ 1349737 w 1637"/>
                <a:gd name="T11" fmla="*/ 509259 h 4448"/>
                <a:gd name="T12" fmla="*/ 553861 w 1637"/>
                <a:gd name="T13" fmla="*/ 122759 h 4448"/>
                <a:gd name="T14" fmla="*/ 0 w 1637"/>
                <a:gd name="T15" fmla="*/ 470897 h 4448"/>
                <a:gd name="T16" fmla="*/ 0 w 1637"/>
                <a:gd name="T17" fmla="*/ 3407527 h 4448"/>
                <a:gd name="T18" fmla="*/ 219057 w 1637"/>
                <a:gd name="T19" fmla="*/ 3755665 h 44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37"/>
                <a:gd name="T31" fmla="*/ 0 h 4448"/>
                <a:gd name="T32" fmla="*/ 1637 w 1637"/>
                <a:gd name="T33" fmla="*/ 4448 h 44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37" h="4448">
                  <a:moveTo>
                    <a:pt x="229" y="3916"/>
                  </a:moveTo>
                  <a:lnTo>
                    <a:pt x="229" y="3916"/>
                  </a:lnTo>
                  <a:cubicBezTo>
                    <a:pt x="1057" y="4319"/>
                    <a:pt x="1057" y="4319"/>
                    <a:pt x="1057" y="4319"/>
                  </a:cubicBezTo>
                  <a:cubicBezTo>
                    <a:pt x="1327" y="4447"/>
                    <a:pt x="1636" y="4252"/>
                    <a:pt x="1636" y="3956"/>
                  </a:cubicBezTo>
                  <a:cubicBezTo>
                    <a:pt x="1636" y="894"/>
                    <a:pt x="1636" y="894"/>
                    <a:pt x="1636" y="894"/>
                  </a:cubicBezTo>
                  <a:cubicBezTo>
                    <a:pt x="1636" y="739"/>
                    <a:pt x="1548" y="597"/>
                    <a:pt x="1411" y="531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313" y="0"/>
                    <a:pt x="0" y="194"/>
                    <a:pt x="0" y="491"/>
                  </a:cubicBezTo>
                  <a:cubicBezTo>
                    <a:pt x="0" y="3553"/>
                    <a:pt x="0" y="3553"/>
                    <a:pt x="0" y="3553"/>
                  </a:cubicBezTo>
                  <a:cubicBezTo>
                    <a:pt x="0" y="3708"/>
                    <a:pt x="88" y="3849"/>
                    <a:pt x="229" y="3916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7" name="Freeform 85"/>
            <p:cNvSpPr>
              <a:spLocks noChangeArrowheads="1"/>
            </p:cNvSpPr>
            <p:nvPr/>
          </p:nvSpPr>
          <p:spPr bwMode="auto">
            <a:xfrm>
              <a:off x="545958" y="2920098"/>
              <a:ext cx="1244276" cy="3664935"/>
            </a:xfrm>
            <a:custGeom>
              <a:avLst/>
              <a:gdLst>
                <a:gd name="T0" fmla="*/ 1001537 w 1302"/>
                <a:gd name="T1" fmla="*/ 3663977 h 3824"/>
                <a:gd name="T2" fmla="*/ 1001537 w 1302"/>
                <a:gd name="T3" fmla="*/ 3663977 h 3824"/>
                <a:gd name="T4" fmla="*/ 1243320 w 1302"/>
                <a:gd name="T5" fmla="*/ 3421501 h 3824"/>
                <a:gd name="T6" fmla="*/ 1243320 w 1302"/>
                <a:gd name="T7" fmla="*/ 606669 h 3824"/>
                <a:gd name="T8" fmla="*/ 1107616 w 1302"/>
                <a:gd name="T9" fmla="*/ 390070 h 3824"/>
                <a:gd name="T10" fmla="*/ 342128 w 1302"/>
                <a:gd name="T11" fmla="*/ 21085 h 3824"/>
                <a:gd name="T12" fmla="*/ 240828 w 1302"/>
                <a:gd name="T13" fmla="*/ 0 h 3824"/>
                <a:gd name="T14" fmla="*/ 0 w 1302"/>
                <a:gd name="T15" fmla="*/ 237684 h 3824"/>
                <a:gd name="T16" fmla="*/ 0 w 1302"/>
                <a:gd name="T17" fmla="*/ 3052515 h 3824"/>
                <a:gd name="T18" fmla="*/ 135704 w 1302"/>
                <a:gd name="T19" fmla="*/ 3273906 h 3824"/>
                <a:gd name="T20" fmla="*/ 896414 w 1302"/>
                <a:gd name="T21" fmla="*/ 3642892 h 3824"/>
                <a:gd name="T22" fmla="*/ 1001537 w 1302"/>
                <a:gd name="T23" fmla="*/ 3663977 h 382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302"/>
                <a:gd name="T37" fmla="*/ 0 h 3824"/>
                <a:gd name="T38" fmla="*/ 1302 w 1302"/>
                <a:gd name="T39" fmla="*/ 3824 h 382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302" h="3824">
                  <a:moveTo>
                    <a:pt x="1048" y="3823"/>
                  </a:moveTo>
                  <a:lnTo>
                    <a:pt x="1048" y="3823"/>
                  </a:lnTo>
                  <a:cubicBezTo>
                    <a:pt x="1168" y="3823"/>
                    <a:pt x="1301" y="3730"/>
                    <a:pt x="1301" y="3570"/>
                  </a:cubicBezTo>
                  <a:cubicBezTo>
                    <a:pt x="1301" y="633"/>
                    <a:pt x="1301" y="633"/>
                    <a:pt x="1301" y="633"/>
                  </a:cubicBezTo>
                  <a:cubicBezTo>
                    <a:pt x="1301" y="540"/>
                    <a:pt x="1243" y="451"/>
                    <a:pt x="1159" y="407"/>
                  </a:cubicBezTo>
                  <a:cubicBezTo>
                    <a:pt x="358" y="22"/>
                    <a:pt x="358" y="22"/>
                    <a:pt x="358" y="22"/>
                  </a:cubicBezTo>
                  <a:cubicBezTo>
                    <a:pt x="327" y="4"/>
                    <a:pt x="287" y="0"/>
                    <a:pt x="252" y="0"/>
                  </a:cubicBezTo>
                  <a:cubicBezTo>
                    <a:pt x="128" y="0"/>
                    <a:pt x="0" y="92"/>
                    <a:pt x="0" y="248"/>
                  </a:cubicBezTo>
                  <a:cubicBezTo>
                    <a:pt x="0" y="3185"/>
                    <a:pt x="0" y="3185"/>
                    <a:pt x="0" y="3185"/>
                  </a:cubicBezTo>
                  <a:cubicBezTo>
                    <a:pt x="0" y="3283"/>
                    <a:pt x="53" y="3371"/>
                    <a:pt x="142" y="3416"/>
                  </a:cubicBezTo>
                  <a:cubicBezTo>
                    <a:pt x="938" y="3801"/>
                    <a:pt x="938" y="3801"/>
                    <a:pt x="938" y="3801"/>
                  </a:cubicBezTo>
                  <a:cubicBezTo>
                    <a:pt x="973" y="3814"/>
                    <a:pt x="1013" y="3823"/>
                    <a:pt x="1048" y="3823"/>
                  </a:cubicBezTo>
                </a:path>
              </a:pathLst>
            </a:custGeom>
            <a:solidFill>
              <a:srgbClr val="1795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8" name="Freeform 86"/>
            <p:cNvSpPr>
              <a:spLocks noChangeArrowheads="1"/>
            </p:cNvSpPr>
            <p:nvPr/>
          </p:nvSpPr>
          <p:spPr bwMode="auto">
            <a:xfrm>
              <a:off x="313185" y="2801601"/>
              <a:ext cx="1472816" cy="4079673"/>
            </a:xfrm>
            <a:custGeom>
              <a:avLst/>
              <a:gdLst>
                <a:gd name="T0" fmla="*/ 185537 w 1540"/>
                <a:gd name="T1" fmla="*/ 0 h 4254"/>
                <a:gd name="T2" fmla="*/ 185537 w 1540"/>
                <a:gd name="T3" fmla="*/ 0 h 4254"/>
                <a:gd name="T4" fmla="*/ 96594 w 1540"/>
                <a:gd name="T5" fmla="*/ 246468 h 4254"/>
                <a:gd name="T6" fmla="*/ 96594 w 1540"/>
                <a:gd name="T7" fmla="*/ 3182989 h 4254"/>
                <a:gd name="T8" fmla="*/ 312734 w 1540"/>
                <a:gd name="T9" fmla="*/ 3531113 h 4254"/>
                <a:gd name="T10" fmla="*/ 1103656 w 1540"/>
                <a:gd name="T11" fmla="*/ 3912803 h 4254"/>
                <a:gd name="T12" fmla="*/ 1471860 w 1540"/>
                <a:gd name="T13" fmla="*/ 3895541 h 4254"/>
                <a:gd name="T14" fmla="*/ 1010887 w 1540"/>
                <a:gd name="T15" fmla="*/ 3998156 h 4254"/>
                <a:gd name="T16" fmla="*/ 219010 w 1540"/>
                <a:gd name="T17" fmla="*/ 3611671 h 4254"/>
                <a:gd name="T18" fmla="*/ 0 w 1540"/>
                <a:gd name="T19" fmla="*/ 3263547 h 4254"/>
                <a:gd name="T20" fmla="*/ 0 w 1540"/>
                <a:gd name="T21" fmla="*/ 327026 h 4254"/>
                <a:gd name="T22" fmla="*/ 185537 w 1540"/>
                <a:gd name="T23" fmla="*/ 0 h 425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540"/>
                <a:gd name="T37" fmla="*/ 0 h 4254"/>
                <a:gd name="T38" fmla="*/ 1540 w 1540"/>
                <a:gd name="T39" fmla="*/ 4254 h 425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540" h="4254">
                  <a:moveTo>
                    <a:pt x="194" y="0"/>
                  </a:moveTo>
                  <a:lnTo>
                    <a:pt x="194" y="0"/>
                  </a:lnTo>
                  <a:cubicBezTo>
                    <a:pt x="137" y="67"/>
                    <a:pt x="101" y="155"/>
                    <a:pt x="101" y="257"/>
                  </a:cubicBezTo>
                  <a:cubicBezTo>
                    <a:pt x="101" y="3319"/>
                    <a:pt x="101" y="3319"/>
                    <a:pt x="101" y="3319"/>
                  </a:cubicBezTo>
                  <a:cubicBezTo>
                    <a:pt x="101" y="3474"/>
                    <a:pt x="190" y="3616"/>
                    <a:pt x="327" y="3682"/>
                  </a:cubicBezTo>
                  <a:cubicBezTo>
                    <a:pt x="1154" y="4080"/>
                    <a:pt x="1154" y="4080"/>
                    <a:pt x="1154" y="4080"/>
                  </a:cubicBezTo>
                  <a:cubicBezTo>
                    <a:pt x="1287" y="4146"/>
                    <a:pt x="1428" y="4129"/>
                    <a:pt x="1539" y="4062"/>
                  </a:cubicBezTo>
                  <a:cubicBezTo>
                    <a:pt x="1428" y="4195"/>
                    <a:pt x="1234" y="4253"/>
                    <a:pt x="1057" y="4169"/>
                  </a:cubicBezTo>
                  <a:cubicBezTo>
                    <a:pt x="229" y="3766"/>
                    <a:pt x="229" y="3766"/>
                    <a:pt x="229" y="3766"/>
                  </a:cubicBezTo>
                  <a:cubicBezTo>
                    <a:pt x="88" y="3699"/>
                    <a:pt x="0" y="3558"/>
                    <a:pt x="0" y="340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191"/>
                    <a:pt x="83" y="67"/>
                    <a:pt x="194" y="0"/>
                  </a:cubicBez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9" name="Freeform 87"/>
            <p:cNvSpPr>
              <a:spLocks noChangeArrowheads="1"/>
            </p:cNvSpPr>
            <p:nvPr/>
          </p:nvSpPr>
          <p:spPr bwMode="auto">
            <a:xfrm>
              <a:off x="787195" y="3144396"/>
              <a:ext cx="59251" cy="1011454"/>
            </a:xfrm>
            <a:custGeom>
              <a:avLst/>
              <a:gdLst>
                <a:gd name="T0" fmla="*/ 58367 w 67"/>
                <a:gd name="T1" fmla="*/ 1010499 h 1059"/>
                <a:gd name="T2" fmla="*/ 58367 w 67"/>
                <a:gd name="T3" fmla="*/ 34384 h 1059"/>
                <a:gd name="T4" fmla="*/ 0 w 67"/>
                <a:gd name="T5" fmla="*/ 0 h 1059"/>
                <a:gd name="T6" fmla="*/ 0 w 67"/>
                <a:gd name="T7" fmla="*/ 976115 h 1059"/>
                <a:gd name="T8" fmla="*/ 58367 w 67"/>
                <a:gd name="T9" fmla="*/ 1010499 h 10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"/>
                <a:gd name="T16" fmla="*/ 0 h 1059"/>
                <a:gd name="T17" fmla="*/ 67 w 67"/>
                <a:gd name="T18" fmla="*/ 1059 h 10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" h="1059">
                  <a:moveTo>
                    <a:pt x="66" y="1058"/>
                  </a:moveTo>
                  <a:lnTo>
                    <a:pt x="66" y="36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6" y="105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30" name="Freeform 88"/>
            <p:cNvSpPr>
              <a:spLocks noChangeArrowheads="1"/>
            </p:cNvSpPr>
            <p:nvPr/>
          </p:nvSpPr>
          <p:spPr bwMode="auto">
            <a:xfrm>
              <a:off x="931091" y="3220572"/>
              <a:ext cx="55019" cy="1011454"/>
            </a:xfrm>
            <a:custGeom>
              <a:avLst/>
              <a:gdLst>
                <a:gd name="T0" fmla="*/ 54146 w 63"/>
                <a:gd name="T1" fmla="*/ 1010499 h 1059"/>
                <a:gd name="T2" fmla="*/ 54146 w 63"/>
                <a:gd name="T3" fmla="*/ 33429 h 1059"/>
                <a:gd name="T4" fmla="*/ 0 w 63"/>
                <a:gd name="T5" fmla="*/ 0 h 1059"/>
                <a:gd name="T6" fmla="*/ 0 w 63"/>
                <a:gd name="T7" fmla="*/ 976115 h 1059"/>
                <a:gd name="T8" fmla="*/ 54146 w 63"/>
                <a:gd name="T9" fmla="*/ 1010499 h 10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1059"/>
                <a:gd name="T17" fmla="*/ 63 w 63"/>
                <a:gd name="T18" fmla="*/ 1059 h 10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1059">
                  <a:moveTo>
                    <a:pt x="62" y="1058"/>
                  </a:moveTo>
                  <a:lnTo>
                    <a:pt x="62" y="35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2" y="105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31" name="Freeform 89"/>
            <p:cNvSpPr>
              <a:spLocks noChangeArrowheads="1"/>
            </p:cNvSpPr>
            <p:nvPr/>
          </p:nvSpPr>
          <p:spPr bwMode="auto">
            <a:xfrm>
              <a:off x="1074986" y="3296749"/>
              <a:ext cx="55019" cy="1011454"/>
            </a:xfrm>
            <a:custGeom>
              <a:avLst/>
              <a:gdLst>
                <a:gd name="T0" fmla="*/ 54132 w 62"/>
                <a:gd name="T1" fmla="*/ 1010498 h 1058"/>
                <a:gd name="T2" fmla="*/ 54132 w 62"/>
                <a:gd name="T3" fmla="*/ 33460 h 1058"/>
                <a:gd name="T4" fmla="*/ 0 w 62"/>
                <a:gd name="T5" fmla="*/ 0 h 1058"/>
                <a:gd name="T6" fmla="*/ 0 w 62"/>
                <a:gd name="T7" fmla="*/ 977038 h 1058"/>
                <a:gd name="T8" fmla="*/ 54132 w 62"/>
                <a:gd name="T9" fmla="*/ 1010498 h 10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1058"/>
                <a:gd name="T17" fmla="*/ 62 w 62"/>
                <a:gd name="T18" fmla="*/ 1058 h 10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1058">
                  <a:moveTo>
                    <a:pt x="61" y="1057"/>
                  </a:moveTo>
                  <a:lnTo>
                    <a:pt x="61" y="35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1" y="1057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32" name="Freeform 90"/>
            <p:cNvSpPr>
              <a:spLocks noChangeArrowheads="1"/>
            </p:cNvSpPr>
            <p:nvPr/>
          </p:nvSpPr>
          <p:spPr bwMode="auto">
            <a:xfrm>
              <a:off x="1210418" y="3372925"/>
              <a:ext cx="59251" cy="1011454"/>
            </a:xfrm>
            <a:custGeom>
              <a:avLst/>
              <a:gdLst>
                <a:gd name="T0" fmla="*/ 58380 w 68"/>
                <a:gd name="T1" fmla="*/ 1010499 h 1059"/>
                <a:gd name="T2" fmla="*/ 58380 w 68"/>
                <a:gd name="T3" fmla="*/ 34384 h 1059"/>
                <a:gd name="T4" fmla="*/ 0 w 68"/>
                <a:gd name="T5" fmla="*/ 0 h 1059"/>
                <a:gd name="T6" fmla="*/ 0 w 68"/>
                <a:gd name="T7" fmla="*/ 976115 h 1059"/>
                <a:gd name="T8" fmla="*/ 58380 w 68"/>
                <a:gd name="T9" fmla="*/ 1010499 h 10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"/>
                <a:gd name="T16" fmla="*/ 0 h 1059"/>
                <a:gd name="T17" fmla="*/ 68 w 68"/>
                <a:gd name="T18" fmla="*/ 1059 h 10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" h="1059">
                  <a:moveTo>
                    <a:pt x="67" y="1058"/>
                  </a:moveTo>
                  <a:lnTo>
                    <a:pt x="67" y="36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7" y="1058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33" name="Freeform 91"/>
            <p:cNvSpPr>
              <a:spLocks noChangeArrowheads="1"/>
            </p:cNvSpPr>
            <p:nvPr/>
          </p:nvSpPr>
          <p:spPr bwMode="auto">
            <a:xfrm>
              <a:off x="1358546" y="3449102"/>
              <a:ext cx="55019" cy="1011454"/>
            </a:xfrm>
            <a:custGeom>
              <a:avLst/>
              <a:gdLst>
                <a:gd name="T0" fmla="*/ 54146 w 63"/>
                <a:gd name="T1" fmla="*/ 1010498 h 1058"/>
                <a:gd name="T2" fmla="*/ 54146 w 63"/>
                <a:gd name="T3" fmla="*/ 33460 h 1058"/>
                <a:gd name="T4" fmla="*/ 0 w 63"/>
                <a:gd name="T5" fmla="*/ 0 h 1058"/>
                <a:gd name="T6" fmla="*/ 0 w 63"/>
                <a:gd name="T7" fmla="*/ 977038 h 1058"/>
                <a:gd name="T8" fmla="*/ 54146 w 63"/>
                <a:gd name="T9" fmla="*/ 1010498 h 10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1058"/>
                <a:gd name="T17" fmla="*/ 63 w 63"/>
                <a:gd name="T18" fmla="*/ 1058 h 10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1058">
                  <a:moveTo>
                    <a:pt x="62" y="1057"/>
                  </a:moveTo>
                  <a:lnTo>
                    <a:pt x="62" y="35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2" y="1057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34" name="Freeform 92"/>
            <p:cNvSpPr>
              <a:spLocks noChangeArrowheads="1"/>
            </p:cNvSpPr>
            <p:nvPr/>
          </p:nvSpPr>
          <p:spPr bwMode="auto">
            <a:xfrm>
              <a:off x="1498209" y="3525278"/>
              <a:ext cx="55019" cy="770229"/>
            </a:xfrm>
            <a:custGeom>
              <a:avLst/>
              <a:gdLst>
                <a:gd name="T0" fmla="*/ 54146 w 63"/>
                <a:gd name="T1" fmla="*/ 769273 h 806"/>
                <a:gd name="T2" fmla="*/ 54146 w 63"/>
                <a:gd name="T3" fmla="*/ 33447 h 806"/>
                <a:gd name="T4" fmla="*/ 0 w 63"/>
                <a:gd name="T5" fmla="*/ 0 h 806"/>
                <a:gd name="T6" fmla="*/ 0 w 63"/>
                <a:gd name="T7" fmla="*/ 739649 h 806"/>
                <a:gd name="T8" fmla="*/ 54146 w 63"/>
                <a:gd name="T9" fmla="*/ 769273 h 8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806"/>
                <a:gd name="T17" fmla="*/ 63 w 63"/>
                <a:gd name="T18" fmla="*/ 806 h 8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806">
                  <a:moveTo>
                    <a:pt x="62" y="805"/>
                  </a:moveTo>
                  <a:lnTo>
                    <a:pt x="62" y="35"/>
                  </a:lnTo>
                  <a:lnTo>
                    <a:pt x="0" y="0"/>
                  </a:lnTo>
                  <a:lnTo>
                    <a:pt x="0" y="774"/>
                  </a:lnTo>
                  <a:lnTo>
                    <a:pt x="62" y="80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35" name="Freeform 93"/>
            <p:cNvSpPr>
              <a:spLocks noChangeArrowheads="1"/>
            </p:cNvSpPr>
            <p:nvPr/>
          </p:nvSpPr>
          <p:spPr bwMode="auto">
            <a:xfrm>
              <a:off x="787195" y="4587517"/>
              <a:ext cx="59251" cy="1007222"/>
            </a:xfrm>
            <a:custGeom>
              <a:avLst/>
              <a:gdLst>
                <a:gd name="T0" fmla="*/ 58367 w 67"/>
                <a:gd name="T1" fmla="*/ 1006266 h 1054"/>
                <a:gd name="T2" fmla="*/ 58367 w 67"/>
                <a:gd name="T3" fmla="*/ 33447 h 1054"/>
                <a:gd name="T4" fmla="*/ 0 w 67"/>
                <a:gd name="T5" fmla="*/ 0 h 1054"/>
                <a:gd name="T6" fmla="*/ 0 w 67"/>
                <a:gd name="T7" fmla="*/ 976642 h 1054"/>
                <a:gd name="T8" fmla="*/ 58367 w 67"/>
                <a:gd name="T9" fmla="*/ 1006266 h 10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"/>
                <a:gd name="T16" fmla="*/ 0 h 1054"/>
                <a:gd name="T17" fmla="*/ 67 w 67"/>
                <a:gd name="T18" fmla="*/ 1054 h 10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" h="1054">
                  <a:moveTo>
                    <a:pt x="66" y="1053"/>
                  </a:moveTo>
                  <a:lnTo>
                    <a:pt x="66" y="35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6" y="105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36" name="Freeform 94"/>
            <p:cNvSpPr>
              <a:spLocks noChangeArrowheads="1"/>
            </p:cNvSpPr>
            <p:nvPr/>
          </p:nvSpPr>
          <p:spPr bwMode="auto">
            <a:xfrm>
              <a:off x="931091" y="4663693"/>
              <a:ext cx="55019" cy="1007222"/>
            </a:xfrm>
            <a:custGeom>
              <a:avLst/>
              <a:gdLst>
                <a:gd name="T0" fmla="*/ 54146 w 63"/>
                <a:gd name="T1" fmla="*/ 1006267 h 1055"/>
                <a:gd name="T2" fmla="*/ 54146 w 63"/>
                <a:gd name="T3" fmla="*/ 34370 h 1055"/>
                <a:gd name="T4" fmla="*/ 0 w 63"/>
                <a:gd name="T5" fmla="*/ 0 h 1055"/>
                <a:gd name="T6" fmla="*/ 0 w 63"/>
                <a:gd name="T7" fmla="*/ 975716 h 1055"/>
                <a:gd name="T8" fmla="*/ 54146 w 63"/>
                <a:gd name="T9" fmla="*/ 1006267 h 10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1055"/>
                <a:gd name="T17" fmla="*/ 63 w 63"/>
                <a:gd name="T18" fmla="*/ 1055 h 10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1055">
                  <a:moveTo>
                    <a:pt x="62" y="1054"/>
                  </a:moveTo>
                  <a:lnTo>
                    <a:pt x="62" y="36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2" y="105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37" name="Freeform 95"/>
            <p:cNvSpPr>
              <a:spLocks noChangeArrowheads="1"/>
            </p:cNvSpPr>
            <p:nvPr/>
          </p:nvSpPr>
          <p:spPr bwMode="auto">
            <a:xfrm>
              <a:off x="1074986" y="4739870"/>
              <a:ext cx="55019" cy="1007222"/>
            </a:xfrm>
            <a:custGeom>
              <a:avLst/>
              <a:gdLst>
                <a:gd name="T0" fmla="*/ 54132 w 62"/>
                <a:gd name="T1" fmla="*/ 1006266 h 1054"/>
                <a:gd name="T2" fmla="*/ 54132 w 62"/>
                <a:gd name="T3" fmla="*/ 34402 h 1054"/>
                <a:gd name="T4" fmla="*/ 0 w 62"/>
                <a:gd name="T5" fmla="*/ 0 h 1054"/>
                <a:gd name="T6" fmla="*/ 0 w 62"/>
                <a:gd name="T7" fmla="*/ 976642 h 1054"/>
                <a:gd name="T8" fmla="*/ 54132 w 62"/>
                <a:gd name="T9" fmla="*/ 1006266 h 10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1054"/>
                <a:gd name="T17" fmla="*/ 62 w 62"/>
                <a:gd name="T18" fmla="*/ 1054 h 10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1054">
                  <a:moveTo>
                    <a:pt x="61" y="1053"/>
                  </a:moveTo>
                  <a:lnTo>
                    <a:pt x="61" y="36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1" y="105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38" name="Freeform 96"/>
            <p:cNvSpPr>
              <a:spLocks noChangeArrowheads="1"/>
            </p:cNvSpPr>
            <p:nvPr/>
          </p:nvSpPr>
          <p:spPr bwMode="auto">
            <a:xfrm>
              <a:off x="1210418" y="4816046"/>
              <a:ext cx="59251" cy="1007222"/>
            </a:xfrm>
            <a:custGeom>
              <a:avLst/>
              <a:gdLst>
                <a:gd name="T0" fmla="*/ 58380 w 68"/>
                <a:gd name="T1" fmla="*/ 1006266 h 1054"/>
                <a:gd name="T2" fmla="*/ 58380 w 68"/>
                <a:gd name="T3" fmla="*/ 33447 h 1054"/>
                <a:gd name="T4" fmla="*/ 0 w 68"/>
                <a:gd name="T5" fmla="*/ 0 h 1054"/>
                <a:gd name="T6" fmla="*/ 0 w 68"/>
                <a:gd name="T7" fmla="*/ 976642 h 1054"/>
                <a:gd name="T8" fmla="*/ 58380 w 68"/>
                <a:gd name="T9" fmla="*/ 1006266 h 10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"/>
                <a:gd name="T16" fmla="*/ 0 h 1054"/>
                <a:gd name="T17" fmla="*/ 68 w 68"/>
                <a:gd name="T18" fmla="*/ 1054 h 10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" h="1054">
                  <a:moveTo>
                    <a:pt x="67" y="1053"/>
                  </a:moveTo>
                  <a:lnTo>
                    <a:pt x="67" y="35"/>
                  </a:lnTo>
                  <a:lnTo>
                    <a:pt x="0" y="0"/>
                  </a:lnTo>
                  <a:lnTo>
                    <a:pt x="0" y="1022"/>
                  </a:lnTo>
                  <a:lnTo>
                    <a:pt x="67" y="105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39" name="Freeform 97"/>
            <p:cNvSpPr>
              <a:spLocks noChangeArrowheads="1"/>
            </p:cNvSpPr>
            <p:nvPr/>
          </p:nvSpPr>
          <p:spPr bwMode="auto">
            <a:xfrm>
              <a:off x="1358546" y="4892222"/>
              <a:ext cx="55019" cy="1007222"/>
            </a:xfrm>
            <a:custGeom>
              <a:avLst/>
              <a:gdLst>
                <a:gd name="T0" fmla="*/ 54146 w 63"/>
                <a:gd name="T1" fmla="*/ 1006267 h 1055"/>
                <a:gd name="T2" fmla="*/ 54146 w 63"/>
                <a:gd name="T3" fmla="*/ 34370 h 1055"/>
                <a:gd name="T4" fmla="*/ 0 w 63"/>
                <a:gd name="T5" fmla="*/ 0 h 1055"/>
                <a:gd name="T6" fmla="*/ 0 w 63"/>
                <a:gd name="T7" fmla="*/ 976671 h 1055"/>
                <a:gd name="T8" fmla="*/ 54146 w 63"/>
                <a:gd name="T9" fmla="*/ 1006267 h 10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1055"/>
                <a:gd name="T17" fmla="*/ 63 w 63"/>
                <a:gd name="T18" fmla="*/ 1055 h 10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1055">
                  <a:moveTo>
                    <a:pt x="62" y="1054"/>
                  </a:moveTo>
                  <a:lnTo>
                    <a:pt x="62" y="36"/>
                  </a:lnTo>
                  <a:lnTo>
                    <a:pt x="0" y="0"/>
                  </a:lnTo>
                  <a:lnTo>
                    <a:pt x="0" y="1023"/>
                  </a:lnTo>
                  <a:lnTo>
                    <a:pt x="62" y="105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40" name="Freeform 98"/>
            <p:cNvSpPr>
              <a:spLocks noChangeArrowheads="1"/>
            </p:cNvSpPr>
            <p:nvPr/>
          </p:nvSpPr>
          <p:spPr bwMode="auto">
            <a:xfrm>
              <a:off x="1498209" y="4968399"/>
              <a:ext cx="55019" cy="770229"/>
            </a:xfrm>
            <a:custGeom>
              <a:avLst/>
              <a:gdLst>
                <a:gd name="T0" fmla="*/ 54146 w 63"/>
                <a:gd name="T1" fmla="*/ 769273 h 806"/>
                <a:gd name="T2" fmla="*/ 54146 w 63"/>
                <a:gd name="T3" fmla="*/ 33447 h 806"/>
                <a:gd name="T4" fmla="*/ 0 w 63"/>
                <a:gd name="T5" fmla="*/ 0 h 806"/>
                <a:gd name="T6" fmla="*/ 0 w 63"/>
                <a:gd name="T7" fmla="*/ 735827 h 806"/>
                <a:gd name="T8" fmla="*/ 54146 w 63"/>
                <a:gd name="T9" fmla="*/ 769273 h 8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806"/>
                <a:gd name="T17" fmla="*/ 63 w 63"/>
                <a:gd name="T18" fmla="*/ 806 h 8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806">
                  <a:moveTo>
                    <a:pt x="62" y="805"/>
                  </a:moveTo>
                  <a:lnTo>
                    <a:pt x="62" y="35"/>
                  </a:lnTo>
                  <a:lnTo>
                    <a:pt x="0" y="0"/>
                  </a:lnTo>
                  <a:lnTo>
                    <a:pt x="0" y="770"/>
                  </a:lnTo>
                  <a:lnTo>
                    <a:pt x="62" y="80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41" name="Freeform 99"/>
            <p:cNvSpPr>
              <a:spLocks noChangeArrowheads="1"/>
            </p:cNvSpPr>
            <p:nvPr/>
          </p:nvSpPr>
          <p:spPr bwMode="auto">
            <a:xfrm>
              <a:off x="0" y="8358252"/>
              <a:ext cx="4448074" cy="347026"/>
            </a:xfrm>
            <a:custGeom>
              <a:avLst/>
              <a:gdLst>
                <a:gd name="T0" fmla="*/ 0 w 4638"/>
                <a:gd name="T1" fmla="*/ 0 h 368"/>
                <a:gd name="T2" fmla="*/ 4447115 w 4638"/>
                <a:gd name="T3" fmla="*/ 0 h 368"/>
                <a:gd name="T4" fmla="*/ 4447115 w 4638"/>
                <a:gd name="T5" fmla="*/ 346083 h 368"/>
                <a:gd name="T6" fmla="*/ 0 w 4638"/>
                <a:gd name="T7" fmla="*/ 346083 h 368"/>
                <a:gd name="T8" fmla="*/ 0 w 4638"/>
                <a:gd name="T9" fmla="*/ 0 h 3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8"/>
                <a:gd name="T16" fmla="*/ 0 h 368"/>
                <a:gd name="T17" fmla="*/ 4638 w 4638"/>
                <a:gd name="T18" fmla="*/ 368 h 3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8" h="368">
                  <a:moveTo>
                    <a:pt x="0" y="0"/>
                  </a:moveTo>
                  <a:lnTo>
                    <a:pt x="4637" y="0"/>
                  </a:lnTo>
                  <a:lnTo>
                    <a:pt x="4637" y="367"/>
                  </a:lnTo>
                  <a:lnTo>
                    <a:pt x="0" y="367"/>
                  </a:lnTo>
                  <a:lnTo>
                    <a:pt x="0" y="0"/>
                  </a:lnTo>
                </a:path>
              </a:pathLst>
            </a:custGeom>
            <a:solidFill>
              <a:srgbClr val="6039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42" name="Freeform 100"/>
            <p:cNvSpPr>
              <a:spLocks noChangeArrowheads="1"/>
            </p:cNvSpPr>
            <p:nvPr/>
          </p:nvSpPr>
          <p:spPr bwMode="auto">
            <a:xfrm>
              <a:off x="4024851" y="8358252"/>
              <a:ext cx="418991" cy="3355997"/>
            </a:xfrm>
            <a:custGeom>
              <a:avLst/>
              <a:gdLst>
                <a:gd name="T0" fmla="*/ 0 w 443"/>
                <a:gd name="T1" fmla="*/ 0 h 3501"/>
                <a:gd name="T2" fmla="*/ 418045 w 443"/>
                <a:gd name="T3" fmla="*/ 0 h 3501"/>
                <a:gd name="T4" fmla="*/ 418045 w 443"/>
                <a:gd name="T5" fmla="*/ 3355038 h 3501"/>
                <a:gd name="T6" fmla="*/ 0 w 443"/>
                <a:gd name="T7" fmla="*/ 3355038 h 3501"/>
                <a:gd name="T8" fmla="*/ 0 w 443"/>
                <a:gd name="T9" fmla="*/ 0 h 35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3"/>
                <a:gd name="T16" fmla="*/ 0 h 3501"/>
                <a:gd name="T17" fmla="*/ 443 w 443"/>
                <a:gd name="T18" fmla="*/ 3501 h 35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3" h="3501">
                  <a:moveTo>
                    <a:pt x="0" y="0"/>
                  </a:moveTo>
                  <a:lnTo>
                    <a:pt x="442" y="0"/>
                  </a:lnTo>
                  <a:lnTo>
                    <a:pt x="442" y="3500"/>
                  </a:lnTo>
                  <a:lnTo>
                    <a:pt x="0" y="3500"/>
                  </a:lnTo>
                  <a:lnTo>
                    <a:pt x="0" y="0"/>
                  </a:lnTo>
                </a:path>
              </a:pathLst>
            </a:custGeom>
            <a:solidFill>
              <a:srgbClr val="6039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43" name="Freeform 101"/>
            <p:cNvSpPr>
              <a:spLocks noChangeArrowheads="1"/>
            </p:cNvSpPr>
            <p:nvPr/>
          </p:nvSpPr>
          <p:spPr bwMode="auto">
            <a:xfrm>
              <a:off x="0" y="8358252"/>
              <a:ext cx="418991" cy="3355997"/>
            </a:xfrm>
            <a:custGeom>
              <a:avLst/>
              <a:gdLst>
                <a:gd name="T0" fmla="*/ 0 w 443"/>
                <a:gd name="T1" fmla="*/ 0 h 3501"/>
                <a:gd name="T2" fmla="*/ 418045 w 443"/>
                <a:gd name="T3" fmla="*/ 0 h 3501"/>
                <a:gd name="T4" fmla="*/ 418045 w 443"/>
                <a:gd name="T5" fmla="*/ 3355038 h 3501"/>
                <a:gd name="T6" fmla="*/ 0 w 443"/>
                <a:gd name="T7" fmla="*/ 3355038 h 3501"/>
                <a:gd name="T8" fmla="*/ 0 w 443"/>
                <a:gd name="T9" fmla="*/ 0 h 35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3"/>
                <a:gd name="T16" fmla="*/ 0 h 3501"/>
                <a:gd name="T17" fmla="*/ 443 w 443"/>
                <a:gd name="T18" fmla="*/ 3501 h 35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3" h="3501">
                  <a:moveTo>
                    <a:pt x="0" y="0"/>
                  </a:moveTo>
                  <a:lnTo>
                    <a:pt x="442" y="0"/>
                  </a:lnTo>
                  <a:lnTo>
                    <a:pt x="442" y="3500"/>
                  </a:lnTo>
                  <a:lnTo>
                    <a:pt x="0" y="3500"/>
                  </a:lnTo>
                  <a:lnTo>
                    <a:pt x="0" y="0"/>
                  </a:lnTo>
                </a:path>
              </a:pathLst>
            </a:custGeom>
            <a:solidFill>
              <a:srgbClr val="6039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44" name="Freeform 102"/>
            <p:cNvSpPr>
              <a:spLocks noChangeArrowheads="1"/>
            </p:cNvSpPr>
            <p:nvPr/>
          </p:nvSpPr>
          <p:spPr bwMode="auto">
            <a:xfrm>
              <a:off x="6674227" y="8472517"/>
              <a:ext cx="1185024" cy="503611"/>
            </a:xfrm>
            <a:custGeom>
              <a:avLst/>
              <a:gdLst>
                <a:gd name="T0" fmla="*/ 0 w 1240"/>
                <a:gd name="T1" fmla="*/ 54470 h 527"/>
                <a:gd name="T2" fmla="*/ 64030 w 1240"/>
                <a:gd name="T3" fmla="*/ 0 h 527"/>
                <a:gd name="T4" fmla="*/ 406157 w 1240"/>
                <a:gd name="T5" fmla="*/ 380336 h 527"/>
                <a:gd name="T6" fmla="*/ 774088 w 1240"/>
                <a:gd name="T7" fmla="*/ 380336 h 527"/>
                <a:gd name="T8" fmla="*/ 774088 w 1240"/>
                <a:gd name="T9" fmla="*/ 328733 h 527"/>
                <a:gd name="T10" fmla="*/ 1184068 w 1240"/>
                <a:gd name="T11" fmla="*/ 328733 h 527"/>
                <a:gd name="T12" fmla="*/ 1184068 w 1240"/>
                <a:gd name="T13" fmla="*/ 502655 h 527"/>
                <a:gd name="T14" fmla="*/ 774088 w 1240"/>
                <a:gd name="T15" fmla="*/ 502655 h 527"/>
                <a:gd name="T16" fmla="*/ 774088 w 1240"/>
                <a:gd name="T17" fmla="*/ 464431 h 527"/>
                <a:gd name="T18" fmla="*/ 372709 w 1240"/>
                <a:gd name="T19" fmla="*/ 464431 h 527"/>
                <a:gd name="T20" fmla="*/ 0 w 1240"/>
                <a:gd name="T21" fmla="*/ 54470 h 52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40"/>
                <a:gd name="T34" fmla="*/ 0 h 527"/>
                <a:gd name="T35" fmla="*/ 1240 w 1240"/>
                <a:gd name="T36" fmla="*/ 527 h 52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40" h="527">
                  <a:moveTo>
                    <a:pt x="0" y="57"/>
                  </a:moveTo>
                  <a:lnTo>
                    <a:pt x="67" y="0"/>
                  </a:lnTo>
                  <a:lnTo>
                    <a:pt x="425" y="398"/>
                  </a:lnTo>
                  <a:lnTo>
                    <a:pt x="810" y="398"/>
                  </a:lnTo>
                  <a:lnTo>
                    <a:pt x="810" y="344"/>
                  </a:lnTo>
                  <a:lnTo>
                    <a:pt x="1239" y="344"/>
                  </a:lnTo>
                  <a:lnTo>
                    <a:pt x="1239" y="526"/>
                  </a:lnTo>
                  <a:lnTo>
                    <a:pt x="810" y="526"/>
                  </a:lnTo>
                  <a:lnTo>
                    <a:pt x="810" y="486"/>
                  </a:lnTo>
                  <a:lnTo>
                    <a:pt x="390" y="486"/>
                  </a:lnTo>
                  <a:lnTo>
                    <a:pt x="0" y="57"/>
                  </a:lnTo>
                </a:path>
              </a:pathLst>
            </a:custGeom>
            <a:solidFill>
              <a:srgbClr val="5A5B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45" name="Freeform 103"/>
            <p:cNvSpPr>
              <a:spLocks noChangeArrowheads="1"/>
            </p:cNvSpPr>
            <p:nvPr/>
          </p:nvSpPr>
          <p:spPr bwMode="auto">
            <a:xfrm>
              <a:off x="3500054" y="10076455"/>
              <a:ext cx="135431" cy="50784"/>
            </a:xfrm>
            <a:custGeom>
              <a:avLst/>
              <a:gdLst>
                <a:gd name="T0" fmla="*/ 134510 w 147"/>
                <a:gd name="T1" fmla="*/ 0 h 59"/>
                <a:gd name="T2" fmla="*/ 0 w 147"/>
                <a:gd name="T3" fmla="*/ 49923 h 59"/>
                <a:gd name="T4" fmla="*/ 0 w 147"/>
                <a:gd name="T5" fmla="*/ 49923 h 59"/>
                <a:gd name="T6" fmla="*/ 134510 w 147"/>
                <a:gd name="T7" fmla="*/ 0 h 5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7"/>
                <a:gd name="T13" fmla="*/ 0 h 59"/>
                <a:gd name="T14" fmla="*/ 147 w 147"/>
                <a:gd name="T15" fmla="*/ 59 h 5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7" h="59">
                  <a:moveTo>
                    <a:pt x="146" y="0"/>
                  </a:moveTo>
                  <a:lnTo>
                    <a:pt x="0" y="58"/>
                  </a:lnTo>
                  <a:lnTo>
                    <a:pt x="146" y="0"/>
                  </a:lnTo>
                </a:path>
              </a:pathLst>
            </a:custGeom>
            <a:solidFill>
              <a:srgbClr val="2D2D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46" name="Freeform 104"/>
            <p:cNvSpPr>
              <a:spLocks noChangeArrowheads="1"/>
            </p:cNvSpPr>
            <p:nvPr/>
          </p:nvSpPr>
          <p:spPr bwMode="auto">
            <a:xfrm>
              <a:off x="3500054" y="10076455"/>
              <a:ext cx="135431" cy="50784"/>
            </a:xfrm>
            <a:custGeom>
              <a:avLst/>
              <a:gdLst>
                <a:gd name="T0" fmla="*/ 134510 w 147"/>
                <a:gd name="T1" fmla="*/ 0 h 59"/>
                <a:gd name="T2" fmla="*/ 0 w 147"/>
                <a:gd name="T3" fmla="*/ 49923 h 59"/>
                <a:gd name="T4" fmla="*/ 0 w 147"/>
                <a:gd name="T5" fmla="*/ 49923 h 59"/>
                <a:gd name="T6" fmla="*/ 134510 w 147"/>
                <a:gd name="T7" fmla="*/ 0 h 5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7"/>
                <a:gd name="T13" fmla="*/ 0 h 59"/>
                <a:gd name="T14" fmla="*/ 147 w 147"/>
                <a:gd name="T15" fmla="*/ 59 h 5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7" h="59">
                  <a:moveTo>
                    <a:pt x="146" y="0"/>
                  </a:moveTo>
                  <a:lnTo>
                    <a:pt x="0" y="58"/>
                  </a:lnTo>
                  <a:lnTo>
                    <a:pt x="146" y="0"/>
                  </a:lnTo>
                </a:path>
              </a:pathLst>
            </a:custGeom>
            <a:solidFill>
              <a:srgbClr val="2D2D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47" name="Freeform 105"/>
            <p:cNvSpPr>
              <a:spLocks noChangeArrowheads="1"/>
            </p:cNvSpPr>
            <p:nvPr/>
          </p:nvSpPr>
          <p:spPr bwMode="auto">
            <a:xfrm>
              <a:off x="3500054" y="10000278"/>
              <a:ext cx="431687" cy="431667"/>
            </a:xfrm>
            <a:custGeom>
              <a:avLst/>
              <a:gdLst>
                <a:gd name="T0" fmla="*/ 346687 w 452"/>
                <a:gd name="T1" fmla="*/ 0 h 452"/>
                <a:gd name="T2" fmla="*/ 139439 w 452"/>
                <a:gd name="T3" fmla="*/ 76401 h 452"/>
                <a:gd name="T4" fmla="*/ 0 w 452"/>
                <a:gd name="T5" fmla="*/ 131792 h 452"/>
                <a:gd name="T6" fmla="*/ 17191 w 452"/>
                <a:gd name="T7" fmla="*/ 430712 h 452"/>
                <a:gd name="T8" fmla="*/ 430732 w 452"/>
                <a:gd name="T9" fmla="*/ 430712 h 452"/>
                <a:gd name="T10" fmla="*/ 346687 w 452"/>
                <a:gd name="T11" fmla="*/ 0 h 4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2"/>
                <a:gd name="T19" fmla="*/ 0 h 452"/>
                <a:gd name="T20" fmla="*/ 452 w 452"/>
                <a:gd name="T21" fmla="*/ 452 h 45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2" h="452">
                  <a:moveTo>
                    <a:pt x="363" y="0"/>
                  </a:moveTo>
                  <a:lnTo>
                    <a:pt x="146" y="80"/>
                  </a:lnTo>
                  <a:lnTo>
                    <a:pt x="0" y="138"/>
                  </a:lnTo>
                  <a:lnTo>
                    <a:pt x="18" y="451"/>
                  </a:lnTo>
                  <a:lnTo>
                    <a:pt x="451" y="451"/>
                  </a:lnTo>
                  <a:lnTo>
                    <a:pt x="363" y="0"/>
                  </a:lnTo>
                </a:path>
              </a:pathLst>
            </a:custGeom>
            <a:solidFill>
              <a:srgbClr val="04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48" name="Freeform 106"/>
            <p:cNvSpPr>
              <a:spLocks noChangeArrowheads="1"/>
            </p:cNvSpPr>
            <p:nvPr/>
          </p:nvSpPr>
          <p:spPr bwMode="auto">
            <a:xfrm>
              <a:off x="3500054" y="10000278"/>
              <a:ext cx="431687" cy="431667"/>
            </a:xfrm>
            <a:custGeom>
              <a:avLst/>
              <a:gdLst>
                <a:gd name="T0" fmla="*/ 346687 w 452"/>
                <a:gd name="T1" fmla="*/ 0 h 452"/>
                <a:gd name="T2" fmla="*/ 139439 w 452"/>
                <a:gd name="T3" fmla="*/ 76401 h 452"/>
                <a:gd name="T4" fmla="*/ 0 w 452"/>
                <a:gd name="T5" fmla="*/ 131792 h 452"/>
                <a:gd name="T6" fmla="*/ 17191 w 452"/>
                <a:gd name="T7" fmla="*/ 430712 h 452"/>
                <a:gd name="T8" fmla="*/ 430732 w 452"/>
                <a:gd name="T9" fmla="*/ 430712 h 452"/>
                <a:gd name="T10" fmla="*/ 346687 w 452"/>
                <a:gd name="T11" fmla="*/ 0 h 4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2"/>
                <a:gd name="T19" fmla="*/ 0 h 452"/>
                <a:gd name="T20" fmla="*/ 452 w 452"/>
                <a:gd name="T21" fmla="*/ 452 h 45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2" h="452">
                  <a:moveTo>
                    <a:pt x="363" y="0"/>
                  </a:moveTo>
                  <a:lnTo>
                    <a:pt x="146" y="80"/>
                  </a:lnTo>
                  <a:lnTo>
                    <a:pt x="0" y="138"/>
                  </a:lnTo>
                  <a:lnTo>
                    <a:pt x="18" y="451"/>
                  </a:lnTo>
                  <a:lnTo>
                    <a:pt x="451" y="451"/>
                  </a:lnTo>
                  <a:lnTo>
                    <a:pt x="363" y="0"/>
                  </a:lnTo>
                </a:path>
              </a:pathLst>
            </a:custGeom>
            <a:solidFill>
              <a:srgbClr val="04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49" name="Freeform 107"/>
            <p:cNvSpPr>
              <a:spLocks noChangeArrowheads="1"/>
            </p:cNvSpPr>
            <p:nvPr/>
          </p:nvSpPr>
          <p:spPr bwMode="auto">
            <a:xfrm>
              <a:off x="3119154" y="4621373"/>
              <a:ext cx="1019967" cy="304706"/>
            </a:xfrm>
            <a:custGeom>
              <a:avLst/>
              <a:gdLst>
                <a:gd name="T0" fmla="*/ 689219 w 1067"/>
                <a:gd name="T1" fmla="*/ 0 h 324"/>
                <a:gd name="T2" fmla="*/ 0 w 1067"/>
                <a:gd name="T3" fmla="*/ 54546 h 324"/>
                <a:gd name="T4" fmla="*/ 232289 w 1067"/>
                <a:gd name="T5" fmla="*/ 300004 h 324"/>
                <a:gd name="T6" fmla="*/ 498990 w 1067"/>
                <a:gd name="T7" fmla="*/ 303766 h 324"/>
                <a:gd name="T8" fmla="*/ 931066 w 1067"/>
                <a:gd name="T9" fmla="*/ 199376 h 324"/>
                <a:gd name="T10" fmla="*/ 1019011 w 1067"/>
                <a:gd name="T11" fmla="*/ 41380 h 324"/>
                <a:gd name="T12" fmla="*/ 689219 w 1067"/>
                <a:gd name="T13" fmla="*/ 0 h 3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"/>
                <a:gd name="T22" fmla="*/ 0 h 324"/>
                <a:gd name="T23" fmla="*/ 1067 w 1067"/>
                <a:gd name="T24" fmla="*/ 324 h 3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" h="324">
                  <a:moveTo>
                    <a:pt x="721" y="0"/>
                  </a:moveTo>
                  <a:lnTo>
                    <a:pt x="0" y="58"/>
                  </a:lnTo>
                  <a:lnTo>
                    <a:pt x="243" y="319"/>
                  </a:lnTo>
                  <a:lnTo>
                    <a:pt x="522" y="323"/>
                  </a:lnTo>
                  <a:lnTo>
                    <a:pt x="974" y="212"/>
                  </a:lnTo>
                  <a:lnTo>
                    <a:pt x="1066" y="44"/>
                  </a:lnTo>
                  <a:lnTo>
                    <a:pt x="721" y="0"/>
                  </a:ln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50" name="Freeform 108"/>
            <p:cNvSpPr>
              <a:spLocks noChangeArrowheads="1"/>
            </p:cNvSpPr>
            <p:nvPr/>
          </p:nvSpPr>
          <p:spPr bwMode="auto">
            <a:xfrm>
              <a:off x="3119154" y="4621373"/>
              <a:ext cx="1019967" cy="304706"/>
            </a:xfrm>
            <a:custGeom>
              <a:avLst/>
              <a:gdLst>
                <a:gd name="T0" fmla="*/ 689219 w 1067"/>
                <a:gd name="T1" fmla="*/ 0 h 324"/>
                <a:gd name="T2" fmla="*/ 0 w 1067"/>
                <a:gd name="T3" fmla="*/ 54546 h 324"/>
                <a:gd name="T4" fmla="*/ 232289 w 1067"/>
                <a:gd name="T5" fmla="*/ 300004 h 324"/>
                <a:gd name="T6" fmla="*/ 498990 w 1067"/>
                <a:gd name="T7" fmla="*/ 303766 h 324"/>
                <a:gd name="T8" fmla="*/ 931066 w 1067"/>
                <a:gd name="T9" fmla="*/ 199376 h 324"/>
                <a:gd name="T10" fmla="*/ 1019011 w 1067"/>
                <a:gd name="T11" fmla="*/ 41380 h 324"/>
                <a:gd name="T12" fmla="*/ 689219 w 1067"/>
                <a:gd name="T13" fmla="*/ 0 h 3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7"/>
                <a:gd name="T22" fmla="*/ 0 h 324"/>
                <a:gd name="T23" fmla="*/ 1067 w 1067"/>
                <a:gd name="T24" fmla="*/ 324 h 3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7" h="324">
                  <a:moveTo>
                    <a:pt x="721" y="0"/>
                  </a:moveTo>
                  <a:lnTo>
                    <a:pt x="0" y="58"/>
                  </a:lnTo>
                  <a:lnTo>
                    <a:pt x="243" y="319"/>
                  </a:lnTo>
                  <a:lnTo>
                    <a:pt x="522" y="323"/>
                  </a:lnTo>
                  <a:lnTo>
                    <a:pt x="974" y="212"/>
                  </a:lnTo>
                  <a:lnTo>
                    <a:pt x="1066" y="44"/>
                  </a:lnTo>
                  <a:lnTo>
                    <a:pt x="721" y="0"/>
                  </a:ln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51" name="Freeform 109"/>
            <p:cNvSpPr>
              <a:spLocks noChangeArrowheads="1"/>
            </p:cNvSpPr>
            <p:nvPr/>
          </p:nvSpPr>
          <p:spPr bwMode="auto">
            <a:xfrm>
              <a:off x="3072599" y="5455082"/>
              <a:ext cx="914162" cy="376650"/>
            </a:xfrm>
            <a:custGeom>
              <a:avLst/>
              <a:gdLst>
                <a:gd name="T0" fmla="*/ 524018 w 956"/>
                <a:gd name="T1" fmla="*/ 0 h 395"/>
                <a:gd name="T2" fmla="*/ 173079 w 956"/>
                <a:gd name="T3" fmla="*/ 38142 h 395"/>
                <a:gd name="T4" fmla="*/ 0 w 956"/>
                <a:gd name="T5" fmla="*/ 17164 h 395"/>
                <a:gd name="T6" fmla="*/ 0 w 956"/>
                <a:gd name="T7" fmla="*/ 123007 h 395"/>
                <a:gd name="T8" fmla="*/ 3825 w 956"/>
                <a:gd name="T9" fmla="*/ 123007 h 395"/>
                <a:gd name="T10" fmla="*/ 91799 w 956"/>
                <a:gd name="T11" fmla="*/ 143985 h 395"/>
                <a:gd name="T12" fmla="*/ 147260 w 956"/>
                <a:gd name="T13" fmla="*/ 325159 h 395"/>
                <a:gd name="T14" fmla="*/ 688490 w 956"/>
                <a:gd name="T15" fmla="*/ 375696 h 395"/>
                <a:gd name="T16" fmla="*/ 879737 w 956"/>
                <a:gd name="T17" fmla="*/ 346137 h 395"/>
                <a:gd name="T18" fmla="*/ 913206 w 956"/>
                <a:gd name="T19" fmla="*/ 89633 h 395"/>
                <a:gd name="T20" fmla="*/ 524018 w 956"/>
                <a:gd name="T21" fmla="*/ 0 h 39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56"/>
                <a:gd name="T34" fmla="*/ 0 h 395"/>
                <a:gd name="T35" fmla="*/ 956 w 956"/>
                <a:gd name="T36" fmla="*/ 395 h 39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56" h="395">
                  <a:moveTo>
                    <a:pt x="548" y="0"/>
                  </a:moveTo>
                  <a:lnTo>
                    <a:pt x="181" y="40"/>
                  </a:lnTo>
                  <a:lnTo>
                    <a:pt x="0" y="18"/>
                  </a:lnTo>
                  <a:lnTo>
                    <a:pt x="0" y="129"/>
                  </a:lnTo>
                  <a:lnTo>
                    <a:pt x="4" y="129"/>
                  </a:lnTo>
                  <a:lnTo>
                    <a:pt x="96" y="151"/>
                  </a:lnTo>
                  <a:lnTo>
                    <a:pt x="154" y="341"/>
                  </a:lnTo>
                  <a:lnTo>
                    <a:pt x="720" y="394"/>
                  </a:lnTo>
                  <a:lnTo>
                    <a:pt x="920" y="363"/>
                  </a:lnTo>
                  <a:lnTo>
                    <a:pt x="955" y="94"/>
                  </a:lnTo>
                  <a:lnTo>
                    <a:pt x="548" y="0"/>
                  </a:ln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52" name="Freeform 110"/>
            <p:cNvSpPr>
              <a:spLocks noChangeArrowheads="1"/>
            </p:cNvSpPr>
            <p:nvPr/>
          </p:nvSpPr>
          <p:spPr bwMode="auto">
            <a:xfrm>
              <a:off x="3072599" y="5455082"/>
              <a:ext cx="914162" cy="376650"/>
            </a:xfrm>
            <a:custGeom>
              <a:avLst/>
              <a:gdLst>
                <a:gd name="T0" fmla="*/ 524018 w 956"/>
                <a:gd name="T1" fmla="*/ 0 h 395"/>
                <a:gd name="T2" fmla="*/ 173079 w 956"/>
                <a:gd name="T3" fmla="*/ 38142 h 395"/>
                <a:gd name="T4" fmla="*/ 0 w 956"/>
                <a:gd name="T5" fmla="*/ 17164 h 395"/>
                <a:gd name="T6" fmla="*/ 0 w 956"/>
                <a:gd name="T7" fmla="*/ 123007 h 395"/>
                <a:gd name="T8" fmla="*/ 3825 w 956"/>
                <a:gd name="T9" fmla="*/ 123007 h 395"/>
                <a:gd name="T10" fmla="*/ 91799 w 956"/>
                <a:gd name="T11" fmla="*/ 143985 h 395"/>
                <a:gd name="T12" fmla="*/ 147260 w 956"/>
                <a:gd name="T13" fmla="*/ 325159 h 395"/>
                <a:gd name="T14" fmla="*/ 688490 w 956"/>
                <a:gd name="T15" fmla="*/ 375696 h 395"/>
                <a:gd name="T16" fmla="*/ 879737 w 956"/>
                <a:gd name="T17" fmla="*/ 346137 h 395"/>
                <a:gd name="T18" fmla="*/ 913206 w 956"/>
                <a:gd name="T19" fmla="*/ 89633 h 395"/>
                <a:gd name="T20" fmla="*/ 524018 w 956"/>
                <a:gd name="T21" fmla="*/ 0 h 39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56"/>
                <a:gd name="T34" fmla="*/ 0 h 395"/>
                <a:gd name="T35" fmla="*/ 956 w 956"/>
                <a:gd name="T36" fmla="*/ 395 h 39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56" h="395">
                  <a:moveTo>
                    <a:pt x="548" y="0"/>
                  </a:moveTo>
                  <a:lnTo>
                    <a:pt x="181" y="40"/>
                  </a:lnTo>
                  <a:lnTo>
                    <a:pt x="0" y="18"/>
                  </a:lnTo>
                  <a:lnTo>
                    <a:pt x="0" y="129"/>
                  </a:lnTo>
                  <a:lnTo>
                    <a:pt x="4" y="129"/>
                  </a:lnTo>
                  <a:lnTo>
                    <a:pt x="96" y="151"/>
                  </a:lnTo>
                  <a:lnTo>
                    <a:pt x="154" y="341"/>
                  </a:lnTo>
                  <a:lnTo>
                    <a:pt x="720" y="394"/>
                  </a:lnTo>
                  <a:lnTo>
                    <a:pt x="920" y="363"/>
                  </a:lnTo>
                  <a:lnTo>
                    <a:pt x="955" y="94"/>
                  </a:lnTo>
                  <a:lnTo>
                    <a:pt x="548" y="0"/>
                  </a:ln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53" name="Freeform 111"/>
            <p:cNvSpPr>
              <a:spLocks noChangeArrowheads="1"/>
            </p:cNvSpPr>
            <p:nvPr/>
          </p:nvSpPr>
          <p:spPr bwMode="auto">
            <a:xfrm>
              <a:off x="2822897" y="5455082"/>
              <a:ext cx="249702" cy="118497"/>
            </a:xfrm>
            <a:custGeom>
              <a:avLst/>
              <a:gdLst>
                <a:gd name="T0" fmla="*/ 138618 w 263"/>
                <a:gd name="T1" fmla="*/ 0 h 130"/>
                <a:gd name="T2" fmla="*/ 138618 w 263"/>
                <a:gd name="T3" fmla="*/ 32815 h 130"/>
                <a:gd name="T4" fmla="*/ 34180 w 263"/>
                <a:gd name="T5" fmla="*/ 32815 h 130"/>
                <a:gd name="T6" fmla="*/ 34180 w 263"/>
                <a:gd name="T7" fmla="*/ 4558 h 130"/>
                <a:gd name="T8" fmla="*/ 0 w 263"/>
                <a:gd name="T9" fmla="*/ 77479 h 130"/>
                <a:gd name="T10" fmla="*/ 248753 w 263"/>
                <a:gd name="T11" fmla="*/ 117585 h 130"/>
                <a:gd name="T12" fmla="*/ 248753 w 263"/>
                <a:gd name="T13" fmla="*/ 16407 h 130"/>
                <a:gd name="T14" fmla="*/ 138618 w 263"/>
                <a:gd name="T15" fmla="*/ 0 h 1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"/>
                <a:gd name="T25" fmla="*/ 0 h 130"/>
                <a:gd name="T26" fmla="*/ 263 w 263"/>
                <a:gd name="T27" fmla="*/ 130 h 13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" h="130">
                  <a:moveTo>
                    <a:pt x="146" y="0"/>
                  </a:moveTo>
                  <a:lnTo>
                    <a:pt x="146" y="36"/>
                  </a:lnTo>
                  <a:lnTo>
                    <a:pt x="36" y="36"/>
                  </a:lnTo>
                  <a:lnTo>
                    <a:pt x="36" y="5"/>
                  </a:lnTo>
                  <a:lnTo>
                    <a:pt x="0" y="85"/>
                  </a:lnTo>
                  <a:lnTo>
                    <a:pt x="262" y="129"/>
                  </a:lnTo>
                  <a:lnTo>
                    <a:pt x="262" y="18"/>
                  </a:lnTo>
                  <a:lnTo>
                    <a:pt x="146" y="0"/>
                  </a:lnTo>
                </a:path>
              </a:pathLst>
            </a:custGeom>
            <a:solidFill>
              <a:srgbClr val="A4A6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54" name="Freeform 112"/>
            <p:cNvSpPr>
              <a:spLocks noChangeArrowheads="1"/>
            </p:cNvSpPr>
            <p:nvPr/>
          </p:nvSpPr>
          <p:spPr bwMode="auto">
            <a:xfrm>
              <a:off x="2822897" y="5455082"/>
              <a:ext cx="249702" cy="118497"/>
            </a:xfrm>
            <a:custGeom>
              <a:avLst/>
              <a:gdLst>
                <a:gd name="T0" fmla="*/ 138618 w 263"/>
                <a:gd name="T1" fmla="*/ 0 h 130"/>
                <a:gd name="T2" fmla="*/ 138618 w 263"/>
                <a:gd name="T3" fmla="*/ 32815 h 130"/>
                <a:gd name="T4" fmla="*/ 34180 w 263"/>
                <a:gd name="T5" fmla="*/ 32815 h 130"/>
                <a:gd name="T6" fmla="*/ 34180 w 263"/>
                <a:gd name="T7" fmla="*/ 4558 h 130"/>
                <a:gd name="T8" fmla="*/ 0 w 263"/>
                <a:gd name="T9" fmla="*/ 77479 h 130"/>
                <a:gd name="T10" fmla="*/ 248753 w 263"/>
                <a:gd name="T11" fmla="*/ 117585 h 130"/>
                <a:gd name="T12" fmla="*/ 248753 w 263"/>
                <a:gd name="T13" fmla="*/ 16407 h 130"/>
                <a:gd name="T14" fmla="*/ 138618 w 263"/>
                <a:gd name="T15" fmla="*/ 0 h 1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"/>
                <a:gd name="T25" fmla="*/ 0 h 130"/>
                <a:gd name="T26" fmla="*/ 263 w 263"/>
                <a:gd name="T27" fmla="*/ 130 h 13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" h="130">
                  <a:moveTo>
                    <a:pt x="146" y="0"/>
                  </a:moveTo>
                  <a:lnTo>
                    <a:pt x="146" y="36"/>
                  </a:lnTo>
                  <a:lnTo>
                    <a:pt x="36" y="36"/>
                  </a:lnTo>
                  <a:lnTo>
                    <a:pt x="36" y="5"/>
                  </a:lnTo>
                  <a:lnTo>
                    <a:pt x="0" y="85"/>
                  </a:lnTo>
                  <a:lnTo>
                    <a:pt x="262" y="129"/>
                  </a:lnTo>
                  <a:lnTo>
                    <a:pt x="262" y="18"/>
                  </a:lnTo>
                  <a:lnTo>
                    <a:pt x="146" y="0"/>
                  </a:lnTo>
                </a:path>
              </a:pathLst>
            </a:custGeom>
            <a:solidFill>
              <a:srgbClr val="A4A6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55" name="Freeform 113"/>
            <p:cNvSpPr>
              <a:spLocks noChangeArrowheads="1"/>
            </p:cNvSpPr>
            <p:nvPr/>
          </p:nvSpPr>
          <p:spPr bwMode="auto">
            <a:xfrm>
              <a:off x="2856755" y="5442386"/>
              <a:ext cx="101574" cy="42320"/>
            </a:xfrm>
            <a:custGeom>
              <a:avLst/>
              <a:gdLst>
                <a:gd name="T0" fmla="*/ 8236 w 111"/>
                <a:gd name="T1" fmla="*/ 0 h 50"/>
                <a:gd name="T2" fmla="*/ 0 w 111"/>
                <a:gd name="T3" fmla="*/ 15235 h 50"/>
                <a:gd name="T4" fmla="*/ 0 w 111"/>
                <a:gd name="T5" fmla="*/ 41474 h 50"/>
                <a:gd name="T6" fmla="*/ 100659 w 111"/>
                <a:gd name="T7" fmla="*/ 41474 h 50"/>
                <a:gd name="T8" fmla="*/ 100659 w 111"/>
                <a:gd name="T9" fmla="*/ 11003 h 50"/>
                <a:gd name="T10" fmla="*/ 8236 w 111"/>
                <a:gd name="T11" fmla="*/ 0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1"/>
                <a:gd name="T19" fmla="*/ 0 h 50"/>
                <a:gd name="T20" fmla="*/ 111 w 111"/>
                <a:gd name="T21" fmla="*/ 50 h 5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1" h="50">
                  <a:moveTo>
                    <a:pt x="9" y="0"/>
                  </a:moveTo>
                  <a:lnTo>
                    <a:pt x="0" y="18"/>
                  </a:lnTo>
                  <a:lnTo>
                    <a:pt x="0" y="49"/>
                  </a:lnTo>
                  <a:lnTo>
                    <a:pt x="110" y="49"/>
                  </a:lnTo>
                  <a:lnTo>
                    <a:pt x="110" y="13"/>
                  </a:lnTo>
                  <a:lnTo>
                    <a:pt x="9" y="0"/>
                  </a:lnTo>
                </a:path>
              </a:pathLst>
            </a:custGeom>
            <a:solidFill>
              <a:srgbClr val="8587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56" name="Freeform 114"/>
            <p:cNvSpPr>
              <a:spLocks noChangeArrowheads="1"/>
            </p:cNvSpPr>
            <p:nvPr/>
          </p:nvSpPr>
          <p:spPr bwMode="auto">
            <a:xfrm>
              <a:off x="2856755" y="5442386"/>
              <a:ext cx="101574" cy="42320"/>
            </a:xfrm>
            <a:custGeom>
              <a:avLst/>
              <a:gdLst>
                <a:gd name="T0" fmla="*/ 8236 w 111"/>
                <a:gd name="T1" fmla="*/ 0 h 50"/>
                <a:gd name="T2" fmla="*/ 0 w 111"/>
                <a:gd name="T3" fmla="*/ 15235 h 50"/>
                <a:gd name="T4" fmla="*/ 0 w 111"/>
                <a:gd name="T5" fmla="*/ 41474 h 50"/>
                <a:gd name="T6" fmla="*/ 100659 w 111"/>
                <a:gd name="T7" fmla="*/ 41474 h 50"/>
                <a:gd name="T8" fmla="*/ 100659 w 111"/>
                <a:gd name="T9" fmla="*/ 11003 h 50"/>
                <a:gd name="T10" fmla="*/ 8236 w 111"/>
                <a:gd name="T11" fmla="*/ 0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1"/>
                <a:gd name="T19" fmla="*/ 0 h 50"/>
                <a:gd name="T20" fmla="*/ 111 w 111"/>
                <a:gd name="T21" fmla="*/ 50 h 5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1" h="50">
                  <a:moveTo>
                    <a:pt x="9" y="0"/>
                  </a:moveTo>
                  <a:lnTo>
                    <a:pt x="0" y="18"/>
                  </a:lnTo>
                  <a:lnTo>
                    <a:pt x="0" y="49"/>
                  </a:lnTo>
                  <a:lnTo>
                    <a:pt x="110" y="49"/>
                  </a:lnTo>
                  <a:lnTo>
                    <a:pt x="110" y="13"/>
                  </a:lnTo>
                  <a:lnTo>
                    <a:pt x="9" y="0"/>
                  </a:lnTo>
                </a:path>
              </a:pathLst>
            </a:custGeom>
            <a:solidFill>
              <a:srgbClr val="8587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57" name="Freeform 115"/>
            <p:cNvSpPr>
              <a:spLocks noChangeArrowheads="1"/>
            </p:cNvSpPr>
            <p:nvPr/>
          </p:nvSpPr>
          <p:spPr bwMode="auto">
            <a:xfrm>
              <a:off x="2759414" y="5273105"/>
              <a:ext cx="1248508" cy="537467"/>
            </a:xfrm>
            <a:custGeom>
              <a:avLst/>
              <a:gdLst>
                <a:gd name="T0" fmla="*/ 109938 w 1306"/>
                <a:gd name="T1" fmla="*/ 258710 h 563"/>
                <a:gd name="T2" fmla="*/ 109938 w 1306"/>
                <a:gd name="T3" fmla="*/ 258710 h 563"/>
                <a:gd name="T4" fmla="*/ 300177 w 1306"/>
                <a:gd name="T5" fmla="*/ 173746 h 563"/>
                <a:gd name="T6" fmla="*/ 456958 w 1306"/>
                <a:gd name="T7" fmla="*/ 253936 h 563"/>
                <a:gd name="T8" fmla="*/ 481813 w 1306"/>
                <a:gd name="T9" fmla="*/ 401907 h 563"/>
                <a:gd name="T10" fmla="*/ 448354 w 1306"/>
                <a:gd name="T11" fmla="*/ 448685 h 563"/>
                <a:gd name="T12" fmla="*/ 460782 w 1306"/>
                <a:gd name="T13" fmla="*/ 503100 h 563"/>
                <a:gd name="T14" fmla="*/ 968406 w 1306"/>
                <a:gd name="T15" fmla="*/ 536512 h 563"/>
                <a:gd name="T16" fmla="*/ 1247552 w 1306"/>
                <a:gd name="T17" fmla="*/ 393315 h 563"/>
                <a:gd name="T18" fmla="*/ 1205489 w 1306"/>
                <a:gd name="T19" fmla="*/ 186156 h 563"/>
                <a:gd name="T20" fmla="*/ 968406 w 1306"/>
                <a:gd name="T21" fmla="*/ 126968 h 563"/>
                <a:gd name="T22" fmla="*/ 892884 w 1306"/>
                <a:gd name="T23" fmla="*/ 135560 h 563"/>
                <a:gd name="T24" fmla="*/ 680657 w 1306"/>
                <a:gd name="T25" fmla="*/ 0 h 563"/>
                <a:gd name="T26" fmla="*/ 503801 w 1306"/>
                <a:gd name="T27" fmla="*/ 63961 h 563"/>
                <a:gd name="T28" fmla="*/ 490417 w 1306"/>
                <a:gd name="T29" fmla="*/ 98329 h 563"/>
                <a:gd name="T30" fmla="*/ 253334 w 1306"/>
                <a:gd name="T31" fmla="*/ 38186 h 563"/>
                <a:gd name="T32" fmla="*/ 38239 w 1306"/>
                <a:gd name="T33" fmla="*/ 173746 h 563"/>
                <a:gd name="T34" fmla="*/ 109938 w 1306"/>
                <a:gd name="T35" fmla="*/ 258710 h 563"/>
                <a:gd name="T36" fmla="*/ 685437 w 1306"/>
                <a:gd name="T37" fmla="*/ 93556 h 563"/>
                <a:gd name="T38" fmla="*/ 685437 w 1306"/>
                <a:gd name="T39" fmla="*/ 93556 h 563"/>
                <a:gd name="T40" fmla="*/ 706468 w 1306"/>
                <a:gd name="T41" fmla="*/ 147970 h 563"/>
                <a:gd name="T42" fmla="*/ 600355 w 1306"/>
                <a:gd name="T43" fmla="*/ 123150 h 563"/>
                <a:gd name="T44" fmla="*/ 685437 w 1306"/>
                <a:gd name="T45" fmla="*/ 93556 h 56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306"/>
                <a:gd name="T70" fmla="*/ 0 h 563"/>
                <a:gd name="T71" fmla="*/ 1306 w 1306"/>
                <a:gd name="T72" fmla="*/ 563 h 56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306" h="563">
                  <a:moveTo>
                    <a:pt x="115" y="271"/>
                  </a:moveTo>
                  <a:lnTo>
                    <a:pt x="115" y="271"/>
                  </a:lnTo>
                  <a:cubicBezTo>
                    <a:pt x="234" y="235"/>
                    <a:pt x="314" y="182"/>
                    <a:pt x="314" y="182"/>
                  </a:cubicBezTo>
                  <a:cubicBezTo>
                    <a:pt x="478" y="266"/>
                    <a:pt x="478" y="266"/>
                    <a:pt x="478" y="266"/>
                  </a:cubicBezTo>
                  <a:cubicBezTo>
                    <a:pt x="504" y="421"/>
                    <a:pt x="504" y="421"/>
                    <a:pt x="504" y="421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82" y="527"/>
                    <a:pt x="482" y="527"/>
                    <a:pt x="482" y="527"/>
                  </a:cubicBezTo>
                  <a:cubicBezTo>
                    <a:pt x="1013" y="562"/>
                    <a:pt x="1013" y="562"/>
                    <a:pt x="1013" y="562"/>
                  </a:cubicBezTo>
                  <a:cubicBezTo>
                    <a:pt x="1305" y="412"/>
                    <a:pt x="1305" y="412"/>
                    <a:pt x="1305" y="412"/>
                  </a:cubicBezTo>
                  <a:cubicBezTo>
                    <a:pt x="1261" y="195"/>
                    <a:pt x="1261" y="195"/>
                    <a:pt x="1261" y="195"/>
                  </a:cubicBezTo>
                  <a:cubicBezTo>
                    <a:pt x="1013" y="133"/>
                    <a:pt x="1013" y="133"/>
                    <a:pt x="1013" y="133"/>
                  </a:cubicBezTo>
                  <a:cubicBezTo>
                    <a:pt x="934" y="142"/>
                    <a:pt x="934" y="142"/>
                    <a:pt x="934" y="142"/>
                  </a:cubicBezTo>
                  <a:cubicBezTo>
                    <a:pt x="712" y="0"/>
                    <a:pt x="712" y="0"/>
                    <a:pt x="712" y="0"/>
                  </a:cubicBezTo>
                  <a:cubicBezTo>
                    <a:pt x="527" y="67"/>
                    <a:pt x="527" y="67"/>
                    <a:pt x="527" y="67"/>
                  </a:cubicBezTo>
                  <a:cubicBezTo>
                    <a:pt x="527" y="67"/>
                    <a:pt x="518" y="85"/>
                    <a:pt x="513" y="103"/>
                  </a:cubicBezTo>
                  <a:cubicBezTo>
                    <a:pt x="265" y="40"/>
                    <a:pt x="265" y="40"/>
                    <a:pt x="265" y="40"/>
                  </a:cubicBezTo>
                  <a:cubicBezTo>
                    <a:pt x="40" y="182"/>
                    <a:pt x="40" y="182"/>
                    <a:pt x="40" y="182"/>
                  </a:cubicBezTo>
                  <a:cubicBezTo>
                    <a:pt x="40" y="182"/>
                    <a:pt x="0" y="310"/>
                    <a:pt x="115" y="271"/>
                  </a:cubicBezTo>
                  <a:close/>
                  <a:moveTo>
                    <a:pt x="717" y="98"/>
                  </a:moveTo>
                  <a:lnTo>
                    <a:pt x="717" y="98"/>
                  </a:lnTo>
                  <a:cubicBezTo>
                    <a:pt x="739" y="155"/>
                    <a:pt x="739" y="155"/>
                    <a:pt x="739" y="155"/>
                  </a:cubicBezTo>
                  <a:cubicBezTo>
                    <a:pt x="628" y="129"/>
                    <a:pt x="628" y="129"/>
                    <a:pt x="628" y="129"/>
                  </a:cubicBezTo>
                  <a:cubicBezTo>
                    <a:pt x="677" y="111"/>
                    <a:pt x="717" y="98"/>
                    <a:pt x="717" y="98"/>
                  </a:cubicBezTo>
                  <a:close/>
                </a:path>
              </a:pathLst>
            </a:custGeom>
            <a:solidFill>
              <a:srgbClr val="FED1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58" name="Freeform 116"/>
            <p:cNvSpPr>
              <a:spLocks noChangeArrowheads="1"/>
            </p:cNvSpPr>
            <p:nvPr/>
          </p:nvSpPr>
          <p:spPr bwMode="auto">
            <a:xfrm>
              <a:off x="3093760" y="4430932"/>
              <a:ext cx="1083451" cy="495147"/>
            </a:xfrm>
            <a:custGeom>
              <a:avLst/>
              <a:gdLst>
                <a:gd name="T0" fmla="*/ 0 w 1133"/>
                <a:gd name="T1" fmla="*/ 245188 h 519"/>
                <a:gd name="T2" fmla="*/ 16257 w 1133"/>
                <a:gd name="T3" fmla="*/ 105898 h 519"/>
                <a:gd name="T4" fmla="*/ 109014 w 1133"/>
                <a:gd name="T5" fmla="*/ 33391 h 519"/>
                <a:gd name="T6" fmla="*/ 743976 w 1133"/>
                <a:gd name="T7" fmla="*/ 8586 h 519"/>
                <a:gd name="T8" fmla="*/ 1082495 w 1133"/>
                <a:gd name="T9" fmla="*/ 0 h 519"/>
                <a:gd name="T10" fmla="*/ 1023206 w 1133"/>
                <a:gd name="T11" fmla="*/ 269993 h 519"/>
                <a:gd name="T12" fmla="*/ 743976 w 1133"/>
                <a:gd name="T13" fmla="*/ 414054 h 519"/>
                <a:gd name="T14" fmla="*/ 621574 w 1133"/>
                <a:gd name="T15" fmla="*/ 409283 h 519"/>
                <a:gd name="T16" fmla="*/ 490565 w 1133"/>
                <a:gd name="T17" fmla="*/ 494193 h 519"/>
                <a:gd name="T18" fmla="*/ 257236 w 1133"/>
                <a:gd name="T19" fmla="*/ 494193 h 519"/>
                <a:gd name="T20" fmla="*/ 249586 w 1133"/>
                <a:gd name="T21" fmla="*/ 384478 h 519"/>
                <a:gd name="T22" fmla="*/ 236198 w 1133"/>
                <a:gd name="T23" fmla="*/ 384478 h 519"/>
                <a:gd name="T24" fmla="*/ 0 w 1133"/>
                <a:gd name="T25" fmla="*/ 245188 h 5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33"/>
                <a:gd name="T40" fmla="*/ 0 h 519"/>
                <a:gd name="T41" fmla="*/ 1133 w 1133"/>
                <a:gd name="T42" fmla="*/ 519 h 5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33" h="519">
                  <a:moveTo>
                    <a:pt x="0" y="257"/>
                  </a:moveTo>
                  <a:lnTo>
                    <a:pt x="17" y="111"/>
                  </a:lnTo>
                  <a:lnTo>
                    <a:pt x="114" y="35"/>
                  </a:lnTo>
                  <a:lnTo>
                    <a:pt x="778" y="9"/>
                  </a:lnTo>
                  <a:lnTo>
                    <a:pt x="1132" y="0"/>
                  </a:lnTo>
                  <a:lnTo>
                    <a:pt x="1070" y="283"/>
                  </a:lnTo>
                  <a:lnTo>
                    <a:pt x="778" y="434"/>
                  </a:lnTo>
                  <a:lnTo>
                    <a:pt x="650" y="429"/>
                  </a:lnTo>
                  <a:lnTo>
                    <a:pt x="513" y="518"/>
                  </a:lnTo>
                  <a:lnTo>
                    <a:pt x="269" y="518"/>
                  </a:lnTo>
                  <a:lnTo>
                    <a:pt x="261" y="403"/>
                  </a:lnTo>
                  <a:lnTo>
                    <a:pt x="247" y="403"/>
                  </a:lnTo>
                  <a:lnTo>
                    <a:pt x="0" y="257"/>
                  </a:lnTo>
                </a:path>
              </a:pathLst>
            </a:custGeom>
            <a:solidFill>
              <a:srgbClr val="FED1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59" name="Freeform 117"/>
            <p:cNvSpPr>
              <a:spLocks noChangeArrowheads="1"/>
            </p:cNvSpPr>
            <p:nvPr/>
          </p:nvSpPr>
          <p:spPr bwMode="auto">
            <a:xfrm>
              <a:off x="3914813" y="4337827"/>
              <a:ext cx="1671731" cy="465523"/>
            </a:xfrm>
            <a:custGeom>
              <a:avLst/>
              <a:gdLst>
                <a:gd name="T0" fmla="*/ 1670773 w 1745"/>
                <a:gd name="T1" fmla="*/ 0 h 488"/>
                <a:gd name="T2" fmla="*/ 1670773 w 1745"/>
                <a:gd name="T3" fmla="*/ 0 h 488"/>
                <a:gd name="T4" fmla="*/ 1611376 w 1745"/>
                <a:gd name="T5" fmla="*/ 464569 h 488"/>
                <a:gd name="T6" fmla="*/ 0 w 1745"/>
                <a:gd name="T7" fmla="*/ 400655 h 488"/>
                <a:gd name="T8" fmla="*/ 21076 w 1745"/>
                <a:gd name="T9" fmla="*/ 104933 h 488"/>
                <a:gd name="T10" fmla="*/ 1670773 w 1745"/>
                <a:gd name="T11" fmla="*/ 0 h 4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45"/>
                <a:gd name="T19" fmla="*/ 0 h 488"/>
                <a:gd name="T20" fmla="*/ 1745 w 1745"/>
                <a:gd name="T21" fmla="*/ 488 h 48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45" h="488">
                  <a:moveTo>
                    <a:pt x="1744" y="0"/>
                  </a:moveTo>
                  <a:lnTo>
                    <a:pt x="1744" y="0"/>
                  </a:lnTo>
                  <a:cubicBezTo>
                    <a:pt x="1726" y="115"/>
                    <a:pt x="1704" y="239"/>
                    <a:pt x="1682" y="487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22" y="110"/>
                    <a:pt x="22" y="110"/>
                    <a:pt x="22" y="110"/>
                  </a:cubicBezTo>
                  <a:lnTo>
                    <a:pt x="1744" y="0"/>
                  </a:lnTo>
                </a:path>
              </a:pathLst>
            </a:custGeom>
            <a:solidFill>
              <a:srgbClr val="FED1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60" name="Freeform 118"/>
            <p:cNvSpPr>
              <a:spLocks noChangeArrowheads="1"/>
            </p:cNvSpPr>
            <p:nvPr/>
          </p:nvSpPr>
          <p:spPr bwMode="auto">
            <a:xfrm>
              <a:off x="3876723" y="3931553"/>
              <a:ext cx="2831362" cy="1777451"/>
            </a:xfrm>
            <a:custGeom>
              <a:avLst/>
              <a:gdLst>
                <a:gd name="T0" fmla="*/ 0 w 2956"/>
                <a:gd name="T1" fmla="*/ 1776493 h 1856"/>
                <a:gd name="T2" fmla="*/ 0 w 2956"/>
                <a:gd name="T3" fmla="*/ 1776493 h 1856"/>
                <a:gd name="T4" fmla="*/ 2080419 w 2956"/>
                <a:gd name="T5" fmla="*/ 1738186 h 1856"/>
                <a:gd name="T6" fmla="*/ 2461637 w 2956"/>
                <a:gd name="T7" fmla="*/ 1441306 h 1856"/>
                <a:gd name="T8" fmla="*/ 2775808 w 2956"/>
                <a:gd name="T9" fmla="*/ 457770 h 1856"/>
                <a:gd name="T10" fmla="*/ 2543053 w 2956"/>
                <a:gd name="T11" fmla="*/ 42138 h 1856"/>
                <a:gd name="T12" fmla="*/ 2538264 w 2956"/>
                <a:gd name="T13" fmla="*/ 42138 h 1856"/>
                <a:gd name="T14" fmla="*/ 2144594 w 2956"/>
                <a:gd name="T15" fmla="*/ 275811 h 1856"/>
                <a:gd name="T16" fmla="*/ 1919503 w 2956"/>
                <a:gd name="T17" fmla="*/ 1135807 h 1856"/>
                <a:gd name="T18" fmla="*/ 1673339 w 2956"/>
                <a:gd name="T19" fmla="*/ 1322554 h 1856"/>
                <a:gd name="T20" fmla="*/ 58428 w 2956"/>
                <a:gd name="T21" fmla="*/ 1513132 h 1856"/>
                <a:gd name="T22" fmla="*/ 0 w 2956"/>
                <a:gd name="T23" fmla="*/ 1776493 h 18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956"/>
                <a:gd name="T37" fmla="*/ 0 h 1856"/>
                <a:gd name="T38" fmla="*/ 2956 w 2956"/>
                <a:gd name="T39" fmla="*/ 1856 h 18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956" h="1856">
                  <a:moveTo>
                    <a:pt x="0" y="1855"/>
                  </a:moveTo>
                  <a:lnTo>
                    <a:pt x="0" y="1855"/>
                  </a:lnTo>
                  <a:cubicBezTo>
                    <a:pt x="2172" y="1815"/>
                    <a:pt x="2172" y="1815"/>
                    <a:pt x="2172" y="1815"/>
                  </a:cubicBezTo>
                  <a:cubicBezTo>
                    <a:pt x="2358" y="1815"/>
                    <a:pt x="2522" y="1686"/>
                    <a:pt x="2570" y="1505"/>
                  </a:cubicBezTo>
                  <a:cubicBezTo>
                    <a:pt x="2898" y="478"/>
                    <a:pt x="2898" y="478"/>
                    <a:pt x="2898" y="478"/>
                  </a:cubicBezTo>
                  <a:cubicBezTo>
                    <a:pt x="2955" y="293"/>
                    <a:pt x="2845" y="93"/>
                    <a:pt x="2655" y="44"/>
                  </a:cubicBezTo>
                  <a:cubicBezTo>
                    <a:pt x="2650" y="44"/>
                    <a:pt x="2650" y="44"/>
                    <a:pt x="2650" y="44"/>
                  </a:cubicBezTo>
                  <a:cubicBezTo>
                    <a:pt x="2469" y="0"/>
                    <a:pt x="2283" y="107"/>
                    <a:pt x="2239" y="288"/>
                  </a:cubicBezTo>
                  <a:cubicBezTo>
                    <a:pt x="2004" y="1186"/>
                    <a:pt x="2004" y="1186"/>
                    <a:pt x="2004" y="1186"/>
                  </a:cubicBezTo>
                  <a:cubicBezTo>
                    <a:pt x="1973" y="1301"/>
                    <a:pt x="1867" y="1381"/>
                    <a:pt x="1747" y="1381"/>
                  </a:cubicBezTo>
                  <a:cubicBezTo>
                    <a:pt x="61" y="1580"/>
                    <a:pt x="61" y="1580"/>
                    <a:pt x="61" y="1580"/>
                  </a:cubicBezTo>
                  <a:lnTo>
                    <a:pt x="0" y="1855"/>
                  </a:lnTo>
                </a:path>
              </a:pathLst>
            </a:custGeom>
            <a:solidFill>
              <a:srgbClr val="FED1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61" name="Freeform 119"/>
            <p:cNvSpPr>
              <a:spLocks noChangeArrowheads="1"/>
            </p:cNvSpPr>
            <p:nvPr/>
          </p:nvSpPr>
          <p:spPr bwMode="auto">
            <a:xfrm>
              <a:off x="7376777" y="592484"/>
              <a:ext cx="1134238" cy="1730899"/>
            </a:xfrm>
            <a:custGeom>
              <a:avLst/>
              <a:gdLst>
                <a:gd name="T0" fmla="*/ 148110 w 1187"/>
                <a:gd name="T1" fmla="*/ 949790 h 1806"/>
                <a:gd name="T2" fmla="*/ 287621 w 1187"/>
                <a:gd name="T3" fmla="*/ 1407913 h 1806"/>
                <a:gd name="T4" fmla="*/ 287621 w 1187"/>
                <a:gd name="T5" fmla="*/ 1530590 h 1806"/>
                <a:gd name="T6" fmla="*/ 287621 w 1187"/>
                <a:gd name="T7" fmla="*/ 1654226 h 1806"/>
                <a:gd name="T8" fmla="*/ 760618 w 1187"/>
                <a:gd name="T9" fmla="*/ 1729941 h 1806"/>
                <a:gd name="T10" fmla="*/ 811262 w 1187"/>
                <a:gd name="T11" fmla="*/ 1594804 h 1806"/>
                <a:gd name="T12" fmla="*/ 811262 w 1187"/>
                <a:gd name="T13" fmla="*/ 1467335 h 1806"/>
                <a:gd name="T14" fmla="*/ 819862 w 1187"/>
                <a:gd name="T15" fmla="*/ 1353283 h 1806"/>
                <a:gd name="T16" fmla="*/ 985172 w 1187"/>
                <a:gd name="T17" fmla="*/ 949790 h 1806"/>
                <a:gd name="T18" fmla="*/ 566641 w 1187"/>
                <a:gd name="T19" fmla="*/ 0 h 1806"/>
                <a:gd name="T20" fmla="*/ 148110 w 1187"/>
                <a:gd name="T21" fmla="*/ 949790 h 1806"/>
                <a:gd name="T22" fmla="*/ 549441 w 1187"/>
                <a:gd name="T23" fmla="*/ 1056174 h 1806"/>
                <a:gd name="T24" fmla="*/ 566641 w 1187"/>
                <a:gd name="T25" fmla="*/ 1035089 h 1806"/>
                <a:gd name="T26" fmla="*/ 587663 w 1187"/>
                <a:gd name="T27" fmla="*/ 1327406 h 1806"/>
                <a:gd name="T28" fmla="*/ 549441 w 1187"/>
                <a:gd name="T29" fmla="*/ 1056174 h 1806"/>
                <a:gd name="T30" fmla="*/ 211177 w 1187"/>
                <a:gd name="T31" fmla="*/ 895160 h 1806"/>
                <a:gd name="T32" fmla="*/ 566641 w 1187"/>
                <a:gd name="T33" fmla="*/ 89133 h 1806"/>
                <a:gd name="T34" fmla="*/ 922106 w 1187"/>
                <a:gd name="T35" fmla="*/ 895160 h 1806"/>
                <a:gd name="T36" fmla="*/ 917328 w 1187"/>
                <a:gd name="T37" fmla="*/ 898994 h 1806"/>
                <a:gd name="T38" fmla="*/ 671752 w 1187"/>
                <a:gd name="T39" fmla="*/ 1327406 h 1806"/>
                <a:gd name="T40" fmla="*/ 671752 w 1187"/>
                <a:gd name="T41" fmla="*/ 1043715 h 1806"/>
                <a:gd name="T42" fmla="*/ 790240 w 1187"/>
                <a:gd name="T43" fmla="*/ 589426 h 1806"/>
                <a:gd name="T44" fmla="*/ 667930 w 1187"/>
                <a:gd name="T45" fmla="*/ 911453 h 1806"/>
                <a:gd name="T46" fmla="*/ 650730 w 1187"/>
                <a:gd name="T47" fmla="*/ 720729 h 1806"/>
                <a:gd name="T48" fmla="*/ 629708 w 1187"/>
                <a:gd name="T49" fmla="*/ 970875 h 1806"/>
                <a:gd name="T50" fmla="*/ 503575 w 1187"/>
                <a:gd name="T51" fmla="*/ 970875 h 1806"/>
                <a:gd name="T52" fmla="*/ 481597 w 1187"/>
                <a:gd name="T53" fmla="*/ 720729 h 1806"/>
                <a:gd name="T54" fmla="*/ 465353 w 1187"/>
                <a:gd name="T55" fmla="*/ 911453 h 1806"/>
                <a:gd name="T56" fmla="*/ 343042 w 1187"/>
                <a:gd name="T57" fmla="*/ 589426 h 1806"/>
                <a:gd name="T58" fmla="*/ 460575 w 1187"/>
                <a:gd name="T59" fmla="*/ 1043715 h 1806"/>
                <a:gd name="T60" fmla="*/ 460575 w 1187"/>
                <a:gd name="T61" fmla="*/ 1327406 h 1806"/>
                <a:gd name="T62" fmla="*/ 214999 w 1187"/>
                <a:gd name="T63" fmla="*/ 898994 h 180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187"/>
                <a:gd name="T97" fmla="*/ 0 h 1806"/>
                <a:gd name="T98" fmla="*/ 1187 w 1187"/>
                <a:gd name="T99" fmla="*/ 1806 h 180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187" h="1806">
                  <a:moveTo>
                    <a:pt x="155" y="991"/>
                  </a:moveTo>
                  <a:lnTo>
                    <a:pt x="155" y="991"/>
                  </a:lnTo>
                  <a:cubicBezTo>
                    <a:pt x="155" y="991"/>
                    <a:pt x="319" y="1203"/>
                    <a:pt x="327" y="1412"/>
                  </a:cubicBezTo>
                  <a:cubicBezTo>
                    <a:pt x="310" y="1425"/>
                    <a:pt x="301" y="1447"/>
                    <a:pt x="301" y="1469"/>
                  </a:cubicBezTo>
                  <a:cubicBezTo>
                    <a:pt x="301" y="1496"/>
                    <a:pt x="314" y="1518"/>
                    <a:pt x="336" y="1531"/>
                  </a:cubicBezTo>
                  <a:cubicBezTo>
                    <a:pt x="314" y="1549"/>
                    <a:pt x="301" y="1571"/>
                    <a:pt x="301" y="1597"/>
                  </a:cubicBezTo>
                  <a:cubicBezTo>
                    <a:pt x="301" y="1624"/>
                    <a:pt x="314" y="1646"/>
                    <a:pt x="336" y="1664"/>
                  </a:cubicBezTo>
                  <a:cubicBezTo>
                    <a:pt x="314" y="1677"/>
                    <a:pt x="301" y="1699"/>
                    <a:pt x="301" y="1726"/>
                  </a:cubicBezTo>
                  <a:cubicBezTo>
                    <a:pt x="301" y="1770"/>
                    <a:pt x="341" y="1805"/>
                    <a:pt x="389" y="1805"/>
                  </a:cubicBezTo>
                  <a:cubicBezTo>
                    <a:pt x="796" y="1805"/>
                    <a:pt x="796" y="1805"/>
                    <a:pt x="796" y="1805"/>
                  </a:cubicBezTo>
                  <a:cubicBezTo>
                    <a:pt x="845" y="1805"/>
                    <a:pt x="885" y="1770"/>
                    <a:pt x="885" y="1726"/>
                  </a:cubicBezTo>
                  <a:cubicBezTo>
                    <a:pt x="885" y="1699"/>
                    <a:pt x="871" y="1677"/>
                    <a:pt x="849" y="1664"/>
                  </a:cubicBezTo>
                  <a:cubicBezTo>
                    <a:pt x="871" y="1646"/>
                    <a:pt x="885" y="1624"/>
                    <a:pt x="885" y="1597"/>
                  </a:cubicBezTo>
                  <a:cubicBezTo>
                    <a:pt x="885" y="1571"/>
                    <a:pt x="871" y="1549"/>
                    <a:pt x="849" y="1531"/>
                  </a:cubicBezTo>
                  <a:cubicBezTo>
                    <a:pt x="871" y="1518"/>
                    <a:pt x="885" y="1496"/>
                    <a:pt x="885" y="1469"/>
                  </a:cubicBezTo>
                  <a:cubicBezTo>
                    <a:pt x="885" y="1447"/>
                    <a:pt x="876" y="1425"/>
                    <a:pt x="858" y="1412"/>
                  </a:cubicBezTo>
                  <a:cubicBezTo>
                    <a:pt x="867" y="1203"/>
                    <a:pt x="1031" y="991"/>
                    <a:pt x="1031" y="991"/>
                  </a:cubicBezTo>
                  <a:cubicBezTo>
                    <a:pt x="1128" y="885"/>
                    <a:pt x="1186" y="748"/>
                    <a:pt x="1186" y="593"/>
                  </a:cubicBezTo>
                  <a:cubicBezTo>
                    <a:pt x="1186" y="266"/>
                    <a:pt x="920" y="0"/>
                    <a:pt x="593" y="0"/>
                  </a:cubicBezTo>
                  <a:cubicBezTo>
                    <a:pt x="265" y="0"/>
                    <a:pt x="0" y="266"/>
                    <a:pt x="0" y="593"/>
                  </a:cubicBezTo>
                  <a:cubicBezTo>
                    <a:pt x="0" y="748"/>
                    <a:pt x="57" y="885"/>
                    <a:pt x="155" y="991"/>
                  </a:cubicBezTo>
                  <a:close/>
                  <a:moveTo>
                    <a:pt x="575" y="1102"/>
                  </a:moveTo>
                  <a:lnTo>
                    <a:pt x="575" y="1102"/>
                  </a:lnTo>
                  <a:cubicBezTo>
                    <a:pt x="575" y="1093"/>
                    <a:pt x="575" y="1089"/>
                    <a:pt x="580" y="1084"/>
                  </a:cubicBezTo>
                  <a:cubicBezTo>
                    <a:pt x="580" y="1084"/>
                    <a:pt x="584" y="1080"/>
                    <a:pt x="593" y="1080"/>
                  </a:cubicBezTo>
                  <a:cubicBezTo>
                    <a:pt x="602" y="1080"/>
                    <a:pt x="615" y="1089"/>
                    <a:pt x="615" y="1102"/>
                  </a:cubicBezTo>
                  <a:cubicBezTo>
                    <a:pt x="615" y="1385"/>
                    <a:pt x="615" y="1385"/>
                    <a:pt x="615" y="1385"/>
                  </a:cubicBezTo>
                  <a:cubicBezTo>
                    <a:pt x="575" y="1385"/>
                    <a:pt x="575" y="1385"/>
                    <a:pt x="575" y="1385"/>
                  </a:cubicBezTo>
                  <a:lnTo>
                    <a:pt x="575" y="1102"/>
                  </a:lnTo>
                  <a:close/>
                  <a:moveTo>
                    <a:pt x="221" y="934"/>
                  </a:moveTo>
                  <a:lnTo>
                    <a:pt x="221" y="934"/>
                  </a:lnTo>
                  <a:cubicBezTo>
                    <a:pt x="137" y="841"/>
                    <a:pt x="88" y="722"/>
                    <a:pt x="88" y="593"/>
                  </a:cubicBezTo>
                  <a:cubicBezTo>
                    <a:pt x="88" y="319"/>
                    <a:pt x="314" y="93"/>
                    <a:pt x="593" y="93"/>
                  </a:cubicBezTo>
                  <a:cubicBezTo>
                    <a:pt x="871" y="93"/>
                    <a:pt x="1097" y="319"/>
                    <a:pt x="1097" y="593"/>
                  </a:cubicBezTo>
                  <a:cubicBezTo>
                    <a:pt x="1097" y="722"/>
                    <a:pt x="1048" y="841"/>
                    <a:pt x="965" y="934"/>
                  </a:cubicBezTo>
                  <a:cubicBezTo>
                    <a:pt x="960" y="938"/>
                    <a:pt x="960" y="938"/>
                    <a:pt x="960" y="938"/>
                  </a:cubicBezTo>
                  <a:cubicBezTo>
                    <a:pt x="956" y="947"/>
                    <a:pt x="788" y="1159"/>
                    <a:pt x="770" y="1385"/>
                  </a:cubicBezTo>
                  <a:cubicBezTo>
                    <a:pt x="703" y="1385"/>
                    <a:pt x="703" y="1385"/>
                    <a:pt x="703" y="1385"/>
                  </a:cubicBezTo>
                  <a:cubicBezTo>
                    <a:pt x="703" y="1102"/>
                    <a:pt x="703" y="1102"/>
                    <a:pt x="703" y="1102"/>
                  </a:cubicBezTo>
                  <a:cubicBezTo>
                    <a:pt x="703" y="1098"/>
                    <a:pt x="703" y="1093"/>
                    <a:pt x="703" y="1089"/>
                  </a:cubicBezTo>
                  <a:cubicBezTo>
                    <a:pt x="845" y="646"/>
                    <a:pt x="845" y="646"/>
                    <a:pt x="845" y="646"/>
                  </a:cubicBezTo>
                  <a:cubicBezTo>
                    <a:pt x="849" y="633"/>
                    <a:pt x="840" y="619"/>
                    <a:pt x="827" y="615"/>
                  </a:cubicBezTo>
                  <a:cubicBezTo>
                    <a:pt x="818" y="615"/>
                    <a:pt x="805" y="619"/>
                    <a:pt x="801" y="633"/>
                  </a:cubicBezTo>
                  <a:cubicBezTo>
                    <a:pt x="699" y="951"/>
                    <a:pt x="699" y="951"/>
                    <a:pt x="699" y="951"/>
                  </a:cubicBezTo>
                  <a:cubicBezTo>
                    <a:pt x="699" y="770"/>
                    <a:pt x="699" y="770"/>
                    <a:pt x="699" y="770"/>
                  </a:cubicBezTo>
                  <a:cubicBezTo>
                    <a:pt x="699" y="761"/>
                    <a:pt x="690" y="752"/>
                    <a:pt x="681" y="752"/>
                  </a:cubicBezTo>
                  <a:cubicBezTo>
                    <a:pt x="668" y="752"/>
                    <a:pt x="659" y="761"/>
                    <a:pt x="659" y="770"/>
                  </a:cubicBezTo>
                  <a:cubicBezTo>
                    <a:pt x="659" y="1013"/>
                    <a:pt x="659" y="1013"/>
                    <a:pt x="659" y="1013"/>
                  </a:cubicBezTo>
                  <a:cubicBezTo>
                    <a:pt x="641" y="1000"/>
                    <a:pt x="619" y="991"/>
                    <a:pt x="593" y="991"/>
                  </a:cubicBezTo>
                  <a:cubicBezTo>
                    <a:pt x="566" y="991"/>
                    <a:pt x="544" y="1000"/>
                    <a:pt x="527" y="1013"/>
                  </a:cubicBezTo>
                  <a:cubicBezTo>
                    <a:pt x="527" y="770"/>
                    <a:pt x="527" y="770"/>
                    <a:pt x="527" y="770"/>
                  </a:cubicBezTo>
                  <a:cubicBezTo>
                    <a:pt x="527" y="761"/>
                    <a:pt x="518" y="752"/>
                    <a:pt x="504" y="752"/>
                  </a:cubicBezTo>
                  <a:cubicBezTo>
                    <a:pt x="495" y="752"/>
                    <a:pt x="487" y="761"/>
                    <a:pt x="487" y="770"/>
                  </a:cubicBezTo>
                  <a:cubicBezTo>
                    <a:pt x="487" y="951"/>
                    <a:pt x="487" y="951"/>
                    <a:pt x="487" y="951"/>
                  </a:cubicBezTo>
                  <a:cubicBezTo>
                    <a:pt x="385" y="633"/>
                    <a:pt x="385" y="633"/>
                    <a:pt x="385" y="633"/>
                  </a:cubicBezTo>
                  <a:cubicBezTo>
                    <a:pt x="381" y="619"/>
                    <a:pt x="367" y="615"/>
                    <a:pt x="359" y="615"/>
                  </a:cubicBezTo>
                  <a:cubicBezTo>
                    <a:pt x="345" y="619"/>
                    <a:pt x="336" y="633"/>
                    <a:pt x="341" y="646"/>
                  </a:cubicBezTo>
                  <a:cubicBezTo>
                    <a:pt x="482" y="1089"/>
                    <a:pt x="482" y="1089"/>
                    <a:pt x="482" y="1089"/>
                  </a:cubicBezTo>
                  <a:cubicBezTo>
                    <a:pt x="482" y="1093"/>
                    <a:pt x="482" y="1098"/>
                    <a:pt x="482" y="1102"/>
                  </a:cubicBezTo>
                  <a:cubicBezTo>
                    <a:pt x="482" y="1385"/>
                    <a:pt x="482" y="1385"/>
                    <a:pt x="482" y="1385"/>
                  </a:cubicBezTo>
                  <a:cubicBezTo>
                    <a:pt x="416" y="1385"/>
                    <a:pt x="416" y="1385"/>
                    <a:pt x="416" y="1385"/>
                  </a:cubicBezTo>
                  <a:cubicBezTo>
                    <a:pt x="398" y="1159"/>
                    <a:pt x="230" y="947"/>
                    <a:pt x="225" y="938"/>
                  </a:cubicBezTo>
                  <a:cubicBezTo>
                    <a:pt x="221" y="934"/>
                    <a:pt x="221" y="934"/>
                    <a:pt x="221" y="934"/>
                  </a:cubicBezTo>
                  <a:close/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62" name="Freeform 120"/>
            <p:cNvSpPr>
              <a:spLocks noChangeArrowheads="1"/>
            </p:cNvSpPr>
            <p:nvPr/>
          </p:nvSpPr>
          <p:spPr bwMode="auto">
            <a:xfrm>
              <a:off x="7787303" y="2344543"/>
              <a:ext cx="321649" cy="135425"/>
            </a:xfrm>
            <a:custGeom>
              <a:avLst/>
              <a:gdLst>
                <a:gd name="T0" fmla="*/ 181760 w 338"/>
                <a:gd name="T1" fmla="*/ 134497 h 146"/>
                <a:gd name="T2" fmla="*/ 181760 w 338"/>
                <a:gd name="T3" fmla="*/ 134497 h 146"/>
                <a:gd name="T4" fmla="*/ 139889 w 338"/>
                <a:gd name="T5" fmla="*/ 134497 h 146"/>
                <a:gd name="T6" fmla="*/ 0 w 338"/>
                <a:gd name="T7" fmla="*/ 0 h 146"/>
                <a:gd name="T8" fmla="*/ 320697 w 338"/>
                <a:gd name="T9" fmla="*/ 0 h 146"/>
                <a:gd name="T10" fmla="*/ 181760 w 338"/>
                <a:gd name="T11" fmla="*/ 134497 h 1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8"/>
                <a:gd name="T19" fmla="*/ 0 h 146"/>
                <a:gd name="T20" fmla="*/ 338 w 338"/>
                <a:gd name="T21" fmla="*/ 146 h 1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8" h="146">
                  <a:moveTo>
                    <a:pt x="191" y="145"/>
                  </a:moveTo>
                  <a:lnTo>
                    <a:pt x="191" y="145"/>
                  </a:lnTo>
                  <a:cubicBezTo>
                    <a:pt x="147" y="145"/>
                    <a:pt x="147" y="145"/>
                    <a:pt x="147" y="145"/>
                  </a:cubicBezTo>
                  <a:cubicBezTo>
                    <a:pt x="67" y="145"/>
                    <a:pt x="0" y="84"/>
                    <a:pt x="0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337" y="84"/>
                    <a:pt x="271" y="145"/>
                    <a:pt x="191" y="145"/>
                  </a:cubicBezTo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63" name="Freeform 121"/>
            <p:cNvSpPr>
              <a:spLocks noChangeArrowheads="1"/>
            </p:cNvSpPr>
            <p:nvPr/>
          </p:nvSpPr>
          <p:spPr bwMode="auto">
            <a:xfrm>
              <a:off x="7888877" y="1295000"/>
              <a:ext cx="114270" cy="63480"/>
            </a:xfrm>
            <a:custGeom>
              <a:avLst/>
              <a:gdLst>
                <a:gd name="T0" fmla="*/ 31996 w 125"/>
                <a:gd name="T1" fmla="*/ 0 h 71"/>
                <a:gd name="T2" fmla="*/ 31996 w 125"/>
                <a:gd name="T3" fmla="*/ 0 h 71"/>
                <a:gd name="T4" fmla="*/ 85017 w 125"/>
                <a:gd name="T5" fmla="*/ 0 h 71"/>
                <a:gd name="T6" fmla="*/ 113356 w 125"/>
                <a:gd name="T7" fmla="*/ 31293 h 71"/>
                <a:gd name="T8" fmla="*/ 85017 w 125"/>
                <a:gd name="T9" fmla="*/ 62586 h 71"/>
                <a:gd name="T10" fmla="*/ 31996 w 125"/>
                <a:gd name="T11" fmla="*/ 62586 h 71"/>
                <a:gd name="T12" fmla="*/ 0 w 125"/>
                <a:gd name="T13" fmla="*/ 31293 h 71"/>
                <a:gd name="T14" fmla="*/ 31996 w 125"/>
                <a:gd name="T15" fmla="*/ 0 h 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5"/>
                <a:gd name="T25" fmla="*/ 0 h 71"/>
                <a:gd name="T26" fmla="*/ 125 w 125"/>
                <a:gd name="T27" fmla="*/ 71 h 7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5" h="71">
                  <a:moveTo>
                    <a:pt x="35" y="0"/>
                  </a:moveTo>
                  <a:lnTo>
                    <a:pt x="35" y="0"/>
                  </a:lnTo>
                  <a:cubicBezTo>
                    <a:pt x="93" y="0"/>
                    <a:pt x="93" y="0"/>
                    <a:pt x="93" y="0"/>
                  </a:cubicBezTo>
                  <a:cubicBezTo>
                    <a:pt x="110" y="0"/>
                    <a:pt x="124" y="17"/>
                    <a:pt x="124" y="35"/>
                  </a:cubicBezTo>
                  <a:cubicBezTo>
                    <a:pt x="124" y="53"/>
                    <a:pt x="110" y="70"/>
                    <a:pt x="93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13" y="70"/>
                    <a:pt x="0" y="53"/>
                    <a:pt x="0" y="35"/>
                  </a:cubicBezTo>
                  <a:cubicBezTo>
                    <a:pt x="0" y="17"/>
                    <a:pt x="13" y="0"/>
                    <a:pt x="35" y="0"/>
                  </a:cubicBezTo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64" name="Freeform 122"/>
            <p:cNvSpPr>
              <a:spLocks noChangeArrowheads="1"/>
            </p:cNvSpPr>
            <p:nvPr/>
          </p:nvSpPr>
          <p:spPr bwMode="auto">
            <a:xfrm>
              <a:off x="7761910" y="1184967"/>
              <a:ext cx="372436" cy="25392"/>
            </a:xfrm>
            <a:custGeom>
              <a:avLst/>
              <a:gdLst>
                <a:gd name="T0" fmla="*/ 17145 w 391"/>
                <a:gd name="T1" fmla="*/ 0 h 33"/>
                <a:gd name="T2" fmla="*/ 17145 w 391"/>
                <a:gd name="T3" fmla="*/ 0 h 33"/>
                <a:gd name="T4" fmla="*/ 354338 w 391"/>
                <a:gd name="T5" fmla="*/ 0 h 33"/>
                <a:gd name="T6" fmla="*/ 371483 w 391"/>
                <a:gd name="T7" fmla="*/ 10772 h 33"/>
                <a:gd name="T8" fmla="*/ 354338 w 391"/>
                <a:gd name="T9" fmla="*/ 24623 h 33"/>
                <a:gd name="T10" fmla="*/ 17145 w 391"/>
                <a:gd name="T11" fmla="*/ 24623 h 33"/>
                <a:gd name="T12" fmla="*/ 0 w 391"/>
                <a:gd name="T13" fmla="*/ 10772 h 33"/>
                <a:gd name="T14" fmla="*/ 17145 w 391"/>
                <a:gd name="T15" fmla="*/ 0 h 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91"/>
                <a:gd name="T25" fmla="*/ 0 h 33"/>
                <a:gd name="T26" fmla="*/ 391 w 391"/>
                <a:gd name="T27" fmla="*/ 33 h 3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91" h="33">
                  <a:moveTo>
                    <a:pt x="18" y="0"/>
                  </a:moveTo>
                  <a:lnTo>
                    <a:pt x="18" y="0"/>
                  </a:lnTo>
                  <a:cubicBezTo>
                    <a:pt x="372" y="0"/>
                    <a:pt x="372" y="0"/>
                    <a:pt x="372" y="0"/>
                  </a:cubicBezTo>
                  <a:cubicBezTo>
                    <a:pt x="381" y="0"/>
                    <a:pt x="390" y="5"/>
                    <a:pt x="390" y="14"/>
                  </a:cubicBezTo>
                  <a:cubicBezTo>
                    <a:pt x="390" y="23"/>
                    <a:pt x="381" y="32"/>
                    <a:pt x="372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9" y="32"/>
                    <a:pt x="0" y="23"/>
                    <a:pt x="0" y="14"/>
                  </a:cubicBezTo>
                  <a:cubicBezTo>
                    <a:pt x="0" y="5"/>
                    <a:pt x="9" y="0"/>
                    <a:pt x="18" y="0"/>
                  </a:cubicBezTo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65" name="Freeform 123"/>
            <p:cNvSpPr>
              <a:spLocks noChangeArrowheads="1"/>
            </p:cNvSpPr>
            <p:nvPr/>
          </p:nvSpPr>
          <p:spPr bwMode="auto">
            <a:xfrm>
              <a:off x="7880412" y="0"/>
              <a:ext cx="118502" cy="495147"/>
            </a:xfrm>
            <a:custGeom>
              <a:avLst/>
              <a:gdLst>
                <a:gd name="T0" fmla="*/ 56954 w 129"/>
                <a:gd name="T1" fmla="*/ 0 h 519"/>
                <a:gd name="T2" fmla="*/ 56954 w 129"/>
                <a:gd name="T3" fmla="*/ 0 h 519"/>
                <a:gd name="T4" fmla="*/ 117583 w 129"/>
                <a:gd name="T5" fmla="*/ 62967 h 519"/>
                <a:gd name="T6" fmla="*/ 117583 w 129"/>
                <a:gd name="T7" fmla="*/ 435042 h 519"/>
                <a:gd name="T8" fmla="*/ 56954 w 129"/>
                <a:gd name="T9" fmla="*/ 494193 h 519"/>
                <a:gd name="T10" fmla="*/ 0 w 129"/>
                <a:gd name="T11" fmla="*/ 435042 h 519"/>
                <a:gd name="T12" fmla="*/ 0 w 129"/>
                <a:gd name="T13" fmla="*/ 62967 h 519"/>
                <a:gd name="T14" fmla="*/ 56954 w 129"/>
                <a:gd name="T15" fmla="*/ 0 h 5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9"/>
                <a:gd name="T25" fmla="*/ 0 h 519"/>
                <a:gd name="T26" fmla="*/ 129 w 129"/>
                <a:gd name="T27" fmla="*/ 519 h 51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9" h="519">
                  <a:moveTo>
                    <a:pt x="62" y="0"/>
                  </a:moveTo>
                  <a:lnTo>
                    <a:pt x="62" y="0"/>
                  </a:lnTo>
                  <a:cubicBezTo>
                    <a:pt x="97" y="0"/>
                    <a:pt x="128" y="31"/>
                    <a:pt x="128" y="66"/>
                  </a:cubicBezTo>
                  <a:cubicBezTo>
                    <a:pt x="128" y="456"/>
                    <a:pt x="128" y="456"/>
                    <a:pt x="128" y="456"/>
                  </a:cubicBezTo>
                  <a:cubicBezTo>
                    <a:pt x="128" y="491"/>
                    <a:pt x="97" y="518"/>
                    <a:pt x="62" y="518"/>
                  </a:cubicBezTo>
                  <a:cubicBezTo>
                    <a:pt x="27" y="518"/>
                    <a:pt x="0" y="491"/>
                    <a:pt x="0" y="45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31"/>
                    <a:pt x="27" y="0"/>
                    <a:pt x="62" y="0"/>
                  </a:cubicBezTo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66" name="Freeform 124"/>
            <p:cNvSpPr>
              <a:spLocks noChangeArrowheads="1"/>
            </p:cNvSpPr>
            <p:nvPr/>
          </p:nvSpPr>
          <p:spPr bwMode="auto">
            <a:xfrm>
              <a:off x="7105914" y="249690"/>
              <a:ext cx="397830" cy="389346"/>
            </a:xfrm>
            <a:custGeom>
              <a:avLst/>
              <a:gdLst>
                <a:gd name="T0" fmla="*/ 24805 w 417"/>
                <a:gd name="T1" fmla="*/ 20994 h 408"/>
                <a:gd name="T2" fmla="*/ 24805 w 417"/>
                <a:gd name="T3" fmla="*/ 20994 h 408"/>
                <a:gd name="T4" fmla="*/ 109713 w 417"/>
                <a:gd name="T5" fmla="*/ 20994 h 408"/>
                <a:gd name="T6" fmla="*/ 371117 w 417"/>
                <a:gd name="T7" fmla="*/ 283421 h 408"/>
                <a:gd name="T8" fmla="*/ 371117 w 417"/>
                <a:gd name="T9" fmla="*/ 371215 h 408"/>
                <a:gd name="T10" fmla="*/ 329140 w 417"/>
                <a:gd name="T11" fmla="*/ 388392 h 408"/>
                <a:gd name="T12" fmla="*/ 287163 w 417"/>
                <a:gd name="T13" fmla="*/ 371215 h 408"/>
                <a:gd name="T14" fmla="*/ 24805 w 417"/>
                <a:gd name="T15" fmla="*/ 109742 h 408"/>
                <a:gd name="T16" fmla="*/ 24805 w 417"/>
                <a:gd name="T17" fmla="*/ 20994 h 4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17"/>
                <a:gd name="T28" fmla="*/ 0 h 408"/>
                <a:gd name="T29" fmla="*/ 417 w 417"/>
                <a:gd name="T30" fmla="*/ 408 h 4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17" h="408">
                  <a:moveTo>
                    <a:pt x="26" y="22"/>
                  </a:moveTo>
                  <a:lnTo>
                    <a:pt x="26" y="22"/>
                  </a:lnTo>
                  <a:cubicBezTo>
                    <a:pt x="49" y="0"/>
                    <a:pt x="93" y="0"/>
                    <a:pt x="115" y="22"/>
                  </a:cubicBezTo>
                  <a:cubicBezTo>
                    <a:pt x="389" y="297"/>
                    <a:pt x="389" y="297"/>
                    <a:pt x="389" y="297"/>
                  </a:cubicBezTo>
                  <a:cubicBezTo>
                    <a:pt x="416" y="323"/>
                    <a:pt x="416" y="363"/>
                    <a:pt x="389" y="389"/>
                  </a:cubicBezTo>
                  <a:cubicBezTo>
                    <a:pt x="380" y="403"/>
                    <a:pt x="362" y="407"/>
                    <a:pt x="345" y="407"/>
                  </a:cubicBezTo>
                  <a:cubicBezTo>
                    <a:pt x="327" y="407"/>
                    <a:pt x="314" y="403"/>
                    <a:pt x="301" y="389"/>
                  </a:cubicBezTo>
                  <a:cubicBezTo>
                    <a:pt x="26" y="115"/>
                    <a:pt x="26" y="115"/>
                    <a:pt x="26" y="115"/>
                  </a:cubicBezTo>
                  <a:cubicBezTo>
                    <a:pt x="0" y="89"/>
                    <a:pt x="0" y="49"/>
                    <a:pt x="26" y="22"/>
                  </a:cubicBezTo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67" name="Freeform 125"/>
            <p:cNvSpPr>
              <a:spLocks noChangeArrowheads="1"/>
            </p:cNvSpPr>
            <p:nvPr/>
          </p:nvSpPr>
          <p:spPr bwMode="auto">
            <a:xfrm>
              <a:off x="8367119" y="262386"/>
              <a:ext cx="397830" cy="389346"/>
            </a:xfrm>
            <a:custGeom>
              <a:avLst/>
              <a:gdLst>
                <a:gd name="T0" fmla="*/ 287163 w 417"/>
                <a:gd name="T1" fmla="*/ 20994 h 408"/>
                <a:gd name="T2" fmla="*/ 287163 w 417"/>
                <a:gd name="T3" fmla="*/ 20994 h 408"/>
                <a:gd name="T4" fmla="*/ 371117 w 417"/>
                <a:gd name="T5" fmla="*/ 20994 h 408"/>
                <a:gd name="T6" fmla="*/ 371117 w 417"/>
                <a:gd name="T7" fmla="*/ 109742 h 408"/>
                <a:gd name="T8" fmla="*/ 109713 w 417"/>
                <a:gd name="T9" fmla="*/ 372169 h 408"/>
                <a:gd name="T10" fmla="*/ 67736 w 417"/>
                <a:gd name="T11" fmla="*/ 388392 h 408"/>
                <a:gd name="T12" fmla="*/ 24805 w 417"/>
                <a:gd name="T13" fmla="*/ 372169 h 408"/>
                <a:gd name="T14" fmla="*/ 24805 w 417"/>
                <a:gd name="T15" fmla="*/ 283421 h 408"/>
                <a:gd name="T16" fmla="*/ 287163 w 417"/>
                <a:gd name="T17" fmla="*/ 20994 h 4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17"/>
                <a:gd name="T28" fmla="*/ 0 h 408"/>
                <a:gd name="T29" fmla="*/ 417 w 417"/>
                <a:gd name="T30" fmla="*/ 408 h 4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17" h="408">
                  <a:moveTo>
                    <a:pt x="301" y="22"/>
                  </a:moveTo>
                  <a:lnTo>
                    <a:pt x="301" y="22"/>
                  </a:lnTo>
                  <a:cubicBezTo>
                    <a:pt x="323" y="0"/>
                    <a:pt x="363" y="0"/>
                    <a:pt x="389" y="22"/>
                  </a:cubicBezTo>
                  <a:cubicBezTo>
                    <a:pt x="416" y="49"/>
                    <a:pt x="416" y="89"/>
                    <a:pt x="389" y="115"/>
                  </a:cubicBezTo>
                  <a:cubicBezTo>
                    <a:pt x="115" y="390"/>
                    <a:pt x="115" y="390"/>
                    <a:pt x="115" y="390"/>
                  </a:cubicBezTo>
                  <a:cubicBezTo>
                    <a:pt x="102" y="403"/>
                    <a:pt x="89" y="407"/>
                    <a:pt x="71" y="407"/>
                  </a:cubicBezTo>
                  <a:cubicBezTo>
                    <a:pt x="53" y="407"/>
                    <a:pt x="35" y="403"/>
                    <a:pt x="26" y="390"/>
                  </a:cubicBezTo>
                  <a:cubicBezTo>
                    <a:pt x="0" y="363"/>
                    <a:pt x="0" y="323"/>
                    <a:pt x="26" y="297"/>
                  </a:cubicBezTo>
                  <a:lnTo>
                    <a:pt x="301" y="22"/>
                  </a:lnTo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68" name="Freeform 126"/>
            <p:cNvSpPr>
              <a:spLocks noChangeArrowheads="1"/>
            </p:cNvSpPr>
            <p:nvPr/>
          </p:nvSpPr>
          <p:spPr bwMode="auto">
            <a:xfrm>
              <a:off x="8147043" y="55016"/>
              <a:ext cx="266630" cy="478219"/>
            </a:xfrm>
            <a:custGeom>
              <a:avLst/>
              <a:gdLst>
                <a:gd name="T0" fmla="*/ 140826 w 284"/>
                <a:gd name="T1" fmla="*/ 51442 h 502"/>
                <a:gd name="T2" fmla="*/ 140826 w 284"/>
                <a:gd name="T3" fmla="*/ 51442 h 502"/>
                <a:gd name="T4" fmla="*/ 219688 w 284"/>
                <a:gd name="T5" fmla="*/ 13337 h 502"/>
                <a:gd name="T6" fmla="*/ 253486 w 284"/>
                <a:gd name="T7" fmla="*/ 93357 h 502"/>
                <a:gd name="T8" fmla="*/ 124865 w 284"/>
                <a:gd name="T9" fmla="*/ 439161 h 502"/>
                <a:gd name="T10" fmla="*/ 65719 w 284"/>
                <a:gd name="T11" fmla="*/ 477266 h 502"/>
                <a:gd name="T12" fmla="*/ 45064 w 284"/>
                <a:gd name="T13" fmla="*/ 472503 h 502"/>
                <a:gd name="T14" fmla="*/ 8450 w 284"/>
                <a:gd name="T15" fmla="*/ 392483 h 502"/>
                <a:gd name="T16" fmla="*/ 140826 w 284"/>
                <a:gd name="T17" fmla="*/ 51442 h 5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84"/>
                <a:gd name="T28" fmla="*/ 0 h 502"/>
                <a:gd name="T29" fmla="*/ 284 w 284"/>
                <a:gd name="T30" fmla="*/ 502 h 5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84" h="502">
                  <a:moveTo>
                    <a:pt x="150" y="54"/>
                  </a:moveTo>
                  <a:lnTo>
                    <a:pt x="150" y="54"/>
                  </a:lnTo>
                  <a:cubicBezTo>
                    <a:pt x="164" y="18"/>
                    <a:pt x="203" y="0"/>
                    <a:pt x="234" y="14"/>
                  </a:cubicBezTo>
                  <a:cubicBezTo>
                    <a:pt x="270" y="27"/>
                    <a:pt x="283" y="67"/>
                    <a:pt x="270" y="98"/>
                  </a:cubicBezTo>
                  <a:cubicBezTo>
                    <a:pt x="133" y="461"/>
                    <a:pt x="133" y="461"/>
                    <a:pt x="133" y="461"/>
                  </a:cubicBezTo>
                  <a:cubicBezTo>
                    <a:pt x="119" y="487"/>
                    <a:pt x="97" y="501"/>
                    <a:pt x="70" y="501"/>
                  </a:cubicBezTo>
                  <a:cubicBezTo>
                    <a:pt x="62" y="501"/>
                    <a:pt x="53" y="501"/>
                    <a:pt x="48" y="496"/>
                  </a:cubicBezTo>
                  <a:cubicBezTo>
                    <a:pt x="13" y="483"/>
                    <a:pt x="0" y="448"/>
                    <a:pt x="9" y="412"/>
                  </a:cubicBezTo>
                  <a:lnTo>
                    <a:pt x="150" y="54"/>
                  </a:lnTo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69" name="Freeform 127"/>
            <p:cNvSpPr>
              <a:spLocks noChangeArrowheads="1"/>
            </p:cNvSpPr>
            <p:nvPr/>
          </p:nvSpPr>
          <p:spPr bwMode="auto">
            <a:xfrm>
              <a:off x="7452957" y="46552"/>
              <a:ext cx="270863" cy="478219"/>
            </a:xfrm>
            <a:custGeom>
              <a:avLst/>
              <a:gdLst>
                <a:gd name="T0" fmla="*/ 46569 w 285"/>
                <a:gd name="T1" fmla="*/ 13337 h 502"/>
                <a:gd name="T2" fmla="*/ 46569 w 285"/>
                <a:gd name="T3" fmla="*/ 13337 h 502"/>
                <a:gd name="T4" fmla="*/ 122601 w 285"/>
                <a:gd name="T5" fmla="*/ 51442 h 502"/>
                <a:gd name="T6" fmla="*/ 257557 w 285"/>
                <a:gd name="T7" fmla="*/ 392483 h 502"/>
                <a:gd name="T8" fmla="*/ 223343 w 285"/>
                <a:gd name="T9" fmla="*/ 472503 h 502"/>
                <a:gd name="T10" fmla="*/ 202434 w 285"/>
                <a:gd name="T11" fmla="*/ 477266 h 502"/>
                <a:gd name="T12" fmla="*/ 143510 w 285"/>
                <a:gd name="T13" fmla="*/ 439161 h 502"/>
                <a:gd name="T14" fmla="*/ 8554 w 285"/>
                <a:gd name="T15" fmla="*/ 93357 h 502"/>
                <a:gd name="T16" fmla="*/ 46569 w 285"/>
                <a:gd name="T17" fmla="*/ 13337 h 5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85"/>
                <a:gd name="T28" fmla="*/ 0 h 502"/>
                <a:gd name="T29" fmla="*/ 285 w 285"/>
                <a:gd name="T30" fmla="*/ 502 h 5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85" h="502">
                  <a:moveTo>
                    <a:pt x="49" y="14"/>
                  </a:moveTo>
                  <a:lnTo>
                    <a:pt x="49" y="14"/>
                  </a:lnTo>
                  <a:cubicBezTo>
                    <a:pt x="80" y="0"/>
                    <a:pt x="120" y="18"/>
                    <a:pt x="129" y="54"/>
                  </a:cubicBezTo>
                  <a:cubicBezTo>
                    <a:pt x="271" y="412"/>
                    <a:pt x="271" y="412"/>
                    <a:pt x="271" y="412"/>
                  </a:cubicBezTo>
                  <a:cubicBezTo>
                    <a:pt x="284" y="448"/>
                    <a:pt x="271" y="483"/>
                    <a:pt x="235" y="496"/>
                  </a:cubicBezTo>
                  <a:cubicBezTo>
                    <a:pt x="226" y="501"/>
                    <a:pt x="222" y="501"/>
                    <a:pt x="213" y="501"/>
                  </a:cubicBezTo>
                  <a:cubicBezTo>
                    <a:pt x="186" y="501"/>
                    <a:pt x="164" y="488"/>
                    <a:pt x="151" y="461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0" y="67"/>
                    <a:pt x="14" y="27"/>
                    <a:pt x="49" y="14"/>
                  </a:cubicBezTo>
                </a:path>
              </a:pathLst>
            </a:custGeom>
            <a:solidFill>
              <a:srgbClr val="E8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70" name="Freeform 128"/>
            <p:cNvSpPr>
              <a:spLocks noChangeArrowheads="1"/>
            </p:cNvSpPr>
            <p:nvPr/>
          </p:nvSpPr>
          <p:spPr bwMode="auto">
            <a:xfrm>
              <a:off x="5188714" y="1815539"/>
              <a:ext cx="1565925" cy="605180"/>
            </a:xfrm>
            <a:custGeom>
              <a:avLst/>
              <a:gdLst>
                <a:gd name="T0" fmla="*/ 0 w 1638"/>
                <a:gd name="T1" fmla="*/ 265782 h 633"/>
                <a:gd name="T2" fmla="*/ 0 w 1638"/>
                <a:gd name="T3" fmla="*/ 265782 h 633"/>
                <a:gd name="T4" fmla="*/ 228484 w 1638"/>
                <a:gd name="T5" fmla="*/ 528696 h 633"/>
                <a:gd name="T6" fmla="*/ 439759 w 1638"/>
                <a:gd name="T7" fmla="*/ 329837 h 633"/>
                <a:gd name="T8" fmla="*/ 481823 w 1638"/>
                <a:gd name="T9" fmla="*/ 333662 h 633"/>
                <a:gd name="T10" fmla="*/ 477999 w 1638"/>
                <a:gd name="T11" fmla="*/ 342266 h 633"/>
                <a:gd name="T12" fmla="*/ 706483 w 1638"/>
                <a:gd name="T13" fmla="*/ 604224 h 633"/>
                <a:gd name="T14" fmla="*/ 921582 w 1638"/>
                <a:gd name="T15" fmla="*/ 392937 h 633"/>
                <a:gd name="T16" fmla="*/ 1561145 w 1638"/>
                <a:gd name="T17" fmla="*/ 413970 h 633"/>
                <a:gd name="T18" fmla="*/ 1564969 w 1638"/>
                <a:gd name="T19" fmla="*/ 363299 h 633"/>
                <a:gd name="T20" fmla="*/ 930186 w 1638"/>
                <a:gd name="T21" fmla="*/ 346090 h 633"/>
                <a:gd name="T22" fmla="*/ 930186 w 1638"/>
                <a:gd name="T23" fmla="*/ 342266 h 633"/>
                <a:gd name="T24" fmla="*/ 706483 w 1638"/>
                <a:gd name="T25" fmla="*/ 79352 h 633"/>
                <a:gd name="T26" fmla="*/ 486603 w 1638"/>
                <a:gd name="T27" fmla="*/ 299244 h 633"/>
                <a:gd name="T28" fmla="*/ 448363 w 1638"/>
                <a:gd name="T29" fmla="*/ 291595 h 633"/>
                <a:gd name="T30" fmla="*/ 452187 w 1638"/>
                <a:gd name="T31" fmla="*/ 265782 h 633"/>
                <a:gd name="T32" fmla="*/ 228484 w 1638"/>
                <a:gd name="T33" fmla="*/ 0 h 633"/>
                <a:gd name="T34" fmla="*/ 0 w 1638"/>
                <a:gd name="T35" fmla="*/ 265782 h 633"/>
                <a:gd name="T36" fmla="*/ 528667 w 1638"/>
                <a:gd name="T37" fmla="*/ 342266 h 633"/>
                <a:gd name="T38" fmla="*/ 528667 w 1638"/>
                <a:gd name="T39" fmla="*/ 342266 h 633"/>
                <a:gd name="T40" fmla="*/ 706483 w 1638"/>
                <a:gd name="T41" fmla="*/ 126199 h 633"/>
                <a:gd name="T42" fmla="*/ 879518 w 1638"/>
                <a:gd name="T43" fmla="*/ 342266 h 633"/>
                <a:gd name="T44" fmla="*/ 706483 w 1638"/>
                <a:gd name="T45" fmla="*/ 558334 h 633"/>
                <a:gd name="T46" fmla="*/ 528667 w 1638"/>
                <a:gd name="T47" fmla="*/ 342266 h 633"/>
                <a:gd name="T48" fmla="*/ 50668 w 1638"/>
                <a:gd name="T49" fmla="*/ 265782 h 633"/>
                <a:gd name="T50" fmla="*/ 50668 w 1638"/>
                <a:gd name="T51" fmla="*/ 265782 h 633"/>
                <a:gd name="T52" fmla="*/ 228484 w 1638"/>
                <a:gd name="T53" fmla="*/ 49715 h 633"/>
                <a:gd name="T54" fmla="*/ 401519 w 1638"/>
                <a:gd name="T55" fmla="*/ 265782 h 633"/>
                <a:gd name="T56" fmla="*/ 228484 w 1638"/>
                <a:gd name="T57" fmla="*/ 477069 h 633"/>
                <a:gd name="T58" fmla="*/ 50668 w 1638"/>
                <a:gd name="T59" fmla="*/ 265782 h 63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38"/>
                <a:gd name="T91" fmla="*/ 0 h 633"/>
                <a:gd name="T92" fmla="*/ 1638 w 1638"/>
                <a:gd name="T93" fmla="*/ 633 h 633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38" h="633">
                  <a:moveTo>
                    <a:pt x="0" y="278"/>
                  </a:moveTo>
                  <a:lnTo>
                    <a:pt x="0" y="278"/>
                  </a:lnTo>
                  <a:cubicBezTo>
                    <a:pt x="0" y="429"/>
                    <a:pt x="106" y="553"/>
                    <a:pt x="239" y="553"/>
                  </a:cubicBezTo>
                  <a:cubicBezTo>
                    <a:pt x="345" y="553"/>
                    <a:pt x="433" y="464"/>
                    <a:pt x="460" y="345"/>
                  </a:cubicBezTo>
                  <a:cubicBezTo>
                    <a:pt x="504" y="349"/>
                    <a:pt x="504" y="349"/>
                    <a:pt x="504" y="349"/>
                  </a:cubicBezTo>
                  <a:cubicBezTo>
                    <a:pt x="504" y="353"/>
                    <a:pt x="500" y="353"/>
                    <a:pt x="500" y="358"/>
                  </a:cubicBezTo>
                  <a:cubicBezTo>
                    <a:pt x="500" y="508"/>
                    <a:pt x="606" y="632"/>
                    <a:pt x="739" y="632"/>
                  </a:cubicBezTo>
                  <a:cubicBezTo>
                    <a:pt x="849" y="632"/>
                    <a:pt x="942" y="539"/>
                    <a:pt x="964" y="411"/>
                  </a:cubicBezTo>
                  <a:cubicBezTo>
                    <a:pt x="1633" y="433"/>
                    <a:pt x="1633" y="433"/>
                    <a:pt x="1633" y="433"/>
                  </a:cubicBezTo>
                  <a:cubicBezTo>
                    <a:pt x="1637" y="380"/>
                    <a:pt x="1637" y="380"/>
                    <a:pt x="1637" y="380"/>
                  </a:cubicBezTo>
                  <a:cubicBezTo>
                    <a:pt x="973" y="362"/>
                    <a:pt x="973" y="362"/>
                    <a:pt x="973" y="362"/>
                  </a:cubicBezTo>
                  <a:cubicBezTo>
                    <a:pt x="973" y="358"/>
                    <a:pt x="973" y="358"/>
                    <a:pt x="973" y="358"/>
                  </a:cubicBezTo>
                  <a:cubicBezTo>
                    <a:pt x="973" y="208"/>
                    <a:pt x="867" y="83"/>
                    <a:pt x="739" y="83"/>
                  </a:cubicBezTo>
                  <a:cubicBezTo>
                    <a:pt x="619" y="83"/>
                    <a:pt x="527" y="181"/>
                    <a:pt x="509" y="313"/>
                  </a:cubicBezTo>
                  <a:cubicBezTo>
                    <a:pt x="469" y="305"/>
                    <a:pt x="469" y="305"/>
                    <a:pt x="469" y="305"/>
                  </a:cubicBezTo>
                  <a:cubicBezTo>
                    <a:pt x="469" y="296"/>
                    <a:pt x="473" y="287"/>
                    <a:pt x="473" y="278"/>
                  </a:cubicBezTo>
                  <a:cubicBezTo>
                    <a:pt x="473" y="123"/>
                    <a:pt x="367" y="0"/>
                    <a:pt x="239" y="0"/>
                  </a:cubicBezTo>
                  <a:cubicBezTo>
                    <a:pt x="106" y="0"/>
                    <a:pt x="0" y="123"/>
                    <a:pt x="0" y="278"/>
                  </a:cubicBezTo>
                  <a:close/>
                  <a:moveTo>
                    <a:pt x="553" y="358"/>
                  </a:moveTo>
                  <a:lnTo>
                    <a:pt x="553" y="358"/>
                  </a:lnTo>
                  <a:cubicBezTo>
                    <a:pt x="553" y="234"/>
                    <a:pt x="637" y="132"/>
                    <a:pt x="739" y="132"/>
                  </a:cubicBezTo>
                  <a:cubicBezTo>
                    <a:pt x="840" y="132"/>
                    <a:pt x="920" y="234"/>
                    <a:pt x="920" y="358"/>
                  </a:cubicBezTo>
                  <a:cubicBezTo>
                    <a:pt x="920" y="481"/>
                    <a:pt x="840" y="584"/>
                    <a:pt x="739" y="584"/>
                  </a:cubicBezTo>
                  <a:cubicBezTo>
                    <a:pt x="637" y="584"/>
                    <a:pt x="553" y="481"/>
                    <a:pt x="553" y="358"/>
                  </a:cubicBezTo>
                  <a:close/>
                  <a:moveTo>
                    <a:pt x="53" y="278"/>
                  </a:moveTo>
                  <a:lnTo>
                    <a:pt x="53" y="278"/>
                  </a:lnTo>
                  <a:cubicBezTo>
                    <a:pt x="53" y="154"/>
                    <a:pt x="137" y="52"/>
                    <a:pt x="239" y="52"/>
                  </a:cubicBezTo>
                  <a:cubicBezTo>
                    <a:pt x="336" y="52"/>
                    <a:pt x="420" y="154"/>
                    <a:pt x="420" y="278"/>
                  </a:cubicBezTo>
                  <a:cubicBezTo>
                    <a:pt x="420" y="402"/>
                    <a:pt x="336" y="499"/>
                    <a:pt x="239" y="499"/>
                  </a:cubicBezTo>
                  <a:cubicBezTo>
                    <a:pt x="137" y="499"/>
                    <a:pt x="53" y="402"/>
                    <a:pt x="53" y="278"/>
                  </a:cubicBezTo>
                  <a:close/>
                </a:path>
              </a:pathLst>
            </a:custGeom>
            <a:solidFill>
              <a:srgbClr val="4228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71" name="Freeform 129"/>
            <p:cNvSpPr>
              <a:spLocks noChangeArrowheads="1"/>
            </p:cNvSpPr>
            <p:nvPr/>
          </p:nvSpPr>
          <p:spPr bwMode="auto">
            <a:xfrm>
              <a:off x="495171" y="7156357"/>
              <a:ext cx="1841020" cy="1036846"/>
            </a:xfrm>
            <a:custGeom>
              <a:avLst/>
              <a:gdLst>
                <a:gd name="T0" fmla="*/ 1840062 w 1921"/>
                <a:gd name="T1" fmla="*/ 0 h 1085"/>
                <a:gd name="T2" fmla="*/ 0 w 1921"/>
                <a:gd name="T3" fmla="*/ 0 h 1085"/>
                <a:gd name="T4" fmla="*/ 0 w 1921"/>
                <a:gd name="T5" fmla="*/ 1035890 h 1085"/>
                <a:gd name="T6" fmla="*/ 1840062 w 1921"/>
                <a:gd name="T7" fmla="*/ 1035890 h 1085"/>
                <a:gd name="T8" fmla="*/ 1840062 w 1921"/>
                <a:gd name="T9" fmla="*/ 0 h 10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1"/>
                <a:gd name="T16" fmla="*/ 0 h 1085"/>
                <a:gd name="T17" fmla="*/ 1921 w 1921"/>
                <a:gd name="T18" fmla="*/ 1085 h 10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1" h="1085">
                  <a:moveTo>
                    <a:pt x="1920" y="0"/>
                  </a:moveTo>
                  <a:lnTo>
                    <a:pt x="0" y="0"/>
                  </a:lnTo>
                  <a:lnTo>
                    <a:pt x="0" y="1084"/>
                  </a:lnTo>
                  <a:lnTo>
                    <a:pt x="1920" y="1084"/>
                  </a:lnTo>
                  <a:lnTo>
                    <a:pt x="1920" y="0"/>
                  </a:ln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72" name="Freeform 130"/>
            <p:cNvSpPr>
              <a:spLocks noChangeArrowheads="1"/>
            </p:cNvSpPr>
            <p:nvPr/>
          </p:nvSpPr>
          <p:spPr bwMode="auto">
            <a:xfrm>
              <a:off x="495171" y="7156357"/>
              <a:ext cx="1841020" cy="1036846"/>
            </a:xfrm>
            <a:custGeom>
              <a:avLst/>
              <a:gdLst>
                <a:gd name="T0" fmla="*/ 1840062 w 1921"/>
                <a:gd name="T1" fmla="*/ 0 h 1085"/>
                <a:gd name="T2" fmla="*/ 0 w 1921"/>
                <a:gd name="T3" fmla="*/ 0 h 1085"/>
                <a:gd name="T4" fmla="*/ 0 w 1921"/>
                <a:gd name="T5" fmla="*/ 1035890 h 1085"/>
                <a:gd name="T6" fmla="*/ 1840062 w 1921"/>
                <a:gd name="T7" fmla="*/ 1035890 h 1085"/>
                <a:gd name="T8" fmla="*/ 1840062 w 1921"/>
                <a:gd name="T9" fmla="*/ 0 h 10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1"/>
                <a:gd name="T16" fmla="*/ 0 h 1085"/>
                <a:gd name="T17" fmla="*/ 1921 w 1921"/>
                <a:gd name="T18" fmla="*/ 1085 h 10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1" h="1085">
                  <a:moveTo>
                    <a:pt x="1920" y="0"/>
                  </a:moveTo>
                  <a:lnTo>
                    <a:pt x="0" y="0"/>
                  </a:lnTo>
                  <a:lnTo>
                    <a:pt x="0" y="1084"/>
                  </a:lnTo>
                  <a:lnTo>
                    <a:pt x="1920" y="1084"/>
                  </a:lnTo>
                  <a:lnTo>
                    <a:pt x="1920" y="0"/>
                  </a:lnTo>
                </a:path>
              </a:pathLst>
            </a:custGeom>
            <a:solidFill>
              <a:srgbClr val="8A6E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73" name="Freeform 131"/>
            <p:cNvSpPr>
              <a:spLocks noChangeArrowheads="1"/>
            </p:cNvSpPr>
            <p:nvPr/>
          </p:nvSpPr>
          <p:spPr bwMode="auto">
            <a:xfrm>
              <a:off x="588280" y="6982844"/>
              <a:ext cx="1841020" cy="1036846"/>
            </a:xfrm>
            <a:custGeom>
              <a:avLst/>
              <a:gdLst>
                <a:gd name="T0" fmla="*/ 0 w 1921"/>
                <a:gd name="T1" fmla="*/ 1035890 h 1085"/>
                <a:gd name="T2" fmla="*/ 1840062 w 1921"/>
                <a:gd name="T3" fmla="*/ 1035890 h 1085"/>
                <a:gd name="T4" fmla="*/ 1840062 w 1921"/>
                <a:gd name="T5" fmla="*/ 0 h 1085"/>
                <a:gd name="T6" fmla="*/ 0 w 1921"/>
                <a:gd name="T7" fmla="*/ 0 h 1085"/>
                <a:gd name="T8" fmla="*/ 0 w 1921"/>
                <a:gd name="T9" fmla="*/ 1035890 h 10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1"/>
                <a:gd name="T16" fmla="*/ 0 h 1085"/>
                <a:gd name="T17" fmla="*/ 1921 w 1921"/>
                <a:gd name="T18" fmla="*/ 1085 h 10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1" h="1085">
                  <a:moveTo>
                    <a:pt x="0" y="1084"/>
                  </a:moveTo>
                  <a:lnTo>
                    <a:pt x="1920" y="1084"/>
                  </a:lnTo>
                  <a:lnTo>
                    <a:pt x="1920" y="0"/>
                  </a:lnTo>
                  <a:lnTo>
                    <a:pt x="0" y="0"/>
                  </a:lnTo>
                  <a:lnTo>
                    <a:pt x="0" y="108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74" name="Freeform 132"/>
            <p:cNvSpPr>
              <a:spLocks noChangeArrowheads="1"/>
            </p:cNvSpPr>
            <p:nvPr/>
          </p:nvSpPr>
          <p:spPr bwMode="auto">
            <a:xfrm>
              <a:off x="482474" y="6982844"/>
              <a:ext cx="1946826" cy="1184967"/>
            </a:xfrm>
            <a:custGeom>
              <a:avLst/>
              <a:gdLst>
                <a:gd name="T0" fmla="*/ 105441 w 2031"/>
                <a:gd name="T1" fmla="*/ 0 h 1240"/>
                <a:gd name="T2" fmla="*/ 105441 w 2031"/>
                <a:gd name="T3" fmla="*/ 1035891 h 1240"/>
                <a:gd name="T4" fmla="*/ 1945867 w 2031"/>
                <a:gd name="T5" fmla="*/ 1035891 h 1240"/>
                <a:gd name="T6" fmla="*/ 1840426 w 2031"/>
                <a:gd name="T7" fmla="*/ 1184011 h 1240"/>
                <a:gd name="T8" fmla="*/ 0 w 2031"/>
                <a:gd name="T9" fmla="*/ 1184011 h 1240"/>
                <a:gd name="T10" fmla="*/ 0 w 2031"/>
                <a:gd name="T11" fmla="*/ 148121 h 1240"/>
                <a:gd name="T12" fmla="*/ 105441 w 2031"/>
                <a:gd name="T13" fmla="*/ 0 h 12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31"/>
                <a:gd name="T22" fmla="*/ 0 h 1240"/>
                <a:gd name="T23" fmla="*/ 2031 w 2031"/>
                <a:gd name="T24" fmla="*/ 1240 h 12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31" h="1240">
                  <a:moveTo>
                    <a:pt x="110" y="0"/>
                  </a:moveTo>
                  <a:lnTo>
                    <a:pt x="110" y="1084"/>
                  </a:lnTo>
                  <a:lnTo>
                    <a:pt x="2030" y="1084"/>
                  </a:lnTo>
                  <a:lnTo>
                    <a:pt x="1920" y="1239"/>
                  </a:lnTo>
                  <a:lnTo>
                    <a:pt x="0" y="1239"/>
                  </a:lnTo>
                  <a:lnTo>
                    <a:pt x="0" y="155"/>
                  </a:lnTo>
                  <a:lnTo>
                    <a:pt x="110" y="0"/>
                  </a:lnTo>
                </a:path>
              </a:pathLst>
            </a:custGeom>
            <a:solidFill>
              <a:srgbClr val="B1B3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75" name="Freeform 133"/>
            <p:cNvSpPr>
              <a:spLocks noChangeArrowheads="1"/>
            </p:cNvSpPr>
            <p:nvPr/>
          </p:nvSpPr>
          <p:spPr bwMode="auto">
            <a:xfrm>
              <a:off x="482474" y="8023922"/>
              <a:ext cx="1946826" cy="143889"/>
            </a:xfrm>
            <a:custGeom>
              <a:avLst/>
              <a:gdLst>
                <a:gd name="T0" fmla="*/ 105441 w 2031"/>
                <a:gd name="T1" fmla="*/ 0 h 156"/>
                <a:gd name="T2" fmla="*/ 1945867 w 2031"/>
                <a:gd name="T3" fmla="*/ 0 h 156"/>
                <a:gd name="T4" fmla="*/ 1840426 w 2031"/>
                <a:gd name="T5" fmla="*/ 142967 h 156"/>
                <a:gd name="T6" fmla="*/ 0 w 2031"/>
                <a:gd name="T7" fmla="*/ 142967 h 156"/>
                <a:gd name="T8" fmla="*/ 105441 w 2031"/>
                <a:gd name="T9" fmla="*/ 0 h 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31"/>
                <a:gd name="T16" fmla="*/ 0 h 156"/>
                <a:gd name="T17" fmla="*/ 2031 w 2031"/>
                <a:gd name="T18" fmla="*/ 156 h 1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31" h="156">
                  <a:moveTo>
                    <a:pt x="110" y="0"/>
                  </a:moveTo>
                  <a:lnTo>
                    <a:pt x="2030" y="0"/>
                  </a:lnTo>
                  <a:lnTo>
                    <a:pt x="1920" y="155"/>
                  </a:lnTo>
                  <a:lnTo>
                    <a:pt x="0" y="155"/>
                  </a:lnTo>
                  <a:lnTo>
                    <a:pt x="110" y="0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76" name="Freeform 134"/>
            <p:cNvSpPr>
              <a:spLocks noChangeArrowheads="1"/>
            </p:cNvSpPr>
            <p:nvPr/>
          </p:nvSpPr>
          <p:spPr bwMode="auto">
            <a:xfrm>
              <a:off x="863375" y="7071716"/>
              <a:ext cx="46555" cy="871797"/>
            </a:xfrm>
            <a:custGeom>
              <a:avLst/>
              <a:gdLst>
                <a:gd name="T0" fmla="*/ 0 w 54"/>
                <a:gd name="T1" fmla="*/ 870842 h 913"/>
                <a:gd name="T2" fmla="*/ 45693 w 54"/>
                <a:gd name="T3" fmla="*/ 870842 h 913"/>
                <a:gd name="T4" fmla="*/ 45693 w 54"/>
                <a:gd name="T5" fmla="*/ 0 h 913"/>
                <a:gd name="T6" fmla="*/ 0 w 54"/>
                <a:gd name="T7" fmla="*/ 0 h 913"/>
                <a:gd name="T8" fmla="*/ 0 w 54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913"/>
                <a:gd name="T17" fmla="*/ 54 w 54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913">
                  <a:moveTo>
                    <a:pt x="0" y="912"/>
                  </a:moveTo>
                  <a:lnTo>
                    <a:pt x="53" y="912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77" name="Freeform 135"/>
            <p:cNvSpPr>
              <a:spLocks noChangeArrowheads="1"/>
            </p:cNvSpPr>
            <p:nvPr/>
          </p:nvSpPr>
          <p:spPr bwMode="auto">
            <a:xfrm>
              <a:off x="973413" y="7071716"/>
              <a:ext cx="42322" cy="871797"/>
            </a:xfrm>
            <a:custGeom>
              <a:avLst/>
              <a:gdLst>
                <a:gd name="T0" fmla="*/ 0 w 50"/>
                <a:gd name="T1" fmla="*/ 870842 h 913"/>
                <a:gd name="T2" fmla="*/ 41476 w 50"/>
                <a:gd name="T3" fmla="*/ 870842 h 913"/>
                <a:gd name="T4" fmla="*/ 41476 w 50"/>
                <a:gd name="T5" fmla="*/ 0 h 913"/>
                <a:gd name="T6" fmla="*/ 0 w 50"/>
                <a:gd name="T7" fmla="*/ 0 h 913"/>
                <a:gd name="T8" fmla="*/ 0 w 50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913"/>
                <a:gd name="T17" fmla="*/ 50 w 50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913">
                  <a:moveTo>
                    <a:pt x="0" y="912"/>
                  </a:moveTo>
                  <a:lnTo>
                    <a:pt x="49" y="912"/>
                  </a:lnTo>
                  <a:lnTo>
                    <a:pt x="49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78" name="Freeform 136"/>
            <p:cNvSpPr>
              <a:spLocks noChangeArrowheads="1"/>
            </p:cNvSpPr>
            <p:nvPr/>
          </p:nvSpPr>
          <p:spPr bwMode="auto">
            <a:xfrm>
              <a:off x="1079219" y="7071716"/>
              <a:ext cx="46555" cy="871797"/>
            </a:xfrm>
            <a:custGeom>
              <a:avLst/>
              <a:gdLst>
                <a:gd name="T0" fmla="*/ 0 w 54"/>
                <a:gd name="T1" fmla="*/ 870842 h 913"/>
                <a:gd name="T2" fmla="*/ 45693 w 54"/>
                <a:gd name="T3" fmla="*/ 870842 h 913"/>
                <a:gd name="T4" fmla="*/ 45693 w 54"/>
                <a:gd name="T5" fmla="*/ 0 h 913"/>
                <a:gd name="T6" fmla="*/ 0 w 54"/>
                <a:gd name="T7" fmla="*/ 0 h 913"/>
                <a:gd name="T8" fmla="*/ 0 w 54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913"/>
                <a:gd name="T17" fmla="*/ 54 w 54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913">
                  <a:moveTo>
                    <a:pt x="0" y="912"/>
                  </a:moveTo>
                  <a:lnTo>
                    <a:pt x="53" y="912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79" name="Freeform 137"/>
            <p:cNvSpPr>
              <a:spLocks noChangeArrowheads="1"/>
            </p:cNvSpPr>
            <p:nvPr/>
          </p:nvSpPr>
          <p:spPr bwMode="auto">
            <a:xfrm>
              <a:off x="1189257" y="7071716"/>
              <a:ext cx="46555" cy="871797"/>
            </a:xfrm>
            <a:custGeom>
              <a:avLst/>
              <a:gdLst>
                <a:gd name="T0" fmla="*/ 0 w 54"/>
                <a:gd name="T1" fmla="*/ 870842 h 913"/>
                <a:gd name="T2" fmla="*/ 45693 w 54"/>
                <a:gd name="T3" fmla="*/ 870842 h 913"/>
                <a:gd name="T4" fmla="*/ 45693 w 54"/>
                <a:gd name="T5" fmla="*/ 0 h 913"/>
                <a:gd name="T6" fmla="*/ 0 w 54"/>
                <a:gd name="T7" fmla="*/ 0 h 913"/>
                <a:gd name="T8" fmla="*/ 0 w 54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913"/>
                <a:gd name="T17" fmla="*/ 54 w 54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913">
                  <a:moveTo>
                    <a:pt x="0" y="912"/>
                  </a:moveTo>
                  <a:lnTo>
                    <a:pt x="53" y="912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80" name="Freeform 138"/>
            <p:cNvSpPr>
              <a:spLocks noChangeArrowheads="1"/>
            </p:cNvSpPr>
            <p:nvPr/>
          </p:nvSpPr>
          <p:spPr bwMode="auto">
            <a:xfrm>
              <a:off x="1299295" y="7071716"/>
              <a:ext cx="42322" cy="871797"/>
            </a:xfrm>
            <a:custGeom>
              <a:avLst/>
              <a:gdLst>
                <a:gd name="T0" fmla="*/ 0 w 49"/>
                <a:gd name="T1" fmla="*/ 870842 h 913"/>
                <a:gd name="T2" fmla="*/ 41458 w 49"/>
                <a:gd name="T3" fmla="*/ 870842 h 913"/>
                <a:gd name="T4" fmla="*/ 41458 w 49"/>
                <a:gd name="T5" fmla="*/ 0 h 913"/>
                <a:gd name="T6" fmla="*/ 0 w 49"/>
                <a:gd name="T7" fmla="*/ 0 h 913"/>
                <a:gd name="T8" fmla="*/ 0 w 49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913"/>
                <a:gd name="T17" fmla="*/ 49 w 49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913">
                  <a:moveTo>
                    <a:pt x="0" y="912"/>
                  </a:moveTo>
                  <a:lnTo>
                    <a:pt x="48" y="912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81" name="Freeform 139"/>
            <p:cNvSpPr>
              <a:spLocks noChangeArrowheads="1"/>
            </p:cNvSpPr>
            <p:nvPr/>
          </p:nvSpPr>
          <p:spPr bwMode="auto">
            <a:xfrm>
              <a:off x="1405100" y="7071716"/>
              <a:ext cx="42322" cy="871797"/>
            </a:xfrm>
            <a:custGeom>
              <a:avLst/>
              <a:gdLst>
                <a:gd name="T0" fmla="*/ 0 w 49"/>
                <a:gd name="T1" fmla="*/ 870842 h 913"/>
                <a:gd name="T2" fmla="*/ 41458 w 49"/>
                <a:gd name="T3" fmla="*/ 870842 h 913"/>
                <a:gd name="T4" fmla="*/ 41458 w 49"/>
                <a:gd name="T5" fmla="*/ 0 h 913"/>
                <a:gd name="T6" fmla="*/ 0 w 49"/>
                <a:gd name="T7" fmla="*/ 0 h 913"/>
                <a:gd name="T8" fmla="*/ 0 w 49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913"/>
                <a:gd name="T17" fmla="*/ 49 w 49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913">
                  <a:moveTo>
                    <a:pt x="0" y="912"/>
                  </a:moveTo>
                  <a:lnTo>
                    <a:pt x="48" y="912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82" name="Freeform 140"/>
            <p:cNvSpPr>
              <a:spLocks noChangeArrowheads="1"/>
            </p:cNvSpPr>
            <p:nvPr/>
          </p:nvSpPr>
          <p:spPr bwMode="auto">
            <a:xfrm>
              <a:off x="1510906" y="7071716"/>
              <a:ext cx="46555" cy="871797"/>
            </a:xfrm>
            <a:custGeom>
              <a:avLst/>
              <a:gdLst>
                <a:gd name="T0" fmla="*/ 0 w 54"/>
                <a:gd name="T1" fmla="*/ 870842 h 913"/>
                <a:gd name="T2" fmla="*/ 45693 w 54"/>
                <a:gd name="T3" fmla="*/ 870842 h 913"/>
                <a:gd name="T4" fmla="*/ 45693 w 54"/>
                <a:gd name="T5" fmla="*/ 0 h 913"/>
                <a:gd name="T6" fmla="*/ 0 w 54"/>
                <a:gd name="T7" fmla="*/ 0 h 913"/>
                <a:gd name="T8" fmla="*/ 0 w 54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913"/>
                <a:gd name="T17" fmla="*/ 54 w 54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913">
                  <a:moveTo>
                    <a:pt x="0" y="912"/>
                  </a:moveTo>
                  <a:lnTo>
                    <a:pt x="53" y="912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83" name="Freeform 141"/>
            <p:cNvSpPr>
              <a:spLocks noChangeArrowheads="1"/>
            </p:cNvSpPr>
            <p:nvPr/>
          </p:nvSpPr>
          <p:spPr bwMode="auto">
            <a:xfrm>
              <a:off x="1616712" y="7071716"/>
              <a:ext cx="46555" cy="871797"/>
            </a:xfrm>
            <a:custGeom>
              <a:avLst/>
              <a:gdLst>
                <a:gd name="T0" fmla="*/ 0 w 54"/>
                <a:gd name="T1" fmla="*/ 870842 h 913"/>
                <a:gd name="T2" fmla="*/ 45693 w 54"/>
                <a:gd name="T3" fmla="*/ 870842 h 913"/>
                <a:gd name="T4" fmla="*/ 45693 w 54"/>
                <a:gd name="T5" fmla="*/ 0 h 913"/>
                <a:gd name="T6" fmla="*/ 0 w 54"/>
                <a:gd name="T7" fmla="*/ 0 h 913"/>
                <a:gd name="T8" fmla="*/ 0 w 54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913"/>
                <a:gd name="T17" fmla="*/ 54 w 54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913">
                  <a:moveTo>
                    <a:pt x="0" y="912"/>
                  </a:moveTo>
                  <a:lnTo>
                    <a:pt x="53" y="912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84" name="Freeform 142"/>
            <p:cNvSpPr>
              <a:spLocks noChangeArrowheads="1"/>
            </p:cNvSpPr>
            <p:nvPr/>
          </p:nvSpPr>
          <p:spPr bwMode="auto">
            <a:xfrm>
              <a:off x="1726750" y="7071716"/>
              <a:ext cx="42322" cy="871797"/>
            </a:xfrm>
            <a:custGeom>
              <a:avLst/>
              <a:gdLst>
                <a:gd name="T0" fmla="*/ 0 w 50"/>
                <a:gd name="T1" fmla="*/ 870842 h 913"/>
                <a:gd name="T2" fmla="*/ 41476 w 50"/>
                <a:gd name="T3" fmla="*/ 870842 h 913"/>
                <a:gd name="T4" fmla="*/ 41476 w 50"/>
                <a:gd name="T5" fmla="*/ 0 h 913"/>
                <a:gd name="T6" fmla="*/ 0 w 50"/>
                <a:gd name="T7" fmla="*/ 0 h 913"/>
                <a:gd name="T8" fmla="*/ 0 w 50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913"/>
                <a:gd name="T17" fmla="*/ 50 w 50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913">
                  <a:moveTo>
                    <a:pt x="0" y="912"/>
                  </a:moveTo>
                  <a:lnTo>
                    <a:pt x="49" y="912"/>
                  </a:lnTo>
                  <a:lnTo>
                    <a:pt x="49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85" name="Freeform 143"/>
            <p:cNvSpPr>
              <a:spLocks noChangeArrowheads="1"/>
            </p:cNvSpPr>
            <p:nvPr/>
          </p:nvSpPr>
          <p:spPr bwMode="auto">
            <a:xfrm>
              <a:off x="1832556" y="7071716"/>
              <a:ext cx="46555" cy="871797"/>
            </a:xfrm>
            <a:custGeom>
              <a:avLst/>
              <a:gdLst>
                <a:gd name="T0" fmla="*/ 0 w 53"/>
                <a:gd name="T1" fmla="*/ 870842 h 913"/>
                <a:gd name="T2" fmla="*/ 45677 w 53"/>
                <a:gd name="T3" fmla="*/ 870842 h 913"/>
                <a:gd name="T4" fmla="*/ 45677 w 53"/>
                <a:gd name="T5" fmla="*/ 0 h 913"/>
                <a:gd name="T6" fmla="*/ 0 w 53"/>
                <a:gd name="T7" fmla="*/ 0 h 913"/>
                <a:gd name="T8" fmla="*/ 0 w 53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913"/>
                <a:gd name="T17" fmla="*/ 53 w 53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913">
                  <a:moveTo>
                    <a:pt x="0" y="912"/>
                  </a:moveTo>
                  <a:lnTo>
                    <a:pt x="52" y="912"/>
                  </a:lnTo>
                  <a:lnTo>
                    <a:pt x="52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86" name="Freeform 144"/>
            <p:cNvSpPr>
              <a:spLocks noChangeArrowheads="1"/>
            </p:cNvSpPr>
            <p:nvPr/>
          </p:nvSpPr>
          <p:spPr bwMode="auto">
            <a:xfrm>
              <a:off x="1938361" y="7071716"/>
              <a:ext cx="46555" cy="871797"/>
            </a:xfrm>
            <a:custGeom>
              <a:avLst/>
              <a:gdLst>
                <a:gd name="T0" fmla="*/ 0 w 54"/>
                <a:gd name="T1" fmla="*/ 870842 h 913"/>
                <a:gd name="T2" fmla="*/ 45693 w 54"/>
                <a:gd name="T3" fmla="*/ 870842 h 913"/>
                <a:gd name="T4" fmla="*/ 45693 w 54"/>
                <a:gd name="T5" fmla="*/ 0 h 913"/>
                <a:gd name="T6" fmla="*/ 0 w 54"/>
                <a:gd name="T7" fmla="*/ 0 h 913"/>
                <a:gd name="T8" fmla="*/ 0 w 54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913"/>
                <a:gd name="T17" fmla="*/ 54 w 54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913">
                  <a:moveTo>
                    <a:pt x="0" y="912"/>
                  </a:moveTo>
                  <a:lnTo>
                    <a:pt x="53" y="912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87" name="Freeform 145"/>
            <p:cNvSpPr>
              <a:spLocks noChangeArrowheads="1"/>
            </p:cNvSpPr>
            <p:nvPr/>
          </p:nvSpPr>
          <p:spPr bwMode="auto">
            <a:xfrm>
              <a:off x="2044167" y="7071716"/>
              <a:ext cx="46555" cy="871797"/>
            </a:xfrm>
            <a:custGeom>
              <a:avLst/>
              <a:gdLst>
                <a:gd name="T0" fmla="*/ 0 w 55"/>
                <a:gd name="T1" fmla="*/ 870842 h 913"/>
                <a:gd name="T2" fmla="*/ 45709 w 55"/>
                <a:gd name="T3" fmla="*/ 870842 h 913"/>
                <a:gd name="T4" fmla="*/ 45709 w 55"/>
                <a:gd name="T5" fmla="*/ 0 h 913"/>
                <a:gd name="T6" fmla="*/ 0 w 55"/>
                <a:gd name="T7" fmla="*/ 0 h 913"/>
                <a:gd name="T8" fmla="*/ 0 w 55"/>
                <a:gd name="T9" fmla="*/ 870842 h 9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913"/>
                <a:gd name="T17" fmla="*/ 55 w 55"/>
                <a:gd name="T18" fmla="*/ 913 h 9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913">
                  <a:moveTo>
                    <a:pt x="0" y="912"/>
                  </a:moveTo>
                  <a:lnTo>
                    <a:pt x="54" y="912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912"/>
                  </a:lnTo>
                </a:path>
              </a:pathLst>
            </a:custGeom>
            <a:solidFill>
              <a:srgbClr val="8F91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88" name="Freeform 146"/>
            <p:cNvSpPr>
              <a:spLocks noChangeArrowheads="1"/>
            </p:cNvSpPr>
            <p:nvPr/>
          </p:nvSpPr>
          <p:spPr bwMode="auto">
            <a:xfrm>
              <a:off x="2784807" y="6936291"/>
              <a:ext cx="952252" cy="859101"/>
            </a:xfrm>
            <a:custGeom>
              <a:avLst/>
              <a:gdLst>
                <a:gd name="T0" fmla="*/ 135627 w 997"/>
                <a:gd name="T1" fmla="*/ 0 h 900"/>
                <a:gd name="T2" fmla="*/ 0 w 997"/>
                <a:gd name="T3" fmla="*/ 156547 h 900"/>
                <a:gd name="T4" fmla="*/ 815670 w 997"/>
                <a:gd name="T5" fmla="*/ 858146 h 900"/>
                <a:gd name="T6" fmla="*/ 951297 w 997"/>
                <a:gd name="T7" fmla="*/ 701599 h 900"/>
                <a:gd name="T8" fmla="*/ 135627 w 997"/>
                <a:gd name="T9" fmla="*/ 0 h 9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7"/>
                <a:gd name="T16" fmla="*/ 0 h 900"/>
                <a:gd name="T17" fmla="*/ 997 w 997"/>
                <a:gd name="T18" fmla="*/ 900 h 9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7" h="900">
                  <a:moveTo>
                    <a:pt x="142" y="0"/>
                  </a:moveTo>
                  <a:lnTo>
                    <a:pt x="0" y="164"/>
                  </a:lnTo>
                  <a:lnTo>
                    <a:pt x="854" y="899"/>
                  </a:lnTo>
                  <a:lnTo>
                    <a:pt x="996" y="735"/>
                  </a:lnTo>
                  <a:lnTo>
                    <a:pt x="142" y="0"/>
                  </a:lnTo>
                </a:path>
              </a:pathLst>
            </a:custGeom>
            <a:solidFill>
              <a:srgbClr val="FCCE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89" name="Freeform 147"/>
            <p:cNvSpPr>
              <a:spLocks noChangeArrowheads="1"/>
            </p:cNvSpPr>
            <p:nvPr/>
          </p:nvSpPr>
          <p:spPr bwMode="auto">
            <a:xfrm>
              <a:off x="2873684" y="6936291"/>
              <a:ext cx="766034" cy="672892"/>
            </a:xfrm>
            <a:custGeom>
              <a:avLst/>
              <a:gdLst>
                <a:gd name="T0" fmla="*/ 46803 w 802"/>
                <a:gd name="T1" fmla="*/ 0 h 705"/>
                <a:gd name="T2" fmla="*/ 0 w 802"/>
                <a:gd name="T3" fmla="*/ 51541 h 705"/>
                <a:gd name="T4" fmla="*/ 723052 w 802"/>
                <a:gd name="T5" fmla="*/ 671938 h 705"/>
                <a:gd name="T6" fmla="*/ 765079 w 802"/>
                <a:gd name="T7" fmla="*/ 621351 h 705"/>
                <a:gd name="T8" fmla="*/ 46803 w 802"/>
                <a:gd name="T9" fmla="*/ 0 h 7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2"/>
                <a:gd name="T16" fmla="*/ 0 h 705"/>
                <a:gd name="T17" fmla="*/ 802 w 802"/>
                <a:gd name="T18" fmla="*/ 705 h 7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2" h="705">
                  <a:moveTo>
                    <a:pt x="49" y="0"/>
                  </a:moveTo>
                  <a:lnTo>
                    <a:pt x="0" y="54"/>
                  </a:lnTo>
                  <a:lnTo>
                    <a:pt x="757" y="704"/>
                  </a:lnTo>
                  <a:lnTo>
                    <a:pt x="801" y="651"/>
                  </a:lnTo>
                  <a:lnTo>
                    <a:pt x="49" y="0"/>
                  </a:lnTo>
                </a:path>
              </a:pathLst>
            </a:custGeom>
            <a:solidFill>
              <a:srgbClr val="F481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90" name="Freeform 148"/>
            <p:cNvSpPr>
              <a:spLocks noChangeArrowheads="1"/>
            </p:cNvSpPr>
            <p:nvPr/>
          </p:nvSpPr>
          <p:spPr bwMode="auto">
            <a:xfrm>
              <a:off x="2784807" y="7042092"/>
              <a:ext cx="766034" cy="672892"/>
            </a:xfrm>
            <a:custGeom>
              <a:avLst/>
              <a:gdLst>
                <a:gd name="T0" fmla="*/ 46803 w 802"/>
                <a:gd name="T1" fmla="*/ 0 h 705"/>
                <a:gd name="T2" fmla="*/ 0 w 802"/>
                <a:gd name="T3" fmla="*/ 50586 h 705"/>
                <a:gd name="T4" fmla="*/ 723052 w 802"/>
                <a:gd name="T5" fmla="*/ 671938 h 705"/>
                <a:gd name="T6" fmla="*/ 765079 w 802"/>
                <a:gd name="T7" fmla="*/ 616579 h 705"/>
                <a:gd name="T8" fmla="*/ 46803 w 802"/>
                <a:gd name="T9" fmla="*/ 0 h 7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2"/>
                <a:gd name="T16" fmla="*/ 0 h 705"/>
                <a:gd name="T17" fmla="*/ 802 w 802"/>
                <a:gd name="T18" fmla="*/ 705 h 7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2" h="705">
                  <a:moveTo>
                    <a:pt x="49" y="0"/>
                  </a:moveTo>
                  <a:lnTo>
                    <a:pt x="0" y="53"/>
                  </a:lnTo>
                  <a:lnTo>
                    <a:pt x="757" y="704"/>
                  </a:lnTo>
                  <a:lnTo>
                    <a:pt x="801" y="646"/>
                  </a:lnTo>
                  <a:lnTo>
                    <a:pt x="49" y="0"/>
                  </a:lnTo>
                </a:path>
              </a:pathLst>
            </a:custGeom>
            <a:solidFill>
              <a:srgbClr val="F481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91" name="Freeform 149"/>
            <p:cNvSpPr>
              <a:spLocks noChangeArrowheads="1"/>
            </p:cNvSpPr>
            <p:nvPr/>
          </p:nvSpPr>
          <p:spPr bwMode="auto">
            <a:xfrm>
              <a:off x="2695931" y="6877043"/>
              <a:ext cx="220076" cy="211601"/>
            </a:xfrm>
            <a:custGeom>
              <a:avLst/>
              <a:gdLst>
                <a:gd name="T0" fmla="*/ 86157 w 235"/>
                <a:gd name="T1" fmla="*/ 210665 h 226"/>
                <a:gd name="T2" fmla="*/ 86157 w 235"/>
                <a:gd name="T3" fmla="*/ 210665 h 226"/>
                <a:gd name="T4" fmla="*/ 8428 w 235"/>
                <a:gd name="T5" fmla="*/ 36515 h 226"/>
                <a:gd name="T6" fmla="*/ 37460 w 235"/>
                <a:gd name="T7" fmla="*/ 8427 h 226"/>
                <a:gd name="T8" fmla="*/ 219140 w 235"/>
                <a:gd name="T9" fmla="*/ 57114 h 226"/>
                <a:gd name="T10" fmla="*/ 86157 w 235"/>
                <a:gd name="T11" fmla="*/ 210665 h 2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5"/>
                <a:gd name="T19" fmla="*/ 0 h 226"/>
                <a:gd name="T20" fmla="*/ 235 w 235"/>
                <a:gd name="T21" fmla="*/ 226 h 2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5" h="226">
                  <a:moveTo>
                    <a:pt x="92" y="225"/>
                  </a:moveTo>
                  <a:lnTo>
                    <a:pt x="92" y="225"/>
                  </a:lnTo>
                  <a:cubicBezTo>
                    <a:pt x="9" y="39"/>
                    <a:pt x="9" y="39"/>
                    <a:pt x="9" y="39"/>
                  </a:cubicBezTo>
                  <a:cubicBezTo>
                    <a:pt x="0" y="22"/>
                    <a:pt x="22" y="0"/>
                    <a:pt x="40" y="9"/>
                  </a:cubicBezTo>
                  <a:cubicBezTo>
                    <a:pt x="234" y="61"/>
                    <a:pt x="234" y="61"/>
                    <a:pt x="234" y="61"/>
                  </a:cubicBezTo>
                  <a:lnTo>
                    <a:pt x="92" y="225"/>
                  </a:lnTo>
                </a:path>
              </a:pathLst>
            </a:custGeom>
            <a:solidFill>
              <a:srgbClr val="FEE5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92" name="Freeform 150"/>
            <p:cNvSpPr>
              <a:spLocks noChangeArrowheads="1"/>
            </p:cNvSpPr>
            <p:nvPr/>
          </p:nvSpPr>
          <p:spPr bwMode="auto">
            <a:xfrm>
              <a:off x="3601628" y="7638808"/>
              <a:ext cx="215844" cy="220065"/>
            </a:xfrm>
            <a:custGeom>
              <a:avLst/>
              <a:gdLst>
                <a:gd name="T0" fmla="*/ 0 w 230"/>
                <a:gd name="T1" fmla="*/ 0 h 235"/>
                <a:gd name="T2" fmla="*/ 214906 w 230"/>
                <a:gd name="T3" fmla="*/ 0 h 235"/>
                <a:gd name="T4" fmla="*/ 214906 w 230"/>
                <a:gd name="T5" fmla="*/ 219129 h 235"/>
                <a:gd name="T6" fmla="*/ 0 w 230"/>
                <a:gd name="T7" fmla="*/ 219129 h 235"/>
                <a:gd name="T8" fmla="*/ 0 w 230"/>
                <a:gd name="T9" fmla="*/ 0 h 2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0"/>
                <a:gd name="T16" fmla="*/ 0 h 235"/>
                <a:gd name="T17" fmla="*/ 230 w 230"/>
                <a:gd name="T18" fmla="*/ 235 h 2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0" h="235">
                  <a:moveTo>
                    <a:pt x="0" y="0"/>
                  </a:moveTo>
                  <a:lnTo>
                    <a:pt x="229" y="0"/>
                  </a:lnTo>
                  <a:lnTo>
                    <a:pt x="229" y="234"/>
                  </a:lnTo>
                  <a:lnTo>
                    <a:pt x="0" y="234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93" name="Freeform 151"/>
            <p:cNvSpPr>
              <a:spLocks noChangeArrowheads="1"/>
            </p:cNvSpPr>
            <p:nvPr/>
          </p:nvSpPr>
          <p:spPr bwMode="auto">
            <a:xfrm>
              <a:off x="3601628" y="7638808"/>
              <a:ext cx="131199" cy="152353"/>
            </a:xfrm>
            <a:custGeom>
              <a:avLst/>
              <a:gdLst>
                <a:gd name="T0" fmla="*/ 130282 w 143"/>
                <a:gd name="T1" fmla="*/ 0 h 165"/>
                <a:gd name="T2" fmla="*/ 0 w 143"/>
                <a:gd name="T3" fmla="*/ 151430 h 165"/>
                <a:gd name="T4" fmla="*/ 0 w 143"/>
                <a:gd name="T5" fmla="*/ 77562 h 165"/>
                <a:gd name="T6" fmla="*/ 68811 w 143"/>
                <a:gd name="T7" fmla="*/ 0 h 165"/>
                <a:gd name="T8" fmla="*/ 130282 w 143"/>
                <a:gd name="T9" fmla="*/ 0 h 1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3"/>
                <a:gd name="T16" fmla="*/ 0 h 165"/>
                <a:gd name="T17" fmla="*/ 143 w 143"/>
                <a:gd name="T18" fmla="*/ 165 h 1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3" h="165">
                  <a:moveTo>
                    <a:pt x="142" y="0"/>
                  </a:moveTo>
                  <a:lnTo>
                    <a:pt x="0" y="164"/>
                  </a:lnTo>
                  <a:lnTo>
                    <a:pt x="0" y="84"/>
                  </a:lnTo>
                  <a:lnTo>
                    <a:pt x="75" y="0"/>
                  </a:lnTo>
                  <a:lnTo>
                    <a:pt x="142" y="0"/>
                  </a:lnTo>
                </a:path>
              </a:pathLst>
            </a:custGeom>
            <a:solidFill>
              <a:srgbClr val="B15D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94" name="Freeform 152"/>
            <p:cNvSpPr>
              <a:spLocks noChangeArrowheads="1"/>
            </p:cNvSpPr>
            <p:nvPr/>
          </p:nvSpPr>
          <p:spPr bwMode="auto">
            <a:xfrm>
              <a:off x="3601628" y="7638808"/>
              <a:ext cx="55019" cy="63480"/>
            </a:xfrm>
            <a:custGeom>
              <a:avLst/>
              <a:gdLst>
                <a:gd name="T0" fmla="*/ 54117 w 61"/>
                <a:gd name="T1" fmla="*/ 0 h 72"/>
                <a:gd name="T2" fmla="*/ 0 w 61"/>
                <a:gd name="T3" fmla="*/ 62598 h 72"/>
                <a:gd name="T4" fmla="*/ 0 w 61"/>
                <a:gd name="T5" fmla="*/ 26450 h 72"/>
                <a:gd name="T6" fmla="*/ 23451 w 61"/>
                <a:gd name="T7" fmla="*/ 0 h 72"/>
                <a:gd name="T8" fmla="*/ 54117 w 61"/>
                <a:gd name="T9" fmla="*/ 0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"/>
                <a:gd name="T16" fmla="*/ 0 h 72"/>
                <a:gd name="T17" fmla="*/ 61 w 61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" h="72">
                  <a:moveTo>
                    <a:pt x="60" y="0"/>
                  </a:moveTo>
                  <a:lnTo>
                    <a:pt x="0" y="71"/>
                  </a:lnTo>
                  <a:lnTo>
                    <a:pt x="0" y="30"/>
                  </a:lnTo>
                  <a:lnTo>
                    <a:pt x="26" y="0"/>
                  </a:lnTo>
                  <a:lnTo>
                    <a:pt x="60" y="0"/>
                  </a:lnTo>
                </a:path>
              </a:pathLst>
            </a:custGeom>
            <a:solidFill>
              <a:srgbClr val="B15D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129" name="组合 3"/>
          <p:cNvGrpSpPr>
            <a:grpSpLocks/>
          </p:cNvGrpSpPr>
          <p:nvPr/>
        </p:nvGrpSpPr>
        <p:grpSpPr bwMode="auto">
          <a:xfrm>
            <a:off x="1773238" y="1746250"/>
            <a:ext cx="5214937" cy="819150"/>
            <a:chOff x="0" y="0"/>
            <a:chExt cx="5215656" cy="818379"/>
          </a:xfrm>
        </p:grpSpPr>
        <p:sp>
          <p:nvSpPr>
            <p:cNvPr id="5142" name="TextBox 198"/>
            <p:cNvSpPr>
              <a:spLocks noChangeArrowheads="1"/>
            </p:cNvSpPr>
            <p:nvPr/>
          </p:nvSpPr>
          <p:spPr bwMode="auto">
            <a:xfrm>
              <a:off x="0" y="0"/>
              <a:ext cx="1308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添加标题</a:t>
              </a:r>
              <a:endParaRPr lang="zh-CN" altLang="en-US"/>
            </a:p>
          </p:txBody>
        </p:sp>
        <p:sp>
          <p:nvSpPr>
            <p:cNvPr id="5143" name="文本框 212"/>
            <p:cNvSpPr>
              <a:spLocks noChangeArrowheads="1"/>
            </p:cNvSpPr>
            <p:nvPr/>
          </p:nvSpPr>
          <p:spPr bwMode="auto">
            <a:xfrm>
              <a:off x="17609" y="356714"/>
              <a:ext cx="519804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模板，年轻的团队给您最有影响力和最有创意的作品。带给您百分百的满意。</a:t>
              </a:r>
            </a:p>
          </p:txBody>
        </p:sp>
      </p:grpSp>
      <p:grpSp>
        <p:nvGrpSpPr>
          <p:cNvPr id="5130" name="组合 213"/>
          <p:cNvGrpSpPr>
            <a:grpSpLocks/>
          </p:cNvGrpSpPr>
          <p:nvPr/>
        </p:nvGrpSpPr>
        <p:grpSpPr bwMode="auto">
          <a:xfrm>
            <a:off x="1773238" y="2640013"/>
            <a:ext cx="5214937" cy="819150"/>
            <a:chOff x="0" y="0"/>
            <a:chExt cx="5215656" cy="818379"/>
          </a:xfrm>
        </p:grpSpPr>
        <p:sp>
          <p:nvSpPr>
            <p:cNvPr id="5140" name="TextBox 198"/>
            <p:cNvSpPr>
              <a:spLocks noChangeArrowheads="1"/>
            </p:cNvSpPr>
            <p:nvPr/>
          </p:nvSpPr>
          <p:spPr bwMode="auto">
            <a:xfrm>
              <a:off x="0" y="0"/>
              <a:ext cx="1308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添加标题</a:t>
              </a:r>
              <a:endParaRPr lang="zh-CN" altLang="en-US"/>
            </a:p>
          </p:txBody>
        </p:sp>
        <p:sp>
          <p:nvSpPr>
            <p:cNvPr id="5141" name="文本框 215"/>
            <p:cNvSpPr>
              <a:spLocks noChangeArrowheads="1"/>
            </p:cNvSpPr>
            <p:nvPr/>
          </p:nvSpPr>
          <p:spPr bwMode="auto">
            <a:xfrm>
              <a:off x="17609" y="356714"/>
              <a:ext cx="519804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模板，年轻的团队给您最有影响力和最有创意的作品。带给您百分百的满意。</a:t>
              </a:r>
            </a:p>
          </p:txBody>
        </p:sp>
      </p:grpSp>
      <p:grpSp>
        <p:nvGrpSpPr>
          <p:cNvPr id="5131" name="组合 216"/>
          <p:cNvGrpSpPr>
            <a:grpSpLocks/>
          </p:cNvGrpSpPr>
          <p:nvPr/>
        </p:nvGrpSpPr>
        <p:grpSpPr bwMode="auto">
          <a:xfrm>
            <a:off x="1773238" y="3533775"/>
            <a:ext cx="5214937" cy="819150"/>
            <a:chOff x="0" y="0"/>
            <a:chExt cx="5215656" cy="818379"/>
          </a:xfrm>
        </p:grpSpPr>
        <p:sp>
          <p:nvSpPr>
            <p:cNvPr id="5138" name="TextBox 198"/>
            <p:cNvSpPr>
              <a:spLocks noChangeArrowheads="1"/>
            </p:cNvSpPr>
            <p:nvPr/>
          </p:nvSpPr>
          <p:spPr bwMode="auto">
            <a:xfrm>
              <a:off x="0" y="0"/>
              <a:ext cx="1308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添加标题</a:t>
              </a:r>
              <a:endParaRPr lang="zh-CN" altLang="en-US"/>
            </a:p>
          </p:txBody>
        </p:sp>
        <p:sp>
          <p:nvSpPr>
            <p:cNvPr id="5139" name="文本框 218"/>
            <p:cNvSpPr>
              <a:spLocks noChangeArrowheads="1"/>
            </p:cNvSpPr>
            <p:nvPr/>
          </p:nvSpPr>
          <p:spPr bwMode="auto">
            <a:xfrm>
              <a:off x="17609" y="356714"/>
              <a:ext cx="519804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模板，年轻的团队给您最有影响力和最有创意的作品。带给您百分百的满意。</a:t>
              </a:r>
            </a:p>
          </p:txBody>
        </p:sp>
      </p:grpSp>
      <p:grpSp>
        <p:nvGrpSpPr>
          <p:cNvPr id="5132" name="组合 219"/>
          <p:cNvGrpSpPr>
            <a:grpSpLocks/>
          </p:cNvGrpSpPr>
          <p:nvPr/>
        </p:nvGrpSpPr>
        <p:grpSpPr bwMode="auto">
          <a:xfrm>
            <a:off x="1773238" y="4427538"/>
            <a:ext cx="5214937" cy="817562"/>
            <a:chOff x="0" y="0"/>
            <a:chExt cx="5215656" cy="818379"/>
          </a:xfrm>
        </p:grpSpPr>
        <p:sp>
          <p:nvSpPr>
            <p:cNvPr id="5136" name="TextBox 198"/>
            <p:cNvSpPr>
              <a:spLocks noChangeArrowheads="1"/>
            </p:cNvSpPr>
            <p:nvPr/>
          </p:nvSpPr>
          <p:spPr bwMode="auto">
            <a:xfrm>
              <a:off x="0" y="0"/>
              <a:ext cx="1308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添加标题</a:t>
              </a:r>
              <a:endParaRPr lang="zh-CN" altLang="en-US"/>
            </a:p>
          </p:txBody>
        </p:sp>
        <p:sp>
          <p:nvSpPr>
            <p:cNvPr id="5137" name="文本框 221"/>
            <p:cNvSpPr>
              <a:spLocks noChangeArrowheads="1"/>
            </p:cNvSpPr>
            <p:nvPr/>
          </p:nvSpPr>
          <p:spPr bwMode="auto">
            <a:xfrm>
              <a:off x="17609" y="356714"/>
              <a:ext cx="519804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模板，年轻的团队给您最有影响力和最有创意的作品。带给您百分百的满意。</a:t>
              </a:r>
            </a:p>
          </p:txBody>
        </p:sp>
      </p:grpSp>
      <p:grpSp>
        <p:nvGrpSpPr>
          <p:cNvPr id="5133" name="组合 222"/>
          <p:cNvGrpSpPr>
            <a:grpSpLocks/>
          </p:cNvGrpSpPr>
          <p:nvPr/>
        </p:nvGrpSpPr>
        <p:grpSpPr bwMode="auto">
          <a:xfrm>
            <a:off x="1773238" y="5321300"/>
            <a:ext cx="5214937" cy="817563"/>
            <a:chOff x="0" y="0"/>
            <a:chExt cx="5215656" cy="818379"/>
          </a:xfrm>
        </p:grpSpPr>
        <p:sp>
          <p:nvSpPr>
            <p:cNvPr id="5134" name="TextBox 198"/>
            <p:cNvSpPr>
              <a:spLocks noChangeArrowheads="1"/>
            </p:cNvSpPr>
            <p:nvPr/>
          </p:nvSpPr>
          <p:spPr bwMode="auto">
            <a:xfrm>
              <a:off x="0" y="0"/>
              <a:ext cx="1308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添加标题</a:t>
              </a:r>
              <a:endParaRPr lang="zh-CN" altLang="en-US"/>
            </a:p>
          </p:txBody>
        </p:sp>
        <p:sp>
          <p:nvSpPr>
            <p:cNvPr id="5135" name="文本框 224"/>
            <p:cNvSpPr>
              <a:spLocks noChangeArrowheads="1"/>
            </p:cNvSpPr>
            <p:nvPr/>
          </p:nvSpPr>
          <p:spPr bwMode="auto">
            <a:xfrm>
              <a:off x="17609" y="356714"/>
              <a:ext cx="519804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模板，年轻的团队给您最有影响力和最有创意的作品。带给您百分百的满意。</a:t>
              </a:r>
            </a:p>
          </p:txBody>
        </p:sp>
      </p:grpSp>
    </p:spTree>
  </p:cSld>
  <p:clrMapOvr>
    <a:masterClrMapping/>
  </p:clrMapOvr>
  <p:transition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6160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1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/>
            </a:p>
          </p:txBody>
        </p:sp>
      </p:grpSp>
      <p:sp>
        <p:nvSpPr>
          <p:cNvPr id="6147" name="矩形 37"/>
          <p:cNvSpPr>
            <a:spLocks noChangeArrowheads="1"/>
          </p:cNvSpPr>
          <p:nvPr/>
        </p:nvSpPr>
        <p:spPr bwMode="auto">
          <a:xfrm>
            <a:off x="679450" y="1525588"/>
            <a:ext cx="10563225" cy="424973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148" name="Group 11"/>
          <p:cNvGrpSpPr>
            <a:grpSpLocks/>
          </p:cNvGrpSpPr>
          <p:nvPr/>
        </p:nvGrpSpPr>
        <p:grpSpPr bwMode="auto">
          <a:xfrm>
            <a:off x="679450" y="1511300"/>
            <a:ext cx="10563225" cy="136525"/>
            <a:chOff x="0" y="0"/>
            <a:chExt cx="9201150" cy="72000"/>
          </a:xfrm>
        </p:grpSpPr>
        <p:sp>
          <p:nvSpPr>
            <p:cNvPr id="6154" name="矩形 5"/>
            <p:cNvSpPr>
              <a:spLocks noChangeArrowheads="1"/>
            </p:cNvSpPr>
            <p:nvPr/>
          </p:nvSpPr>
          <p:spPr bwMode="auto">
            <a:xfrm>
              <a:off x="0" y="0"/>
              <a:ext cx="1533525" cy="72000"/>
            </a:xfrm>
            <a:prstGeom prst="rect">
              <a:avLst/>
            </a:prstGeom>
            <a:solidFill>
              <a:srgbClr val="DC3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155" name="矩形 43"/>
            <p:cNvSpPr>
              <a:spLocks noChangeArrowheads="1"/>
            </p:cNvSpPr>
            <p:nvPr/>
          </p:nvSpPr>
          <p:spPr bwMode="auto">
            <a:xfrm>
              <a:off x="1533525" y="0"/>
              <a:ext cx="1533525" cy="72000"/>
            </a:xfrm>
            <a:prstGeom prst="rect">
              <a:avLst/>
            </a:prstGeom>
            <a:solidFill>
              <a:srgbClr val="FFA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156" name="矩形 44"/>
            <p:cNvSpPr>
              <a:spLocks noChangeArrowheads="1"/>
            </p:cNvSpPr>
            <p:nvPr/>
          </p:nvSpPr>
          <p:spPr bwMode="auto">
            <a:xfrm>
              <a:off x="3067050" y="0"/>
              <a:ext cx="1533525" cy="72000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157" name="矩形 45"/>
            <p:cNvSpPr>
              <a:spLocks noChangeArrowheads="1"/>
            </p:cNvSpPr>
            <p:nvPr/>
          </p:nvSpPr>
          <p:spPr bwMode="auto">
            <a:xfrm>
              <a:off x="4600575" y="0"/>
              <a:ext cx="1533525" cy="72000"/>
            </a:xfrm>
            <a:prstGeom prst="rect">
              <a:avLst/>
            </a:prstGeom>
            <a:solidFill>
              <a:srgbClr val="7FB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158" name="矩形 46"/>
            <p:cNvSpPr>
              <a:spLocks noChangeArrowheads="1"/>
            </p:cNvSpPr>
            <p:nvPr/>
          </p:nvSpPr>
          <p:spPr bwMode="auto">
            <a:xfrm>
              <a:off x="6134100" y="0"/>
              <a:ext cx="1533525" cy="72000"/>
            </a:xfrm>
            <a:prstGeom prst="rect">
              <a:avLst/>
            </a:prstGeom>
            <a:solidFill>
              <a:srgbClr val="50C4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6159" name="矩形 47"/>
            <p:cNvSpPr>
              <a:spLocks noChangeArrowheads="1"/>
            </p:cNvSpPr>
            <p:nvPr/>
          </p:nvSpPr>
          <p:spPr bwMode="auto">
            <a:xfrm>
              <a:off x="7667625" y="0"/>
              <a:ext cx="1533525" cy="72000"/>
            </a:xfrm>
            <a:prstGeom prst="rect">
              <a:avLst/>
            </a:prstGeom>
            <a:solidFill>
              <a:srgbClr val="0072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pic>
        <p:nvPicPr>
          <p:cNvPr id="6149" name="图片 5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13" y="1885950"/>
            <a:ext cx="1420812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图片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4963" y="4752975"/>
            <a:ext cx="1497012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文本框 14"/>
          <p:cNvSpPr>
            <a:spLocks noChangeArrowheads="1"/>
          </p:cNvSpPr>
          <p:nvPr/>
        </p:nvSpPr>
        <p:spPr bwMode="auto">
          <a:xfrm>
            <a:off x="2439988" y="2217738"/>
            <a:ext cx="82581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模板，年轻的团队给您最有影响力的作品。专业的团队拥有最专业的技术，最资深的经验和最丰富的创意。严谨的逻辑带给您百分百的满意。带来最有创意、最新颖的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模板，让您在使用的过程中大放异彩，收获成功的喜悦。搜索：少先大队长</a:t>
            </a:r>
          </a:p>
        </p:txBody>
      </p:sp>
      <p:sp>
        <p:nvSpPr>
          <p:cNvPr id="6152" name="文本框 15"/>
          <p:cNvSpPr>
            <a:spLocks noChangeArrowheads="1"/>
          </p:cNvSpPr>
          <p:nvPr/>
        </p:nvSpPr>
        <p:spPr bwMode="auto">
          <a:xfrm>
            <a:off x="2439988" y="3257550"/>
            <a:ext cx="82581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模板，年轻的团队给您最有影响力的作品。专业的团队拥有最专业的技术，最资深的经验和最丰富的创意。严谨的逻辑带给您百分百的满意。带来最有创意、最新颖的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模板，让您在使用的过程中大放异彩，收获成功的喜悦。搜索：少先大队长</a:t>
            </a:r>
          </a:p>
        </p:txBody>
      </p:sp>
      <p:sp>
        <p:nvSpPr>
          <p:cNvPr id="6153" name="文本框 24"/>
          <p:cNvSpPr>
            <a:spLocks noChangeArrowheads="1"/>
          </p:cNvSpPr>
          <p:nvPr/>
        </p:nvSpPr>
        <p:spPr bwMode="auto">
          <a:xfrm>
            <a:off x="850900" y="4383088"/>
            <a:ext cx="98488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模板，年轻的团队给您最有影响力的作品。专业的团队拥有最专业的技术，最资深的经验和最丰富的创意。严谨的逻辑带给您百分百的满意。带来最有创意、最新颖的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模板，让您在使用的过程中大放异彩，收获成功的喜悦。搜索：少先大队长</a:t>
            </a:r>
          </a:p>
        </p:txBody>
      </p:sp>
    </p:spTree>
  </p:cSld>
  <p:clrMapOvr>
    <a:masterClrMapping/>
  </p:clrMapOvr>
  <p:transition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925" y="330200"/>
            <a:ext cx="4170363" cy="637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1" name="组合 5"/>
          <p:cNvGrpSpPr>
            <a:grpSpLocks/>
          </p:cNvGrpSpPr>
          <p:nvPr/>
        </p:nvGrpSpPr>
        <p:grpSpPr bwMode="auto">
          <a:xfrm>
            <a:off x="2384425" y="425450"/>
            <a:ext cx="1587500" cy="617538"/>
            <a:chOff x="0" y="0"/>
            <a:chExt cx="1393826" cy="541338"/>
          </a:xfrm>
        </p:grpSpPr>
        <p:sp>
          <p:nvSpPr>
            <p:cNvPr id="7202" name="Freeform 5"/>
            <p:cNvSpPr>
              <a:spLocks noChangeArrowheads="1"/>
            </p:cNvSpPr>
            <p:nvPr/>
          </p:nvSpPr>
          <p:spPr bwMode="auto">
            <a:xfrm>
              <a:off x="0" y="0"/>
              <a:ext cx="250825" cy="541338"/>
            </a:xfrm>
            <a:custGeom>
              <a:avLst/>
              <a:gdLst>
                <a:gd name="T0" fmla="*/ 0 w 24"/>
                <a:gd name="T1" fmla="*/ 324803 h 50"/>
                <a:gd name="T2" fmla="*/ 94059 w 24"/>
                <a:gd name="T3" fmla="*/ 324803 h 50"/>
                <a:gd name="T4" fmla="*/ 94059 w 24"/>
                <a:gd name="T5" fmla="*/ 443897 h 50"/>
                <a:gd name="T6" fmla="*/ 114961 w 24"/>
                <a:gd name="T7" fmla="*/ 465551 h 50"/>
                <a:gd name="T8" fmla="*/ 135864 w 24"/>
                <a:gd name="T9" fmla="*/ 443897 h 50"/>
                <a:gd name="T10" fmla="*/ 135864 w 24"/>
                <a:gd name="T11" fmla="*/ 389763 h 50"/>
                <a:gd name="T12" fmla="*/ 104510 w 24"/>
                <a:gd name="T13" fmla="*/ 313976 h 50"/>
                <a:gd name="T14" fmla="*/ 10451 w 24"/>
                <a:gd name="T15" fmla="*/ 216535 h 50"/>
                <a:gd name="T16" fmla="*/ 0 w 24"/>
                <a:gd name="T17" fmla="*/ 162401 h 50"/>
                <a:gd name="T18" fmla="*/ 0 w 24"/>
                <a:gd name="T19" fmla="*/ 108268 h 50"/>
                <a:gd name="T20" fmla="*/ 125413 w 24"/>
                <a:gd name="T21" fmla="*/ 0 h 50"/>
                <a:gd name="T22" fmla="*/ 240374 w 24"/>
                <a:gd name="T23" fmla="*/ 97441 h 50"/>
                <a:gd name="T24" fmla="*/ 240374 w 24"/>
                <a:gd name="T25" fmla="*/ 184055 h 50"/>
                <a:gd name="T26" fmla="*/ 146315 w 24"/>
                <a:gd name="T27" fmla="*/ 184055 h 50"/>
                <a:gd name="T28" fmla="*/ 146315 w 24"/>
                <a:gd name="T29" fmla="*/ 86614 h 50"/>
                <a:gd name="T30" fmla="*/ 125413 w 24"/>
                <a:gd name="T31" fmla="*/ 75787 h 50"/>
                <a:gd name="T32" fmla="*/ 104510 w 24"/>
                <a:gd name="T33" fmla="*/ 108268 h 50"/>
                <a:gd name="T34" fmla="*/ 104510 w 24"/>
                <a:gd name="T35" fmla="*/ 140748 h 50"/>
                <a:gd name="T36" fmla="*/ 146315 w 24"/>
                <a:gd name="T37" fmla="*/ 205708 h 50"/>
                <a:gd name="T38" fmla="*/ 229923 w 24"/>
                <a:gd name="T39" fmla="*/ 303149 h 50"/>
                <a:gd name="T40" fmla="*/ 250825 w 24"/>
                <a:gd name="T41" fmla="*/ 368110 h 50"/>
                <a:gd name="T42" fmla="*/ 250825 w 24"/>
                <a:gd name="T43" fmla="*/ 443897 h 50"/>
                <a:gd name="T44" fmla="*/ 125413 w 24"/>
                <a:gd name="T45" fmla="*/ 541338 h 50"/>
                <a:gd name="T46" fmla="*/ 0 w 24"/>
                <a:gd name="T47" fmla="*/ 443897 h 50"/>
                <a:gd name="T48" fmla="*/ 0 w 24"/>
                <a:gd name="T49" fmla="*/ 324803 h 5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4"/>
                <a:gd name="T76" fmla="*/ 0 h 50"/>
                <a:gd name="T77" fmla="*/ 24 w 24"/>
                <a:gd name="T78" fmla="*/ 50 h 5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4" h="50">
                  <a:moveTo>
                    <a:pt x="0" y="30"/>
                  </a:moveTo>
                  <a:cubicBezTo>
                    <a:pt x="9" y="30"/>
                    <a:pt x="9" y="30"/>
                    <a:pt x="9" y="30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3"/>
                    <a:pt x="10" y="43"/>
                    <a:pt x="11" y="43"/>
                  </a:cubicBezTo>
                  <a:cubicBezTo>
                    <a:pt x="13" y="43"/>
                    <a:pt x="13" y="43"/>
                    <a:pt x="13" y="4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4"/>
                    <a:pt x="12" y="32"/>
                    <a:pt x="10" y="29"/>
                  </a:cubicBezTo>
                  <a:cubicBezTo>
                    <a:pt x="5" y="25"/>
                    <a:pt x="2" y="22"/>
                    <a:pt x="1" y="20"/>
                  </a:cubicBezTo>
                  <a:cubicBezTo>
                    <a:pt x="0" y="19"/>
                    <a:pt x="0" y="17"/>
                    <a:pt x="0" y="1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3"/>
                    <a:pt x="4" y="0"/>
                    <a:pt x="12" y="0"/>
                  </a:cubicBezTo>
                  <a:cubicBezTo>
                    <a:pt x="20" y="0"/>
                    <a:pt x="23" y="3"/>
                    <a:pt x="23" y="9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1" y="7"/>
                    <a:pt x="10" y="8"/>
                    <a:pt x="10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5"/>
                    <a:pt x="11" y="17"/>
                    <a:pt x="14" y="19"/>
                  </a:cubicBezTo>
                  <a:cubicBezTo>
                    <a:pt x="18" y="24"/>
                    <a:pt x="21" y="27"/>
                    <a:pt x="22" y="28"/>
                  </a:cubicBezTo>
                  <a:cubicBezTo>
                    <a:pt x="24" y="30"/>
                    <a:pt x="24" y="32"/>
                    <a:pt x="24" y="34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7"/>
                    <a:pt x="20" y="50"/>
                    <a:pt x="12" y="50"/>
                  </a:cubicBezTo>
                  <a:cubicBezTo>
                    <a:pt x="4" y="50"/>
                    <a:pt x="0" y="47"/>
                    <a:pt x="0" y="41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3" name="Freeform 6"/>
            <p:cNvSpPr>
              <a:spLocks noChangeArrowheads="1"/>
            </p:cNvSpPr>
            <p:nvPr/>
          </p:nvSpPr>
          <p:spPr bwMode="auto">
            <a:xfrm>
              <a:off x="273051" y="11113"/>
              <a:ext cx="239713" cy="530225"/>
            </a:xfrm>
            <a:custGeom>
              <a:avLst/>
              <a:gdLst>
                <a:gd name="T0" fmla="*/ 239713 w 151"/>
                <a:gd name="T1" fmla="*/ 65088 h 334"/>
                <a:gd name="T2" fmla="*/ 177800 w 151"/>
                <a:gd name="T3" fmla="*/ 65088 h 334"/>
                <a:gd name="T4" fmla="*/ 177800 w 151"/>
                <a:gd name="T5" fmla="*/ 530225 h 334"/>
                <a:gd name="T6" fmla="*/ 61913 w 151"/>
                <a:gd name="T7" fmla="*/ 530225 h 334"/>
                <a:gd name="T8" fmla="*/ 61913 w 151"/>
                <a:gd name="T9" fmla="*/ 65088 h 334"/>
                <a:gd name="T10" fmla="*/ 0 w 151"/>
                <a:gd name="T11" fmla="*/ 65088 h 334"/>
                <a:gd name="T12" fmla="*/ 0 w 151"/>
                <a:gd name="T13" fmla="*/ 0 h 334"/>
                <a:gd name="T14" fmla="*/ 239713 w 151"/>
                <a:gd name="T15" fmla="*/ 0 h 334"/>
                <a:gd name="T16" fmla="*/ 239713 w 151"/>
                <a:gd name="T17" fmla="*/ 65088 h 3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1"/>
                <a:gd name="T28" fmla="*/ 0 h 334"/>
                <a:gd name="T29" fmla="*/ 151 w 151"/>
                <a:gd name="T30" fmla="*/ 334 h 3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1" h="334">
                  <a:moveTo>
                    <a:pt x="151" y="41"/>
                  </a:moveTo>
                  <a:lnTo>
                    <a:pt x="112" y="41"/>
                  </a:lnTo>
                  <a:lnTo>
                    <a:pt x="112" y="334"/>
                  </a:lnTo>
                  <a:lnTo>
                    <a:pt x="39" y="334"/>
                  </a:lnTo>
                  <a:lnTo>
                    <a:pt x="39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4" name="Freeform 7"/>
            <p:cNvSpPr>
              <a:spLocks noEditPoints="1" noChangeArrowheads="1"/>
            </p:cNvSpPr>
            <p:nvPr/>
          </p:nvSpPr>
          <p:spPr bwMode="auto">
            <a:xfrm>
              <a:off x="523876" y="11113"/>
              <a:ext cx="314325" cy="530225"/>
            </a:xfrm>
            <a:custGeom>
              <a:avLst/>
              <a:gdLst>
                <a:gd name="T0" fmla="*/ 314325 w 198"/>
                <a:gd name="T1" fmla="*/ 530225 h 334"/>
                <a:gd name="T2" fmla="*/ 209550 w 198"/>
                <a:gd name="T3" fmla="*/ 530225 h 334"/>
                <a:gd name="T4" fmla="*/ 188913 w 198"/>
                <a:gd name="T5" fmla="*/ 388938 h 334"/>
                <a:gd name="T6" fmla="*/ 136525 w 198"/>
                <a:gd name="T7" fmla="*/ 388938 h 334"/>
                <a:gd name="T8" fmla="*/ 115888 w 198"/>
                <a:gd name="T9" fmla="*/ 530225 h 334"/>
                <a:gd name="T10" fmla="*/ 0 w 198"/>
                <a:gd name="T11" fmla="*/ 530225 h 334"/>
                <a:gd name="T12" fmla="*/ 84138 w 198"/>
                <a:gd name="T13" fmla="*/ 0 h 334"/>
                <a:gd name="T14" fmla="*/ 230188 w 198"/>
                <a:gd name="T15" fmla="*/ 0 h 334"/>
                <a:gd name="T16" fmla="*/ 314325 w 198"/>
                <a:gd name="T17" fmla="*/ 530225 h 334"/>
                <a:gd name="T18" fmla="*/ 177800 w 198"/>
                <a:gd name="T19" fmla="*/ 314325 h 334"/>
                <a:gd name="T20" fmla="*/ 157163 w 198"/>
                <a:gd name="T21" fmla="*/ 150813 h 334"/>
                <a:gd name="T22" fmla="*/ 146050 w 198"/>
                <a:gd name="T23" fmla="*/ 314325 h 334"/>
                <a:gd name="T24" fmla="*/ 177800 w 198"/>
                <a:gd name="T25" fmla="*/ 314325 h 33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8"/>
                <a:gd name="T40" fmla="*/ 0 h 334"/>
                <a:gd name="T41" fmla="*/ 198 w 198"/>
                <a:gd name="T42" fmla="*/ 334 h 33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8" h="334">
                  <a:moveTo>
                    <a:pt x="198" y="334"/>
                  </a:moveTo>
                  <a:lnTo>
                    <a:pt x="132" y="334"/>
                  </a:lnTo>
                  <a:lnTo>
                    <a:pt x="119" y="245"/>
                  </a:lnTo>
                  <a:lnTo>
                    <a:pt x="86" y="245"/>
                  </a:lnTo>
                  <a:lnTo>
                    <a:pt x="73" y="334"/>
                  </a:lnTo>
                  <a:lnTo>
                    <a:pt x="0" y="334"/>
                  </a:lnTo>
                  <a:lnTo>
                    <a:pt x="53" y="0"/>
                  </a:lnTo>
                  <a:lnTo>
                    <a:pt x="145" y="0"/>
                  </a:lnTo>
                  <a:lnTo>
                    <a:pt x="198" y="334"/>
                  </a:lnTo>
                  <a:close/>
                  <a:moveTo>
                    <a:pt x="112" y="198"/>
                  </a:moveTo>
                  <a:lnTo>
                    <a:pt x="99" y="95"/>
                  </a:lnTo>
                  <a:lnTo>
                    <a:pt x="92" y="198"/>
                  </a:lnTo>
                  <a:lnTo>
                    <a:pt x="112" y="1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5" name="Freeform 8"/>
            <p:cNvSpPr>
              <a:spLocks noEditPoints="1" noChangeArrowheads="1"/>
            </p:cNvSpPr>
            <p:nvPr/>
          </p:nvSpPr>
          <p:spPr bwMode="auto">
            <a:xfrm>
              <a:off x="858838" y="11113"/>
              <a:ext cx="282575" cy="530225"/>
            </a:xfrm>
            <a:custGeom>
              <a:avLst/>
              <a:gdLst>
                <a:gd name="T0" fmla="*/ 282575 w 27"/>
                <a:gd name="T1" fmla="*/ 530225 h 49"/>
                <a:gd name="T2" fmla="*/ 167452 w 27"/>
                <a:gd name="T3" fmla="*/ 530225 h 49"/>
                <a:gd name="T4" fmla="*/ 146520 w 27"/>
                <a:gd name="T5" fmla="*/ 400374 h 49"/>
                <a:gd name="T6" fmla="*/ 146520 w 27"/>
                <a:gd name="T7" fmla="*/ 400374 h 49"/>
                <a:gd name="T8" fmla="*/ 146520 w 27"/>
                <a:gd name="T9" fmla="*/ 367911 h 49"/>
                <a:gd name="T10" fmla="*/ 146520 w 27"/>
                <a:gd name="T11" fmla="*/ 302986 h 49"/>
                <a:gd name="T12" fmla="*/ 115123 w 27"/>
                <a:gd name="T13" fmla="*/ 270523 h 49"/>
                <a:gd name="T14" fmla="*/ 115123 w 27"/>
                <a:gd name="T15" fmla="*/ 530225 h 49"/>
                <a:gd name="T16" fmla="*/ 0 w 27"/>
                <a:gd name="T17" fmla="*/ 530225 h 49"/>
                <a:gd name="T18" fmla="*/ 0 w 27"/>
                <a:gd name="T19" fmla="*/ 0 h 49"/>
                <a:gd name="T20" fmla="*/ 136055 w 27"/>
                <a:gd name="T21" fmla="*/ 0 h 49"/>
                <a:gd name="T22" fmla="*/ 219781 w 27"/>
                <a:gd name="T23" fmla="*/ 21642 h 49"/>
                <a:gd name="T24" fmla="*/ 261644 w 27"/>
                <a:gd name="T25" fmla="*/ 86567 h 49"/>
                <a:gd name="T26" fmla="*/ 261644 w 27"/>
                <a:gd name="T27" fmla="*/ 151493 h 49"/>
                <a:gd name="T28" fmla="*/ 188383 w 27"/>
                <a:gd name="T29" fmla="*/ 238060 h 49"/>
                <a:gd name="T30" fmla="*/ 261644 w 27"/>
                <a:gd name="T31" fmla="*/ 324628 h 49"/>
                <a:gd name="T32" fmla="*/ 261644 w 27"/>
                <a:gd name="T33" fmla="*/ 389553 h 49"/>
                <a:gd name="T34" fmla="*/ 282575 w 27"/>
                <a:gd name="T35" fmla="*/ 530225 h 49"/>
                <a:gd name="T36" fmla="*/ 146520 w 27"/>
                <a:gd name="T37" fmla="*/ 183956 h 49"/>
                <a:gd name="T38" fmla="*/ 146520 w 27"/>
                <a:gd name="T39" fmla="*/ 97388 h 49"/>
                <a:gd name="T40" fmla="*/ 115123 w 27"/>
                <a:gd name="T41" fmla="*/ 64926 h 49"/>
                <a:gd name="T42" fmla="*/ 115123 w 27"/>
                <a:gd name="T43" fmla="*/ 205597 h 49"/>
                <a:gd name="T44" fmla="*/ 146520 w 27"/>
                <a:gd name="T45" fmla="*/ 183956 h 4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7"/>
                <a:gd name="T70" fmla="*/ 0 h 49"/>
                <a:gd name="T71" fmla="*/ 27 w 27"/>
                <a:gd name="T72" fmla="*/ 49 h 4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7" h="49">
                  <a:moveTo>
                    <a:pt x="2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5" y="48"/>
                    <a:pt x="14" y="44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0"/>
                    <a:pt x="14" y="28"/>
                    <a:pt x="14" y="28"/>
                  </a:cubicBezTo>
                  <a:cubicBezTo>
                    <a:pt x="14" y="26"/>
                    <a:pt x="13" y="25"/>
                    <a:pt x="11" y="25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19" y="0"/>
                    <a:pt x="21" y="2"/>
                  </a:cubicBezTo>
                  <a:cubicBezTo>
                    <a:pt x="24" y="3"/>
                    <a:pt x="25" y="5"/>
                    <a:pt x="25" y="8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8"/>
                    <a:pt x="23" y="21"/>
                    <a:pt x="18" y="22"/>
                  </a:cubicBezTo>
                  <a:cubicBezTo>
                    <a:pt x="23" y="23"/>
                    <a:pt x="25" y="26"/>
                    <a:pt x="25" y="30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43"/>
                    <a:pt x="25" y="48"/>
                    <a:pt x="27" y="49"/>
                  </a:cubicBezTo>
                  <a:close/>
                  <a:moveTo>
                    <a:pt x="14" y="17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7"/>
                    <a:pt x="13" y="6"/>
                    <a:pt x="11" y="6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4" y="18"/>
                    <a:pt x="14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6" name="Freeform 9"/>
            <p:cNvSpPr>
              <a:spLocks noChangeArrowheads="1"/>
            </p:cNvSpPr>
            <p:nvPr/>
          </p:nvSpPr>
          <p:spPr bwMode="auto">
            <a:xfrm>
              <a:off x="1152526" y="11113"/>
              <a:ext cx="241300" cy="530225"/>
            </a:xfrm>
            <a:custGeom>
              <a:avLst/>
              <a:gdLst>
                <a:gd name="T0" fmla="*/ 241300 w 152"/>
                <a:gd name="T1" fmla="*/ 65088 h 334"/>
                <a:gd name="T2" fmla="*/ 177800 w 152"/>
                <a:gd name="T3" fmla="*/ 65088 h 334"/>
                <a:gd name="T4" fmla="*/ 177800 w 152"/>
                <a:gd name="T5" fmla="*/ 530225 h 334"/>
                <a:gd name="T6" fmla="*/ 63500 w 152"/>
                <a:gd name="T7" fmla="*/ 530225 h 334"/>
                <a:gd name="T8" fmla="*/ 63500 w 152"/>
                <a:gd name="T9" fmla="*/ 65088 h 334"/>
                <a:gd name="T10" fmla="*/ 0 w 152"/>
                <a:gd name="T11" fmla="*/ 65088 h 334"/>
                <a:gd name="T12" fmla="*/ 0 w 152"/>
                <a:gd name="T13" fmla="*/ 0 h 334"/>
                <a:gd name="T14" fmla="*/ 241300 w 152"/>
                <a:gd name="T15" fmla="*/ 0 h 334"/>
                <a:gd name="T16" fmla="*/ 241300 w 152"/>
                <a:gd name="T17" fmla="*/ 65088 h 3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2"/>
                <a:gd name="T28" fmla="*/ 0 h 334"/>
                <a:gd name="T29" fmla="*/ 152 w 152"/>
                <a:gd name="T30" fmla="*/ 334 h 3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2" h="334">
                  <a:moveTo>
                    <a:pt x="152" y="41"/>
                  </a:moveTo>
                  <a:lnTo>
                    <a:pt x="112" y="41"/>
                  </a:lnTo>
                  <a:lnTo>
                    <a:pt x="112" y="334"/>
                  </a:lnTo>
                  <a:lnTo>
                    <a:pt x="40" y="334"/>
                  </a:lnTo>
                  <a:lnTo>
                    <a:pt x="4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152" y="0"/>
                  </a:lnTo>
                  <a:lnTo>
                    <a:pt x="152" y="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2" name="组合 12"/>
          <p:cNvGrpSpPr>
            <a:grpSpLocks/>
          </p:cNvGrpSpPr>
          <p:nvPr/>
        </p:nvGrpSpPr>
        <p:grpSpPr bwMode="auto">
          <a:xfrm>
            <a:off x="8524875" y="5964238"/>
            <a:ext cx="1471613" cy="590550"/>
            <a:chOff x="0" y="0"/>
            <a:chExt cx="1471612" cy="590551"/>
          </a:xfrm>
        </p:grpSpPr>
        <p:sp>
          <p:nvSpPr>
            <p:cNvPr id="7196" name="Freeform 13"/>
            <p:cNvSpPr>
              <a:spLocks noChangeArrowheads="1"/>
            </p:cNvSpPr>
            <p:nvPr/>
          </p:nvSpPr>
          <p:spPr bwMode="auto">
            <a:xfrm>
              <a:off x="0" y="11113"/>
              <a:ext cx="239713" cy="579438"/>
            </a:xfrm>
            <a:custGeom>
              <a:avLst/>
              <a:gdLst>
                <a:gd name="T0" fmla="*/ 239713 w 151"/>
                <a:gd name="T1" fmla="*/ 71438 h 365"/>
                <a:gd name="T2" fmla="*/ 125413 w 151"/>
                <a:gd name="T3" fmla="*/ 71438 h 365"/>
                <a:gd name="T4" fmla="*/ 125413 w 151"/>
                <a:gd name="T5" fmla="*/ 223838 h 365"/>
                <a:gd name="T6" fmla="*/ 228600 w 151"/>
                <a:gd name="T7" fmla="*/ 223838 h 365"/>
                <a:gd name="T8" fmla="*/ 228600 w 151"/>
                <a:gd name="T9" fmla="*/ 295275 h 365"/>
                <a:gd name="T10" fmla="*/ 125413 w 151"/>
                <a:gd name="T11" fmla="*/ 295275 h 365"/>
                <a:gd name="T12" fmla="*/ 125413 w 151"/>
                <a:gd name="T13" fmla="*/ 579438 h 365"/>
                <a:gd name="T14" fmla="*/ 0 w 151"/>
                <a:gd name="T15" fmla="*/ 579438 h 365"/>
                <a:gd name="T16" fmla="*/ 0 w 151"/>
                <a:gd name="T17" fmla="*/ 0 h 365"/>
                <a:gd name="T18" fmla="*/ 239713 w 151"/>
                <a:gd name="T19" fmla="*/ 0 h 365"/>
                <a:gd name="T20" fmla="*/ 239713 w 151"/>
                <a:gd name="T21" fmla="*/ 71438 h 3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1"/>
                <a:gd name="T34" fmla="*/ 0 h 365"/>
                <a:gd name="T35" fmla="*/ 151 w 151"/>
                <a:gd name="T36" fmla="*/ 365 h 36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1" h="365">
                  <a:moveTo>
                    <a:pt x="151" y="45"/>
                  </a:moveTo>
                  <a:lnTo>
                    <a:pt x="79" y="45"/>
                  </a:lnTo>
                  <a:lnTo>
                    <a:pt x="79" y="141"/>
                  </a:lnTo>
                  <a:lnTo>
                    <a:pt x="144" y="141"/>
                  </a:lnTo>
                  <a:lnTo>
                    <a:pt x="144" y="186"/>
                  </a:lnTo>
                  <a:lnTo>
                    <a:pt x="79" y="186"/>
                  </a:lnTo>
                  <a:lnTo>
                    <a:pt x="79" y="365"/>
                  </a:lnTo>
                  <a:lnTo>
                    <a:pt x="0" y="365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7" name="Rectangle 14"/>
            <p:cNvSpPr>
              <a:spLocks noChangeArrowheads="1"/>
            </p:cNvSpPr>
            <p:nvPr/>
          </p:nvSpPr>
          <p:spPr bwMode="auto">
            <a:xfrm>
              <a:off x="250825" y="11113"/>
              <a:ext cx="125413" cy="5794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198" name="Freeform 15"/>
            <p:cNvSpPr>
              <a:spLocks noChangeArrowheads="1"/>
            </p:cNvSpPr>
            <p:nvPr/>
          </p:nvSpPr>
          <p:spPr bwMode="auto">
            <a:xfrm>
              <a:off x="400050" y="11113"/>
              <a:ext cx="319088" cy="579438"/>
            </a:xfrm>
            <a:custGeom>
              <a:avLst/>
              <a:gdLst>
                <a:gd name="T0" fmla="*/ 319088 w 201"/>
                <a:gd name="T1" fmla="*/ 579438 h 365"/>
                <a:gd name="T2" fmla="*/ 193675 w 201"/>
                <a:gd name="T3" fmla="*/ 579438 h 365"/>
                <a:gd name="T4" fmla="*/ 101600 w 201"/>
                <a:gd name="T5" fmla="*/ 260350 h 365"/>
                <a:gd name="T6" fmla="*/ 101600 w 201"/>
                <a:gd name="T7" fmla="*/ 579438 h 365"/>
                <a:gd name="T8" fmla="*/ 0 w 201"/>
                <a:gd name="T9" fmla="*/ 579438 h 365"/>
                <a:gd name="T10" fmla="*/ 0 w 201"/>
                <a:gd name="T11" fmla="*/ 0 h 365"/>
                <a:gd name="T12" fmla="*/ 136525 w 201"/>
                <a:gd name="T13" fmla="*/ 0 h 365"/>
                <a:gd name="T14" fmla="*/ 215900 w 201"/>
                <a:gd name="T15" fmla="*/ 260350 h 365"/>
                <a:gd name="T16" fmla="*/ 215900 w 201"/>
                <a:gd name="T17" fmla="*/ 0 h 365"/>
                <a:gd name="T18" fmla="*/ 319088 w 201"/>
                <a:gd name="T19" fmla="*/ 0 h 365"/>
                <a:gd name="T20" fmla="*/ 319088 w 201"/>
                <a:gd name="T21" fmla="*/ 579438 h 3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1"/>
                <a:gd name="T34" fmla="*/ 0 h 365"/>
                <a:gd name="T35" fmla="*/ 201 w 201"/>
                <a:gd name="T36" fmla="*/ 365 h 36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1" h="365">
                  <a:moveTo>
                    <a:pt x="201" y="365"/>
                  </a:moveTo>
                  <a:lnTo>
                    <a:pt x="122" y="365"/>
                  </a:lnTo>
                  <a:lnTo>
                    <a:pt x="64" y="164"/>
                  </a:lnTo>
                  <a:lnTo>
                    <a:pt x="64" y="365"/>
                  </a:lnTo>
                  <a:lnTo>
                    <a:pt x="0" y="365"/>
                  </a:lnTo>
                  <a:lnTo>
                    <a:pt x="0" y="0"/>
                  </a:lnTo>
                  <a:lnTo>
                    <a:pt x="86" y="0"/>
                  </a:lnTo>
                  <a:lnTo>
                    <a:pt x="136" y="164"/>
                  </a:lnTo>
                  <a:lnTo>
                    <a:pt x="136" y="0"/>
                  </a:lnTo>
                  <a:lnTo>
                    <a:pt x="201" y="0"/>
                  </a:lnTo>
                  <a:lnTo>
                    <a:pt x="201" y="3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9" name="Rectangle 16"/>
            <p:cNvSpPr>
              <a:spLocks noChangeArrowheads="1"/>
            </p:cNvSpPr>
            <p:nvPr/>
          </p:nvSpPr>
          <p:spPr bwMode="auto">
            <a:xfrm>
              <a:off x="741362" y="11113"/>
              <a:ext cx="125413" cy="5794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7200" name="Freeform 17"/>
            <p:cNvSpPr>
              <a:spLocks noChangeArrowheads="1"/>
            </p:cNvSpPr>
            <p:nvPr/>
          </p:nvSpPr>
          <p:spPr bwMode="auto">
            <a:xfrm>
              <a:off x="890587" y="0"/>
              <a:ext cx="273050" cy="590550"/>
            </a:xfrm>
            <a:custGeom>
              <a:avLst/>
              <a:gdLst>
                <a:gd name="T0" fmla="*/ 0 w 24"/>
                <a:gd name="T1" fmla="*/ 354330 h 50"/>
                <a:gd name="T2" fmla="*/ 113771 w 24"/>
                <a:gd name="T3" fmla="*/ 354330 h 50"/>
                <a:gd name="T4" fmla="*/ 113771 w 24"/>
                <a:gd name="T5" fmla="*/ 484251 h 50"/>
                <a:gd name="T6" fmla="*/ 136525 w 24"/>
                <a:gd name="T7" fmla="*/ 507873 h 50"/>
                <a:gd name="T8" fmla="*/ 159279 w 24"/>
                <a:gd name="T9" fmla="*/ 484251 h 50"/>
                <a:gd name="T10" fmla="*/ 159279 w 24"/>
                <a:gd name="T11" fmla="*/ 413385 h 50"/>
                <a:gd name="T12" fmla="*/ 113771 w 24"/>
                <a:gd name="T13" fmla="*/ 342519 h 50"/>
                <a:gd name="T14" fmla="*/ 11377 w 24"/>
                <a:gd name="T15" fmla="*/ 236220 h 50"/>
                <a:gd name="T16" fmla="*/ 0 w 24"/>
                <a:gd name="T17" fmla="*/ 177165 h 50"/>
                <a:gd name="T18" fmla="*/ 0 w 24"/>
                <a:gd name="T19" fmla="*/ 118110 h 50"/>
                <a:gd name="T20" fmla="*/ 136525 w 24"/>
                <a:gd name="T21" fmla="*/ 0 h 50"/>
                <a:gd name="T22" fmla="*/ 261673 w 24"/>
                <a:gd name="T23" fmla="*/ 106299 h 50"/>
                <a:gd name="T24" fmla="*/ 261673 w 24"/>
                <a:gd name="T25" fmla="*/ 200787 h 50"/>
                <a:gd name="T26" fmla="*/ 159279 w 24"/>
                <a:gd name="T27" fmla="*/ 200787 h 50"/>
                <a:gd name="T28" fmla="*/ 159279 w 24"/>
                <a:gd name="T29" fmla="*/ 94488 h 50"/>
                <a:gd name="T30" fmla="*/ 136525 w 24"/>
                <a:gd name="T31" fmla="*/ 82677 h 50"/>
                <a:gd name="T32" fmla="*/ 113771 w 24"/>
                <a:gd name="T33" fmla="*/ 118110 h 50"/>
                <a:gd name="T34" fmla="*/ 113771 w 24"/>
                <a:gd name="T35" fmla="*/ 153543 h 50"/>
                <a:gd name="T36" fmla="*/ 159279 w 24"/>
                <a:gd name="T37" fmla="*/ 224409 h 50"/>
                <a:gd name="T38" fmla="*/ 261673 w 24"/>
                <a:gd name="T39" fmla="*/ 330708 h 50"/>
                <a:gd name="T40" fmla="*/ 273050 w 24"/>
                <a:gd name="T41" fmla="*/ 401574 h 50"/>
                <a:gd name="T42" fmla="*/ 273050 w 24"/>
                <a:gd name="T43" fmla="*/ 472440 h 50"/>
                <a:gd name="T44" fmla="*/ 136525 w 24"/>
                <a:gd name="T45" fmla="*/ 590550 h 50"/>
                <a:gd name="T46" fmla="*/ 0 w 24"/>
                <a:gd name="T47" fmla="*/ 484251 h 50"/>
                <a:gd name="T48" fmla="*/ 0 w 24"/>
                <a:gd name="T49" fmla="*/ 354330 h 5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4"/>
                <a:gd name="T76" fmla="*/ 0 h 50"/>
                <a:gd name="T77" fmla="*/ 24 w 24"/>
                <a:gd name="T78" fmla="*/ 50 h 5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4" h="50">
                  <a:moveTo>
                    <a:pt x="0" y="30"/>
                  </a:moveTo>
                  <a:cubicBezTo>
                    <a:pt x="10" y="30"/>
                    <a:pt x="10" y="30"/>
                    <a:pt x="10" y="30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2"/>
                    <a:pt x="10" y="43"/>
                    <a:pt x="12" y="43"/>
                  </a:cubicBezTo>
                  <a:cubicBezTo>
                    <a:pt x="13" y="43"/>
                    <a:pt x="14" y="42"/>
                    <a:pt x="14" y="41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4"/>
                    <a:pt x="12" y="32"/>
                    <a:pt x="10" y="29"/>
                  </a:cubicBezTo>
                  <a:cubicBezTo>
                    <a:pt x="5" y="25"/>
                    <a:pt x="3" y="22"/>
                    <a:pt x="1" y="20"/>
                  </a:cubicBezTo>
                  <a:cubicBezTo>
                    <a:pt x="0" y="19"/>
                    <a:pt x="0" y="17"/>
                    <a:pt x="0" y="1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3"/>
                    <a:pt x="4" y="0"/>
                    <a:pt x="12" y="0"/>
                  </a:cubicBezTo>
                  <a:cubicBezTo>
                    <a:pt x="20" y="0"/>
                    <a:pt x="23" y="3"/>
                    <a:pt x="23" y="9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1" y="7"/>
                    <a:pt x="10" y="8"/>
                    <a:pt x="10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5"/>
                    <a:pt x="11" y="17"/>
                    <a:pt x="14" y="19"/>
                  </a:cubicBezTo>
                  <a:cubicBezTo>
                    <a:pt x="18" y="23"/>
                    <a:pt x="21" y="27"/>
                    <a:pt x="23" y="28"/>
                  </a:cubicBezTo>
                  <a:cubicBezTo>
                    <a:pt x="24" y="30"/>
                    <a:pt x="24" y="32"/>
                    <a:pt x="24" y="34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7"/>
                    <a:pt x="20" y="50"/>
                    <a:pt x="12" y="50"/>
                  </a:cubicBezTo>
                  <a:cubicBezTo>
                    <a:pt x="4" y="50"/>
                    <a:pt x="0" y="47"/>
                    <a:pt x="0" y="41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1" name="Freeform 18"/>
            <p:cNvSpPr>
              <a:spLocks noChangeArrowheads="1"/>
            </p:cNvSpPr>
            <p:nvPr/>
          </p:nvSpPr>
          <p:spPr bwMode="auto">
            <a:xfrm>
              <a:off x="1185862" y="11113"/>
              <a:ext cx="285750" cy="579438"/>
            </a:xfrm>
            <a:custGeom>
              <a:avLst/>
              <a:gdLst>
                <a:gd name="T0" fmla="*/ 285750 w 180"/>
                <a:gd name="T1" fmla="*/ 579438 h 365"/>
                <a:gd name="T2" fmla="*/ 160338 w 180"/>
                <a:gd name="T3" fmla="*/ 579438 h 365"/>
                <a:gd name="T4" fmla="*/ 160338 w 180"/>
                <a:gd name="T5" fmla="*/ 295275 h 365"/>
                <a:gd name="T6" fmla="*/ 125413 w 180"/>
                <a:gd name="T7" fmla="*/ 295275 h 365"/>
                <a:gd name="T8" fmla="*/ 125413 w 180"/>
                <a:gd name="T9" fmla="*/ 579438 h 365"/>
                <a:gd name="T10" fmla="*/ 0 w 180"/>
                <a:gd name="T11" fmla="*/ 579438 h 365"/>
                <a:gd name="T12" fmla="*/ 0 w 180"/>
                <a:gd name="T13" fmla="*/ 0 h 365"/>
                <a:gd name="T14" fmla="*/ 125413 w 180"/>
                <a:gd name="T15" fmla="*/ 0 h 365"/>
                <a:gd name="T16" fmla="*/ 125413 w 180"/>
                <a:gd name="T17" fmla="*/ 223838 h 365"/>
                <a:gd name="T18" fmla="*/ 160338 w 180"/>
                <a:gd name="T19" fmla="*/ 223838 h 365"/>
                <a:gd name="T20" fmla="*/ 160338 w 180"/>
                <a:gd name="T21" fmla="*/ 0 h 365"/>
                <a:gd name="T22" fmla="*/ 285750 w 180"/>
                <a:gd name="T23" fmla="*/ 0 h 365"/>
                <a:gd name="T24" fmla="*/ 285750 w 180"/>
                <a:gd name="T25" fmla="*/ 579438 h 3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80"/>
                <a:gd name="T40" fmla="*/ 0 h 365"/>
                <a:gd name="T41" fmla="*/ 180 w 180"/>
                <a:gd name="T42" fmla="*/ 365 h 36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80" h="365">
                  <a:moveTo>
                    <a:pt x="180" y="365"/>
                  </a:moveTo>
                  <a:lnTo>
                    <a:pt x="101" y="365"/>
                  </a:lnTo>
                  <a:lnTo>
                    <a:pt x="101" y="186"/>
                  </a:lnTo>
                  <a:lnTo>
                    <a:pt x="79" y="186"/>
                  </a:lnTo>
                  <a:lnTo>
                    <a:pt x="79" y="365"/>
                  </a:lnTo>
                  <a:lnTo>
                    <a:pt x="0" y="365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141"/>
                  </a:lnTo>
                  <a:lnTo>
                    <a:pt x="101" y="141"/>
                  </a:lnTo>
                  <a:lnTo>
                    <a:pt x="101" y="0"/>
                  </a:lnTo>
                  <a:lnTo>
                    <a:pt x="180" y="0"/>
                  </a:lnTo>
                  <a:lnTo>
                    <a:pt x="180" y="3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7173" name="图片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638" y="803275"/>
            <a:ext cx="871537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图片 2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3350" y="2201863"/>
            <a:ext cx="86677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图片 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7388" y="3500438"/>
            <a:ext cx="823912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图片 2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850" y="4987925"/>
            <a:ext cx="8032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7" name="文本框 23"/>
          <p:cNvSpPr>
            <a:spLocks noChangeArrowheads="1"/>
          </p:cNvSpPr>
          <p:nvPr/>
        </p:nvSpPr>
        <p:spPr bwMode="auto">
          <a:xfrm>
            <a:off x="7423150" y="1111250"/>
            <a:ext cx="488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445862"/>
                </a:solidFill>
                <a:latin typeface="Calibri" pitchFamily="34" charset="0"/>
                <a:sym typeface="Calibri" pitchFamily="34" charset="0"/>
              </a:rPr>
              <a:t>A</a:t>
            </a:r>
            <a:endParaRPr lang="zh-CN" altLang="en-US" sz="3200" b="1">
              <a:solidFill>
                <a:srgbClr val="445862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178" name="文本框 24"/>
          <p:cNvSpPr>
            <a:spLocks noChangeArrowheads="1"/>
          </p:cNvSpPr>
          <p:nvPr/>
        </p:nvSpPr>
        <p:spPr bwMode="auto">
          <a:xfrm>
            <a:off x="4165600" y="2505075"/>
            <a:ext cx="4889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445862"/>
                </a:solidFill>
                <a:latin typeface="Calibri" pitchFamily="34" charset="0"/>
                <a:sym typeface="Calibri" pitchFamily="34" charset="0"/>
              </a:rPr>
              <a:t>B</a:t>
            </a:r>
            <a:endParaRPr lang="zh-CN" altLang="en-US" sz="3200" b="1">
              <a:solidFill>
                <a:srgbClr val="445862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179" name="文本框 25"/>
          <p:cNvSpPr>
            <a:spLocks noChangeArrowheads="1"/>
          </p:cNvSpPr>
          <p:nvPr/>
        </p:nvSpPr>
        <p:spPr bwMode="auto">
          <a:xfrm>
            <a:off x="7435850" y="3910013"/>
            <a:ext cx="488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445862"/>
                </a:solidFill>
                <a:latin typeface="Calibri" pitchFamily="34" charset="0"/>
                <a:sym typeface="Calibri" pitchFamily="34" charset="0"/>
              </a:rPr>
              <a:t>C</a:t>
            </a:r>
            <a:endParaRPr lang="zh-CN" altLang="en-US" sz="3200" b="1">
              <a:solidFill>
                <a:srgbClr val="445862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180" name="文本框 26"/>
          <p:cNvSpPr>
            <a:spLocks noChangeArrowheads="1"/>
          </p:cNvSpPr>
          <p:nvPr/>
        </p:nvSpPr>
        <p:spPr bwMode="auto">
          <a:xfrm>
            <a:off x="4178300" y="5303838"/>
            <a:ext cx="488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445862"/>
                </a:solidFill>
                <a:latin typeface="Calibri" pitchFamily="34" charset="0"/>
                <a:sym typeface="Calibri" pitchFamily="34" charset="0"/>
              </a:rPr>
              <a:t>D</a:t>
            </a:r>
            <a:endParaRPr lang="zh-CN" altLang="en-US" sz="3200" b="1">
              <a:solidFill>
                <a:srgbClr val="445862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7181" name="组合 27"/>
          <p:cNvGrpSpPr>
            <a:grpSpLocks/>
          </p:cNvGrpSpPr>
          <p:nvPr/>
        </p:nvGrpSpPr>
        <p:grpSpPr bwMode="auto">
          <a:xfrm>
            <a:off x="8154988" y="2011363"/>
            <a:ext cx="1409700" cy="893762"/>
            <a:chOff x="0" y="0"/>
            <a:chExt cx="1409679" cy="894184"/>
          </a:xfrm>
        </p:grpSpPr>
        <p:sp>
          <p:nvSpPr>
            <p:cNvPr id="7194" name="文本框 28"/>
            <p:cNvSpPr>
              <a:spLocks noChangeArrowheads="1"/>
            </p:cNvSpPr>
            <p:nvPr/>
          </p:nvSpPr>
          <p:spPr bwMode="auto">
            <a:xfrm>
              <a:off x="225395" y="0"/>
              <a:ext cx="74089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FFFFFF"/>
                  </a:solidFill>
                  <a:latin typeface="Gungsuh" pitchFamily="18" charset="-127"/>
                  <a:ea typeface="Gungsuh" pitchFamily="18" charset="-127"/>
                  <a:sym typeface="Gungsuh" pitchFamily="18" charset="-127"/>
                </a:rPr>
                <a:t>01</a:t>
              </a:r>
              <a:endParaRPr lang="zh-CN" alt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95" name="文本框 29"/>
            <p:cNvSpPr>
              <a:spLocks noChangeArrowheads="1"/>
            </p:cNvSpPr>
            <p:nvPr/>
          </p:nvSpPr>
          <p:spPr bwMode="auto">
            <a:xfrm>
              <a:off x="0" y="494074"/>
              <a:ext cx="140967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输入观点</a:t>
              </a:r>
              <a:endParaRPr lang="zh-CN" altLang="en-US"/>
            </a:p>
          </p:txBody>
        </p:sp>
      </p:grpSp>
      <p:grpSp>
        <p:nvGrpSpPr>
          <p:cNvPr id="7182" name="组合 30"/>
          <p:cNvGrpSpPr>
            <a:grpSpLocks/>
          </p:cNvGrpSpPr>
          <p:nvPr/>
        </p:nvGrpSpPr>
        <p:grpSpPr bwMode="auto">
          <a:xfrm>
            <a:off x="8196263" y="4759325"/>
            <a:ext cx="1409700" cy="895350"/>
            <a:chOff x="0" y="0"/>
            <a:chExt cx="1409679" cy="894184"/>
          </a:xfrm>
        </p:grpSpPr>
        <p:sp>
          <p:nvSpPr>
            <p:cNvPr id="7192" name="文本框 31"/>
            <p:cNvSpPr>
              <a:spLocks noChangeArrowheads="1"/>
            </p:cNvSpPr>
            <p:nvPr/>
          </p:nvSpPr>
          <p:spPr bwMode="auto">
            <a:xfrm>
              <a:off x="225395" y="0"/>
              <a:ext cx="74089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FFFFFF"/>
                  </a:solidFill>
                  <a:latin typeface="Gungsuh" pitchFamily="18" charset="-127"/>
                  <a:ea typeface="Gungsuh" pitchFamily="18" charset="-127"/>
                  <a:sym typeface="Gungsuh" pitchFamily="18" charset="-127"/>
                </a:rPr>
                <a:t>03</a:t>
              </a:r>
              <a:endParaRPr lang="zh-CN" alt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93" name="文本框 32"/>
            <p:cNvSpPr>
              <a:spLocks noChangeArrowheads="1"/>
            </p:cNvSpPr>
            <p:nvPr/>
          </p:nvSpPr>
          <p:spPr bwMode="auto">
            <a:xfrm>
              <a:off x="0" y="494074"/>
              <a:ext cx="140967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输入观点</a:t>
              </a:r>
              <a:endParaRPr lang="zh-CN" altLang="en-US"/>
            </a:p>
          </p:txBody>
        </p:sp>
      </p:grpSp>
      <p:sp>
        <p:nvSpPr>
          <p:cNvPr id="7183" name="文本框 33"/>
          <p:cNvSpPr>
            <a:spLocks noChangeArrowheads="1"/>
          </p:cNvSpPr>
          <p:nvPr/>
        </p:nvSpPr>
        <p:spPr bwMode="auto">
          <a:xfrm>
            <a:off x="2828925" y="5948363"/>
            <a:ext cx="7413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FFFF"/>
                </a:solidFill>
                <a:latin typeface="Gungsuh" pitchFamily="18" charset="-127"/>
                <a:ea typeface="Gungsuh" pitchFamily="18" charset="-127"/>
                <a:sym typeface="Gungsuh" pitchFamily="18" charset="-127"/>
              </a:rPr>
              <a:t>04</a:t>
            </a:r>
            <a:endParaRPr lang="zh-CN" altLang="en-US" sz="2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84" name="文本框 34"/>
          <p:cNvSpPr>
            <a:spLocks noChangeArrowheads="1"/>
          </p:cNvSpPr>
          <p:nvPr/>
        </p:nvSpPr>
        <p:spPr bwMode="auto">
          <a:xfrm>
            <a:off x="2603500" y="6365875"/>
            <a:ext cx="14097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输入观点</a:t>
            </a:r>
            <a:endParaRPr lang="zh-CN" altLang="en-US"/>
          </a:p>
        </p:txBody>
      </p:sp>
      <p:grpSp>
        <p:nvGrpSpPr>
          <p:cNvPr id="7185" name="组合 35"/>
          <p:cNvGrpSpPr>
            <a:grpSpLocks/>
          </p:cNvGrpSpPr>
          <p:nvPr/>
        </p:nvGrpSpPr>
        <p:grpSpPr bwMode="auto">
          <a:xfrm>
            <a:off x="2578100" y="3403600"/>
            <a:ext cx="1409700" cy="893763"/>
            <a:chOff x="0" y="0"/>
            <a:chExt cx="1409679" cy="894184"/>
          </a:xfrm>
        </p:grpSpPr>
        <p:sp>
          <p:nvSpPr>
            <p:cNvPr id="7190" name="文本框 36"/>
            <p:cNvSpPr>
              <a:spLocks noChangeArrowheads="1"/>
            </p:cNvSpPr>
            <p:nvPr/>
          </p:nvSpPr>
          <p:spPr bwMode="auto">
            <a:xfrm>
              <a:off x="225395" y="0"/>
              <a:ext cx="74089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FFFFFF"/>
                  </a:solidFill>
                  <a:latin typeface="Gungsuh" pitchFamily="18" charset="-127"/>
                  <a:ea typeface="Gungsuh" pitchFamily="18" charset="-127"/>
                  <a:sym typeface="Gungsuh" pitchFamily="18" charset="-127"/>
                </a:rPr>
                <a:t>02</a:t>
              </a:r>
              <a:endParaRPr lang="zh-CN" alt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7191" name="文本框 37"/>
            <p:cNvSpPr>
              <a:spLocks noChangeArrowheads="1"/>
            </p:cNvSpPr>
            <p:nvPr/>
          </p:nvSpPr>
          <p:spPr bwMode="auto">
            <a:xfrm>
              <a:off x="0" y="494074"/>
              <a:ext cx="140967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输入观点</a:t>
              </a:r>
              <a:endParaRPr lang="zh-CN" altLang="en-US"/>
            </a:p>
          </p:txBody>
        </p:sp>
      </p:grpSp>
      <p:sp>
        <p:nvSpPr>
          <p:cNvPr id="7186" name="文本框 38"/>
          <p:cNvSpPr>
            <a:spLocks noChangeArrowheads="1"/>
          </p:cNvSpPr>
          <p:nvPr/>
        </p:nvSpPr>
        <p:spPr bwMode="auto">
          <a:xfrm>
            <a:off x="9391650" y="2219325"/>
            <a:ext cx="26860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模板，年轻的团队给您最有影响力的作品。带给您百分百的满意。</a:t>
            </a:r>
            <a:endParaRPr lang="zh-CN" altLang="en-US"/>
          </a:p>
        </p:txBody>
      </p:sp>
      <p:sp>
        <p:nvSpPr>
          <p:cNvPr id="7187" name="文本框 39"/>
          <p:cNvSpPr>
            <a:spLocks noChangeArrowheads="1"/>
          </p:cNvSpPr>
          <p:nvPr/>
        </p:nvSpPr>
        <p:spPr bwMode="auto">
          <a:xfrm>
            <a:off x="9442450" y="4891088"/>
            <a:ext cx="26860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模板，年轻的团队给您最有影响力的作品。带给您百分百的满意。</a:t>
            </a:r>
            <a:endParaRPr lang="zh-CN" altLang="en-US"/>
          </a:p>
        </p:txBody>
      </p:sp>
      <p:sp>
        <p:nvSpPr>
          <p:cNvPr id="7188" name="文本框 40"/>
          <p:cNvSpPr>
            <a:spLocks noChangeArrowheads="1"/>
          </p:cNvSpPr>
          <p:nvPr/>
        </p:nvSpPr>
        <p:spPr bwMode="auto">
          <a:xfrm>
            <a:off x="39688" y="3575050"/>
            <a:ext cx="26860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模板，年轻的团队给您最有影响力的作品。带给您百分百的满意。</a:t>
            </a:r>
            <a:endParaRPr lang="zh-CN" altLang="en-US"/>
          </a:p>
        </p:txBody>
      </p:sp>
      <p:sp>
        <p:nvSpPr>
          <p:cNvPr id="7189" name="文本框 41"/>
          <p:cNvSpPr>
            <a:spLocks noChangeArrowheads="1"/>
          </p:cNvSpPr>
          <p:nvPr/>
        </p:nvSpPr>
        <p:spPr bwMode="auto">
          <a:xfrm>
            <a:off x="88900" y="6130925"/>
            <a:ext cx="26860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模板，年轻的团队给您最有影响力的作品。带给您百分百的满意。</a:t>
            </a:r>
            <a:endParaRPr lang="zh-CN" altLang="en-US"/>
          </a:p>
        </p:txBody>
      </p:sp>
    </p:spTree>
  </p:cSld>
  <p:clrMapOvr>
    <a:masterClrMapping/>
  </p:clrMapOvr>
  <p:transition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7"/>
          <p:cNvSpPr>
            <a:spLocks noChangeArrowheads="1"/>
          </p:cNvSpPr>
          <p:nvPr/>
        </p:nvSpPr>
        <p:spPr bwMode="auto">
          <a:xfrm>
            <a:off x="4368800" y="1797050"/>
            <a:ext cx="3241675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0960" tIns="30480" rIns="60960" bIns="30480">
            <a:spAutoFit/>
          </a:bodyPr>
          <a:lstStyle/>
          <a:p>
            <a:r>
              <a:rPr lang="zh-CN" altLang="en-US" sz="3200" b="1">
                <a:solidFill>
                  <a:srgbClr val="30B5D9"/>
                </a:solidFill>
                <a:latin typeface="Open Sans" pitchFamily="2" charset="0"/>
                <a:ea typeface="微软雅黑" pitchFamily="34" charset="-122"/>
                <a:sym typeface="Open Sans" pitchFamily="2" charset="0"/>
              </a:rPr>
              <a:t>单击添加标题</a:t>
            </a:r>
          </a:p>
        </p:txBody>
      </p:sp>
      <p:sp>
        <p:nvSpPr>
          <p:cNvPr id="8195" name="Freeform 6"/>
          <p:cNvSpPr>
            <a:spLocks noEditPoints="1" noChangeArrowheads="1"/>
          </p:cNvSpPr>
          <p:nvPr/>
        </p:nvSpPr>
        <p:spPr bwMode="auto">
          <a:xfrm>
            <a:off x="2776538" y="1917700"/>
            <a:ext cx="779462" cy="776288"/>
          </a:xfrm>
          <a:custGeom>
            <a:avLst/>
            <a:gdLst>
              <a:gd name="T0" fmla="*/ 766788 w 123"/>
              <a:gd name="T1" fmla="*/ 378677 h 123"/>
              <a:gd name="T2" fmla="*/ 773125 w 123"/>
              <a:gd name="T3" fmla="*/ 321876 h 123"/>
              <a:gd name="T4" fmla="*/ 747777 w 123"/>
              <a:gd name="T5" fmla="*/ 271385 h 123"/>
              <a:gd name="T6" fmla="*/ 703417 w 123"/>
              <a:gd name="T7" fmla="*/ 258763 h 123"/>
              <a:gd name="T8" fmla="*/ 722428 w 123"/>
              <a:gd name="T9" fmla="*/ 189339 h 123"/>
              <a:gd name="T10" fmla="*/ 690743 w 123"/>
              <a:gd name="T11" fmla="*/ 145160 h 123"/>
              <a:gd name="T12" fmla="*/ 621035 w 123"/>
              <a:gd name="T13" fmla="*/ 138848 h 123"/>
              <a:gd name="T14" fmla="*/ 621035 w 123"/>
              <a:gd name="T15" fmla="*/ 88358 h 123"/>
              <a:gd name="T16" fmla="*/ 583012 w 123"/>
              <a:gd name="T17" fmla="*/ 50490 h 123"/>
              <a:gd name="T18" fmla="*/ 532316 w 123"/>
              <a:gd name="T19" fmla="*/ 37868 h 123"/>
              <a:gd name="T20" fmla="*/ 487956 w 123"/>
              <a:gd name="T21" fmla="*/ 63113 h 123"/>
              <a:gd name="T22" fmla="*/ 449933 w 123"/>
              <a:gd name="T23" fmla="*/ 6311 h 123"/>
              <a:gd name="T24" fmla="*/ 399237 w 123"/>
              <a:gd name="T25" fmla="*/ 0 h 123"/>
              <a:gd name="T26" fmla="*/ 348540 w 123"/>
              <a:gd name="T27" fmla="*/ 50490 h 123"/>
              <a:gd name="T28" fmla="*/ 310517 w 123"/>
              <a:gd name="T29" fmla="*/ 18934 h 123"/>
              <a:gd name="T30" fmla="*/ 253484 w 123"/>
              <a:gd name="T31" fmla="*/ 25245 h 123"/>
              <a:gd name="T32" fmla="*/ 209124 w 123"/>
              <a:gd name="T33" fmla="*/ 56802 h 123"/>
              <a:gd name="T34" fmla="*/ 202787 w 123"/>
              <a:gd name="T35" fmla="*/ 107292 h 123"/>
              <a:gd name="T36" fmla="*/ 133079 w 123"/>
              <a:gd name="T37" fmla="*/ 100981 h 123"/>
              <a:gd name="T38" fmla="*/ 95056 w 123"/>
              <a:gd name="T39" fmla="*/ 132537 h 123"/>
              <a:gd name="T40" fmla="*/ 101393 w 123"/>
              <a:gd name="T41" fmla="*/ 201961 h 123"/>
              <a:gd name="T42" fmla="*/ 50697 w 123"/>
              <a:gd name="T43" fmla="*/ 214584 h 123"/>
              <a:gd name="T44" fmla="*/ 19011 w 123"/>
              <a:gd name="T45" fmla="*/ 258763 h 123"/>
              <a:gd name="T46" fmla="*/ 19011 w 123"/>
              <a:gd name="T47" fmla="*/ 309253 h 123"/>
              <a:gd name="T48" fmla="*/ 50697 w 123"/>
              <a:gd name="T49" fmla="*/ 347121 h 123"/>
              <a:gd name="T50" fmla="*/ 0 w 123"/>
              <a:gd name="T51" fmla="*/ 397611 h 123"/>
              <a:gd name="T52" fmla="*/ 6337 w 123"/>
              <a:gd name="T53" fmla="*/ 448101 h 123"/>
              <a:gd name="T54" fmla="*/ 63371 w 123"/>
              <a:gd name="T55" fmla="*/ 492280 h 123"/>
              <a:gd name="T56" fmla="*/ 38023 w 123"/>
              <a:gd name="T57" fmla="*/ 530148 h 123"/>
              <a:gd name="T58" fmla="*/ 50697 w 123"/>
              <a:gd name="T59" fmla="*/ 586949 h 123"/>
              <a:gd name="T60" fmla="*/ 88719 w 123"/>
              <a:gd name="T61" fmla="*/ 624817 h 123"/>
              <a:gd name="T62" fmla="*/ 139416 w 123"/>
              <a:gd name="T63" fmla="*/ 618506 h 123"/>
              <a:gd name="T64" fmla="*/ 145753 w 123"/>
              <a:gd name="T65" fmla="*/ 694241 h 123"/>
              <a:gd name="T66" fmla="*/ 190113 w 123"/>
              <a:gd name="T67" fmla="*/ 719486 h 123"/>
              <a:gd name="T68" fmla="*/ 253484 w 123"/>
              <a:gd name="T69" fmla="*/ 700553 h 123"/>
              <a:gd name="T70" fmla="*/ 272495 w 123"/>
              <a:gd name="T71" fmla="*/ 751043 h 123"/>
              <a:gd name="T72" fmla="*/ 323192 w 123"/>
              <a:gd name="T73" fmla="*/ 776288 h 123"/>
              <a:gd name="T74" fmla="*/ 373888 w 123"/>
              <a:gd name="T75" fmla="*/ 769977 h 123"/>
              <a:gd name="T76" fmla="*/ 405574 w 123"/>
              <a:gd name="T77" fmla="*/ 725798 h 123"/>
              <a:gd name="T78" fmla="*/ 462608 w 123"/>
              <a:gd name="T79" fmla="*/ 769977 h 123"/>
              <a:gd name="T80" fmla="*/ 513304 w 123"/>
              <a:gd name="T81" fmla="*/ 757354 h 123"/>
              <a:gd name="T82" fmla="*/ 544990 w 123"/>
              <a:gd name="T83" fmla="*/ 694241 h 123"/>
              <a:gd name="T84" fmla="*/ 589349 w 123"/>
              <a:gd name="T85" fmla="*/ 713175 h 123"/>
              <a:gd name="T86" fmla="*/ 640046 w 123"/>
              <a:gd name="T87" fmla="*/ 687930 h 123"/>
              <a:gd name="T88" fmla="*/ 671731 w 123"/>
              <a:gd name="T89" fmla="*/ 643751 h 123"/>
              <a:gd name="T90" fmla="*/ 659057 w 123"/>
              <a:gd name="T91" fmla="*/ 593261 h 123"/>
              <a:gd name="T92" fmla="*/ 728765 w 123"/>
              <a:gd name="T93" fmla="*/ 574327 h 123"/>
              <a:gd name="T94" fmla="*/ 747777 w 123"/>
              <a:gd name="T95" fmla="*/ 530148 h 123"/>
              <a:gd name="T96" fmla="*/ 722428 w 123"/>
              <a:gd name="T97" fmla="*/ 467035 h 123"/>
              <a:gd name="T98" fmla="*/ 766788 w 123"/>
              <a:gd name="T99" fmla="*/ 441790 h 123"/>
              <a:gd name="T100" fmla="*/ 386562 w 123"/>
              <a:gd name="T101" fmla="*/ 700553 h 123"/>
              <a:gd name="T102" fmla="*/ 285169 w 123"/>
              <a:gd name="T103" fmla="*/ 681619 h 123"/>
              <a:gd name="T104" fmla="*/ 196450 w 123"/>
              <a:gd name="T105" fmla="*/ 631128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196" name="Freeform 7"/>
          <p:cNvSpPr>
            <a:spLocks noChangeArrowheads="1"/>
          </p:cNvSpPr>
          <p:nvPr/>
        </p:nvSpPr>
        <p:spPr bwMode="auto">
          <a:xfrm>
            <a:off x="1951038" y="4795838"/>
            <a:ext cx="817562" cy="814387"/>
          </a:xfrm>
          <a:custGeom>
            <a:avLst/>
            <a:gdLst>
              <a:gd name="T0" fmla="*/ 604901 w 173"/>
              <a:gd name="T1" fmla="*/ 762605 h 173"/>
              <a:gd name="T2" fmla="*/ 637982 w 173"/>
              <a:gd name="T3" fmla="*/ 729653 h 173"/>
              <a:gd name="T4" fmla="*/ 661611 w 173"/>
              <a:gd name="T5" fmla="*/ 710823 h 173"/>
              <a:gd name="T6" fmla="*/ 699417 w 173"/>
              <a:gd name="T7" fmla="*/ 687286 h 173"/>
              <a:gd name="T8" fmla="*/ 680514 w 173"/>
              <a:gd name="T9" fmla="*/ 635504 h 173"/>
              <a:gd name="T10" fmla="*/ 751401 w 173"/>
              <a:gd name="T11" fmla="*/ 626089 h 173"/>
              <a:gd name="T12" fmla="*/ 727772 w 173"/>
              <a:gd name="T13" fmla="*/ 560185 h 173"/>
              <a:gd name="T14" fmla="*/ 784481 w 173"/>
              <a:gd name="T15" fmla="*/ 555478 h 173"/>
              <a:gd name="T16" fmla="*/ 793933 w 173"/>
              <a:gd name="T17" fmla="*/ 508403 h 173"/>
              <a:gd name="T18" fmla="*/ 798659 w 173"/>
              <a:gd name="T19" fmla="*/ 480159 h 173"/>
              <a:gd name="T20" fmla="*/ 812836 w 173"/>
              <a:gd name="T21" fmla="*/ 433084 h 173"/>
              <a:gd name="T22" fmla="*/ 765578 w 173"/>
              <a:gd name="T23" fmla="*/ 404840 h 173"/>
              <a:gd name="T24" fmla="*/ 812836 w 173"/>
              <a:gd name="T25" fmla="*/ 353058 h 173"/>
              <a:gd name="T26" fmla="*/ 751401 w 173"/>
              <a:gd name="T27" fmla="*/ 320106 h 173"/>
              <a:gd name="T28" fmla="*/ 789207 w 173"/>
              <a:gd name="T29" fmla="*/ 277739 h 173"/>
              <a:gd name="T30" fmla="*/ 765578 w 173"/>
              <a:gd name="T31" fmla="*/ 235372 h 173"/>
              <a:gd name="T32" fmla="*/ 751401 w 173"/>
              <a:gd name="T33" fmla="*/ 211835 h 173"/>
              <a:gd name="T34" fmla="*/ 732498 w 173"/>
              <a:gd name="T35" fmla="*/ 169468 h 173"/>
              <a:gd name="T36" fmla="*/ 680514 w 173"/>
              <a:gd name="T37" fmla="*/ 178883 h 173"/>
              <a:gd name="T38" fmla="*/ 685240 w 173"/>
              <a:gd name="T39" fmla="*/ 103564 h 173"/>
              <a:gd name="T40" fmla="*/ 614353 w 173"/>
              <a:gd name="T41" fmla="*/ 117686 h 173"/>
              <a:gd name="T42" fmla="*/ 619079 w 173"/>
              <a:gd name="T43" fmla="*/ 61197 h 173"/>
              <a:gd name="T44" fmla="*/ 571821 w 173"/>
              <a:gd name="T45" fmla="*/ 47074 h 173"/>
              <a:gd name="T46" fmla="*/ 548192 w 173"/>
              <a:gd name="T47" fmla="*/ 37660 h 173"/>
              <a:gd name="T48" fmla="*/ 505660 w 173"/>
              <a:gd name="T49" fmla="*/ 14122 h 173"/>
              <a:gd name="T50" fmla="*/ 467853 w 173"/>
              <a:gd name="T51" fmla="*/ 56489 h 173"/>
              <a:gd name="T52" fmla="*/ 425321 w 173"/>
              <a:gd name="T53" fmla="*/ 0 h 173"/>
              <a:gd name="T54" fmla="*/ 378063 w 173"/>
              <a:gd name="T55" fmla="*/ 51782 h 173"/>
              <a:gd name="T56" fmla="*/ 344983 w 173"/>
              <a:gd name="T57" fmla="*/ 4707 h 173"/>
              <a:gd name="T58" fmla="*/ 302451 w 173"/>
              <a:gd name="T59" fmla="*/ 23537 h 173"/>
              <a:gd name="T60" fmla="*/ 274096 w 173"/>
              <a:gd name="T61" fmla="*/ 32952 h 173"/>
              <a:gd name="T62" fmla="*/ 226838 w 173"/>
              <a:gd name="T63" fmla="*/ 42367 h 173"/>
              <a:gd name="T64" fmla="*/ 226838 w 173"/>
              <a:gd name="T65" fmla="*/ 98856 h 173"/>
              <a:gd name="T66" fmla="*/ 155951 w 173"/>
              <a:gd name="T67" fmla="*/ 84734 h 173"/>
              <a:gd name="T68" fmla="*/ 155951 w 173"/>
              <a:gd name="T69" fmla="*/ 155345 h 173"/>
              <a:gd name="T70" fmla="*/ 103967 w 173"/>
              <a:gd name="T71" fmla="*/ 141223 h 173"/>
              <a:gd name="T72" fmla="*/ 80338 w 173"/>
              <a:gd name="T73" fmla="*/ 183590 h 173"/>
              <a:gd name="T74" fmla="*/ 66161 w 173"/>
              <a:gd name="T75" fmla="*/ 207127 h 173"/>
              <a:gd name="T76" fmla="*/ 37806 w 173"/>
              <a:gd name="T77" fmla="*/ 244787 h 173"/>
              <a:gd name="T78" fmla="*/ 70887 w 173"/>
              <a:gd name="T79" fmla="*/ 287154 h 173"/>
              <a:gd name="T80" fmla="*/ 9452 w 173"/>
              <a:gd name="T81" fmla="*/ 320106 h 173"/>
              <a:gd name="T82" fmla="*/ 51984 w 173"/>
              <a:gd name="T83" fmla="*/ 371888 h 173"/>
              <a:gd name="T84" fmla="*/ 0 w 173"/>
              <a:gd name="T85" fmla="*/ 400132 h 173"/>
              <a:gd name="T86" fmla="*/ 14177 w 173"/>
              <a:gd name="T87" fmla="*/ 447207 h 173"/>
              <a:gd name="T88" fmla="*/ 14177 w 173"/>
              <a:gd name="T89" fmla="*/ 475451 h 173"/>
              <a:gd name="T90" fmla="*/ 18903 w 173"/>
              <a:gd name="T91" fmla="*/ 522526 h 173"/>
              <a:gd name="T92" fmla="*/ 75613 w 173"/>
              <a:gd name="T93" fmla="*/ 531941 h 173"/>
              <a:gd name="T94" fmla="*/ 42532 w 173"/>
              <a:gd name="T95" fmla="*/ 597845 h 173"/>
              <a:gd name="T96" fmla="*/ 113419 w 173"/>
              <a:gd name="T97" fmla="*/ 607260 h 173"/>
              <a:gd name="T98" fmla="*/ 89790 w 173"/>
              <a:gd name="T99" fmla="*/ 659042 h 173"/>
              <a:gd name="T100" fmla="*/ 127596 w 173"/>
              <a:gd name="T101" fmla="*/ 691994 h 173"/>
              <a:gd name="T102" fmla="*/ 151225 w 173"/>
              <a:gd name="T103" fmla="*/ 710823 h 173"/>
              <a:gd name="T104" fmla="*/ 179580 w 173"/>
              <a:gd name="T105" fmla="*/ 743775 h 173"/>
              <a:gd name="T106" fmla="*/ 231564 w 173"/>
              <a:gd name="T107" fmla="*/ 715531 h 173"/>
              <a:gd name="T108" fmla="*/ 250467 w 173"/>
              <a:gd name="T109" fmla="*/ 786142 h 173"/>
              <a:gd name="T110" fmla="*/ 311902 w 173"/>
              <a:gd name="T111" fmla="*/ 748483 h 173"/>
              <a:gd name="T112" fmla="*/ 330805 w 173"/>
              <a:gd name="T113" fmla="*/ 804972 h 173"/>
              <a:gd name="T114" fmla="*/ 378063 w 173"/>
              <a:gd name="T115" fmla="*/ 804972 h 173"/>
              <a:gd name="T116" fmla="*/ 406418 w 173"/>
              <a:gd name="T117" fmla="*/ 804972 h 173"/>
              <a:gd name="T118" fmla="*/ 448950 w 173"/>
              <a:gd name="T119" fmla="*/ 809680 h 173"/>
              <a:gd name="T120" fmla="*/ 472579 w 173"/>
              <a:gd name="T121" fmla="*/ 757898 h 173"/>
              <a:gd name="T122" fmla="*/ 529289 w 173"/>
              <a:gd name="T123" fmla="*/ 795557 h 173"/>
              <a:gd name="T124" fmla="*/ 557643 w 173"/>
              <a:gd name="T125" fmla="*/ 729653 h 17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73"/>
              <a:gd name="T190" fmla="*/ 0 h 173"/>
              <a:gd name="T191" fmla="*/ 173 w 173"/>
              <a:gd name="T192" fmla="*/ 173 h 17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73" h="173">
                <a:moveTo>
                  <a:pt x="122" y="163"/>
                </a:moveTo>
                <a:cubicBezTo>
                  <a:pt x="123" y="163"/>
                  <a:pt x="123" y="164"/>
                  <a:pt x="124" y="164"/>
                </a:cubicBezTo>
                <a:cubicBezTo>
                  <a:pt x="125" y="164"/>
                  <a:pt x="126" y="164"/>
                  <a:pt x="126" y="163"/>
                </a:cubicBezTo>
                <a:cubicBezTo>
                  <a:pt x="127" y="163"/>
                  <a:pt x="127" y="163"/>
                  <a:pt x="128" y="162"/>
                </a:cubicBezTo>
                <a:cubicBezTo>
                  <a:pt x="128" y="161"/>
                  <a:pt x="128" y="160"/>
                  <a:pt x="128" y="160"/>
                </a:cubicBezTo>
                <a:cubicBezTo>
                  <a:pt x="127" y="159"/>
                  <a:pt x="126" y="155"/>
                  <a:pt x="124" y="152"/>
                </a:cubicBezTo>
                <a:cubicBezTo>
                  <a:pt x="126" y="151"/>
                  <a:pt x="127" y="150"/>
                  <a:pt x="129" y="149"/>
                </a:cubicBezTo>
                <a:cubicBezTo>
                  <a:pt x="132" y="151"/>
                  <a:pt x="134" y="155"/>
                  <a:pt x="135" y="155"/>
                </a:cubicBezTo>
                <a:cubicBezTo>
                  <a:pt x="135" y="156"/>
                  <a:pt x="136" y="156"/>
                  <a:pt x="137" y="156"/>
                </a:cubicBezTo>
                <a:cubicBezTo>
                  <a:pt x="138" y="156"/>
                  <a:pt x="138" y="156"/>
                  <a:pt x="139" y="155"/>
                </a:cubicBezTo>
                <a:cubicBezTo>
                  <a:pt x="140" y="155"/>
                  <a:pt x="140" y="154"/>
                  <a:pt x="140" y="154"/>
                </a:cubicBezTo>
                <a:cubicBezTo>
                  <a:pt x="140" y="153"/>
                  <a:pt x="140" y="152"/>
                  <a:pt x="140" y="151"/>
                </a:cubicBezTo>
                <a:cubicBezTo>
                  <a:pt x="139" y="151"/>
                  <a:pt x="137" y="147"/>
                  <a:pt x="135" y="144"/>
                </a:cubicBezTo>
                <a:cubicBezTo>
                  <a:pt x="137" y="143"/>
                  <a:pt x="138" y="141"/>
                  <a:pt x="139" y="140"/>
                </a:cubicBezTo>
                <a:cubicBezTo>
                  <a:pt x="142" y="143"/>
                  <a:pt x="145" y="145"/>
                  <a:pt x="146" y="146"/>
                </a:cubicBezTo>
                <a:cubicBezTo>
                  <a:pt x="147" y="146"/>
                  <a:pt x="147" y="146"/>
                  <a:pt x="148" y="146"/>
                </a:cubicBezTo>
                <a:cubicBezTo>
                  <a:pt x="149" y="146"/>
                  <a:pt x="150" y="146"/>
                  <a:pt x="150" y="145"/>
                </a:cubicBezTo>
                <a:cubicBezTo>
                  <a:pt x="151" y="145"/>
                  <a:pt x="151" y="144"/>
                  <a:pt x="151" y="143"/>
                </a:cubicBezTo>
                <a:cubicBezTo>
                  <a:pt x="151" y="142"/>
                  <a:pt x="151" y="142"/>
                  <a:pt x="150" y="141"/>
                </a:cubicBezTo>
                <a:cubicBezTo>
                  <a:pt x="150" y="141"/>
                  <a:pt x="147" y="137"/>
                  <a:pt x="144" y="135"/>
                </a:cubicBezTo>
                <a:cubicBezTo>
                  <a:pt x="145" y="133"/>
                  <a:pt x="147" y="132"/>
                  <a:pt x="148" y="130"/>
                </a:cubicBezTo>
                <a:cubicBezTo>
                  <a:pt x="151" y="132"/>
                  <a:pt x="155" y="134"/>
                  <a:pt x="155" y="134"/>
                </a:cubicBezTo>
                <a:cubicBezTo>
                  <a:pt x="156" y="135"/>
                  <a:pt x="157" y="135"/>
                  <a:pt x="158" y="134"/>
                </a:cubicBezTo>
                <a:cubicBezTo>
                  <a:pt x="158" y="134"/>
                  <a:pt x="159" y="134"/>
                  <a:pt x="159" y="133"/>
                </a:cubicBezTo>
                <a:cubicBezTo>
                  <a:pt x="160" y="132"/>
                  <a:pt x="160" y="132"/>
                  <a:pt x="160" y="131"/>
                </a:cubicBezTo>
                <a:cubicBezTo>
                  <a:pt x="160" y="130"/>
                  <a:pt x="159" y="130"/>
                  <a:pt x="159" y="129"/>
                </a:cubicBezTo>
                <a:cubicBezTo>
                  <a:pt x="158" y="129"/>
                  <a:pt x="155" y="126"/>
                  <a:pt x="152" y="124"/>
                </a:cubicBezTo>
                <a:cubicBezTo>
                  <a:pt x="153" y="122"/>
                  <a:pt x="153" y="121"/>
                  <a:pt x="154" y="119"/>
                </a:cubicBezTo>
                <a:cubicBezTo>
                  <a:pt x="158" y="120"/>
                  <a:pt x="162" y="121"/>
                  <a:pt x="163" y="121"/>
                </a:cubicBezTo>
                <a:cubicBezTo>
                  <a:pt x="163" y="122"/>
                  <a:pt x="164" y="122"/>
                  <a:pt x="165" y="121"/>
                </a:cubicBezTo>
                <a:cubicBezTo>
                  <a:pt x="165" y="121"/>
                  <a:pt x="166" y="120"/>
                  <a:pt x="166" y="120"/>
                </a:cubicBezTo>
                <a:cubicBezTo>
                  <a:pt x="167" y="119"/>
                  <a:pt x="167" y="118"/>
                  <a:pt x="166" y="118"/>
                </a:cubicBezTo>
                <a:cubicBezTo>
                  <a:pt x="166" y="117"/>
                  <a:pt x="166" y="116"/>
                  <a:pt x="165" y="116"/>
                </a:cubicBezTo>
                <a:cubicBezTo>
                  <a:pt x="164" y="116"/>
                  <a:pt x="161" y="114"/>
                  <a:pt x="157" y="112"/>
                </a:cubicBezTo>
                <a:cubicBezTo>
                  <a:pt x="158" y="110"/>
                  <a:pt x="158" y="108"/>
                  <a:pt x="159" y="107"/>
                </a:cubicBezTo>
                <a:cubicBezTo>
                  <a:pt x="163" y="107"/>
                  <a:pt x="167" y="108"/>
                  <a:pt x="168" y="108"/>
                </a:cubicBezTo>
                <a:cubicBezTo>
                  <a:pt x="168" y="108"/>
                  <a:pt x="169" y="108"/>
                  <a:pt x="170" y="107"/>
                </a:cubicBezTo>
                <a:cubicBezTo>
                  <a:pt x="170" y="107"/>
                  <a:pt x="171" y="106"/>
                  <a:pt x="171" y="105"/>
                </a:cubicBezTo>
                <a:cubicBezTo>
                  <a:pt x="171" y="105"/>
                  <a:pt x="171" y="104"/>
                  <a:pt x="170" y="103"/>
                </a:cubicBezTo>
                <a:cubicBezTo>
                  <a:pt x="170" y="103"/>
                  <a:pt x="170" y="102"/>
                  <a:pt x="169" y="102"/>
                </a:cubicBezTo>
                <a:cubicBezTo>
                  <a:pt x="168" y="101"/>
                  <a:pt x="164" y="100"/>
                  <a:pt x="161" y="99"/>
                </a:cubicBezTo>
                <a:cubicBezTo>
                  <a:pt x="161" y="97"/>
                  <a:pt x="161" y="95"/>
                  <a:pt x="161" y="94"/>
                </a:cubicBezTo>
                <a:cubicBezTo>
                  <a:pt x="165" y="93"/>
                  <a:pt x="169" y="93"/>
                  <a:pt x="170" y="93"/>
                </a:cubicBezTo>
                <a:cubicBezTo>
                  <a:pt x="171" y="93"/>
                  <a:pt x="171" y="93"/>
                  <a:pt x="172" y="92"/>
                </a:cubicBezTo>
                <a:cubicBezTo>
                  <a:pt x="172" y="92"/>
                  <a:pt x="173" y="91"/>
                  <a:pt x="173" y="90"/>
                </a:cubicBezTo>
                <a:cubicBezTo>
                  <a:pt x="173" y="89"/>
                  <a:pt x="173" y="89"/>
                  <a:pt x="172" y="88"/>
                </a:cubicBezTo>
                <a:cubicBezTo>
                  <a:pt x="172" y="88"/>
                  <a:pt x="171" y="87"/>
                  <a:pt x="170" y="87"/>
                </a:cubicBezTo>
                <a:cubicBezTo>
                  <a:pt x="169" y="87"/>
                  <a:pt x="165" y="87"/>
                  <a:pt x="162" y="86"/>
                </a:cubicBezTo>
                <a:cubicBezTo>
                  <a:pt x="162" y="84"/>
                  <a:pt x="161" y="82"/>
                  <a:pt x="161" y="80"/>
                </a:cubicBezTo>
                <a:cubicBezTo>
                  <a:pt x="165" y="80"/>
                  <a:pt x="169" y="79"/>
                  <a:pt x="170" y="79"/>
                </a:cubicBezTo>
                <a:cubicBezTo>
                  <a:pt x="171" y="78"/>
                  <a:pt x="171" y="78"/>
                  <a:pt x="172" y="77"/>
                </a:cubicBezTo>
                <a:cubicBezTo>
                  <a:pt x="172" y="77"/>
                  <a:pt x="172" y="76"/>
                  <a:pt x="172" y="75"/>
                </a:cubicBezTo>
                <a:cubicBezTo>
                  <a:pt x="172" y="74"/>
                  <a:pt x="172" y="74"/>
                  <a:pt x="171" y="73"/>
                </a:cubicBezTo>
                <a:cubicBezTo>
                  <a:pt x="171" y="73"/>
                  <a:pt x="170" y="72"/>
                  <a:pt x="169" y="73"/>
                </a:cubicBezTo>
                <a:cubicBezTo>
                  <a:pt x="168" y="73"/>
                  <a:pt x="164" y="73"/>
                  <a:pt x="160" y="73"/>
                </a:cubicBezTo>
                <a:cubicBezTo>
                  <a:pt x="160" y="71"/>
                  <a:pt x="160" y="69"/>
                  <a:pt x="159" y="68"/>
                </a:cubicBezTo>
                <a:cubicBezTo>
                  <a:pt x="163" y="66"/>
                  <a:pt x="166" y="64"/>
                  <a:pt x="167" y="64"/>
                </a:cubicBezTo>
                <a:cubicBezTo>
                  <a:pt x="168" y="64"/>
                  <a:pt x="168" y="63"/>
                  <a:pt x="169" y="63"/>
                </a:cubicBezTo>
                <a:cubicBezTo>
                  <a:pt x="169" y="62"/>
                  <a:pt x="169" y="61"/>
                  <a:pt x="169" y="60"/>
                </a:cubicBezTo>
                <a:cubicBezTo>
                  <a:pt x="169" y="60"/>
                  <a:pt x="168" y="59"/>
                  <a:pt x="167" y="59"/>
                </a:cubicBezTo>
                <a:cubicBezTo>
                  <a:pt x="167" y="58"/>
                  <a:pt x="166" y="58"/>
                  <a:pt x="165" y="58"/>
                </a:cubicBezTo>
                <a:cubicBezTo>
                  <a:pt x="165" y="59"/>
                  <a:pt x="161" y="59"/>
                  <a:pt x="157" y="60"/>
                </a:cubicBezTo>
                <a:cubicBezTo>
                  <a:pt x="156" y="59"/>
                  <a:pt x="155" y="57"/>
                  <a:pt x="155" y="55"/>
                </a:cubicBezTo>
                <a:cubicBezTo>
                  <a:pt x="158" y="53"/>
                  <a:pt x="161" y="51"/>
                  <a:pt x="162" y="50"/>
                </a:cubicBezTo>
                <a:cubicBezTo>
                  <a:pt x="163" y="50"/>
                  <a:pt x="163" y="49"/>
                  <a:pt x="163" y="49"/>
                </a:cubicBezTo>
                <a:cubicBezTo>
                  <a:pt x="163" y="48"/>
                  <a:pt x="163" y="47"/>
                  <a:pt x="163" y="46"/>
                </a:cubicBezTo>
                <a:cubicBezTo>
                  <a:pt x="163" y="46"/>
                  <a:pt x="162" y="45"/>
                  <a:pt x="161" y="45"/>
                </a:cubicBezTo>
                <a:cubicBezTo>
                  <a:pt x="161" y="45"/>
                  <a:pt x="160" y="45"/>
                  <a:pt x="159" y="45"/>
                </a:cubicBezTo>
                <a:cubicBezTo>
                  <a:pt x="159" y="45"/>
                  <a:pt x="155" y="47"/>
                  <a:pt x="151" y="48"/>
                </a:cubicBezTo>
                <a:cubicBezTo>
                  <a:pt x="150" y="47"/>
                  <a:pt x="149" y="45"/>
                  <a:pt x="148" y="44"/>
                </a:cubicBezTo>
                <a:cubicBezTo>
                  <a:pt x="151" y="41"/>
                  <a:pt x="154" y="38"/>
                  <a:pt x="155" y="38"/>
                </a:cubicBezTo>
                <a:cubicBezTo>
                  <a:pt x="155" y="37"/>
                  <a:pt x="155" y="36"/>
                  <a:pt x="155" y="36"/>
                </a:cubicBezTo>
                <a:cubicBezTo>
                  <a:pt x="156" y="35"/>
                  <a:pt x="155" y="34"/>
                  <a:pt x="155" y="34"/>
                </a:cubicBezTo>
                <a:cubicBezTo>
                  <a:pt x="154" y="33"/>
                  <a:pt x="154" y="33"/>
                  <a:pt x="153" y="33"/>
                </a:cubicBezTo>
                <a:cubicBezTo>
                  <a:pt x="152" y="32"/>
                  <a:pt x="152" y="32"/>
                  <a:pt x="151" y="33"/>
                </a:cubicBezTo>
                <a:cubicBezTo>
                  <a:pt x="150" y="33"/>
                  <a:pt x="147" y="36"/>
                  <a:pt x="144" y="38"/>
                </a:cubicBezTo>
                <a:cubicBezTo>
                  <a:pt x="142" y="36"/>
                  <a:pt x="141" y="35"/>
                  <a:pt x="140" y="33"/>
                </a:cubicBezTo>
                <a:cubicBezTo>
                  <a:pt x="142" y="30"/>
                  <a:pt x="145" y="27"/>
                  <a:pt x="145" y="26"/>
                </a:cubicBezTo>
                <a:cubicBezTo>
                  <a:pt x="146" y="26"/>
                  <a:pt x="146" y="25"/>
                  <a:pt x="146" y="24"/>
                </a:cubicBezTo>
                <a:cubicBezTo>
                  <a:pt x="146" y="24"/>
                  <a:pt x="145" y="23"/>
                  <a:pt x="145" y="22"/>
                </a:cubicBezTo>
                <a:cubicBezTo>
                  <a:pt x="144" y="22"/>
                  <a:pt x="143" y="22"/>
                  <a:pt x="143" y="22"/>
                </a:cubicBezTo>
                <a:cubicBezTo>
                  <a:pt x="142" y="22"/>
                  <a:pt x="141" y="22"/>
                  <a:pt x="141" y="22"/>
                </a:cubicBezTo>
                <a:cubicBezTo>
                  <a:pt x="140" y="23"/>
                  <a:pt x="137" y="26"/>
                  <a:pt x="134" y="28"/>
                </a:cubicBezTo>
                <a:cubicBezTo>
                  <a:pt x="133" y="27"/>
                  <a:pt x="131" y="26"/>
                  <a:pt x="130" y="25"/>
                </a:cubicBezTo>
                <a:cubicBezTo>
                  <a:pt x="132" y="22"/>
                  <a:pt x="133" y="18"/>
                  <a:pt x="134" y="17"/>
                </a:cubicBezTo>
                <a:cubicBezTo>
                  <a:pt x="134" y="16"/>
                  <a:pt x="134" y="16"/>
                  <a:pt x="134" y="15"/>
                </a:cubicBezTo>
                <a:cubicBezTo>
                  <a:pt x="134" y="14"/>
                  <a:pt x="133" y="14"/>
                  <a:pt x="133" y="13"/>
                </a:cubicBezTo>
                <a:cubicBezTo>
                  <a:pt x="132" y="13"/>
                  <a:pt x="131" y="13"/>
                  <a:pt x="131" y="13"/>
                </a:cubicBezTo>
                <a:cubicBezTo>
                  <a:pt x="130" y="13"/>
                  <a:pt x="129" y="13"/>
                  <a:pt x="129" y="14"/>
                </a:cubicBezTo>
                <a:cubicBezTo>
                  <a:pt x="128" y="15"/>
                  <a:pt x="126" y="18"/>
                  <a:pt x="123" y="21"/>
                </a:cubicBezTo>
                <a:cubicBezTo>
                  <a:pt x="122" y="20"/>
                  <a:pt x="120" y="19"/>
                  <a:pt x="118" y="18"/>
                </a:cubicBezTo>
                <a:cubicBezTo>
                  <a:pt x="120" y="15"/>
                  <a:pt x="121" y="11"/>
                  <a:pt x="121" y="10"/>
                </a:cubicBezTo>
                <a:cubicBezTo>
                  <a:pt x="121" y="9"/>
                  <a:pt x="121" y="8"/>
                  <a:pt x="121" y="8"/>
                </a:cubicBezTo>
                <a:cubicBezTo>
                  <a:pt x="121" y="7"/>
                  <a:pt x="120" y="7"/>
                  <a:pt x="119" y="6"/>
                </a:cubicBezTo>
                <a:cubicBezTo>
                  <a:pt x="119" y="6"/>
                  <a:pt x="118" y="6"/>
                  <a:pt x="117" y="6"/>
                </a:cubicBezTo>
                <a:cubicBezTo>
                  <a:pt x="117" y="6"/>
                  <a:pt x="116" y="7"/>
                  <a:pt x="116" y="8"/>
                </a:cubicBezTo>
                <a:cubicBezTo>
                  <a:pt x="115" y="8"/>
                  <a:pt x="113" y="12"/>
                  <a:pt x="111" y="15"/>
                </a:cubicBezTo>
                <a:cubicBezTo>
                  <a:pt x="110" y="15"/>
                  <a:pt x="108" y="14"/>
                  <a:pt x="106" y="14"/>
                </a:cubicBezTo>
                <a:cubicBezTo>
                  <a:pt x="107" y="10"/>
                  <a:pt x="107" y="6"/>
                  <a:pt x="107" y="5"/>
                </a:cubicBezTo>
                <a:cubicBezTo>
                  <a:pt x="107" y="4"/>
                  <a:pt x="107" y="4"/>
                  <a:pt x="107" y="3"/>
                </a:cubicBezTo>
                <a:cubicBezTo>
                  <a:pt x="106" y="2"/>
                  <a:pt x="106" y="2"/>
                  <a:pt x="105" y="2"/>
                </a:cubicBezTo>
                <a:cubicBezTo>
                  <a:pt x="104" y="2"/>
                  <a:pt x="103" y="2"/>
                  <a:pt x="103" y="2"/>
                </a:cubicBezTo>
                <a:cubicBezTo>
                  <a:pt x="102" y="2"/>
                  <a:pt x="102" y="3"/>
                  <a:pt x="101" y="4"/>
                </a:cubicBezTo>
                <a:cubicBezTo>
                  <a:pt x="101" y="5"/>
                  <a:pt x="100" y="9"/>
                  <a:pt x="99" y="12"/>
                </a:cubicBezTo>
                <a:cubicBezTo>
                  <a:pt x="97" y="12"/>
                  <a:pt x="95" y="12"/>
                  <a:pt x="93" y="11"/>
                </a:cubicBezTo>
                <a:cubicBezTo>
                  <a:pt x="93" y="8"/>
                  <a:pt x="93" y="3"/>
                  <a:pt x="93" y="3"/>
                </a:cubicBezTo>
                <a:cubicBezTo>
                  <a:pt x="93" y="2"/>
                  <a:pt x="92" y="1"/>
                  <a:pt x="92" y="1"/>
                </a:cubicBezTo>
                <a:cubicBezTo>
                  <a:pt x="91" y="0"/>
                  <a:pt x="91" y="0"/>
                  <a:pt x="90" y="0"/>
                </a:cubicBezTo>
                <a:cubicBezTo>
                  <a:pt x="89" y="0"/>
                  <a:pt x="88" y="0"/>
                  <a:pt x="88" y="0"/>
                </a:cubicBezTo>
                <a:cubicBezTo>
                  <a:pt x="87" y="1"/>
                  <a:pt x="87" y="2"/>
                  <a:pt x="87" y="2"/>
                </a:cubicBezTo>
                <a:cubicBezTo>
                  <a:pt x="87" y="3"/>
                  <a:pt x="86" y="7"/>
                  <a:pt x="86" y="11"/>
                </a:cubicBezTo>
                <a:cubicBezTo>
                  <a:pt x="84" y="11"/>
                  <a:pt x="82" y="11"/>
                  <a:pt x="80" y="11"/>
                </a:cubicBezTo>
                <a:cubicBezTo>
                  <a:pt x="79" y="8"/>
                  <a:pt x="78" y="4"/>
                  <a:pt x="78" y="3"/>
                </a:cubicBezTo>
                <a:cubicBezTo>
                  <a:pt x="78" y="2"/>
                  <a:pt x="78" y="1"/>
                  <a:pt x="77" y="1"/>
                </a:cubicBezTo>
                <a:cubicBezTo>
                  <a:pt x="76" y="1"/>
                  <a:pt x="76" y="0"/>
                  <a:pt x="75" y="1"/>
                </a:cubicBezTo>
                <a:cubicBezTo>
                  <a:pt x="74" y="1"/>
                  <a:pt x="73" y="1"/>
                  <a:pt x="73" y="1"/>
                </a:cubicBezTo>
                <a:cubicBezTo>
                  <a:pt x="72" y="2"/>
                  <a:pt x="72" y="3"/>
                  <a:pt x="72" y="3"/>
                </a:cubicBezTo>
                <a:cubicBezTo>
                  <a:pt x="72" y="4"/>
                  <a:pt x="72" y="9"/>
                  <a:pt x="72" y="12"/>
                </a:cubicBezTo>
                <a:cubicBezTo>
                  <a:pt x="71" y="13"/>
                  <a:pt x="69" y="13"/>
                  <a:pt x="67" y="13"/>
                </a:cubicBezTo>
                <a:cubicBezTo>
                  <a:pt x="66" y="10"/>
                  <a:pt x="64" y="6"/>
                  <a:pt x="64" y="5"/>
                </a:cubicBezTo>
                <a:cubicBezTo>
                  <a:pt x="63" y="5"/>
                  <a:pt x="63" y="4"/>
                  <a:pt x="62" y="4"/>
                </a:cubicBezTo>
                <a:cubicBezTo>
                  <a:pt x="62" y="4"/>
                  <a:pt x="61" y="4"/>
                  <a:pt x="60" y="4"/>
                </a:cubicBezTo>
                <a:cubicBezTo>
                  <a:pt x="59" y="4"/>
                  <a:pt x="59" y="4"/>
                  <a:pt x="58" y="5"/>
                </a:cubicBezTo>
                <a:cubicBezTo>
                  <a:pt x="58" y="6"/>
                  <a:pt x="58" y="6"/>
                  <a:pt x="58" y="7"/>
                </a:cubicBezTo>
                <a:cubicBezTo>
                  <a:pt x="58" y="8"/>
                  <a:pt x="59" y="12"/>
                  <a:pt x="60" y="16"/>
                </a:cubicBezTo>
                <a:cubicBezTo>
                  <a:pt x="58" y="16"/>
                  <a:pt x="56" y="17"/>
                  <a:pt x="55" y="18"/>
                </a:cubicBezTo>
                <a:cubicBezTo>
                  <a:pt x="53" y="15"/>
                  <a:pt x="50" y="11"/>
                  <a:pt x="50" y="10"/>
                </a:cubicBezTo>
                <a:cubicBezTo>
                  <a:pt x="50" y="10"/>
                  <a:pt x="49" y="9"/>
                  <a:pt x="48" y="9"/>
                </a:cubicBezTo>
                <a:cubicBezTo>
                  <a:pt x="48" y="9"/>
                  <a:pt x="47" y="9"/>
                  <a:pt x="46" y="10"/>
                </a:cubicBezTo>
                <a:cubicBezTo>
                  <a:pt x="46" y="10"/>
                  <a:pt x="45" y="10"/>
                  <a:pt x="45" y="11"/>
                </a:cubicBezTo>
                <a:cubicBezTo>
                  <a:pt x="44" y="12"/>
                  <a:pt x="44" y="13"/>
                  <a:pt x="45" y="13"/>
                </a:cubicBezTo>
                <a:cubicBezTo>
                  <a:pt x="45" y="14"/>
                  <a:pt x="47" y="18"/>
                  <a:pt x="48" y="21"/>
                </a:cubicBezTo>
                <a:cubicBezTo>
                  <a:pt x="46" y="22"/>
                  <a:pt x="45" y="23"/>
                  <a:pt x="43" y="24"/>
                </a:cubicBezTo>
                <a:cubicBezTo>
                  <a:pt x="41" y="22"/>
                  <a:pt x="38" y="19"/>
                  <a:pt x="37" y="18"/>
                </a:cubicBezTo>
                <a:cubicBezTo>
                  <a:pt x="37" y="17"/>
                  <a:pt x="36" y="17"/>
                  <a:pt x="35" y="17"/>
                </a:cubicBezTo>
                <a:cubicBezTo>
                  <a:pt x="35" y="17"/>
                  <a:pt x="34" y="17"/>
                  <a:pt x="33" y="18"/>
                </a:cubicBezTo>
                <a:cubicBezTo>
                  <a:pt x="33" y="18"/>
                  <a:pt x="32" y="19"/>
                  <a:pt x="32" y="20"/>
                </a:cubicBezTo>
                <a:cubicBezTo>
                  <a:pt x="32" y="20"/>
                  <a:pt x="32" y="21"/>
                  <a:pt x="33" y="22"/>
                </a:cubicBezTo>
                <a:cubicBezTo>
                  <a:pt x="33" y="22"/>
                  <a:pt x="35" y="26"/>
                  <a:pt x="37" y="29"/>
                </a:cubicBezTo>
                <a:cubicBezTo>
                  <a:pt x="36" y="30"/>
                  <a:pt x="35" y="32"/>
                  <a:pt x="33" y="33"/>
                </a:cubicBezTo>
                <a:cubicBezTo>
                  <a:pt x="30" y="30"/>
                  <a:pt x="27" y="28"/>
                  <a:pt x="26" y="27"/>
                </a:cubicBezTo>
                <a:cubicBezTo>
                  <a:pt x="26" y="27"/>
                  <a:pt x="25" y="27"/>
                  <a:pt x="24" y="27"/>
                </a:cubicBezTo>
                <a:cubicBezTo>
                  <a:pt x="23" y="27"/>
                  <a:pt x="23" y="27"/>
                  <a:pt x="22" y="28"/>
                </a:cubicBezTo>
                <a:cubicBezTo>
                  <a:pt x="22" y="28"/>
                  <a:pt x="22" y="29"/>
                  <a:pt x="22" y="30"/>
                </a:cubicBezTo>
                <a:cubicBezTo>
                  <a:pt x="22" y="31"/>
                  <a:pt x="22" y="31"/>
                  <a:pt x="22" y="32"/>
                </a:cubicBezTo>
                <a:cubicBezTo>
                  <a:pt x="23" y="33"/>
                  <a:pt x="26" y="36"/>
                  <a:pt x="28" y="38"/>
                </a:cubicBezTo>
                <a:cubicBezTo>
                  <a:pt x="27" y="40"/>
                  <a:pt x="26" y="41"/>
                  <a:pt x="25" y="43"/>
                </a:cubicBezTo>
                <a:cubicBezTo>
                  <a:pt x="21" y="41"/>
                  <a:pt x="18" y="39"/>
                  <a:pt x="17" y="39"/>
                </a:cubicBezTo>
                <a:cubicBezTo>
                  <a:pt x="16" y="38"/>
                  <a:pt x="15" y="38"/>
                  <a:pt x="15" y="39"/>
                </a:cubicBezTo>
                <a:cubicBezTo>
                  <a:pt x="14" y="39"/>
                  <a:pt x="14" y="39"/>
                  <a:pt x="13" y="40"/>
                </a:cubicBezTo>
                <a:cubicBezTo>
                  <a:pt x="13" y="41"/>
                  <a:pt x="13" y="41"/>
                  <a:pt x="13" y="42"/>
                </a:cubicBezTo>
                <a:cubicBezTo>
                  <a:pt x="13" y="43"/>
                  <a:pt x="13" y="43"/>
                  <a:pt x="14" y="44"/>
                </a:cubicBezTo>
                <a:cubicBezTo>
                  <a:pt x="14" y="44"/>
                  <a:pt x="18" y="47"/>
                  <a:pt x="21" y="49"/>
                </a:cubicBezTo>
                <a:cubicBezTo>
                  <a:pt x="20" y="51"/>
                  <a:pt x="19" y="53"/>
                  <a:pt x="18" y="54"/>
                </a:cubicBezTo>
                <a:cubicBezTo>
                  <a:pt x="15" y="53"/>
                  <a:pt x="11" y="52"/>
                  <a:pt x="10" y="52"/>
                </a:cubicBezTo>
                <a:cubicBezTo>
                  <a:pt x="9" y="51"/>
                  <a:pt x="8" y="51"/>
                  <a:pt x="8" y="52"/>
                </a:cubicBezTo>
                <a:cubicBezTo>
                  <a:pt x="7" y="52"/>
                  <a:pt x="6" y="53"/>
                  <a:pt x="6" y="53"/>
                </a:cubicBezTo>
                <a:cubicBezTo>
                  <a:pt x="6" y="54"/>
                  <a:pt x="6" y="55"/>
                  <a:pt x="6" y="55"/>
                </a:cubicBezTo>
                <a:cubicBezTo>
                  <a:pt x="6" y="56"/>
                  <a:pt x="7" y="57"/>
                  <a:pt x="7" y="57"/>
                </a:cubicBezTo>
                <a:cubicBezTo>
                  <a:pt x="8" y="57"/>
                  <a:pt x="12" y="60"/>
                  <a:pt x="15" y="61"/>
                </a:cubicBezTo>
                <a:cubicBezTo>
                  <a:pt x="15" y="63"/>
                  <a:pt x="14" y="65"/>
                  <a:pt x="14" y="67"/>
                </a:cubicBezTo>
                <a:cubicBezTo>
                  <a:pt x="10" y="66"/>
                  <a:pt x="6" y="65"/>
                  <a:pt x="5" y="65"/>
                </a:cubicBezTo>
                <a:cubicBezTo>
                  <a:pt x="4" y="65"/>
                  <a:pt x="3" y="66"/>
                  <a:pt x="3" y="66"/>
                </a:cubicBezTo>
                <a:cubicBezTo>
                  <a:pt x="2" y="66"/>
                  <a:pt x="2" y="67"/>
                  <a:pt x="2" y="68"/>
                </a:cubicBezTo>
                <a:cubicBezTo>
                  <a:pt x="1" y="69"/>
                  <a:pt x="2" y="69"/>
                  <a:pt x="2" y="70"/>
                </a:cubicBezTo>
                <a:cubicBezTo>
                  <a:pt x="2" y="71"/>
                  <a:pt x="3" y="71"/>
                  <a:pt x="3" y="71"/>
                </a:cubicBezTo>
                <a:cubicBezTo>
                  <a:pt x="4" y="72"/>
                  <a:pt x="8" y="73"/>
                  <a:pt x="12" y="74"/>
                </a:cubicBezTo>
                <a:cubicBezTo>
                  <a:pt x="12" y="76"/>
                  <a:pt x="11" y="78"/>
                  <a:pt x="11" y="79"/>
                </a:cubicBezTo>
                <a:cubicBezTo>
                  <a:pt x="7" y="80"/>
                  <a:pt x="3" y="80"/>
                  <a:pt x="2" y="80"/>
                </a:cubicBezTo>
                <a:cubicBezTo>
                  <a:pt x="2" y="80"/>
                  <a:pt x="1" y="80"/>
                  <a:pt x="0" y="81"/>
                </a:cubicBezTo>
                <a:cubicBezTo>
                  <a:pt x="0" y="81"/>
                  <a:pt x="0" y="82"/>
                  <a:pt x="0" y="83"/>
                </a:cubicBezTo>
                <a:cubicBezTo>
                  <a:pt x="0" y="84"/>
                  <a:pt x="0" y="84"/>
                  <a:pt x="0" y="85"/>
                </a:cubicBezTo>
                <a:cubicBezTo>
                  <a:pt x="1" y="85"/>
                  <a:pt x="1" y="86"/>
                  <a:pt x="2" y="86"/>
                </a:cubicBezTo>
                <a:cubicBezTo>
                  <a:pt x="3" y="86"/>
                  <a:pt x="7" y="87"/>
                  <a:pt x="11" y="87"/>
                </a:cubicBezTo>
                <a:cubicBezTo>
                  <a:pt x="11" y="89"/>
                  <a:pt x="11" y="91"/>
                  <a:pt x="11" y="93"/>
                </a:cubicBezTo>
                <a:cubicBezTo>
                  <a:pt x="7" y="93"/>
                  <a:pt x="3" y="94"/>
                  <a:pt x="3" y="95"/>
                </a:cubicBezTo>
                <a:cubicBezTo>
                  <a:pt x="2" y="95"/>
                  <a:pt x="1" y="95"/>
                  <a:pt x="1" y="96"/>
                </a:cubicBezTo>
                <a:cubicBezTo>
                  <a:pt x="0" y="96"/>
                  <a:pt x="0" y="97"/>
                  <a:pt x="0" y="98"/>
                </a:cubicBezTo>
                <a:cubicBezTo>
                  <a:pt x="0" y="99"/>
                  <a:pt x="1" y="99"/>
                  <a:pt x="1" y="100"/>
                </a:cubicBezTo>
                <a:cubicBezTo>
                  <a:pt x="2" y="100"/>
                  <a:pt x="3" y="101"/>
                  <a:pt x="3" y="101"/>
                </a:cubicBezTo>
                <a:cubicBezTo>
                  <a:pt x="4" y="100"/>
                  <a:pt x="8" y="100"/>
                  <a:pt x="12" y="100"/>
                </a:cubicBezTo>
                <a:cubicBezTo>
                  <a:pt x="12" y="102"/>
                  <a:pt x="13" y="104"/>
                  <a:pt x="13" y="106"/>
                </a:cubicBezTo>
                <a:cubicBezTo>
                  <a:pt x="10" y="107"/>
                  <a:pt x="6" y="109"/>
                  <a:pt x="5" y="109"/>
                </a:cubicBezTo>
                <a:cubicBezTo>
                  <a:pt x="4" y="109"/>
                  <a:pt x="4" y="110"/>
                  <a:pt x="4" y="111"/>
                </a:cubicBezTo>
                <a:cubicBezTo>
                  <a:pt x="3" y="111"/>
                  <a:pt x="3" y="112"/>
                  <a:pt x="4" y="113"/>
                </a:cubicBezTo>
                <a:cubicBezTo>
                  <a:pt x="4" y="113"/>
                  <a:pt x="4" y="114"/>
                  <a:pt x="5" y="114"/>
                </a:cubicBezTo>
                <a:cubicBezTo>
                  <a:pt x="6" y="115"/>
                  <a:pt x="6" y="115"/>
                  <a:pt x="7" y="115"/>
                </a:cubicBezTo>
                <a:cubicBezTo>
                  <a:pt x="8" y="115"/>
                  <a:pt x="12" y="114"/>
                  <a:pt x="16" y="113"/>
                </a:cubicBezTo>
                <a:cubicBezTo>
                  <a:pt x="16" y="115"/>
                  <a:pt x="17" y="116"/>
                  <a:pt x="18" y="118"/>
                </a:cubicBezTo>
                <a:cubicBezTo>
                  <a:pt x="15" y="120"/>
                  <a:pt x="11" y="122"/>
                  <a:pt x="10" y="123"/>
                </a:cubicBezTo>
                <a:cubicBezTo>
                  <a:pt x="10" y="123"/>
                  <a:pt x="9" y="124"/>
                  <a:pt x="9" y="124"/>
                </a:cubicBezTo>
                <a:cubicBezTo>
                  <a:pt x="9" y="125"/>
                  <a:pt x="9" y="126"/>
                  <a:pt x="9" y="127"/>
                </a:cubicBezTo>
                <a:cubicBezTo>
                  <a:pt x="10" y="127"/>
                  <a:pt x="10" y="128"/>
                  <a:pt x="11" y="128"/>
                </a:cubicBezTo>
                <a:cubicBezTo>
                  <a:pt x="12" y="128"/>
                  <a:pt x="12" y="128"/>
                  <a:pt x="13" y="128"/>
                </a:cubicBezTo>
                <a:cubicBezTo>
                  <a:pt x="14" y="128"/>
                  <a:pt x="18" y="126"/>
                  <a:pt x="21" y="125"/>
                </a:cubicBezTo>
                <a:cubicBezTo>
                  <a:pt x="22" y="126"/>
                  <a:pt x="23" y="128"/>
                  <a:pt x="24" y="129"/>
                </a:cubicBezTo>
                <a:cubicBezTo>
                  <a:pt x="21" y="132"/>
                  <a:pt x="18" y="135"/>
                  <a:pt x="18" y="135"/>
                </a:cubicBezTo>
                <a:cubicBezTo>
                  <a:pt x="17" y="136"/>
                  <a:pt x="17" y="137"/>
                  <a:pt x="17" y="137"/>
                </a:cubicBezTo>
                <a:cubicBezTo>
                  <a:pt x="17" y="138"/>
                  <a:pt x="17" y="139"/>
                  <a:pt x="18" y="139"/>
                </a:cubicBezTo>
                <a:cubicBezTo>
                  <a:pt x="18" y="140"/>
                  <a:pt x="19" y="140"/>
                  <a:pt x="19" y="140"/>
                </a:cubicBezTo>
                <a:cubicBezTo>
                  <a:pt x="20" y="141"/>
                  <a:pt x="21" y="141"/>
                  <a:pt x="21" y="140"/>
                </a:cubicBezTo>
                <a:cubicBezTo>
                  <a:pt x="22" y="140"/>
                  <a:pt x="26" y="137"/>
                  <a:pt x="29" y="135"/>
                </a:cubicBezTo>
                <a:cubicBezTo>
                  <a:pt x="30" y="137"/>
                  <a:pt x="31" y="138"/>
                  <a:pt x="33" y="140"/>
                </a:cubicBezTo>
                <a:cubicBezTo>
                  <a:pt x="30" y="143"/>
                  <a:pt x="28" y="146"/>
                  <a:pt x="27" y="147"/>
                </a:cubicBezTo>
                <a:cubicBezTo>
                  <a:pt x="27" y="147"/>
                  <a:pt x="27" y="148"/>
                  <a:pt x="27" y="149"/>
                </a:cubicBezTo>
                <a:cubicBezTo>
                  <a:pt x="27" y="149"/>
                  <a:pt x="27" y="150"/>
                  <a:pt x="28" y="151"/>
                </a:cubicBezTo>
                <a:cubicBezTo>
                  <a:pt x="28" y="151"/>
                  <a:pt x="29" y="151"/>
                  <a:pt x="30" y="151"/>
                </a:cubicBezTo>
                <a:cubicBezTo>
                  <a:pt x="30" y="151"/>
                  <a:pt x="31" y="151"/>
                  <a:pt x="32" y="151"/>
                </a:cubicBezTo>
                <a:cubicBezTo>
                  <a:pt x="32" y="150"/>
                  <a:pt x="35" y="147"/>
                  <a:pt x="38" y="145"/>
                </a:cubicBezTo>
                <a:cubicBezTo>
                  <a:pt x="40" y="146"/>
                  <a:pt x="41" y="147"/>
                  <a:pt x="43" y="148"/>
                </a:cubicBezTo>
                <a:cubicBezTo>
                  <a:pt x="41" y="151"/>
                  <a:pt x="39" y="155"/>
                  <a:pt x="39" y="156"/>
                </a:cubicBezTo>
                <a:cubicBezTo>
                  <a:pt x="38" y="157"/>
                  <a:pt x="38" y="157"/>
                  <a:pt x="38" y="158"/>
                </a:cubicBezTo>
                <a:cubicBezTo>
                  <a:pt x="39" y="159"/>
                  <a:pt x="39" y="159"/>
                  <a:pt x="40" y="160"/>
                </a:cubicBezTo>
                <a:cubicBezTo>
                  <a:pt x="40" y="160"/>
                  <a:pt x="41" y="160"/>
                  <a:pt x="42" y="160"/>
                </a:cubicBezTo>
                <a:cubicBezTo>
                  <a:pt x="42" y="160"/>
                  <a:pt x="43" y="160"/>
                  <a:pt x="44" y="159"/>
                </a:cubicBezTo>
                <a:cubicBezTo>
                  <a:pt x="44" y="159"/>
                  <a:pt x="47" y="155"/>
                  <a:pt x="49" y="152"/>
                </a:cubicBezTo>
                <a:cubicBezTo>
                  <a:pt x="51" y="153"/>
                  <a:pt x="52" y="154"/>
                  <a:pt x="54" y="155"/>
                </a:cubicBezTo>
                <a:cubicBezTo>
                  <a:pt x="53" y="158"/>
                  <a:pt x="52" y="162"/>
                  <a:pt x="51" y="163"/>
                </a:cubicBezTo>
                <a:cubicBezTo>
                  <a:pt x="51" y="164"/>
                  <a:pt x="51" y="165"/>
                  <a:pt x="52" y="165"/>
                </a:cubicBezTo>
                <a:cubicBezTo>
                  <a:pt x="52" y="166"/>
                  <a:pt x="52" y="166"/>
                  <a:pt x="53" y="167"/>
                </a:cubicBezTo>
                <a:cubicBezTo>
                  <a:pt x="54" y="167"/>
                  <a:pt x="55" y="167"/>
                  <a:pt x="55" y="167"/>
                </a:cubicBezTo>
                <a:cubicBezTo>
                  <a:pt x="56" y="167"/>
                  <a:pt x="56" y="166"/>
                  <a:pt x="57" y="166"/>
                </a:cubicBezTo>
                <a:cubicBezTo>
                  <a:pt x="57" y="165"/>
                  <a:pt x="59" y="161"/>
                  <a:pt x="61" y="158"/>
                </a:cubicBezTo>
                <a:cubicBezTo>
                  <a:pt x="63" y="158"/>
                  <a:pt x="64" y="159"/>
                  <a:pt x="66" y="159"/>
                </a:cubicBezTo>
                <a:cubicBezTo>
                  <a:pt x="66" y="163"/>
                  <a:pt x="65" y="167"/>
                  <a:pt x="65" y="168"/>
                </a:cubicBezTo>
                <a:cubicBezTo>
                  <a:pt x="65" y="169"/>
                  <a:pt x="65" y="170"/>
                  <a:pt x="66" y="170"/>
                </a:cubicBezTo>
                <a:cubicBezTo>
                  <a:pt x="66" y="171"/>
                  <a:pt x="67" y="171"/>
                  <a:pt x="67" y="171"/>
                </a:cubicBezTo>
                <a:cubicBezTo>
                  <a:pt x="68" y="171"/>
                  <a:pt x="69" y="171"/>
                  <a:pt x="70" y="171"/>
                </a:cubicBezTo>
                <a:cubicBezTo>
                  <a:pt x="70" y="171"/>
                  <a:pt x="71" y="170"/>
                  <a:pt x="71" y="169"/>
                </a:cubicBezTo>
                <a:cubicBezTo>
                  <a:pt x="71" y="169"/>
                  <a:pt x="72" y="165"/>
                  <a:pt x="74" y="161"/>
                </a:cubicBezTo>
                <a:cubicBezTo>
                  <a:pt x="75" y="161"/>
                  <a:pt x="77" y="162"/>
                  <a:pt x="79" y="162"/>
                </a:cubicBezTo>
                <a:cubicBezTo>
                  <a:pt x="79" y="166"/>
                  <a:pt x="80" y="170"/>
                  <a:pt x="80" y="171"/>
                </a:cubicBezTo>
                <a:cubicBezTo>
                  <a:pt x="80" y="171"/>
                  <a:pt x="80" y="172"/>
                  <a:pt x="80" y="172"/>
                </a:cubicBezTo>
                <a:cubicBezTo>
                  <a:pt x="81" y="173"/>
                  <a:pt x="82" y="173"/>
                  <a:pt x="82" y="173"/>
                </a:cubicBezTo>
                <a:cubicBezTo>
                  <a:pt x="83" y="173"/>
                  <a:pt x="84" y="173"/>
                  <a:pt x="84" y="173"/>
                </a:cubicBezTo>
                <a:cubicBezTo>
                  <a:pt x="85" y="172"/>
                  <a:pt x="85" y="172"/>
                  <a:pt x="86" y="171"/>
                </a:cubicBezTo>
                <a:cubicBezTo>
                  <a:pt x="86" y="170"/>
                  <a:pt x="86" y="166"/>
                  <a:pt x="87" y="162"/>
                </a:cubicBezTo>
                <a:cubicBezTo>
                  <a:pt x="89" y="162"/>
                  <a:pt x="90" y="162"/>
                  <a:pt x="92" y="162"/>
                </a:cubicBezTo>
                <a:cubicBezTo>
                  <a:pt x="93" y="166"/>
                  <a:pt x="94" y="170"/>
                  <a:pt x="94" y="170"/>
                </a:cubicBezTo>
                <a:cubicBezTo>
                  <a:pt x="94" y="171"/>
                  <a:pt x="95" y="172"/>
                  <a:pt x="95" y="172"/>
                </a:cubicBezTo>
                <a:cubicBezTo>
                  <a:pt x="96" y="172"/>
                  <a:pt x="97" y="173"/>
                  <a:pt x="98" y="173"/>
                </a:cubicBezTo>
                <a:cubicBezTo>
                  <a:pt x="98" y="172"/>
                  <a:pt x="99" y="172"/>
                  <a:pt x="99" y="172"/>
                </a:cubicBezTo>
                <a:cubicBezTo>
                  <a:pt x="100" y="171"/>
                  <a:pt x="100" y="170"/>
                  <a:pt x="100" y="170"/>
                </a:cubicBezTo>
                <a:cubicBezTo>
                  <a:pt x="100" y="169"/>
                  <a:pt x="100" y="165"/>
                  <a:pt x="100" y="161"/>
                </a:cubicBezTo>
                <a:cubicBezTo>
                  <a:pt x="102" y="160"/>
                  <a:pt x="103" y="160"/>
                  <a:pt x="105" y="160"/>
                </a:cubicBezTo>
                <a:cubicBezTo>
                  <a:pt x="107" y="163"/>
                  <a:pt x="108" y="167"/>
                  <a:pt x="109" y="168"/>
                </a:cubicBezTo>
                <a:cubicBezTo>
                  <a:pt x="109" y="168"/>
                  <a:pt x="110" y="169"/>
                  <a:pt x="110" y="169"/>
                </a:cubicBezTo>
                <a:cubicBezTo>
                  <a:pt x="111" y="170"/>
                  <a:pt x="112" y="170"/>
                  <a:pt x="112" y="169"/>
                </a:cubicBezTo>
                <a:cubicBezTo>
                  <a:pt x="113" y="169"/>
                  <a:pt x="114" y="169"/>
                  <a:pt x="114" y="168"/>
                </a:cubicBezTo>
                <a:cubicBezTo>
                  <a:pt x="114" y="167"/>
                  <a:pt x="115" y="167"/>
                  <a:pt x="114" y="166"/>
                </a:cubicBezTo>
                <a:cubicBezTo>
                  <a:pt x="114" y="165"/>
                  <a:pt x="113" y="161"/>
                  <a:pt x="113" y="157"/>
                </a:cubicBezTo>
                <a:cubicBezTo>
                  <a:pt x="114" y="157"/>
                  <a:pt x="116" y="156"/>
                  <a:pt x="118" y="155"/>
                </a:cubicBezTo>
                <a:cubicBezTo>
                  <a:pt x="120" y="158"/>
                  <a:pt x="122" y="162"/>
                  <a:pt x="122" y="163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197" name="Freeform 8"/>
          <p:cNvSpPr>
            <a:spLocks noEditPoints="1" noChangeArrowheads="1"/>
          </p:cNvSpPr>
          <p:nvPr/>
        </p:nvSpPr>
        <p:spPr bwMode="auto">
          <a:xfrm>
            <a:off x="17463" y="5427663"/>
            <a:ext cx="1409700" cy="1414462"/>
          </a:xfrm>
          <a:custGeom>
            <a:avLst/>
            <a:gdLst>
              <a:gd name="T0" fmla="*/ 1353123 w 299"/>
              <a:gd name="T1" fmla="*/ 556355 h 300"/>
              <a:gd name="T2" fmla="*/ 1140961 w 299"/>
              <a:gd name="T3" fmla="*/ 447913 h 300"/>
              <a:gd name="T4" fmla="*/ 1272973 w 299"/>
              <a:gd name="T5" fmla="*/ 301752 h 300"/>
              <a:gd name="T6" fmla="*/ 1230541 w 299"/>
              <a:gd name="T7" fmla="*/ 245173 h 300"/>
              <a:gd name="T8" fmla="*/ 1060811 w 299"/>
              <a:gd name="T9" fmla="*/ 339471 h 300"/>
              <a:gd name="T10" fmla="*/ 999520 w 299"/>
              <a:gd name="T11" fmla="*/ 108442 h 300"/>
              <a:gd name="T12" fmla="*/ 966517 w 299"/>
              <a:gd name="T13" fmla="*/ 47149 h 300"/>
              <a:gd name="T14" fmla="*/ 900511 w 299"/>
              <a:gd name="T15" fmla="*/ 70723 h 300"/>
              <a:gd name="T16" fmla="*/ 697778 w 299"/>
              <a:gd name="T17" fmla="*/ 183880 h 300"/>
              <a:gd name="T18" fmla="*/ 641201 w 299"/>
              <a:gd name="T19" fmla="*/ 9430 h 300"/>
              <a:gd name="T20" fmla="*/ 565766 w 299"/>
              <a:gd name="T21" fmla="*/ 18859 h 300"/>
              <a:gd name="T22" fmla="*/ 561051 w 299"/>
              <a:gd name="T23" fmla="*/ 202740 h 300"/>
              <a:gd name="T24" fmla="*/ 334745 w 299"/>
              <a:gd name="T25" fmla="*/ 150876 h 300"/>
              <a:gd name="T26" fmla="*/ 264024 w 299"/>
              <a:gd name="T27" fmla="*/ 146161 h 300"/>
              <a:gd name="T28" fmla="*/ 249880 w 299"/>
              <a:gd name="T29" fmla="*/ 216884 h 300"/>
              <a:gd name="T30" fmla="*/ 259309 w 299"/>
              <a:gd name="T31" fmla="*/ 452628 h 300"/>
              <a:gd name="T32" fmla="*/ 70721 w 299"/>
              <a:gd name="T33" fmla="*/ 414909 h 300"/>
              <a:gd name="T34" fmla="*/ 42432 w 299"/>
              <a:gd name="T35" fmla="*/ 480917 h 300"/>
              <a:gd name="T36" fmla="*/ 207447 w 299"/>
              <a:gd name="T37" fmla="*/ 584644 h 300"/>
              <a:gd name="T38" fmla="*/ 37718 w 299"/>
              <a:gd name="T39" fmla="*/ 749665 h 300"/>
              <a:gd name="T40" fmla="*/ 0 w 299"/>
              <a:gd name="T41" fmla="*/ 806243 h 300"/>
              <a:gd name="T42" fmla="*/ 56577 w 299"/>
              <a:gd name="T43" fmla="*/ 853392 h 300"/>
              <a:gd name="T44" fmla="*/ 264024 w 299"/>
              <a:gd name="T45" fmla="*/ 966549 h 300"/>
              <a:gd name="T46" fmla="*/ 132012 w 299"/>
              <a:gd name="T47" fmla="*/ 1112710 h 300"/>
              <a:gd name="T48" fmla="*/ 179159 w 299"/>
              <a:gd name="T49" fmla="*/ 1169289 h 300"/>
              <a:gd name="T50" fmla="*/ 344174 w 299"/>
              <a:gd name="T51" fmla="*/ 1074991 h 300"/>
              <a:gd name="T52" fmla="*/ 405466 w 299"/>
              <a:gd name="T53" fmla="*/ 1301305 h 300"/>
              <a:gd name="T54" fmla="*/ 438469 w 299"/>
              <a:gd name="T55" fmla="*/ 1367313 h 300"/>
              <a:gd name="T56" fmla="*/ 509189 w 299"/>
              <a:gd name="T57" fmla="*/ 1343739 h 300"/>
              <a:gd name="T58" fmla="*/ 711922 w 299"/>
              <a:gd name="T59" fmla="*/ 1230582 h 300"/>
              <a:gd name="T60" fmla="*/ 768499 w 299"/>
              <a:gd name="T61" fmla="*/ 1405032 h 300"/>
              <a:gd name="T62" fmla="*/ 839219 w 299"/>
              <a:gd name="T63" fmla="*/ 1395603 h 300"/>
              <a:gd name="T64" fmla="*/ 843934 w 299"/>
              <a:gd name="T65" fmla="*/ 1211722 h 300"/>
              <a:gd name="T66" fmla="*/ 1070240 w 299"/>
              <a:gd name="T67" fmla="*/ 1263586 h 300"/>
              <a:gd name="T68" fmla="*/ 1140961 w 299"/>
              <a:gd name="T69" fmla="*/ 1268301 h 300"/>
              <a:gd name="T70" fmla="*/ 1155105 w 299"/>
              <a:gd name="T71" fmla="*/ 1197578 h 300"/>
              <a:gd name="T72" fmla="*/ 1150391 w 299"/>
              <a:gd name="T73" fmla="*/ 961834 h 300"/>
              <a:gd name="T74" fmla="*/ 1338979 w 299"/>
              <a:gd name="T75" fmla="*/ 999553 h 300"/>
              <a:gd name="T76" fmla="*/ 1362553 w 299"/>
              <a:gd name="T77" fmla="*/ 933545 h 300"/>
              <a:gd name="T78" fmla="*/ 1197538 w 299"/>
              <a:gd name="T79" fmla="*/ 829818 h 300"/>
              <a:gd name="T80" fmla="*/ 1367268 w 299"/>
              <a:gd name="T81" fmla="*/ 664797 h 300"/>
              <a:gd name="T82" fmla="*/ 1404985 w 299"/>
              <a:gd name="T83" fmla="*/ 608219 h 300"/>
              <a:gd name="T84" fmla="*/ 759069 w 299"/>
              <a:gd name="T85" fmla="*/ 1089136 h 300"/>
              <a:gd name="T86" fmla="*/ 650631 w 299"/>
              <a:gd name="T87" fmla="*/ 325326 h 300"/>
              <a:gd name="T88" fmla="*/ 759069 w 299"/>
              <a:gd name="T89" fmla="*/ 1089136 h 30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99"/>
              <a:gd name="T136" fmla="*/ 0 h 300"/>
              <a:gd name="T137" fmla="*/ 299 w 299"/>
              <a:gd name="T138" fmla="*/ 300 h 300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99" h="300">
                <a:moveTo>
                  <a:pt x="294" y="121"/>
                </a:moveTo>
                <a:cubicBezTo>
                  <a:pt x="292" y="120"/>
                  <a:pt x="290" y="118"/>
                  <a:pt x="287" y="118"/>
                </a:cubicBezTo>
                <a:cubicBezTo>
                  <a:pt x="283" y="119"/>
                  <a:pt x="267" y="119"/>
                  <a:pt x="252" y="120"/>
                </a:cubicBezTo>
                <a:cubicBezTo>
                  <a:pt x="250" y="111"/>
                  <a:pt x="247" y="103"/>
                  <a:pt x="242" y="95"/>
                </a:cubicBezTo>
                <a:cubicBezTo>
                  <a:pt x="253" y="85"/>
                  <a:pt x="265" y="74"/>
                  <a:pt x="267" y="72"/>
                </a:cubicBezTo>
                <a:cubicBezTo>
                  <a:pt x="269" y="70"/>
                  <a:pt x="270" y="67"/>
                  <a:pt x="270" y="64"/>
                </a:cubicBezTo>
                <a:cubicBezTo>
                  <a:pt x="270" y="62"/>
                  <a:pt x="269" y="59"/>
                  <a:pt x="268" y="57"/>
                </a:cubicBezTo>
                <a:cubicBezTo>
                  <a:pt x="266" y="54"/>
                  <a:pt x="263" y="53"/>
                  <a:pt x="261" y="52"/>
                </a:cubicBezTo>
                <a:cubicBezTo>
                  <a:pt x="258" y="52"/>
                  <a:pt x="255" y="52"/>
                  <a:pt x="253" y="54"/>
                </a:cubicBezTo>
                <a:cubicBezTo>
                  <a:pt x="250" y="56"/>
                  <a:pt x="237" y="64"/>
                  <a:pt x="225" y="72"/>
                </a:cubicBezTo>
                <a:cubicBezTo>
                  <a:pt x="218" y="65"/>
                  <a:pt x="211" y="59"/>
                  <a:pt x="203" y="54"/>
                </a:cubicBezTo>
                <a:cubicBezTo>
                  <a:pt x="207" y="41"/>
                  <a:pt x="211" y="26"/>
                  <a:pt x="212" y="23"/>
                </a:cubicBezTo>
                <a:cubicBezTo>
                  <a:pt x="213" y="21"/>
                  <a:pt x="212" y="18"/>
                  <a:pt x="211" y="15"/>
                </a:cubicBezTo>
                <a:cubicBezTo>
                  <a:pt x="210" y="13"/>
                  <a:pt x="208" y="11"/>
                  <a:pt x="205" y="10"/>
                </a:cubicBezTo>
                <a:cubicBezTo>
                  <a:pt x="202" y="9"/>
                  <a:pt x="200" y="9"/>
                  <a:pt x="197" y="10"/>
                </a:cubicBezTo>
                <a:cubicBezTo>
                  <a:pt x="194" y="10"/>
                  <a:pt x="192" y="12"/>
                  <a:pt x="191" y="15"/>
                </a:cubicBezTo>
                <a:cubicBezTo>
                  <a:pt x="189" y="18"/>
                  <a:pt x="183" y="30"/>
                  <a:pt x="176" y="43"/>
                </a:cubicBezTo>
                <a:cubicBezTo>
                  <a:pt x="167" y="40"/>
                  <a:pt x="158" y="39"/>
                  <a:pt x="148" y="39"/>
                </a:cubicBezTo>
                <a:cubicBezTo>
                  <a:pt x="145" y="25"/>
                  <a:pt x="141" y="12"/>
                  <a:pt x="141" y="9"/>
                </a:cubicBezTo>
                <a:cubicBezTo>
                  <a:pt x="140" y="6"/>
                  <a:pt x="138" y="4"/>
                  <a:pt x="136" y="2"/>
                </a:cubicBezTo>
                <a:cubicBezTo>
                  <a:pt x="133" y="1"/>
                  <a:pt x="131" y="0"/>
                  <a:pt x="128" y="1"/>
                </a:cubicBezTo>
                <a:cubicBezTo>
                  <a:pt x="125" y="1"/>
                  <a:pt x="122" y="2"/>
                  <a:pt x="120" y="4"/>
                </a:cubicBezTo>
                <a:cubicBezTo>
                  <a:pt x="119" y="6"/>
                  <a:pt x="118" y="9"/>
                  <a:pt x="118" y="12"/>
                </a:cubicBezTo>
                <a:cubicBezTo>
                  <a:pt x="118" y="15"/>
                  <a:pt x="118" y="29"/>
                  <a:pt x="119" y="43"/>
                </a:cubicBezTo>
                <a:cubicBezTo>
                  <a:pt x="110" y="46"/>
                  <a:pt x="101" y="50"/>
                  <a:pt x="93" y="55"/>
                </a:cubicBezTo>
                <a:cubicBezTo>
                  <a:pt x="83" y="45"/>
                  <a:pt x="73" y="34"/>
                  <a:pt x="71" y="32"/>
                </a:cubicBezTo>
                <a:cubicBezTo>
                  <a:pt x="69" y="30"/>
                  <a:pt x="67" y="29"/>
                  <a:pt x="64" y="29"/>
                </a:cubicBezTo>
                <a:cubicBezTo>
                  <a:pt x="61" y="29"/>
                  <a:pt x="58" y="29"/>
                  <a:pt x="56" y="31"/>
                </a:cubicBezTo>
                <a:cubicBezTo>
                  <a:pt x="54" y="33"/>
                  <a:pt x="52" y="36"/>
                  <a:pt x="52" y="38"/>
                </a:cubicBezTo>
                <a:cubicBezTo>
                  <a:pt x="51" y="41"/>
                  <a:pt x="51" y="44"/>
                  <a:pt x="53" y="46"/>
                </a:cubicBezTo>
                <a:cubicBezTo>
                  <a:pt x="55" y="49"/>
                  <a:pt x="63" y="62"/>
                  <a:pt x="70" y="73"/>
                </a:cubicBezTo>
                <a:cubicBezTo>
                  <a:pt x="64" y="80"/>
                  <a:pt x="59" y="88"/>
                  <a:pt x="55" y="96"/>
                </a:cubicBezTo>
                <a:cubicBezTo>
                  <a:pt x="41" y="92"/>
                  <a:pt x="26" y="88"/>
                  <a:pt x="23" y="87"/>
                </a:cubicBezTo>
                <a:cubicBezTo>
                  <a:pt x="20" y="86"/>
                  <a:pt x="17" y="86"/>
                  <a:pt x="15" y="88"/>
                </a:cubicBezTo>
                <a:cubicBezTo>
                  <a:pt x="12" y="89"/>
                  <a:pt x="10" y="91"/>
                  <a:pt x="9" y="94"/>
                </a:cubicBezTo>
                <a:cubicBezTo>
                  <a:pt x="8" y="97"/>
                  <a:pt x="8" y="100"/>
                  <a:pt x="9" y="102"/>
                </a:cubicBezTo>
                <a:cubicBezTo>
                  <a:pt x="10" y="105"/>
                  <a:pt x="12" y="107"/>
                  <a:pt x="14" y="108"/>
                </a:cubicBezTo>
                <a:cubicBezTo>
                  <a:pt x="17" y="110"/>
                  <a:pt x="31" y="117"/>
                  <a:pt x="44" y="124"/>
                </a:cubicBezTo>
                <a:cubicBezTo>
                  <a:pt x="42" y="132"/>
                  <a:pt x="41" y="141"/>
                  <a:pt x="42" y="151"/>
                </a:cubicBezTo>
                <a:cubicBezTo>
                  <a:pt x="27" y="154"/>
                  <a:pt x="11" y="158"/>
                  <a:pt x="8" y="159"/>
                </a:cubicBezTo>
                <a:cubicBezTo>
                  <a:pt x="5" y="159"/>
                  <a:pt x="3" y="161"/>
                  <a:pt x="2" y="163"/>
                </a:cubicBezTo>
                <a:cubicBezTo>
                  <a:pt x="0" y="166"/>
                  <a:pt x="0" y="169"/>
                  <a:pt x="0" y="171"/>
                </a:cubicBezTo>
                <a:cubicBezTo>
                  <a:pt x="0" y="174"/>
                  <a:pt x="2" y="177"/>
                  <a:pt x="4" y="179"/>
                </a:cubicBezTo>
                <a:cubicBezTo>
                  <a:pt x="6" y="181"/>
                  <a:pt x="9" y="182"/>
                  <a:pt x="12" y="181"/>
                </a:cubicBezTo>
                <a:cubicBezTo>
                  <a:pt x="15" y="181"/>
                  <a:pt x="31" y="181"/>
                  <a:pt x="46" y="180"/>
                </a:cubicBezTo>
                <a:cubicBezTo>
                  <a:pt x="48" y="189"/>
                  <a:pt x="52" y="197"/>
                  <a:pt x="56" y="205"/>
                </a:cubicBezTo>
                <a:cubicBezTo>
                  <a:pt x="45" y="215"/>
                  <a:pt x="34" y="226"/>
                  <a:pt x="31" y="228"/>
                </a:cubicBezTo>
                <a:cubicBezTo>
                  <a:pt x="29" y="230"/>
                  <a:pt x="28" y="233"/>
                  <a:pt x="28" y="236"/>
                </a:cubicBezTo>
                <a:cubicBezTo>
                  <a:pt x="28" y="238"/>
                  <a:pt x="29" y="241"/>
                  <a:pt x="31" y="243"/>
                </a:cubicBezTo>
                <a:cubicBezTo>
                  <a:pt x="32" y="246"/>
                  <a:pt x="35" y="247"/>
                  <a:pt x="38" y="248"/>
                </a:cubicBezTo>
                <a:cubicBezTo>
                  <a:pt x="40" y="248"/>
                  <a:pt x="43" y="248"/>
                  <a:pt x="46" y="246"/>
                </a:cubicBezTo>
                <a:cubicBezTo>
                  <a:pt x="48" y="244"/>
                  <a:pt x="61" y="236"/>
                  <a:pt x="73" y="228"/>
                </a:cubicBezTo>
                <a:cubicBezTo>
                  <a:pt x="80" y="235"/>
                  <a:pt x="87" y="241"/>
                  <a:pt x="95" y="246"/>
                </a:cubicBezTo>
                <a:cubicBezTo>
                  <a:pt x="91" y="259"/>
                  <a:pt x="87" y="274"/>
                  <a:pt x="86" y="276"/>
                </a:cubicBezTo>
                <a:cubicBezTo>
                  <a:pt x="85" y="279"/>
                  <a:pt x="86" y="282"/>
                  <a:pt x="87" y="285"/>
                </a:cubicBezTo>
                <a:cubicBezTo>
                  <a:pt x="88" y="287"/>
                  <a:pt x="90" y="289"/>
                  <a:pt x="93" y="290"/>
                </a:cubicBezTo>
                <a:cubicBezTo>
                  <a:pt x="96" y="291"/>
                  <a:pt x="99" y="291"/>
                  <a:pt x="101" y="290"/>
                </a:cubicBezTo>
                <a:cubicBezTo>
                  <a:pt x="104" y="290"/>
                  <a:pt x="106" y="288"/>
                  <a:pt x="108" y="285"/>
                </a:cubicBezTo>
                <a:cubicBezTo>
                  <a:pt x="109" y="282"/>
                  <a:pt x="116" y="270"/>
                  <a:pt x="122" y="257"/>
                </a:cubicBezTo>
                <a:cubicBezTo>
                  <a:pt x="131" y="260"/>
                  <a:pt x="141" y="261"/>
                  <a:pt x="151" y="261"/>
                </a:cubicBezTo>
                <a:cubicBezTo>
                  <a:pt x="154" y="275"/>
                  <a:pt x="157" y="288"/>
                  <a:pt x="158" y="291"/>
                </a:cubicBezTo>
                <a:cubicBezTo>
                  <a:pt x="158" y="294"/>
                  <a:pt x="160" y="296"/>
                  <a:pt x="163" y="298"/>
                </a:cubicBezTo>
                <a:cubicBezTo>
                  <a:pt x="165" y="299"/>
                  <a:pt x="168" y="300"/>
                  <a:pt x="171" y="299"/>
                </a:cubicBezTo>
                <a:cubicBezTo>
                  <a:pt x="174" y="299"/>
                  <a:pt x="176" y="298"/>
                  <a:pt x="178" y="296"/>
                </a:cubicBezTo>
                <a:cubicBezTo>
                  <a:pt x="180" y="294"/>
                  <a:pt x="181" y="291"/>
                  <a:pt x="181" y="288"/>
                </a:cubicBezTo>
                <a:cubicBezTo>
                  <a:pt x="180" y="285"/>
                  <a:pt x="180" y="271"/>
                  <a:pt x="179" y="257"/>
                </a:cubicBezTo>
                <a:cubicBezTo>
                  <a:pt x="189" y="254"/>
                  <a:pt x="197" y="251"/>
                  <a:pt x="206" y="245"/>
                </a:cubicBezTo>
                <a:cubicBezTo>
                  <a:pt x="215" y="255"/>
                  <a:pt x="225" y="266"/>
                  <a:pt x="227" y="268"/>
                </a:cubicBezTo>
                <a:cubicBezTo>
                  <a:pt x="229" y="270"/>
                  <a:pt x="232" y="271"/>
                  <a:pt x="234" y="271"/>
                </a:cubicBezTo>
                <a:cubicBezTo>
                  <a:pt x="237" y="271"/>
                  <a:pt x="240" y="271"/>
                  <a:pt x="242" y="269"/>
                </a:cubicBezTo>
                <a:cubicBezTo>
                  <a:pt x="245" y="267"/>
                  <a:pt x="246" y="264"/>
                  <a:pt x="247" y="262"/>
                </a:cubicBezTo>
                <a:cubicBezTo>
                  <a:pt x="247" y="259"/>
                  <a:pt x="247" y="256"/>
                  <a:pt x="245" y="254"/>
                </a:cubicBezTo>
                <a:cubicBezTo>
                  <a:pt x="243" y="251"/>
                  <a:pt x="235" y="238"/>
                  <a:pt x="228" y="227"/>
                </a:cubicBezTo>
                <a:cubicBezTo>
                  <a:pt x="234" y="220"/>
                  <a:pt x="239" y="212"/>
                  <a:pt x="244" y="204"/>
                </a:cubicBezTo>
                <a:cubicBezTo>
                  <a:pt x="258" y="208"/>
                  <a:pt x="272" y="212"/>
                  <a:pt x="275" y="213"/>
                </a:cubicBezTo>
                <a:cubicBezTo>
                  <a:pt x="278" y="214"/>
                  <a:pt x="281" y="213"/>
                  <a:pt x="284" y="212"/>
                </a:cubicBezTo>
                <a:cubicBezTo>
                  <a:pt x="286" y="211"/>
                  <a:pt x="288" y="209"/>
                  <a:pt x="289" y="206"/>
                </a:cubicBezTo>
                <a:cubicBezTo>
                  <a:pt x="290" y="203"/>
                  <a:pt x="290" y="201"/>
                  <a:pt x="289" y="198"/>
                </a:cubicBezTo>
                <a:cubicBezTo>
                  <a:pt x="288" y="195"/>
                  <a:pt x="287" y="193"/>
                  <a:pt x="284" y="192"/>
                </a:cubicBezTo>
                <a:cubicBezTo>
                  <a:pt x="281" y="190"/>
                  <a:pt x="267" y="183"/>
                  <a:pt x="254" y="176"/>
                </a:cubicBezTo>
                <a:cubicBezTo>
                  <a:pt x="256" y="168"/>
                  <a:pt x="257" y="159"/>
                  <a:pt x="257" y="149"/>
                </a:cubicBezTo>
                <a:cubicBezTo>
                  <a:pt x="271" y="146"/>
                  <a:pt x="287" y="142"/>
                  <a:pt x="290" y="141"/>
                </a:cubicBezTo>
                <a:cubicBezTo>
                  <a:pt x="293" y="141"/>
                  <a:pt x="295" y="139"/>
                  <a:pt x="297" y="137"/>
                </a:cubicBezTo>
                <a:cubicBezTo>
                  <a:pt x="298" y="134"/>
                  <a:pt x="299" y="131"/>
                  <a:pt x="298" y="129"/>
                </a:cubicBezTo>
                <a:cubicBezTo>
                  <a:pt x="298" y="126"/>
                  <a:pt x="297" y="123"/>
                  <a:pt x="294" y="121"/>
                </a:cubicBezTo>
                <a:close/>
                <a:moveTo>
                  <a:pt x="161" y="231"/>
                </a:moveTo>
                <a:cubicBezTo>
                  <a:pt x="118" y="237"/>
                  <a:pt x="78" y="206"/>
                  <a:pt x="71" y="161"/>
                </a:cubicBezTo>
                <a:cubicBezTo>
                  <a:pt x="65" y="117"/>
                  <a:pt x="95" y="76"/>
                  <a:pt x="138" y="69"/>
                </a:cubicBezTo>
                <a:cubicBezTo>
                  <a:pt x="180" y="63"/>
                  <a:pt x="220" y="94"/>
                  <a:pt x="227" y="139"/>
                </a:cubicBezTo>
                <a:cubicBezTo>
                  <a:pt x="233" y="183"/>
                  <a:pt x="204" y="224"/>
                  <a:pt x="161" y="231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198" name="Freeform 9"/>
          <p:cNvSpPr>
            <a:spLocks noEditPoints="1" noChangeArrowheads="1"/>
          </p:cNvSpPr>
          <p:nvPr/>
        </p:nvSpPr>
        <p:spPr bwMode="auto">
          <a:xfrm>
            <a:off x="2008188" y="2633663"/>
            <a:ext cx="1331912" cy="1333500"/>
          </a:xfrm>
          <a:custGeom>
            <a:avLst/>
            <a:gdLst>
              <a:gd name="T0" fmla="*/ 1048526 w 282"/>
              <a:gd name="T1" fmla="*/ 1210988 h 283"/>
              <a:gd name="T2" fmla="*/ 1048526 w 282"/>
              <a:gd name="T3" fmla="*/ 1154443 h 283"/>
              <a:gd name="T4" fmla="*/ 968234 w 282"/>
              <a:gd name="T5" fmla="*/ 984811 h 283"/>
              <a:gd name="T6" fmla="*/ 1057973 w 282"/>
              <a:gd name="T7" fmla="*/ 867011 h 283"/>
              <a:gd name="T8" fmla="*/ 1242173 w 282"/>
              <a:gd name="T9" fmla="*/ 895283 h 283"/>
              <a:gd name="T10" fmla="*/ 1294127 w 282"/>
              <a:gd name="T11" fmla="*/ 881147 h 283"/>
              <a:gd name="T12" fmla="*/ 1327189 w 282"/>
              <a:gd name="T13" fmla="*/ 834027 h 283"/>
              <a:gd name="T14" fmla="*/ 1322466 w 282"/>
              <a:gd name="T15" fmla="*/ 777482 h 283"/>
              <a:gd name="T16" fmla="*/ 1279958 w 282"/>
              <a:gd name="T17" fmla="*/ 739786 h 283"/>
              <a:gd name="T18" fmla="*/ 1105204 w 282"/>
              <a:gd name="T19" fmla="*/ 678530 h 283"/>
              <a:gd name="T20" fmla="*/ 1086311 w 282"/>
              <a:gd name="T21" fmla="*/ 532458 h 283"/>
              <a:gd name="T22" fmla="*/ 1232727 w 282"/>
              <a:gd name="T23" fmla="*/ 424081 h 283"/>
              <a:gd name="T24" fmla="*/ 1265789 w 282"/>
              <a:gd name="T25" fmla="*/ 372249 h 283"/>
              <a:gd name="T26" fmla="*/ 1251619 w 282"/>
              <a:gd name="T27" fmla="*/ 320417 h 283"/>
              <a:gd name="T28" fmla="*/ 1209112 w 282"/>
              <a:gd name="T29" fmla="*/ 282721 h 283"/>
              <a:gd name="T30" fmla="*/ 1152434 w 282"/>
              <a:gd name="T31" fmla="*/ 282721 h 283"/>
              <a:gd name="T32" fmla="*/ 987126 w 282"/>
              <a:gd name="T33" fmla="*/ 362825 h 283"/>
              <a:gd name="T34" fmla="*/ 869049 w 282"/>
              <a:gd name="T35" fmla="*/ 273297 h 283"/>
              <a:gd name="T36" fmla="*/ 897388 w 282"/>
              <a:gd name="T37" fmla="*/ 89528 h 283"/>
              <a:gd name="T38" fmla="*/ 883218 w 282"/>
              <a:gd name="T39" fmla="*/ 37696 h 283"/>
              <a:gd name="T40" fmla="*/ 835987 w 282"/>
              <a:gd name="T41" fmla="*/ 4712 h 283"/>
              <a:gd name="T42" fmla="*/ 779310 w 282"/>
              <a:gd name="T43" fmla="*/ 9424 h 283"/>
              <a:gd name="T44" fmla="*/ 741525 w 282"/>
              <a:gd name="T45" fmla="*/ 51832 h 283"/>
              <a:gd name="T46" fmla="*/ 680125 w 282"/>
              <a:gd name="T47" fmla="*/ 226177 h 283"/>
              <a:gd name="T48" fmla="*/ 533709 w 282"/>
              <a:gd name="T49" fmla="*/ 245025 h 283"/>
              <a:gd name="T50" fmla="*/ 425078 w 282"/>
              <a:gd name="T51" fmla="*/ 94240 h 283"/>
              <a:gd name="T52" fmla="*/ 373124 w 282"/>
              <a:gd name="T53" fmla="*/ 65968 h 283"/>
              <a:gd name="T54" fmla="*/ 316447 w 282"/>
              <a:gd name="T55" fmla="*/ 75392 h 283"/>
              <a:gd name="T56" fmla="*/ 283386 w 282"/>
              <a:gd name="T57" fmla="*/ 122512 h 283"/>
              <a:gd name="T58" fmla="*/ 283386 w 282"/>
              <a:gd name="T59" fmla="*/ 179057 h 283"/>
              <a:gd name="T60" fmla="*/ 363678 w 282"/>
              <a:gd name="T61" fmla="*/ 343977 h 283"/>
              <a:gd name="T62" fmla="*/ 273939 w 282"/>
              <a:gd name="T63" fmla="*/ 461777 h 283"/>
              <a:gd name="T64" fmla="*/ 89739 w 282"/>
              <a:gd name="T65" fmla="*/ 433505 h 283"/>
              <a:gd name="T66" fmla="*/ 37785 w 282"/>
              <a:gd name="T67" fmla="*/ 447641 h 283"/>
              <a:gd name="T68" fmla="*/ 4723 w 282"/>
              <a:gd name="T69" fmla="*/ 494761 h 283"/>
              <a:gd name="T70" fmla="*/ 9446 w 282"/>
              <a:gd name="T71" fmla="*/ 551306 h 283"/>
              <a:gd name="T72" fmla="*/ 51954 w 282"/>
              <a:gd name="T73" fmla="*/ 589002 h 283"/>
              <a:gd name="T74" fmla="*/ 226708 w 282"/>
              <a:gd name="T75" fmla="*/ 654970 h 283"/>
              <a:gd name="T76" fmla="*/ 245601 w 282"/>
              <a:gd name="T77" fmla="*/ 801042 h 283"/>
              <a:gd name="T78" fmla="*/ 94462 w 282"/>
              <a:gd name="T79" fmla="*/ 909419 h 283"/>
              <a:gd name="T80" fmla="*/ 66123 w 282"/>
              <a:gd name="T81" fmla="*/ 956539 h 283"/>
              <a:gd name="T82" fmla="*/ 75569 w 282"/>
              <a:gd name="T83" fmla="*/ 1013083 h 283"/>
              <a:gd name="T84" fmla="*/ 122800 w 282"/>
              <a:gd name="T85" fmla="*/ 1046067 h 283"/>
              <a:gd name="T86" fmla="*/ 179478 w 282"/>
              <a:gd name="T87" fmla="*/ 1046067 h 283"/>
              <a:gd name="T88" fmla="*/ 344786 w 282"/>
              <a:gd name="T89" fmla="*/ 965963 h 283"/>
              <a:gd name="T90" fmla="*/ 462863 w 282"/>
              <a:gd name="T91" fmla="*/ 1055491 h 283"/>
              <a:gd name="T92" fmla="*/ 434524 w 282"/>
              <a:gd name="T93" fmla="*/ 1239260 h 283"/>
              <a:gd name="T94" fmla="*/ 448694 w 282"/>
              <a:gd name="T95" fmla="*/ 1295804 h 283"/>
              <a:gd name="T96" fmla="*/ 495925 w 282"/>
              <a:gd name="T97" fmla="*/ 1328788 h 283"/>
              <a:gd name="T98" fmla="*/ 552602 w 282"/>
              <a:gd name="T99" fmla="*/ 1319364 h 283"/>
              <a:gd name="T100" fmla="*/ 590387 w 282"/>
              <a:gd name="T101" fmla="*/ 1281668 h 283"/>
              <a:gd name="T102" fmla="*/ 651787 w 282"/>
              <a:gd name="T103" fmla="*/ 1102611 h 283"/>
              <a:gd name="T104" fmla="*/ 798203 w 282"/>
              <a:gd name="T105" fmla="*/ 1083763 h 283"/>
              <a:gd name="T106" fmla="*/ 906834 w 282"/>
              <a:gd name="T107" fmla="*/ 1234548 h 283"/>
              <a:gd name="T108" fmla="*/ 958788 w 282"/>
              <a:gd name="T109" fmla="*/ 1262820 h 283"/>
              <a:gd name="T110" fmla="*/ 1010742 w 282"/>
              <a:gd name="T111" fmla="*/ 1253396 h 283"/>
              <a:gd name="T112" fmla="*/ 1048526 w 282"/>
              <a:gd name="T113" fmla="*/ 1210988 h 283"/>
              <a:gd name="T114" fmla="*/ 798203 w 282"/>
              <a:gd name="T115" fmla="*/ 890571 h 283"/>
              <a:gd name="T116" fmla="*/ 439248 w 282"/>
              <a:gd name="T117" fmla="*/ 801042 h 283"/>
              <a:gd name="T118" fmla="*/ 533709 w 282"/>
              <a:gd name="T119" fmla="*/ 438217 h 283"/>
              <a:gd name="T120" fmla="*/ 892664 w 282"/>
              <a:gd name="T121" fmla="*/ 532458 h 283"/>
              <a:gd name="T122" fmla="*/ 798203 w 282"/>
              <a:gd name="T123" fmla="*/ 890571 h 28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82"/>
              <a:gd name="T187" fmla="*/ 0 h 283"/>
              <a:gd name="T188" fmla="*/ 282 w 282"/>
              <a:gd name="T189" fmla="*/ 283 h 28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82" h="283">
                <a:moveTo>
                  <a:pt x="222" y="257"/>
                </a:moveTo>
                <a:cubicBezTo>
                  <a:pt x="223" y="253"/>
                  <a:pt x="223" y="249"/>
                  <a:pt x="222" y="245"/>
                </a:cubicBezTo>
                <a:cubicBezTo>
                  <a:pt x="220" y="241"/>
                  <a:pt x="213" y="225"/>
                  <a:pt x="205" y="209"/>
                </a:cubicBezTo>
                <a:cubicBezTo>
                  <a:pt x="213" y="202"/>
                  <a:pt x="219" y="193"/>
                  <a:pt x="224" y="184"/>
                </a:cubicBezTo>
                <a:cubicBezTo>
                  <a:pt x="242" y="187"/>
                  <a:pt x="259" y="189"/>
                  <a:pt x="263" y="190"/>
                </a:cubicBezTo>
                <a:cubicBezTo>
                  <a:pt x="267" y="191"/>
                  <a:pt x="271" y="190"/>
                  <a:pt x="274" y="187"/>
                </a:cubicBezTo>
                <a:cubicBezTo>
                  <a:pt x="277" y="185"/>
                  <a:pt x="280" y="182"/>
                  <a:pt x="281" y="177"/>
                </a:cubicBezTo>
                <a:cubicBezTo>
                  <a:pt x="282" y="173"/>
                  <a:pt x="282" y="169"/>
                  <a:pt x="280" y="165"/>
                </a:cubicBezTo>
                <a:cubicBezTo>
                  <a:pt x="278" y="162"/>
                  <a:pt x="275" y="159"/>
                  <a:pt x="271" y="157"/>
                </a:cubicBezTo>
                <a:cubicBezTo>
                  <a:pt x="267" y="156"/>
                  <a:pt x="251" y="150"/>
                  <a:pt x="234" y="144"/>
                </a:cubicBezTo>
                <a:cubicBezTo>
                  <a:pt x="234" y="134"/>
                  <a:pt x="233" y="123"/>
                  <a:pt x="230" y="113"/>
                </a:cubicBezTo>
                <a:cubicBezTo>
                  <a:pt x="244" y="102"/>
                  <a:pt x="258" y="92"/>
                  <a:pt x="261" y="90"/>
                </a:cubicBezTo>
                <a:cubicBezTo>
                  <a:pt x="265" y="87"/>
                  <a:pt x="267" y="83"/>
                  <a:pt x="268" y="79"/>
                </a:cubicBezTo>
                <a:cubicBezTo>
                  <a:pt x="268" y="75"/>
                  <a:pt x="268" y="71"/>
                  <a:pt x="265" y="68"/>
                </a:cubicBezTo>
                <a:cubicBezTo>
                  <a:pt x="263" y="64"/>
                  <a:pt x="260" y="61"/>
                  <a:pt x="256" y="60"/>
                </a:cubicBezTo>
                <a:cubicBezTo>
                  <a:pt x="252" y="59"/>
                  <a:pt x="248" y="59"/>
                  <a:pt x="244" y="60"/>
                </a:cubicBezTo>
                <a:cubicBezTo>
                  <a:pt x="241" y="62"/>
                  <a:pt x="225" y="70"/>
                  <a:pt x="209" y="77"/>
                </a:cubicBezTo>
                <a:cubicBezTo>
                  <a:pt x="201" y="69"/>
                  <a:pt x="193" y="63"/>
                  <a:pt x="184" y="58"/>
                </a:cubicBezTo>
                <a:cubicBezTo>
                  <a:pt x="186" y="40"/>
                  <a:pt x="189" y="23"/>
                  <a:pt x="190" y="19"/>
                </a:cubicBezTo>
                <a:cubicBezTo>
                  <a:pt x="190" y="15"/>
                  <a:pt x="189" y="11"/>
                  <a:pt x="187" y="8"/>
                </a:cubicBezTo>
                <a:cubicBezTo>
                  <a:pt x="185" y="4"/>
                  <a:pt x="181" y="2"/>
                  <a:pt x="177" y="1"/>
                </a:cubicBezTo>
                <a:cubicBezTo>
                  <a:pt x="173" y="0"/>
                  <a:pt x="169" y="0"/>
                  <a:pt x="165" y="2"/>
                </a:cubicBezTo>
                <a:cubicBezTo>
                  <a:pt x="162" y="4"/>
                  <a:pt x="158" y="7"/>
                  <a:pt x="157" y="11"/>
                </a:cubicBezTo>
                <a:cubicBezTo>
                  <a:pt x="156" y="15"/>
                  <a:pt x="150" y="31"/>
                  <a:pt x="144" y="48"/>
                </a:cubicBezTo>
                <a:cubicBezTo>
                  <a:pt x="133" y="48"/>
                  <a:pt x="123" y="49"/>
                  <a:pt x="113" y="52"/>
                </a:cubicBezTo>
                <a:cubicBezTo>
                  <a:pt x="102" y="38"/>
                  <a:pt x="92" y="24"/>
                  <a:pt x="90" y="20"/>
                </a:cubicBezTo>
                <a:cubicBezTo>
                  <a:pt x="87" y="17"/>
                  <a:pt x="83" y="15"/>
                  <a:pt x="79" y="14"/>
                </a:cubicBezTo>
                <a:cubicBezTo>
                  <a:pt x="75" y="14"/>
                  <a:pt x="71" y="14"/>
                  <a:pt x="67" y="16"/>
                </a:cubicBezTo>
                <a:cubicBezTo>
                  <a:pt x="64" y="19"/>
                  <a:pt x="61" y="22"/>
                  <a:pt x="60" y="26"/>
                </a:cubicBezTo>
                <a:cubicBezTo>
                  <a:pt x="59" y="30"/>
                  <a:pt x="58" y="34"/>
                  <a:pt x="60" y="38"/>
                </a:cubicBezTo>
                <a:cubicBezTo>
                  <a:pt x="62" y="41"/>
                  <a:pt x="69" y="57"/>
                  <a:pt x="77" y="73"/>
                </a:cubicBezTo>
                <a:cubicBezTo>
                  <a:pt x="69" y="81"/>
                  <a:pt x="63" y="89"/>
                  <a:pt x="58" y="98"/>
                </a:cubicBezTo>
                <a:cubicBezTo>
                  <a:pt x="40" y="96"/>
                  <a:pt x="23" y="93"/>
                  <a:pt x="19" y="92"/>
                </a:cubicBezTo>
                <a:cubicBezTo>
                  <a:pt x="15" y="92"/>
                  <a:pt x="11" y="93"/>
                  <a:pt x="8" y="95"/>
                </a:cubicBezTo>
                <a:cubicBezTo>
                  <a:pt x="4" y="98"/>
                  <a:pt x="2" y="101"/>
                  <a:pt x="1" y="105"/>
                </a:cubicBezTo>
                <a:cubicBezTo>
                  <a:pt x="0" y="109"/>
                  <a:pt x="0" y="113"/>
                  <a:pt x="2" y="117"/>
                </a:cubicBezTo>
                <a:cubicBezTo>
                  <a:pt x="4" y="121"/>
                  <a:pt x="7" y="124"/>
                  <a:pt x="11" y="125"/>
                </a:cubicBezTo>
                <a:cubicBezTo>
                  <a:pt x="15" y="127"/>
                  <a:pt x="31" y="132"/>
                  <a:pt x="48" y="139"/>
                </a:cubicBezTo>
                <a:cubicBezTo>
                  <a:pt x="48" y="149"/>
                  <a:pt x="49" y="159"/>
                  <a:pt x="52" y="170"/>
                </a:cubicBezTo>
                <a:cubicBezTo>
                  <a:pt x="38" y="180"/>
                  <a:pt x="24" y="190"/>
                  <a:pt x="20" y="193"/>
                </a:cubicBezTo>
                <a:cubicBezTo>
                  <a:pt x="17" y="195"/>
                  <a:pt x="15" y="199"/>
                  <a:pt x="14" y="203"/>
                </a:cubicBezTo>
                <a:cubicBezTo>
                  <a:pt x="14" y="207"/>
                  <a:pt x="14" y="211"/>
                  <a:pt x="16" y="215"/>
                </a:cubicBezTo>
                <a:cubicBezTo>
                  <a:pt x="19" y="219"/>
                  <a:pt x="22" y="221"/>
                  <a:pt x="26" y="222"/>
                </a:cubicBezTo>
                <a:cubicBezTo>
                  <a:pt x="30" y="224"/>
                  <a:pt x="34" y="224"/>
                  <a:pt x="38" y="222"/>
                </a:cubicBezTo>
                <a:cubicBezTo>
                  <a:pt x="41" y="220"/>
                  <a:pt x="57" y="213"/>
                  <a:pt x="73" y="205"/>
                </a:cubicBezTo>
                <a:cubicBezTo>
                  <a:pt x="80" y="213"/>
                  <a:pt x="89" y="219"/>
                  <a:pt x="98" y="224"/>
                </a:cubicBezTo>
                <a:cubicBezTo>
                  <a:pt x="95" y="242"/>
                  <a:pt x="93" y="259"/>
                  <a:pt x="92" y="263"/>
                </a:cubicBezTo>
                <a:cubicBezTo>
                  <a:pt x="91" y="267"/>
                  <a:pt x="93" y="271"/>
                  <a:pt x="95" y="275"/>
                </a:cubicBezTo>
                <a:cubicBezTo>
                  <a:pt x="97" y="278"/>
                  <a:pt x="101" y="280"/>
                  <a:pt x="105" y="282"/>
                </a:cubicBezTo>
                <a:cubicBezTo>
                  <a:pt x="109" y="283"/>
                  <a:pt x="113" y="282"/>
                  <a:pt x="117" y="280"/>
                </a:cubicBezTo>
                <a:cubicBezTo>
                  <a:pt x="120" y="278"/>
                  <a:pt x="123" y="276"/>
                  <a:pt x="125" y="272"/>
                </a:cubicBezTo>
                <a:cubicBezTo>
                  <a:pt x="126" y="268"/>
                  <a:pt x="132" y="251"/>
                  <a:pt x="138" y="234"/>
                </a:cubicBezTo>
                <a:cubicBezTo>
                  <a:pt x="149" y="235"/>
                  <a:pt x="159" y="233"/>
                  <a:pt x="169" y="230"/>
                </a:cubicBezTo>
                <a:cubicBezTo>
                  <a:pt x="180" y="245"/>
                  <a:pt x="190" y="259"/>
                  <a:pt x="192" y="262"/>
                </a:cubicBezTo>
                <a:cubicBezTo>
                  <a:pt x="195" y="265"/>
                  <a:pt x="199" y="267"/>
                  <a:pt x="203" y="268"/>
                </a:cubicBezTo>
                <a:cubicBezTo>
                  <a:pt x="207" y="269"/>
                  <a:pt x="211" y="268"/>
                  <a:pt x="214" y="266"/>
                </a:cubicBezTo>
                <a:cubicBezTo>
                  <a:pt x="218" y="264"/>
                  <a:pt x="221" y="260"/>
                  <a:pt x="222" y="257"/>
                </a:cubicBezTo>
                <a:close/>
                <a:moveTo>
                  <a:pt x="169" y="189"/>
                </a:moveTo>
                <a:cubicBezTo>
                  <a:pt x="143" y="205"/>
                  <a:pt x="109" y="196"/>
                  <a:pt x="93" y="170"/>
                </a:cubicBezTo>
                <a:cubicBezTo>
                  <a:pt x="77" y="143"/>
                  <a:pt x="86" y="109"/>
                  <a:pt x="113" y="93"/>
                </a:cubicBezTo>
                <a:cubicBezTo>
                  <a:pt x="139" y="78"/>
                  <a:pt x="173" y="86"/>
                  <a:pt x="189" y="113"/>
                </a:cubicBezTo>
                <a:cubicBezTo>
                  <a:pt x="204" y="139"/>
                  <a:pt x="196" y="174"/>
                  <a:pt x="169" y="189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199" name="Freeform 10"/>
          <p:cNvSpPr>
            <a:spLocks noEditPoints="1" noChangeArrowheads="1"/>
          </p:cNvSpPr>
          <p:nvPr/>
        </p:nvSpPr>
        <p:spPr bwMode="auto">
          <a:xfrm>
            <a:off x="30163" y="3122613"/>
            <a:ext cx="2182812" cy="2182812"/>
          </a:xfrm>
          <a:custGeom>
            <a:avLst/>
            <a:gdLst>
              <a:gd name="T0" fmla="*/ 2093535 w 489"/>
              <a:gd name="T1" fmla="*/ 1015676 h 490"/>
              <a:gd name="T2" fmla="*/ 2080144 w 489"/>
              <a:gd name="T3" fmla="*/ 908763 h 490"/>
              <a:gd name="T4" fmla="*/ 2057825 w 489"/>
              <a:gd name="T5" fmla="*/ 806304 h 490"/>
              <a:gd name="T6" fmla="*/ 2022114 w 489"/>
              <a:gd name="T7" fmla="*/ 708300 h 490"/>
              <a:gd name="T8" fmla="*/ 1977476 w 489"/>
              <a:gd name="T9" fmla="*/ 614751 h 490"/>
              <a:gd name="T10" fmla="*/ 1923910 w 489"/>
              <a:gd name="T11" fmla="*/ 525657 h 490"/>
              <a:gd name="T12" fmla="*/ 1856953 w 489"/>
              <a:gd name="T13" fmla="*/ 441017 h 490"/>
              <a:gd name="T14" fmla="*/ 1785531 w 489"/>
              <a:gd name="T15" fmla="*/ 365287 h 490"/>
              <a:gd name="T16" fmla="*/ 1705182 w 489"/>
              <a:gd name="T17" fmla="*/ 294011 h 490"/>
              <a:gd name="T18" fmla="*/ 1620370 w 489"/>
              <a:gd name="T19" fmla="*/ 236100 h 490"/>
              <a:gd name="T20" fmla="*/ 1526629 w 489"/>
              <a:gd name="T21" fmla="*/ 187098 h 490"/>
              <a:gd name="T22" fmla="*/ 1432889 w 489"/>
              <a:gd name="T23" fmla="*/ 142551 h 490"/>
              <a:gd name="T24" fmla="*/ 1330221 w 489"/>
              <a:gd name="T25" fmla="*/ 115823 h 490"/>
              <a:gd name="T26" fmla="*/ 1227553 w 489"/>
              <a:gd name="T27" fmla="*/ 93549 h 490"/>
              <a:gd name="T28" fmla="*/ 1120421 w 489"/>
              <a:gd name="T29" fmla="*/ 84640 h 490"/>
              <a:gd name="T30" fmla="*/ 1017753 w 489"/>
              <a:gd name="T31" fmla="*/ 89094 h 490"/>
              <a:gd name="T32" fmla="*/ 910621 w 489"/>
              <a:gd name="T33" fmla="*/ 102459 h 490"/>
              <a:gd name="T34" fmla="*/ 812417 w 489"/>
              <a:gd name="T35" fmla="*/ 124732 h 490"/>
              <a:gd name="T36" fmla="*/ 709749 w 489"/>
              <a:gd name="T37" fmla="*/ 160370 h 490"/>
              <a:gd name="T38" fmla="*/ 616008 w 489"/>
              <a:gd name="T39" fmla="*/ 204917 h 490"/>
              <a:gd name="T40" fmla="*/ 526732 w 489"/>
              <a:gd name="T41" fmla="*/ 258374 h 490"/>
              <a:gd name="T42" fmla="*/ 441919 w 489"/>
              <a:gd name="T43" fmla="*/ 325194 h 490"/>
              <a:gd name="T44" fmla="*/ 366034 w 489"/>
              <a:gd name="T45" fmla="*/ 396470 h 490"/>
              <a:gd name="T46" fmla="*/ 299076 w 489"/>
              <a:gd name="T47" fmla="*/ 476655 h 490"/>
              <a:gd name="T48" fmla="*/ 236583 w 489"/>
              <a:gd name="T49" fmla="*/ 561295 h 490"/>
              <a:gd name="T50" fmla="*/ 187481 w 489"/>
              <a:gd name="T51" fmla="*/ 654844 h 490"/>
              <a:gd name="T52" fmla="*/ 147306 w 489"/>
              <a:gd name="T53" fmla="*/ 752847 h 490"/>
              <a:gd name="T54" fmla="*/ 116060 w 489"/>
              <a:gd name="T55" fmla="*/ 850851 h 490"/>
              <a:gd name="T56" fmla="*/ 93740 w 489"/>
              <a:gd name="T57" fmla="*/ 953310 h 490"/>
              <a:gd name="T58" fmla="*/ 89277 w 489"/>
              <a:gd name="T59" fmla="*/ 1060223 h 490"/>
              <a:gd name="T60" fmla="*/ 89277 w 489"/>
              <a:gd name="T61" fmla="*/ 1167136 h 490"/>
              <a:gd name="T62" fmla="*/ 102668 w 489"/>
              <a:gd name="T63" fmla="*/ 1269595 h 490"/>
              <a:gd name="T64" fmla="*/ 124987 w 489"/>
              <a:gd name="T65" fmla="*/ 1372053 h 490"/>
              <a:gd name="T66" fmla="*/ 160698 w 489"/>
              <a:gd name="T67" fmla="*/ 1470057 h 490"/>
              <a:gd name="T68" fmla="*/ 205336 w 489"/>
              <a:gd name="T69" fmla="*/ 1568061 h 490"/>
              <a:gd name="T70" fmla="*/ 263366 w 489"/>
              <a:gd name="T71" fmla="*/ 1657155 h 490"/>
              <a:gd name="T72" fmla="*/ 325859 w 489"/>
              <a:gd name="T73" fmla="*/ 1741795 h 490"/>
              <a:gd name="T74" fmla="*/ 397281 w 489"/>
              <a:gd name="T75" fmla="*/ 1817525 h 490"/>
              <a:gd name="T76" fmla="*/ 477630 w 489"/>
              <a:gd name="T77" fmla="*/ 1884346 h 490"/>
              <a:gd name="T78" fmla="*/ 562442 w 489"/>
              <a:gd name="T79" fmla="*/ 1946712 h 490"/>
              <a:gd name="T80" fmla="*/ 656183 w 489"/>
              <a:gd name="T81" fmla="*/ 1995714 h 490"/>
              <a:gd name="T82" fmla="*/ 754387 w 489"/>
              <a:gd name="T83" fmla="*/ 2035806 h 490"/>
              <a:gd name="T84" fmla="*/ 852591 w 489"/>
              <a:gd name="T85" fmla="*/ 2066989 h 490"/>
              <a:gd name="T86" fmla="*/ 955259 w 489"/>
              <a:gd name="T87" fmla="*/ 2084808 h 490"/>
              <a:gd name="T88" fmla="*/ 1062391 w 489"/>
              <a:gd name="T89" fmla="*/ 2093718 h 490"/>
              <a:gd name="T90" fmla="*/ 1169523 w 489"/>
              <a:gd name="T91" fmla="*/ 2093718 h 490"/>
              <a:gd name="T92" fmla="*/ 1272191 w 489"/>
              <a:gd name="T93" fmla="*/ 2080353 h 490"/>
              <a:gd name="T94" fmla="*/ 1374859 w 489"/>
              <a:gd name="T95" fmla="*/ 2053625 h 490"/>
              <a:gd name="T96" fmla="*/ 1473063 w 489"/>
              <a:gd name="T97" fmla="*/ 2022442 h 490"/>
              <a:gd name="T98" fmla="*/ 1566804 w 489"/>
              <a:gd name="T99" fmla="*/ 1973440 h 490"/>
              <a:gd name="T100" fmla="*/ 1656080 w 489"/>
              <a:gd name="T101" fmla="*/ 1919984 h 490"/>
              <a:gd name="T102" fmla="*/ 1740893 w 489"/>
              <a:gd name="T103" fmla="*/ 1857618 h 490"/>
              <a:gd name="T104" fmla="*/ 1816778 w 489"/>
              <a:gd name="T105" fmla="*/ 1786342 h 490"/>
              <a:gd name="T106" fmla="*/ 1888199 w 489"/>
              <a:gd name="T107" fmla="*/ 1706157 h 490"/>
              <a:gd name="T108" fmla="*/ 1946229 w 489"/>
              <a:gd name="T109" fmla="*/ 1617063 h 490"/>
              <a:gd name="T110" fmla="*/ 1999795 w 489"/>
              <a:gd name="T111" fmla="*/ 1527968 h 490"/>
              <a:gd name="T112" fmla="*/ 2039969 w 489"/>
              <a:gd name="T113" fmla="*/ 1429965 h 490"/>
              <a:gd name="T114" fmla="*/ 2066752 w 489"/>
              <a:gd name="T115" fmla="*/ 1327506 h 490"/>
              <a:gd name="T116" fmla="*/ 2089072 w 489"/>
              <a:gd name="T117" fmla="*/ 1225048 h 490"/>
              <a:gd name="T118" fmla="*/ 2097999 w 489"/>
              <a:gd name="T119" fmla="*/ 1122589 h 49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489"/>
              <a:gd name="T181" fmla="*/ 0 h 490"/>
              <a:gd name="T182" fmla="*/ 489 w 489"/>
              <a:gd name="T183" fmla="*/ 490 h 49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489" h="490">
                <a:moveTo>
                  <a:pt x="485" y="250"/>
                </a:moveTo>
                <a:cubicBezTo>
                  <a:pt x="486" y="250"/>
                  <a:pt x="487" y="249"/>
                  <a:pt x="488" y="248"/>
                </a:cubicBezTo>
                <a:cubicBezTo>
                  <a:pt x="489" y="247"/>
                  <a:pt x="489" y="246"/>
                  <a:pt x="489" y="245"/>
                </a:cubicBezTo>
                <a:cubicBezTo>
                  <a:pt x="489" y="243"/>
                  <a:pt x="489" y="242"/>
                  <a:pt x="488" y="241"/>
                </a:cubicBezTo>
                <a:cubicBezTo>
                  <a:pt x="487" y="240"/>
                  <a:pt x="486" y="240"/>
                  <a:pt x="485" y="239"/>
                </a:cubicBezTo>
                <a:cubicBezTo>
                  <a:pt x="483" y="239"/>
                  <a:pt x="476" y="239"/>
                  <a:pt x="470" y="238"/>
                </a:cubicBezTo>
                <a:cubicBezTo>
                  <a:pt x="470" y="235"/>
                  <a:pt x="469" y="231"/>
                  <a:pt x="469" y="228"/>
                </a:cubicBezTo>
                <a:cubicBezTo>
                  <a:pt x="476" y="227"/>
                  <a:pt x="483" y="225"/>
                  <a:pt x="484" y="225"/>
                </a:cubicBezTo>
                <a:cubicBezTo>
                  <a:pt x="485" y="225"/>
                  <a:pt x="486" y="224"/>
                  <a:pt x="487" y="223"/>
                </a:cubicBezTo>
                <a:cubicBezTo>
                  <a:pt x="488" y="222"/>
                  <a:pt x="488" y="220"/>
                  <a:pt x="488" y="219"/>
                </a:cubicBezTo>
                <a:cubicBezTo>
                  <a:pt x="488" y="218"/>
                  <a:pt x="487" y="217"/>
                  <a:pt x="486" y="216"/>
                </a:cubicBezTo>
                <a:cubicBezTo>
                  <a:pt x="485" y="215"/>
                  <a:pt x="484" y="214"/>
                  <a:pt x="483" y="214"/>
                </a:cubicBezTo>
                <a:cubicBezTo>
                  <a:pt x="481" y="214"/>
                  <a:pt x="474" y="214"/>
                  <a:pt x="468" y="214"/>
                </a:cubicBezTo>
                <a:cubicBezTo>
                  <a:pt x="467" y="211"/>
                  <a:pt x="467" y="208"/>
                  <a:pt x="466" y="204"/>
                </a:cubicBezTo>
                <a:cubicBezTo>
                  <a:pt x="472" y="202"/>
                  <a:pt x="479" y="200"/>
                  <a:pt x="481" y="200"/>
                </a:cubicBezTo>
                <a:cubicBezTo>
                  <a:pt x="482" y="200"/>
                  <a:pt x="483" y="199"/>
                  <a:pt x="484" y="197"/>
                </a:cubicBezTo>
                <a:cubicBezTo>
                  <a:pt x="484" y="196"/>
                  <a:pt x="484" y="195"/>
                  <a:pt x="484" y="194"/>
                </a:cubicBezTo>
                <a:cubicBezTo>
                  <a:pt x="484" y="192"/>
                  <a:pt x="483" y="191"/>
                  <a:pt x="482" y="191"/>
                </a:cubicBezTo>
                <a:cubicBezTo>
                  <a:pt x="481" y="190"/>
                  <a:pt x="480" y="189"/>
                  <a:pt x="478" y="190"/>
                </a:cubicBezTo>
                <a:cubicBezTo>
                  <a:pt x="477" y="190"/>
                  <a:pt x="470" y="191"/>
                  <a:pt x="463" y="191"/>
                </a:cubicBezTo>
                <a:cubicBezTo>
                  <a:pt x="463" y="188"/>
                  <a:pt x="462" y="185"/>
                  <a:pt x="461" y="181"/>
                </a:cubicBezTo>
                <a:cubicBezTo>
                  <a:pt x="467" y="179"/>
                  <a:pt x="473" y="176"/>
                  <a:pt x="475" y="175"/>
                </a:cubicBezTo>
                <a:cubicBezTo>
                  <a:pt x="476" y="175"/>
                  <a:pt x="477" y="174"/>
                  <a:pt x="477" y="173"/>
                </a:cubicBezTo>
                <a:cubicBezTo>
                  <a:pt x="478" y="172"/>
                  <a:pt x="478" y="170"/>
                  <a:pt x="477" y="169"/>
                </a:cubicBezTo>
                <a:cubicBezTo>
                  <a:pt x="477" y="168"/>
                  <a:pt x="476" y="167"/>
                  <a:pt x="475" y="166"/>
                </a:cubicBezTo>
                <a:cubicBezTo>
                  <a:pt x="474" y="165"/>
                  <a:pt x="473" y="165"/>
                  <a:pt x="471" y="165"/>
                </a:cubicBezTo>
                <a:cubicBezTo>
                  <a:pt x="470" y="166"/>
                  <a:pt x="463" y="167"/>
                  <a:pt x="457" y="169"/>
                </a:cubicBezTo>
                <a:cubicBezTo>
                  <a:pt x="456" y="165"/>
                  <a:pt x="454" y="162"/>
                  <a:pt x="453" y="159"/>
                </a:cubicBezTo>
                <a:cubicBezTo>
                  <a:pt x="459" y="156"/>
                  <a:pt x="465" y="152"/>
                  <a:pt x="466" y="152"/>
                </a:cubicBezTo>
                <a:cubicBezTo>
                  <a:pt x="467" y="151"/>
                  <a:pt x="468" y="150"/>
                  <a:pt x="468" y="149"/>
                </a:cubicBezTo>
                <a:cubicBezTo>
                  <a:pt x="469" y="148"/>
                  <a:pt x="469" y="146"/>
                  <a:pt x="468" y="145"/>
                </a:cubicBezTo>
                <a:cubicBezTo>
                  <a:pt x="468" y="144"/>
                  <a:pt x="467" y="143"/>
                  <a:pt x="466" y="142"/>
                </a:cubicBezTo>
                <a:cubicBezTo>
                  <a:pt x="465" y="142"/>
                  <a:pt x="463" y="142"/>
                  <a:pt x="462" y="142"/>
                </a:cubicBezTo>
                <a:cubicBezTo>
                  <a:pt x="461" y="142"/>
                  <a:pt x="454" y="145"/>
                  <a:pt x="448" y="147"/>
                </a:cubicBezTo>
                <a:cubicBezTo>
                  <a:pt x="446" y="144"/>
                  <a:pt x="445" y="141"/>
                  <a:pt x="443" y="138"/>
                </a:cubicBezTo>
                <a:cubicBezTo>
                  <a:pt x="448" y="134"/>
                  <a:pt x="454" y="130"/>
                  <a:pt x="455" y="129"/>
                </a:cubicBezTo>
                <a:cubicBezTo>
                  <a:pt x="456" y="128"/>
                  <a:pt x="457" y="127"/>
                  <a:pt x="457" y="126"/>
                </a:cubicBezTo>
                <a:cubicBezTo>
                  <a:pt x="457" y="125"/>
                  <a:pt x="457" y="123"/>
                  <a:pt x="457" y="122"/>
                </a:cubicBezTo>
                <a:cubicBezTo>
                  <a:pt x="456" y="121"/>
                  <a:pt x="455" y="120"/>
                  <a:pt x="454" y="120"/>
                </a:cubicBezTo>
                <a:cubicBezTo>
                  <a:pt x="453" y="119"/>
                  <a:pt x="451" y="119"/>
                  <a:pt x="450" y="120"/>
                </a:cubicBezTo>
                <a:cubicBezTo>
                  <a:pt x="449" y="121"/>
                  <a:pt x="442" y="123"/>
                  <a:pt x="436" y="126"/>
                </a:cubicBezTo>
                <a:cubicBezTo>
                  <a:pt x="434" y="123"/>
                  <a:pt x="433" y="121"/>
                  <a:pt x="431" y="118"/>
                </a:cubicBezTo>
                <a:cubicBezTo>
                  <a:pt x="436" y="113"/>
                  <a:pt x="441" y="109"/>
                  <a:pt x="442" y="108"/>
                </a:cubicBezTo>
                <a:cubicBezTo>
                  <a:pt x="443" y="107"/>
                  <a:pt x="444" y="106"/>
                  <a:pt x="444" y="104"/>
                </a:cubicBezTo>
                <a:cubicBezTo>
                  <a:pt x="444" y="103"/>
                  <a:pt x="443" y="102"/>
                  <a:pt x="443" y="101"/>
                </a:cubicBezTo>
                <a:cubicBezTo>
                  <a:pt x="442" y="100"/>
                  <a:pt x="441" y="99"/>
                  <a:pt x="440" y="99"/>
                </a:cubicBezTo>
                <a:cubicBezTo>
                  <a:pt x="438" y="98"/>
                  <a:pt x="437" y="98"/>
                  <a:pt x="436" y="99"/>
                </a:cubicBezTo>
                <a:cubicBezTo>
                  <a:pt x="435" y="100"/>
                  <a:pt x="428" y="103"/>
                  <a:pt x="423" y="107"/>
                </a:cubicBezTo>
                <a:cubicBezTo>
                  <a:pt x="421" y="104"/>
                  <a:pt x="419" y="102"/>
                  <a:pt x="416" y="99"/>
                </a:cubicBezTo>
                <a:cubicBezTo>
                  <a:pt x="421" y="94"/>
                  <a:pt x="426" y="89"/>
                  <a:pt x="427" y="88"/>
                </a:cubicBezTo>
                <a:cubicBezTo>
                  <a:pt x="428" y="87"/>
                  <a:pt x="428" y="85"/>
                  <a:pt x="428" y="84"/>
                </a:cubicBezTo>
                <a:cubicBezTo>
                  <a:pt x="428" y="83"/>
                  <a:pt x="427" y="82"/>
                  <a:pt x="427" y="81"/>
                </a:cubicBezTo>
                <a:cubicBezTo>
                  <a:pt x="426" y="80"/>
                  <a:pt x="424" y="79"/>
                  <a:pt x="423" y="79"/>
                </a:cubicBezTo>
                <a:cubicBezTo>
                  <a:pt x="422" y="79"/>
                  <a:pt x="421" y="79"/>
                  <a:pt x="420" y="80"/>
                </a:cubicBezTo>
                <a:cubicBezTo>
                  <a:pt x="418" y="81"/>
                  <a:pt x="413" y="85"/>
                  <a:pt x="407" y="89"/>
                </a:cubicBezTo>
                <a:cubicBezTo>
                  <a:pt x="405" y="86"/>
                  <a:pt x="403" y="84"/>
                  <a:pt x="400" y="82"/>
                </a:cubicBezTo>
                <a:cubicBezTo>
                  <a:pt x="404" y="76"/>
                  <a:pt x="408" y="71"/>
                  <a:pt x="409" y="70"/>
                </a:cubicBezTo>
                <a:cubicBezTo>
                  <a:pt x="410" y="68"/>
                  <a:pt x="410" y="67"/>
                  <a:pt x="410" y="66"/>
                </a:cubicBezTo>
                <a:cubicBezTo>
                  <a:pt x="410" y="65"/>
                  <a:pt x="409" y="63"/>
                  <a:pt x="408" y="63"/>
                </a:cubicBezTo>
                <a:cubicBezTo>
                  <a:pt x="407" y="62"/>
                  <a:pt x="406" y="61"/>
                  <a:pt x="405" y="61"/>
                </a:cubicBezTo>
                <a:cubicBezTo>
                  <a:pt x="404" y="61"/>
                  <a:pt x="402" y="62"/>
                  <a:pt x="401" y="62"/>
                </a:cubicBezTo>
                <a:cubicBezTo>
                  <a:pt x="400" y="63"/>
                  <a:pt x="395" y="68"/>
                  <a:pt x="390" y="73"/>
                </a:cubicBezTo>
                <a:cubicBezTo>
                  <a:pt x="388" y="71"/>
                  <a:pt x="385" y="68"/>
                  <a:pt x="382" y="66"/>
                </a:cubicBezTo>
                <a:cubicBezTo>
                  <a:pt x="386" y="61"/>
                  <a:pt x="389" y="54"/>
                  <a:pt x="390" y="53"/>
                </a:cubicBezTo>
                <a:cubicBezTo>
                  <a:pt x="391" y="52"/>
                  <a:pt x="391" y="51"/>
                  <a:pt x="391" y="50"/>
                </a:cubicBezTo>
                <a:cubicBezTo>
                  <a:pt x="390" y="48"/>
                  <a:pt x="390" y="47"/>
                  <a:pt x="389" y="46"/>
                </a:cubicBezTo>
                <a:cubicBezTo>
                  <a:pt x="387" y="46"/>
                  <a:pt x="386" y="45"/>
                  <a:pt x="385" y="45"/>
                </a:cubicBezTo>
                <a:cubicBezTo>
                  <a:pt x="384" y="45"/>
                  <a:pt x="382" y="46"/>
                  <a:pt x="382" y="47"/>
                </a:cubicBezTo>
                <a:cubicBezTo>
                  <a:pt x="381" y="48"/>
                  <a:pt x="376" y="53"/>
                  <a:pt x="371" y="58"/>
                </a:cubicBezTo>
                <a:cubicBezTo>
                  <a:pt x="369" y="57"/>
                  <a:pt x="366" y="55"/>
                  <a:pt x="363" y="53"/>
                </a:cubicBezTo>
                <a:cubicBezTo>
                  <a:pt x="366" y="47"/>
                  <a:pt x="369" y="40"/>
                  <a:pt x="369" y="39"/>
                </a:cubicBezTo>
                <a:cubicBezTo>
                  <a:pt x="370" y="38"/>
                  <a:pt x="370" y="36"/>
                  <a:pt x="369" y="35"/>
                </a:cubicBezTo>
                <a:cubicBezTo>
                  <a:pt x="369" y="34"/>
                  <a:pt x="368" y="33"/>
                  <a:pt x="367" y="32"/>
                </a:cubicBezTo>
                <a:cubicBezTo>
                  <a:pt x="366" y="32"/>
                  <a:pt x="365" y="32"/>
                  <a:pt x="363" y="32"/>
                </a:cubicBezTo>
                <a:cubicBezTo>
                  <a:pt x="362" y="32"/>
                  <a:pt x="361" y="33"/>
                  <a:pt x="360" y="34"/>
                </a:cubicBezTo>
                <a:cubicBezTo>
                  <a:pt x="359" y="35"/>
                  <a:pt x="355" y="41"/>
                  <a:pt x="351" y="46"/>
                </a:cubicBezTo>
                <a:cubicBezTo>
                  <a:pt x="348" y="44"/>
                  <a:pt x="345" y="43"/>
                  <a:pt x="342" y="42"/>
                </a:cubicBezTo>
                <a:cubicBezTo>
                  <a:pt x="344" y="35"/>
                  <a:pt x="347" y="28"/>
                  <a:pt x="347" y="27"/>
                </a:cubicBezTo>
                <a:cubicBezTo>
                  <a:pt x="348" y="26"/>
                  <a:pt x="347" y="24"/>
                  <a:pt x="347" y="23"/>
                </a:cubicBezTo>
                <a:cubicBezTo>
                  <a:pt x="346" y="22"/>
                  <a:pt x="345" y="21"/>
                  <a:pt x="344" y="21"/>
                </a:cubicBezTo>
                <a:cubicBezTo>
                  <a:pt x="343" y="20"/>
                  <a:pt x="342" y="20"/>
                  <a:pt x="340" y="20"/>
                </a:cubicBezTo>
                <a:cubicBezTo>
                  <a:pt x="339" y="21"/>
                  <a:pt x="338" y="22"/>
                  <a:pt x="338" y="23"/>
                </a:cubicBezTo>
                <a:cubicBezTo>
                  <a:pt x="337" y="24"/>
                  <a:pt x="333" y="30"/>
                  <a:pt x="330" y="36"/>
                </a:cubicBezTo>
                <a:cubicBezTo>
                  <a:pt x="327" y="35"/>
                  <a:pt x="324" y="34"/>
                  <a:pt x="321" y="32"/>
                </a:cubicBezTo>
                <a:cubicBezTo>
                  <a:pt x="322" y="26"/>
                  <a:pt x="324" y="19"/>
                  <a:pt x="324" y="18"/>
                </a:cubicBezTo>
                <a:cubicBezTo>
                  <a:pt x="324" y="16"/>
                  <a:pt x="324" y="15"/>
                  <a:pt x="323" y="14"/>
                </a:cubicBezTo>
                <a:cubicBezTo>
                  <a:pt x="323" y="13"/>
                  <a:pt x="322" y="12"/>
                  <a:pt x="320" y="12"/>
                </a:cubicBezTo>
                <a:cubicBezTo>
                  <a:pt x="319" y="11"/>
                  <a:pt x="318" y="11"/>
                  <a:pt x="317" y="12"/>
                </a:cubicBezTo>
                <a:cubicBezTo>
                  <a:pt x="315" y="12"/>
                  <a:pt x="314" y="13"/>
                  <a:pt x="314" y="14"/>
                </a:cubicBezTo>
                <a:cubicBezTo>
                  <a:pt x="313" y="16"/>
                  <a:pt x="310" y="22"/>
                  <a:pt x="308" y="28"/>
                </a:cubicBezTo>
                <a:cubicBezTo>
                  <a:pt x="305" y="27"/>
                  <a:pt x="301" y="26"/>
                  <a:pt x="298" y="26"/>
                </a:cubicBezTo>
                <a:cubicBezTo>
                  <a:pt x="299" y="19"/>
                  <a:pt x="300" y="12"/>
                  <a:pt x="300" y="11"/>
                </a:cubicBezTo>
                <a:cubicBezTo>
                  <a:pt x="300" y="9"/>
                  <a:pt x="299" y="8"/>
                  <a:pt x="299" y="7"/>
                </a:cubicBezTo>
                <a:cubicBezTo>
                  <a:pt x="298" y="6"/>
                  <a:pt x="297" y="5"/>
                  <a:pt x="295" y="5"/>
                </a:cubicBezTo>
                <a:cubicBezTo>
                  <a:pt x="294" y="5"/>
                  <a:pt x="293" y="5"/>
                  <a:pt x="292" y="5"/>
                </a:cubicBezTo>
                <a:cubicBezTo>
                  <a:pt x="291" y="6"/>
                  <a:pt x="290" y="7"/>
                  <a:pt x="289" y="8"/>
                </a:cubicBezTo>
                <a:cubicBezTo>
                  <a:pt x="289" y="10"/>
                  <a:pt x="287" y="16"/>
                  <a:pt x="285" y="23"/>
                </a:cubicBezTo>
                <a:cubicBezTo>
                  <a:pt x="282" y="22"/>
                  <a:pt x="278" y="22"/>
                  <a:pt x="275" y="21"/>
                </a:cubicBezTo>
                <a:cubicBezTo>
                  <a:pt x="275" y="15"/>
                  <a:pt x="275" y="7"/>
                  <a:pt x="275" y="6"/>
                </a:cubicBezTo>
                <a:cubicBezTo>
                  <a:pt x="275" y="5"/>
                  <a:pt x="274" y="3"/>
                  <a:pt x="274" y="3"/>
                </a:cubicBezTo>
                <a:cubicBezTo>
                  <a:pt x="273" y="2"/>
                  <a:pt x="272" y="1"/>
                  <a:pt x="270" y="1"/>
                </a:cubicBezTo>
                <a:cubicBezTo>
                  <a:pt x="269" y="1"/>
                  <a:pt x="268" y="1"/>
                  <a:pt x="267" y="2"/>
                </a:cubicBezTo>
                <a:cubicBezTo>
                  <a:pt x="266" y="3"/>
                  <a:pt x="265" y="4"/>
                  <a:pt x="264" y="5"/>
                </a:cubicBezTo>
                <a:cubicBezTo>
                  <a:pt x="264" y="6"/>
                  <a:pt x="263" y="13"/>
                  <a:pt x="262" y="20"/>
                </a:cubicBezTo>
                <a:cubicBezTo>
                  <a:pt x="258" y="20"/>
                  <a:pt x="255" y="19"/>
                  <a:pt x="251" y="19"/>
                </a:cubicBezTo>
                <a:cubicBezTo>
                  <a:pt x="251" y="13"/>
                  <a:pt x="250" y="6"/>
                  <a:pt x="250" y="4"/>
                </a:cubicBezTo>
                <a:cubicBezTo>
                  <a:pt x="250" y="3"/>
                  <a:pt x="249" y="2"/>
                  <a:pt x="248" y="1"/>
                </a:cubicBezTo>
                <a:cubicBezTo>
                  <a:pt x="247" y="0"/>
                  <a:pt x="246" y="0"/>
                  <a:pt x="245" y="0"/>
                </a:cubicBezTo>
                <a:cubicBezTo>
                  <a:pt x="243" y="0"/>
                  <a:pt x="242" y="0"/>
                  <a:pt x="241" y="1"/>
                </a:cubicBezTo>
                <a:cubicBezTo>
                  <a:pt x="240" y="2"/>
                  <a:pt x="239" y="3"/>
                  <a:pt x="239" y="4"/>
                </a:cubicBezTo>
                <a:cubicBezTo>
                  <a:pt x="239" y="6"/>
                  <a:pt x="239" y="13"/>
                  <a:pt x="238" y="19"/>
                </a:cubicBezTo>
                <a:cubicBezTo>
                  <a:pt x="235" y="19"/>
                  <a:pt x="231" y="20"/>
                  <a:pt x="228" y="20"/>
                </a:cubicBezTo>
                <a:cubicBezTo>
                  <a:pt x="227" y="13"/>
                  <a:pt x="225" y="6"/>
                  <a:pt x="225" y="5"/>
                </a:cubicBezTo>
                <a:cubicBezTo>
                  <a:pt x="224" y="4"/>
                  <a:pt x="224" y="3"/>
                  <a:pt x="223" y="2"/>
                </a:cubicBezTo>
                <a:cubicBezTo>
                  <a:pt x="222" y="1"/>
                  <a:pt x="220" y="1"/>
                  <a:pt x="219" y="1"/>
                </a:cubicBezTo>
                <a:cubicBezTo>
                  <a:pt x="218" y="1"/>
                  <a:pt x="217" y="2"/>
                  <a:pt x="216" y="3"/>
                </a:cubicBezTo>
                <a:cubicBezTo>
                  <a:pt x="215" y="3"/>
                  <a:pt x="214" y="5"/>
                  <a:pt x="214" y="6"/>
                </a:cubicBezTo>
                <a:cubicBezTo>
                  <a:pt x="214" y="7"/>
                  <a:pt x="214" y="15"/>
                  <a:pt x="214" y="21"/>
                </a:cubicBezTo>
                <a:cubicBezTo>
                  <a:pt x="211" y="22"/>
                  <a:pt x="208" y="22"/>
                  <a:pt x="204" y="23"/>
                </a:cubicBezTo>
                <a:cubicBezTo>
                  <a:pt x="202" y="16"/>
                  <a:pt x="200" y="10"/>
                  <a:pt x="200" y="8"/>
                </a:cubicBezTo>
                <a:cubicBezTo>
                  <a:pt x="199" y="7"/>
                  <a:pt x="199" y="6"/>
                  <a:pt x="198" y="5"/>
                </a:cubicBezTo>
                <a:cubicBezTo>
                  <a:pt x="196" y="5"/>
                  <a:pt x="195" y="5"/>
                  <a:pt x="194" y="5"/>
                </a:cubicBezTo>
                <a:cubicBezTo>
                  <a:pt x="192" y="5"/>
                  <a:pt x="191" y="6"/>
                  <a:pt x="191" y="7"/>
                </a:cubicBezTo>
                <a:cubicBezTo>
                  <a:pt x="190" y="8"/>
                  <a:pt x="189" y="9"/>
                  <a:pt x="190" y="11"/>
                </a:cubicBezTo>
                <a:cubicBezTo>
                  <a:pt x="190" y="12"/>
                  <a:pt x="191" y="19"/>
                  <a:pt x="191" y="26"/>
                </a:cubicBezTo>
                <a:cubicBezTo>
                  <a:pt x="188" y="26"/>
                  <a:pt x="185" y="27"/>
                  <a:pt x="182" y="28"/>
                </a:cubicBezTo>
                <a:cubicBezTo>
                  <a:pt x="179" y="22"/>
                  <a:pt x="176" y="16"/>
                  <a:pt x="175" y="14"/>
                </a:cubicBezTo>
                <a:cubicBezTo>
                  <a:pt x="175" y="13"/>
                  <a:pt x="174" y="12"/>
                  <a:pt x="173" y="12"/>
                </a:cubicBezTo>
                <a:cubicBezTo>
                  <a:pt x="172" y="11"/>
                  <a:pt x="170" y="11"/>
                  <a:pt x="169" y="12"/>
                </a:cubicBezTo>
                <a:cubicBezTo>
                  <a:pt x="168" y="12"/>
                  <a:pt x="167" y="13"/>
                  <a:pt x="166" y="14"/>
                </a:cubicBezTo>
                <a:cubicBezTo>
                  <a:pt x="165" y="15"/>
                  <a:pt x="165" y="16"/>
                  <a:pt x="165" y="18"/>
                </a:cubicBezTo>
                <a:cubicBezTo>
                  <a:pt x="166" y="19"/>
                  <a:pt x="167" y="26"/>
                  <a:pt x="169" y="32"/>
                </a:cubicBezTo>
                <a:cubicBezTo>
                  <a:pt x="166" y="34"/>
                  <a:pt x="162" y="35"/>
                  <a:pt x="159" y="36"/>
                </a:cubicBezTo>
                <a:cubicBezTo>
                  <a:pt x="156" y="30"/>
                  <a:pt x="152" y="24"/>
                  <a:pt x="152" y="23"/>
                </a:cubicBezTo>
                <a:cubicBezTo>
                  <a:pt x="151" y="22"/>
                  <a:pt x="150" y="21"/>
                  <a:pt x="149" y="20"/>
                </a:cubicBezTo>
                <a:cubicBezTo>
                  <a:pt x="148" y="20"/>
                  <a:pt x="146" y="20"/>
                  <a:pt x="145" y="21"/>
                </a:cubicBezTo>
                <a:cubicBezTo>
                  <a:pt x="144" y="21"/>
                  <a:pt x="143" y="22"/>
                  <a:pt x="142" y="23"/>
                </a:cubicBezTo>
                <a:cubicBezTo>
                  <a:pt x="142" y="24"/>
                  <a:pt x="142" y="26"/>
                  <a:pt x="142" y="27"/>
                </a:cubicBezTo>
                <a:cubicBezTo>
                  <a:pt x="143" y="28"/>
                  <a:pt x="145" y="35"/>
                  <a:pt x="147" y="42"/>
                </a:cubicBezTo>
                <a:cubicBezTo>
                  <a:pt x="144" y="43"/>
                  <a:pt x="141" y="44"/>
                  <a:pt x="138" y="46"/>
                </a:cubicBezTo>
                <a:cubicBezTo>
                  <a:pt x="134" y="41"/>
                  <a:pt x="130" y="35"/>
                  <a:pt x="129" y="34"/>
                </a:cubicBezTo>
                <a:cubicBezTo>
                  <a:pt x="128" y="33"/>
                  <a:pt x="127" y="32"/>
                  <a:pt x="126" y="32"/>
                </a:cubicBezTo>
                <a:cubicBezTo>
                  <a:pt x="125" y="32"/>
                  <a:pt x="123" y="32"/>
                  <a:pt x="122" y="32"/>
                </a:cubicBezTo>
                <a:cubicBezTo>
                  <a:pt x="121" y="33"/>
                  <a:pt x="120" y="34"/>
                  <a:pt x="120" y="35"/>
                </a:cubicBezTo>
                <a:cubicBezTo>
                  <a:pt x="119" y="36"/>
                  <a:pt x="119" y="38"/>
                  <a:pt x="120" y="39"/>
                </a:cubicBezTo>
                <a:cubicBezTo>
                  <a:pt x="121" y="40"/>
                  <a:pt x="124" y="47"/>
                  <a:pt x="126" y="53"/>
                </a:cubicBezTo>
                <a:cubicBezTo>
                  <a:pt x="123" y="55"/>
                  <a:pt x="121" y="57"/>
                  <a:pt x="118" y="58"/>
                </a:cubicBezTo>
                <a:cubicBezTo>
                  <a:pt x="113" y="53"/>
                  <a:pt x="109" y="48"/>
                  <a:pt x="108" y="47"/>
                </a:cubicBezTo>
                <a:cubicBezTo>
                  <a:pt x="107" y="46"/>
                  <a:pt x="106" y="45"/>
                  <a:pt x="104" y="45"/>
                </a:cubicBezTo>
                <a:cubicBezTo>
                  <a:pt x="103" y="45"/>
                  <a:pt x="102" y="46"/>
                  <a:pt x="101" y="46"/>
                </a:cubicBezTo>
                <a:cubicBezTo>
                  <a:pt x="100" y="47"/>
                  <a:pt x="99" y="48"/>
                  <a:pt x="99" y="50"/>
                </a:cubicBezTo>
                <a:cubicBezTo>
                  <a:pt x="98" y="51"/>
                  <a:pt x="99" y="52"/>
                  <a:pt x="99" y="53"/>
                </a:cubicBezTo>
                <a:cubicBezTo>
                  <a:pt x="100" y="54"/>
                  <a:pt x="104" y="61"/>
                  <a:pt x="107" y="66"/>
                </a:cubicBezTo>
                <a:cubicBezTo>
                  <a:pt x="104" y="68"/>
                  <a:pt x="102" y="71"/>
                  <a:pt x="99" y="73"/>
                </a:cubicBezTo>
                <a:cubicBezTo>
                  <a:pt x="94" y="68"/>
                  <a:pt x="89" y="63"/>
                  <a:pt x="88" y="62"/>
                </a:cubicBezTo>
                <a:cubicBezTo>
                  <a:pt x="87" y="62"/>
                  <a:pt x="86" y="61"/>
                  <a:pt x="84" y="61"/>
                </a:cubicBezTo>
                <a:cubicBezTo>
                  <a:pt x="83" y="61"/>
                  <a:pt x="82" y="62"/>
                  <a:pt x="81" y="63"/>
                </a:cubicBezTo>
                <a:cubicBezTo>
                  <a:pt x="80" y="63"/>
                  <a:pt x="79" y="65"/>
                  <a:pt x="79" y="66"/>
                </a:cubicBezTo>
                <a:cubicBezTo>
                  <a:pt x="79" y="67"/>
                  <a:pt x="79" y="68"/>
                  <a:pt x="80" y="70"/>
                </a:cubicBezTo>
                <a:cubicBezTo>
                  <a:pt x="81" y="71"/>
                  <a:pt x="85" y="76"/>
                  <a:pt x="89" y="82"/>
                </a:cubicBezTo>
                <a:cubicBezTo>
                  <a:pt x="87" y="84"/>
                  <a:pt x="84" y="86"/>
                  <a:pt x="82" y="89"/>
                </a:cubicBezTo>
                <a:cubicBezTo>
                  <a:pt x="77" y="85"/>
                  <a:pt x="71" y="81"/>
                  <a:pt x="70" y="80"/>
                </a:cubicBezTo>
                <a:cubicBezTo>
                  <a:pt x="69" y="79"/>
                  <a:pt x="67" y="79"/>
                  <a:pt x="66" y="79"/>
                </a:cubicBezTo>
                <a:cubicBezTo>
                  <a:pt x="65" y="79"/>
                  <a:pt x="64" y="80"/>
                  <a:pt x="63" y="81"/>
                </a:cubicBezTo>
                <a:cubicBezTo>
                  <a:pt x="62" y="82"/>
                  <a:pt x="61" y="83"/>
                  <a:pt x="61" y="84"/>
                </a:cubicBezTo>
                <a:cubicBezTo>
                  <a:pt x="61" y="85"/>
                  <a:pt x="62" y="87"/>
                  <a:pt x="63" y="88"/>
                </a:cubicBezTo>
                <a:cubicBezTo>
                  <a:pt x="64" y="89"/>
                  <a:pt x="68" y="94"/>
                  <a:pt x="73" y="99"/>
                </a:cubicBezTo>
                <a:cubicBezTo>
                  <a:pt x="71" y="102"/>
                  <a:pt x="69" y="104"/>
                  <a:pt x="67" y="107"/>
                </a:cubicBezTo>
                <a:cubicBezTo>
                  <a:pt x="61" y="103"/>
                  <a:pt x="55" y="100"/>
                  <a:pt x="53" y="99"/>
                </a:cubicBezTo>
                <a:cubicBezTo>
                  <a:pt x="52" y="98"/>
                  <a:pt x="51" y="98"/>
                  <a:pt x="50" y="99"/>
                </a:cubicBezTo>
                <a:cubicBezTo>
                  <a:pt x="49" y="99"/>
                  <a:pt x="47" y="100"/>
                  <a:pt x="47" y="101"/>
                </a:cubicBezTo>
                <a:cubicBezTo>
                  <a:pt x="46" y="102"/>
                  <a:pt x="45" y="103"/>
                  <a:pt x="46" y="104"/>
                </a:cubicBezTo>
                <a:cubicBezTo>
                  <a:pt x="46" y="106"/>
                  <a:pt x="46" y="107"/>
                  <a:pt x="47" y="108"/>
                </a:cubicBezTo>
                <a:cubicBezTo>
                  <a:pt x="48" y="109"/>
                  <a:pt x="54" y="113"/>
                  <a:pt x="59" y="118"/>
                </a:cubicBezTo>
                <a:cubicBezTo>
                  <a:pt x="57" y="121"/>
                  <a:pt x="55" y="123"/>
                  <a:pt x="53" y="126"/>
                </a:cubicBezTo>
                <a:cubicBezTo>
                  <a:pt x="47" y="123"/>
                  <a:pt x="41" y="121"/>
                  <a:pt x="39" y="120"/>
                </a:cubicBezTo>
                <a:cubicBezTo>
                  <a:pt x="38" y="119"/>
                  <a:pt x="37" y="119"/>
                  <a:pt x="36" y="120"/>
                </a:cubicBezTo>
                <a:cubicBezTo>
                  <a:pt x="34" y="120"/>
                  <a:pt x="33" y="121"/>
                  <a:pt x="33" y="122"/>
                </a:cubicBezTo>
                <a:cubicBezTo>
                  <a:pt x="32" y="123"/>
                  <a:pt x="32" y="125"/>
                  <a:pt x="32" y="126"/>
                </a:cubicBezTo>
                <a:cubicBezTo>
                  <a:pt x="32" y="127"/>
                  <a:pt x="33" y="128"/>
                  <a:pt x="34" y="129"/>
                </a:cubicBezTo>
                <a:cubicBezTo>
                  <a:pt x="35" y="130"/>
                  <a:pt x="41" y="134"/>
                  <a:pt x="46" y="138"/>
                </a:cubicBezTo>
                <a:cubicBezTo>
                  <a:pt x="45" y="141"/>
                  <a:pt x="43" y="144"/>
                  <a:pt x="42" y="147"/>
                </a:cubicBezTo>
                <a:cubicBezTo>
                  <a:pt x="36" y="145"/>
                  <a:pt x="29" y="143"/>
                  <a:pt x="27" y="142"/>
                </a:cubicBezTo>
                <a:cubicBezTo>
                  <a:pt x="26" y="142"/>
                  <a:pt x="25" y="142"/>
                  <a:pt x="24" y="142"/>
                </a:cubicBezTo>
                <a:cubicBezTo>
                  <a:pt x="23" y="143"/>
                  <a:pt x="22" y="144"/>
                  <a:pt x="21" y="145"/>
                </a:cubicBezTo>
                <a:cubicBezTo>
                  <a:pt x="20" y="146"/>
                  <a:pt x="20" y="148"/>
                  <a:pt x="21" y="149"/>
                </a:cubicBezTo>
                <a:cubicBezTo>
                  <a:pt x="21" y="150"/>
                  <a:pt x="22" y="151"/>
                  <a:pt x="23" y="152"/>
                </a:cubicBezTo>
                <a:cubicBezTo>
                  <a:pt x="24" y="152"/>
                  <a:pt x="31" y="156"/>
                  <a:pt x="36" y="159"/>
                </a:cubicBezTo>
                <a:cubicBezTo>
                  <a:pt x="35" y="162"/>
                  <a:pt x="34" y="165"/>
                  <a:pt x="33" y="169"/>
                </a:cubicBezTo>
                <a:cubicBezTo>
                  <a:pt x="26" y="167"/>
                  <a:pt x="19" y="166"/>
                  <a:pt x="18" y="165"/>
                </a:cubicBezTo>
                <a:cubicBezTo>
                  <a:pt x="17" y="165"/>
                  <a:pt x="15" y="165"/>
                  <a:pt x="14" y="166"/>
                </a:cubicBezTo>
                <a:cubicBezTo>
                  <a:pt x="13" y="167"/>
                  <a:pt x="12" y="168"/>
                  <a:pt x="12" y="169"/>
                </a:cubicBezTo>
                <a:cubicBezTo>
                  <a:pt x="11" y="170"/>
                  <a:pt x="12" y="172"/>
                  <a:pt x="12" y="173"/>
                </a:cubicBezTo>
                <a:cubicBezTo>
                  <a:pt x="12" y="174"/>
                  <a:pt x="13" y="175"/>
                  <a:pt x="15" y="175"/>
                </a:cubicBezTo>
                <a:cubicBezTo>
                  <a:pt x="16" y="176"/>
                  <a:pt x="23" y="179"/>
                  <a:pt x="28" y="181"/>
                </a:cubicBezTo>
                <a:cubicBezTo>
                  <a:pt x="28" y="185"/>
                  <a:pt x="27" y="188"/>
                  <a:pt x="26" y="191"/>
                </a:cubicBezTo>
                <a:cubicBezTo>
                  <a:pt x="19" y="191"/>
                  <a:pt x="12" y="190"/>
                  <a:pt x="11" y="190"/>
                </a:cubicBezTo>
                <a:cubicBezTo>
                  <a:pt x="9" y="189"/>
                  <a:pt x="8" y="190"/>
                  <a:pt x="7" y="191"/>
                </a:cubicBezTo>
                <a:cubicBezTo>
                  <a:pt x="6" y="191"/>
                  <a:pt x="5" y="192"/>
                  <a:pt x="5" y="194"/>
                </a:cubicBezTo>
                <a:cubicBezTo>
                  <a:pt x="5" y="195"/>
                  <a:pt x="5" y="196"/>
                  <a:pt x="6" y="197"/>
                </a:cubicBezTo>
                <a:cubicBezTo>
                  <a:pt x="6" y="199"/>
                  <a:pt x="7" y="200"/>
                  <a:pt x="9" y="200"/>
                </a:cubicBezTo>
                <a:cubicBezTo>
                  <a:pt x="10" y="200"/>
                  <a:pt x="17" y="202"/>
                  <a:pt x="23" y="204"/>
                </a:cubicBezTo>
                <a:cubicBezTo>
                  <a:pt x="23" y="208"/>
                  <a:pt x="22" y="211"/>
                  <a:pt x="21" y="214"/>
                </a:cubicBezTo>
                <a:cubicBezTo>
                  <a:pt x="15" y="214"/>
                  <a:pt x="8" y="214"/>
                  <a:pt x="6" y="214"/>
                </a:cubicBezTo>
                <a:cubicBezTo>
                  <a:pt x="5" y="214"/>
                  <a:pt x="4" y="215"/>
                  <a:pt x="3" y="216"/>
                </a:cubicBezTo>
                <a:cubicBezTo>
                  <a:pt x="2" y="217"/>
                  <a:pt x="1" y="218"/>
                  <a:pt x="1" y="219"/>
                </a:cubicBezTo>
                <a:cubicBezTo>
                  <a:pt x="1" y="220"/>
                  <a:pt x="1" y="222"/>
                  <a:pt x="2" y="223"/>
                </a:cubicBezTo>
                <a:cubicBezTo>
                  <a:pt x="3" y="224"/>
                  <a:pt x="4" y="225"/>
                  <a:pt x="5" y="225"/>
                </a:cubicBezTo>
                <a:cubicBezTo>
                  <a:pt x="7" y="225"/>
                  <a:pt x="14" y="227"/>
                  <a:pt x="20" y="228"/>
                </a:cubicBezTo>
                <a:cubicBezTo>
                  <a:pt x="20" y="231"/>
                  <a:pt x="20" y="235"/>
                  <a:pt x="20" y="238"/>
                </a:cubicBezTo>
                <a:cubicBezTo>
                  <a:pt x="13" y="239"/>
                  <a:pt x="6" y="239"/>
                  <a:pt x="4" y="239"/>
                </a:cubicBezTo>
                <a:cubicBezTo>
                  <a:pt x="3" y="240"/>
                  <a:pt x="2" y="240"/>
                  <a:pt x="1" y="241"/>
                </a:cubicBezTo>
                <a:cubicBezTo>
                  <a:pt x="0" y="242"/>
                  <a:pt x="0" y="243"/>
                  <a:pt x="0" y="245"/>
                </a:cubicBezTo>
                <a:cubicBezTo>
                  <a:pt x="0" y="246"/>
                  <a:pt x="0" y="247"/>
                  <a:pt x="1" y="248"/>
                </a:cubicBezTo>
                <a:cubicBezTo>
                  <a:pt x="2" y="249"/>
                  <a:pt x="3" y="250"/>
                  <a:pt x="4" y="250"/>
                </a:cubicBezTo>
                <a:cubicBezTo>
                  <a:pt x="6" y="250"/>
                  <a:pt x="13" y="251"/>
                  <a:pt x="20" y="252"/>
                </a:cubicBezTo>
                <a:cubicBezTo>
                  <a:pt x="20" y="255"/>
                  <a:pt x="20" y="258"/>
                  <a:pt x="20" y="262"/>
                </a:cubicBezTo>
                <a:cubicBezTo>
                  <a:pt x="14" y="263"/>
                  <a:pt x="7" y="264"/>
                  <a:pt x="5" y="265"/>
                </a:cubicBezTo>
                <a:cubicBezTo>
                  <a:pt x="4" y="265"/>
                  <a:pt x="3" y="266"/>
                  <a:pt x="2" y="267"/>
                </a:cubicBezTo>
                <a:cubicBezTo>
                  <a:pt x="1" y="268"/>
                  <a:pt x="1" y="269"/>
                  <a:pt x="1" y="270"/>
                </a:cubicBezTo>
                <a:cubicBezTo>
                  <a:pt x="1" y="272"/>
                  <a:pt x="2" y="273"/>
                  <a:pt x="3" y="274"/>
                </a:cubicBezTo>
                <a:cubicBezTo>
                  <a:pt x="4" y="275"/>
                  <a:pt x="5" y="275"/>
                  <a:pt x="6" y="275"/>
                </a:cubicBezTo>
                <a:cubicBezTo>
                  <a:pt x="8" y="275"/>
                  <a:pt x="15" y="275"/>
                  <a:pt x="21" y="275"/>
                </a:cubicBezTo>
                <a:cubicBezTo>
                  <a:pt x="22" y="278"/>
                  <a:pt x="23" y="282"/>
                  <a:pt x="23" y="285"/>
                </a:cubicBezTo>
                <a:cubicBezTo>
                  <a:pt x="17" y="287"/>
                  <a:pt x="10" y="289"/>
                  <a:pt x="9" y="290"/>
                </a:cubicBezTo>
                <a:cubicBezTo>
                  <a:pt x="7" y="290"/>
                  <a:pt x="6" y="291"/>
                  <a:pt x="6" y="292"/>
                </a:cubicBezTo>
                <a:cubicBezTo>
                  <a:pt x="5" y="293"/>
                  <a:pt x="5" y="294"/>
                  <a:pt x="5" y="296"/>
                </a:cubicBezTo>
                <a:cubicBezTo>
                  <a:pt x="5" y="297"/>
                  <a:pt x="6" y="298"/>
                  <a:pt x="7" y="299"/>
                </a:cubicBezTo>
                <a:cubicBezTo>
                  <a:pt x="8" y="300"/>
                  <a:pt x="9" y="300"/>
                  <a:pt x="11" y="300"/>
                </a:cubicBezTo>
                <a:cubicBezTo>
                  <a:pt x="12" y="300"/>
                  <a:pt x="19" y="299"/>
                  <a:pt x="26" y="298"/>
                </a:cubicBezTo>
                <a:cubicBezTo>
                  <a:pt x="27" y="301"/>
                  <a:pt x="28" y="305"/>
                  <a:pt x="28" y="308"/>
                </a:cubicBezTo>
                <a:cubicBezTo>
                  <a:pt x="23" y="311"/>
                  <a:pt x="16" y="313"/>
                  <a:pt x="15" y="314"/>
                </a:cubicBezTo>
                <a:cubicBezTo>
                  <a:pt x="13" y="315"/>
                  <a:pt x="12" y="316"/>
                  <a:pt x="12" y="317"/>
                </a:cubicBezTo>
                <a:cubicBezTo>
                  <a:pt x="12" y="318"/>
                  <a:pt x="11" y="319"/>
                  <a:pt x="12" y="321"/>
                </a:cubicBezTo>
                <a:cubicBezTo>
                  <a:pt x="12" y="322"/>
                  <a:pt x="13" y="323"/>
                  <a:pt x="14" y="323"/>
                </a:cubicBezTo>
                <a:cubicBezTo>
                  <a:pt x="15" y="324"/>
                  <a:pt x="17" y="324"/>
                  <a:pt x="18" y="324"/>
                </a:cubicBezTo>
                <a:cubicBezTo>
                  <a:pt x="19" y="324"/>
                  <a:pt x="26" y="322"/>
                  <a:pt x="33" y="321"/>
                </a:cubicBezTo>
                <a:cubicBezTo>
                  <a:pt x="34" y="324"/>
                  <a:pt x="35" y="327"/>
                  <a:pt x="36" y="330"/>
                </a:cubicBezTo>
                <a:cubicBezTo>
                  <a:pt x="31" y="334"/>
                  <a:pt x="24" y="337"/>
                  <a:pt x="23" y="338"/>
                </a:cubicBezTo>
                <a:cubicBezTo>
                  <a:pt x="22" y="338"/>
                  <a:pt x="21" y="340"/>
                  <a:pt x="21" y="341"/>
                </a:cubicBezTo>
                <a:cubicBezTo>
                  <a:pt x="20" y="342"/>
                  <a:pt x="20" y="343"/>
                  <a:pt x="21" y="344"/>
                </a:cubicBezTo>
                <a:cubicBezTo>
                  <a:pt x="22" y="346"/>
                  <a:pt x="23" y="347"/>
                  <a:pt x="24" y="347"/>
                </a:cubicBezTo>
                <a:cubicBezTo>
                  <a:pt x="25" y="348"/>
                  <a:pt x="26" y="348"/>
                  <a:pt x="27" y="347"/>
                </a:cubicBezTo>
                <a:cubicBezTo>
                  <a:pt x="29" y="347"/>
                  <a:pt x="36" y="345"/>
                  <a:pt x="42" y="343"/>
                </a:cubicBezTo>
                <a:cubicBezTo>
                  <a:pt x="43" y="346"/>
                  <a:pt x="45" y="349"/>
                  <a:pt x="46" y="352"/>
                </a:cubicBezTo>
                <a:cubicBezTo>
                  <a:pt x="41" y="355"/>
                  <a:pt x="35" y="360"/>
                  <a:pt x="34" y="360"/>
                </a:cubicBezTo>
                <a:cubicBezTo>
                  <a:pt x="33" y="361"/>
                  <a:pt x="32" y="362"/>
                  <a:pt x="32" y="364"/>
                </a:cubicBezTo>
                <a:cubicBezTo>
                  <a:pt x="32" y="365"/>
                  <a:pt x="32" y="366"/>
                  <a:pt x="33" y="367"/>
                </a:cubicBezTo>
                <a:cubicBezTo>
                  <a:pt x="33" y="368"/>
                  <a:pt x="34" y="369"/>
                  <a:pt x="36" y="370"/>
                </a:cubicBezTo>
                <a:cubicBezTo>
                  <a:pt x="37" y="370"/>
                  <a:pt x="38" y="370"/>
                  <a:pt x="39" y="370"/>
                </a:cubicBezTo>
                <a:cubicBezTo>
                  <a:pt x="41" y="369"/>
                  <a:pt x="47" y="366"/>
                  <a:pt x="53" y="363"/>
                </a:cubicBezTo>
                <a:cubicBezTo>
                  <a:pt x="55" y="366"/>
                  <a:pt x="57" y="369"/>
                  <a:pt x="59" y="372"/>
                </a:cubicBezTo>
                <a:cubicBezTo>
                  <a:pt x="54" y="376"/>
                  <a:pt x="48" y="381"/>
                  <a:pt x="47" y="382"/>
                </a:cubicBezTo>
                <a:cubicBezTo>
                  <a:pt x="46" y="383"/>
                  <a:pt x="46" y="384"/>
                  <a:pt x="46" y="385"/>
                </a:cubicBezTo>
                <a:cubicBezTo>
                  <a:pt x="45" y="387"/>
                  <a:pt x="46" y="388"/>
                  <a:pt x="47" y="389"/>
                </a:cubicBezTo>
                <a:cubicBezTo>
                  <a:pt x="47" y="390"/>
                  <a:pt x="49" y="391"/>
                  <a:pt x="50" y="391"/>
                </a:cubicBezTo>
                <a:cubicBezTo>
                  <a:pt x="51" y="391"/>
                  <a:pt x="52" y="391"/>
                  <a:pt x="53" y="390"/>
                </a:cubicBezTo>
                <a:cubicBezTo>
                  <a:pt x="55" y="390"/>
                  <a:pt x="61" y="386"/>
                  <a:pt x="67" y="383"/>
                </a:cubicBezTo>
                <a:cubicBezTo>
                  <a:pt x="69" y="385"/>
                  <a:pt x="71" y="388"/>
                  <a:pt x="73" y="391"/>
                </a:cubicBezTo>
                <a:cubicBezTo>
                  <a:pt x="68" y="395"/>
                  <a:pt x="64" y="401"/>
                  <a:pt x="63" y="402"/>
                </a:cubicBezTo>
                <a:cubicBezTo>
                  <a:pt x="62" y="403"/>
                  <a:pt x="61" y="404"/>
                  <a:pt x="61" y="405"/>
                </a:cubicBezTo>
                <a:cubicBezTo>
                  <a:pt x="61" y="407"/>
                  <a:pt x="62" y="408"/>
                  <a:pt x="63" y="409"/>
                </a:cubicBezTo>
                <a:cubicBezTo>
                  <a:pt x="64" y="410"/>
                  <a:pt x="65" y="410"/>
                  <a:pt x="66" y="411"/>
                </a:cubicBezTo>
                <a:cubicBezTo>
                  <a:pt x="67" y="411"/>
                  <a:pt x="69" y="411"/>
                  <a:pt x="70" y="410"/>
                </a:cubicBezTo>
                <a:cubicBezTo>
                  <a:pt x="71" y="409"/>
                  <a:pt x="77" y="404"/>
                  <a:pt x="82" y="401"/>
                </a:cubicBezTo>
                <a:cubicBezTo>
                  <a:pt x="84" y="403"/>
                  <a:pt x="87" y="406"/>
                  <a:pt x="89" y="408"/>
                </a:cubicBezTo>
                <a:cubicBezTo>
                  <a:pt x="85" y="413"/>
                  <a:pt x="81" y="419"/>
                  <a:pt x="80" y="420"/>
                </a:cubicBezTo>
                <a:cubicBezTo>
                  <a:pt x="79" y="421"/>
                  <a:pt x="79" y="422"/>
                  <a:pt x="79" y="424"/>
                </a:cubicBezTo>
                <a:cubicBezTo>
                  <a:pt x="79" y="425"/>
                  <a:pt x="80" y="426"/>
                  <a:pt x="81" y="427"/>
                </a:cubicBezTo>
                <a:cubicBezTo>
                  <a:pt x="82" y="428"/>
                  <a:pt x="83" y="428"/>
                  <a:pt x="84" y="428"/>
                </a:cubicBezTo>
                <a:cubicBezTo>
                  <a:pt x="86" y="428"/>
                  <a:pt x="87" y="428"/>
                  <a:pt x="88" y="427"/>
                </a:cubicBezTo>
                <a:cubicBezTo>
                  <a:pt x="89" y="426"/>
                  <a:pt x="94" y="421"/>
                  <a:pt x="99" y="417"/>
                </a:cubicBezTo>
                <a:cubicBezTo>
                  <a:pt x="102" y="419"/>
                  <a:pt x="104" y="421"/>
                  <a:pt x="107" y="423"/>
                </a:cubicBezTo>
                <a:cubicBezTo>
                  <a:pt x="104" y="429"/>
                  <a:pt x="100" y="435"/>
                  <a:pt x="99" y="436"/>
                </a:cubicBezTo>
                <a:cubicBezTo>
                  <a:pt x="99" y="437"/>
                  <a:pt x="98" y="439"/>
                  <a:pt x="99" y="440"/>
                </a:cubicBezTo>
                <a:cubicBezTo>
                  <a:pt x="99" y="441"/>
                  <a:pt x="100" y="442"/>
                  <a:pt x="101" y="443"/>
                </a:cubicBezTo>
                <a:cubicBezTo>
                  <a:pt x="102" y="444"/>
                  <a:pt x="103" y="444"/>
                  <a:pt x="104" y="444"/>
                </a:cubicBezTo>
                <a:cubicBezTo>
                  <a:pt x="106" y="444"/>
                  <a:pt x="107" y="444"/>
                  <a:pt x="108" y="443"/>
                </a:cubicBezTo>
                <a:cubicBezTo>
                  <a:pt x="109" y="441"/>
                  <a:pt x="113" y="436"/>
                  <a:pt x="118" y="431"/>
                </a:cubicBezTo>
                <a:cubicBezTo>
                  <a:pt x="121" y="433"/>
                  <a:pt x="123" y="435"/>
                  <a:pt x="126" y="437"/>
                </a:cubicBezTo>
                <a:cubicBezTo>
                  <a:pt x="124" y="443"/>
                  <a:pt x="121" y="449"/>
                  <a:pt x="120" y="450"/>
                </a:cubicBezTo>
                <a:cubicBezTo>
                  <a:pt x="119" y="452"/>
                  <a:pt x="119" y="453"/>
                  <a:pt x="120" y="454"/>
                </a:cubicBezTo>
                <a:cubicBezTo>
                  <a:pt x="120" y="455"/>
                  <a:pt x="121" y="456"/>
                  <a:pt x="122" y="457"/>
                </a:cubicBezTo>
                <a:cubicBezTo>
                  <a:pt x="123" y="458"/>
                  <a:pt x="125" y="458"/>
                  <a:pt x="126" y="458"/>
                </a:cubicBezTo>
                <a:cubicBezTo>
                  <a:pt x="127" y="458"/>
                  <a:pt x="128" y="457"/>
                  <a:pt x="129" y="456"/>
                </a:cubicBezTo>
                <a:cubicBezTo>
                  <a:pt x="130" y="455"/>
                  <a:pt x="134" y="449"/>
                  <a:pt x="138" y="443"/>
                </a:cubicBezTo>
                <a:cubicBezTo>
                  <a:pt x="141" y="445"/>
                  <a:pt x="144" y="447"/>
                  <a:pt x="147" y="448"/>
                </a:cubicBezTo>
                <a:cubicBezTo>
                  <a:pt x="145" y="454"/>
                  <a:pt x="143" y="461"/>
                  <a:pt x="142" y="462"/>
                </a:cubicBezTo>
                <a:cubicBezTo>
                  <a:pt x="142" y="464"/>
                  <a:pt x="142" y="465"/>
                  <a:pt x="142" y="466"/>
                </a:cubicBezTo>
                <a:cubicBezTo>
                  <a:pt x="143" y="467"/>
                  <a:pt x="144" y="468"/>
                  <a:pt x="145" y="469"/>
                </a:cubicBezTo>
                <a:cubicBezTo>
                  <a:pt x="146" y="469"/>
                  <a:pt x="148" y="469"/>
                  <a:pt x="149" y="469"/>
                </a:cubicBezTo>
                <a:cubicBezTo>
                  <a:pt x="150" y="469"/>
                  <a:pt x="151" y="468"/>
                  <a:pt x="152" y="467"/>
                </a:cubicBezTo>
                <a:cubicBezTo>
                  <a:pt x="152" y="465"/>
                  <a:pt x="156" y="459"/>
                  <a:pt x="159" y="454"/>
                </a:cubicBezTo>
                <a:cubicBezTo>
                  <a:pt x="162" y="455"/>
                  <a:pt x="166" y="456"/>
                  <a:pt x="169" y="457"/>
                </a:cubicBezTo>
                <a:cubicBezTo>
                  <a:pt x="167" y="464"/>
                  <a:pt x="166" y="471"/>
                  <a:pt x="165" y="472"/>
                </a:cubicBezTo>
                <a:cubicBezTo>
                  <a:pt x="165" y="473"/>
                  <a:pt x="165" y="475"/>
                  <a:pt x="166" y="476"/>
                </a:cubicBezTo>
                <a:cubicBezTo>
                  <a:pt x="167" y="477"/>
                  <a:pt x="168" y="478"/>
                  <a:pt x="169" y="478"/>
                </a:cubicBezTo>
                <a:cubicBezTo>
                  <a:pt x="170" y="478"/>
                  <a:pt x="172" y="478"/>
                  <a:pt x="173" y="478"/>
                </a:cubicBezTo>
                <a:cubicBezTo>
                  <a:pt x="174" y="477"/>
                  <a:pt x="175" y="476"/>
                  <a:pt x="175" y="475"/>
                </a:cubicBezTo>
                <a:cubicBezTo>
                  <a:pt x="176" y="474"/>
                  <a:pt x="179" y="467"/>
                  <a:pt x="182" y="461"/>
                </a:cubicBezTo>
                <a:cubicBezTo>
                  <a:pt x="185" y="462"/>
                  <a:pt x="188" y="463"/>
                  <a:pt x="191" y="464"/>
                </a:cubicBezTo>
                <a:cubicBezTo>
                  <a:pt x="191" y="470"/>
                  <a:pt x="190" y="478"/>
                  <a:pt x="190" y="479"/>
                </a:cubicBezTo>
                <a:cubicBezTo>
                  <a:pt x="189" y="480"/>
                  <a:pt x="190" y="482"/>
                  <a:pt x="191" y="483"/>
                </a:cubicBezTo>
                <a:cubicBezTo>
                  <a:pt x="191" y="484"/>
                  <a:pt x="192" y="484"/>
                  <a:pt x="194" y="485"/>
                </a:cubicBezTo>
                <a:cubicBezTo>
                  <a:pt x="195" y="485"/>
                  <a:pt x="196" y="485"/>
                  <a:pt x="198" y="484"/>
                </a:cubicBezTo>
                <a:cubicBezTo>
                  <a:pt x="199" y="483"/>
                  <a:pt x="199" y="482"/>
                  <a:pt x="200" y="481"/>
                </a:cubicBezTo>
                <a:cubicBezTo>
                  <a:pt x="200" y="480"/>
                  <a:pt x="202" y="473"/>
                  <a:pt x="204" y="467"/>
                </a:cubicBezTo>
                <a:cubicBezTo>
                  <a:pt x="208" y="467"/>
                  <a:pt x="211" y="468"/>
                  <a:pt x="214" y="468"/>
                </a:cubicBezTo>
                <a:cubicBezTo>
                  <a:pt x="214" y="475"/>
                  <a:pt x="214" y="482"/>
                  <a:pt x="214" y="483"/>
                </a:cubicBezTo>
                <a:cubicBezTo>
                  <a:pt x="214" y="485"/>
                  <a:pt x="215" y="486"/>
                  <a:pt x="216" y="487"/>
                </a:cubicBezTo>
                <a:cubicBezTo>
                  <a:pt x="217" y="488"/>
                  <a:pt x="218" y="488"/>
                  <a:pt x="219" y="489"/>
                </a:cubicBezTo>
                <a:cubicBezTo>
                  <a:pt x="220" y="489"/>
                  <a:pt x="222" y="488"/>
                  <a:pt x="223" y="488"/>
                </a:cubicBezTo>
                <a:cubicBezTo>
                  <a:pt x="224" y="487"/>
                  <a:pt x="224" y="486"/>
                  <a:pt x="225" y="485"/>
                </a:cubicBezTo>
                <a:cubicBezTo>
                  <a:pt x="225" y="483"/>
                  <a:pt x="227" y="476"/>
                  <a:pt x="228" y="470"/>
                </a:cubicBezTo>
                <a:cubicBezTo>
                  <a:pt x="231" y="470"/>
                  <a:pt x="235" y="470"/>
                  <a:pt x="238" y="470"/>
                </a:cubicBezTo>
                <a:cubicBezTo>
                  <a:pt x="239" y="477"/>
                  <a:pt x="239" y="484"/>
                  <a:pt x="239" y="485"/>
                </a:cubicBezTo>
                <a:cubicBezTo>
                  <a:pt x="239" y="487"/>
                  <a:pt x="240" y="488"/>
                  <a:pt x="241" y="489"/>
                </a:cubicBezTo>
                <a:cubicBezTo>
                  <a:pt x="242" y="489"/>
                  <a:pt x="243" y="490"/>
                  <a:pt x="245" y="490"/>
                </a:cubicBezTo>
                <a:cubicBezTo>
                  <a:pt x="246" y="490"/>
                  <a:pt x="247" y="489"/>
                  <a:pt x="248" y="489"/>
                </a:cubicBezTo>
                <a:cubicBezTo>
                  <a:pt x="249" y="488"/>
                  <a:pt x="250" y="487"/>
                  <a:pt x="250" y="485"/>
                </a:cubicBezTo>
                <a:cubicBezTo>
                  <a:pt x="250" y="484"/>
                  <a:pt x="251" y="477"/>
                  <a:pt x="251" y="470"/>
                </a:cubicBezTo>
                <a:cubicBezTo>
                  <a:pt x="255" y="470"/>
                  <a:pt x="258" y="470"/>
                  <a:pt x="262" y="470"/>
                </a:cubicBezTo>
                <a:cubicBezTo>
                  <a:pt x="263" y="476"/>
                  <a:pt x="264" y="483"/>
                  <a:pt x="264" y="485"/>
                </a:cubicBezTo>
                <a:cubicBezTo>
                  <a:pt x="265" y="486"/>
                  <a:pt x="266" y="487"/>
                  <a:pt x="267" y="488"/>
                </a:cubicBezTo>
                <a:cubicBezTo>
                  <a:pt x="268" y="488"/>
                  <a:pt x="269" y="489"/>
                  <a:pt x="270" y="489"/>
                </a:cubicBezTo>
                <a:cubicBezTo>
                  <a:pt x="272" y="488"/>
                  <a:pt x="273" y="488"/>
                  <a:pt x="274" y="487"/>
                </a:cubicBezTo>
                <a:cubicBezTo>
                  <a:pt x="274" y="486"/>
                  <a:pt x="275" y="485"/>
                  <a:pt x="275" y="483"/>
                </a:cubicBezTo>
                <a:cubicBezTo>
                  <a:pt x="275" y="482"/>
                  <a:pt x="275" y="475"/>
                  <a:pt x="275" y="468"/>
                </a:cubicBezTo>
                <a:cubicBezTo>
                  <a:pt x="278" y="468"/>
                  <a:pt x="282" y="467"/>
                  <a:pt x="285" y="467"/>
                </a:cubicBezTo>
                <a:cubicBezTo>
                  <a:pt x="287" y="473"/>
                  <a:pt x="289" y="480"/>
                  <a:pt x="289" y="481"/>
                </a:cubicBezTo>
                <a:cubicBezTo>
                  <a:pt x="290" y="482"/>
                  <a:pt x="291" y="483"/>
                  <a:pt x="292" y="484"/>
                </a:cubicBezTo>
                <a:cubicBezTo>
                  <a:pt x="293" y="485"/>
                  <a:pt x="294" y="485"/>
                  <a:pt x="295" y="485"/>
                </a:cubicBezTo>
                <a:cubicBezTo>
                  <a:pt x="297" y="484"/>
                  <a:pt x="298" y="484"/>
                  <a:pt x="299" y="483"/>
                </a:cubicBezTo>
                <a:cubicBezTo>
                  <a:pt x="299" y="482"/>
                  <a:pt x="300" y="480"/>
                  <a:pt x="300" y="479"/>
                </a:cubicBezTo>
                <a:cubicBezTo>
                  <a:pt x="300" y="478"/>
                  <a:pt x="299" y="470"/>
                  <a:pt x="298" y="464"/>
                </a:cubicBezTo>
                <a:cubicBezTo>
                  <a:pt x="301" y="463"/>
                  <a:pt x="305" y="462"/>
                  <a:pt x="308" y="461"/>
                </a:cubicBezTo>
                <a:cubicBezTo>
                  <a:pt x="310" y="467"/>
                  <a:pt x="313" y="474"/>
                  <a:pt x="314" y="475"/>
                </a:cubicBezTo>
                <a:cubicBezTo>
                  <a:pt x="314" y="476"/>
                  <a:pt x="315" y="477"/>
                  <a:pt x="317" y="478"/>
                </a:cubicBezTo>
                <a:cubicBezTo>
                  <a:pt x="318" y="478"/>
                  <a:pt x="319" y="478"/>
                  <a:pt x="320" y="478"/>
                </a:cubicBezTo>
                <a:cubicBezTo>
                  <a:pt x="322" y="478"/>
                  <a:pt x="323" y="477"/>
                  <a:pt x="323" y="476"/>
                </a:cubicBezTo>
                <a:cubicBezTo>
                  <a:pt x="324" y="475"/>
                  <a:pt x="324" y="473"/>
                  <a:pt x="324" y="472"/>
                </a:cubicBezTo>
                <a:cubicBezTo>
                  <a:pt x="324" y="471"/>
                  <a:pt x="322" y="464"/>
                  <a:pt x="321" y="457"/>
                </a:cubicBezTo>
                <a:cubicBezTo>
                  <a:pt x="324" y="456"/>
                  <a:pt x="327" y="455"/>
                  <a:pt x="330" y="454"/>
                </a:cubicBezTo>
                <a:cubicBezTo>
                  <a:pt x="333" y="459"/>
                  <a:pt x="337" y="465"/>
                  <a:pt x="338" y="467"/>
                </a:cubicBezTo>
                <a:cubicBezTo>
                  <a:pt x="338" y="468"/>
                  <a:pt x="339" y="469"/>
                  <a:pt x="341" y="469"/>
                </a:cubicBezTo>
                <a:cubicBezTo>
                  <a:pt x="342" y="469"/>
                  <a:pt x="343" y="469"/>
                  <a:pt x="344" y="469"/>
                </a:cubicBezTo>
                <a:cubicBezTo>
                  <a:pt x="345" y="468"/>
                  <a:pt x="346" y="467"/>
                  <a:pt x="347" y="466"/>
                </a:cubicBezTo>
                <a:cubicBezTo>
                  <a:pt x="347" y="465"/>
                  <a:pt x="348" y="464"/>
                  <a:pt x="347" y="462"/>
                </a:cubicBezTo>
                <a:cubicBezTo>
                  <a:pt x="347" y="461"/>
                  <a:pt x="344" y="454"/>
                  <a:pt x="342" y="448"/>
                </a:cubicBezTo>
                <a:cubicBezTo>
                  <a:pt x="345" y="447"/>
                  <a:pt x="348" y="445"/>
                  <a:pt x="351" y="443"/>
                </a:cubicBezTo>
                <a:cubicBezTo>
                  <a:pt x="355" y="449"/>
                  <a:pt x="359" y="455"/>
                  <a:pt x="360" y="456"/>
                </a:cubicBezTo>
                <a:cubicBezTo>
                  <a:pt x="361" y="457"/>
                  <a:pt x="362" y="458"/>
                  <a:pt x="363" y="458"/>
                </a:cubicBezTo>
                <a:cubicBezTo>
                  <a:pt x="365" y="458"/>
                  <a:pt x="366" y="458"/>
                  <a:pt x="367" y="457"/>
                </a:cubicBezTo>
                <a:cubicBezTo>
                  <a:pt x="368" y="456"/>
                  <a:pt x="369" y="455"/>
                  <a:pt x="369" y="454"/>
                </a:cubicBezTo>
                <a:cubicBezTo>
                  <a:pt x="370" y="453"/>
                  <a:pt x="370" y="452"/>
                  <a:pt x="369" y="450"/>
                </a:cubicBezTo>
                <a:cubicBezTo>
                  <a:pt x="369" y="449"/>
                  <a:pt x="366" y="443"/>
                  <a:pt x="363" y="437"/>
                </a:cubicBezTo>
                <a:cubicBezTo>
                  <a:pt x="366" y="435"/>
                  <a:pt x="369" y="433"/>
                  <a:pt x="371" y="431"/>
                </a:cubicBezTo>
                <a:cubicBezTo>
                  <a:pt x="376" y="436"/>
                  <a:pt x="381" y="441"/>
                  <a:pt x="382" y="443"/>
                </a:cubicBezTo>
                <a:cubicBezTo>
                  <a:pt x="382" y="444"/>
                  <a:pt x="384" y="444"/>
                  <a:pt x="385" y="444"/>
                </a:cubicBezTo>
                <a:cubicBezTo>
                  <a:pt x="386" y="444"/>
                  <a:pt x="387" y="444"/>
                  <a:pt x="389" y="443"/>
                </a:cubicBezTo>
                <a:cubicBezTo>
                  <a:pt x="390" y="442"/>
                  <a:pt x="390" y="441"/>
                  <a:pt x="391" y="440"/>
                </a:cubicBezTo>
                <a:cubicBezTo>
                  <a:pt x="391" y="439"/>
                  <a:pt x="391" y="437"/>
                  <a:pt x="390" y="436"/>
                </a:cubicBezTo>
                <a:cubicBezTo>
                  <a:pt x="389" y="435"/>
                  <a:pt x="386" y="429"/>
                  <a:pt x="382" y="423"/>
                </a:cubicBezTo>
                <a:cubicBezTo>
                  <a:pt x="385" y="421"/>
                  <a:pt x="388" y="419"/>
                  <a:pt x="390" y="417"/>
                </a:cubicBezTo>
                <a:cubicBezTo>
                  <a:pt x="395" y="421"/>
                  <a:pt x="400" y="426"/>
                  <a:pt x="401" y="427"/>
                </a:cubicBezTo>
                <a:cubicBezTo>
                  <a:pt x="402" y="428"/>
                  <a:pt x="404" y="428"/>
                  <a:pt x="405" y="428"/>
                </a:cubicBezTo>
                <a:cubicBezTo>
                  <a:pt x="406" y="428"/>
                  <a:pt x="407" y="428"/>
                  <a:pt x="408" y="427"/>
                </a:cubicBezTo>
                <a:cubicBezTo>
                  <a:pt x="409" y="426"/>
                  <a:pt x="410" y="425"/>
                  <a:pt x="410" y="424"/>
                </a:cubicBezTo>
                <a:cubicBezTo>
                  <a:pt x="410" y="422"/>
                  <a:pt x="410" y="421"/>
                  <a:pt x="409" y="420"/>
                </a:cubicBezTo>
                <a:cubicBezTo>
                  <a:pt x="408" y="419"/>
                  <a:pt x="404" y="413"/>
                  <a:pt x="400" y="408"/>
                </a:cubicBezTo>
                <a:cubicBezTo>
                  <a:pt x="403" y="406"/>
                  <a:pt x="405" y="403"/>
                  <a:pt x="407" y="401"/>
                </a:cubicBezTo>
                <a:cubicBezTo>
                  <a:pt x="413" y="404"/>
                  <a:pt x="418" y="409"/>
                  <a:pt x="420" y="410"/>
                </a:cubicBezTo>
                <a:cubicBezTo>
                  <a:pt x="421" y="411"/>
                  <a:pt x="422" y="411"/>
                  <a:pt x="423" y="411"/>
                </a:cubicBezTo>
                <a:cubicBezTo>
                  <a:pt x="424" y="410"/>
                  <a:pt x="426" y="410"/>
                  <a:pt x="427" y="409"/>
                </a:cubicBezTo>
                <a:cubicBezTo>
                  <a:pt x="427" y="408"/>
                  <a:pt x="428" y="407"/>
                  <a:pt x="428" y="405"/>
                </a:cubicBezTo>
                <a:cubicBezTo>
                  <a:pt x="428" y="404"/>
                  <a:pt x="428" y="403"/>
                  <a:pt x="427" y="402"/>
                </a:cubicBezTo>
                <a:cubicBezTo>
                  <a:pt x="426" y="401"/>
                  <a:pt x="421" y="395"/>
                  <a:pt x="416" y="391"/>
                </a:cubicBezTo>
                <a:cubicBezTo>
                  <a:pt x="419" y="388"/>
                  <a:pt x="421" y="385"/>
                  <a:pt x="423" y="383"/>
                </a:cubicBezTo>
                <a:cubicBezTo>
                  <a:pt x="428" y="386"/>
                  <a:pt x="435" y="390"/>
                  <a:pt x="436" y="390"/>
                </a:cubicBezTo>
                <a:cubicBezTo>
                  <a:pt x="437" y="391"/>
                  <a:pt x="438" y="391"/>
                  <a:pt x="440" y="391"/>
                </a:cubicBezTo>
                <a:cubicBezTo>
                  <a:pt x="441" y="391"/>
                  <a:pt x="442" y="390"/>
                  <a:pt x="443" y="389"/>
                </a:cubicBezTo>
                <a:cubicBezTo>
                  <a:pt x="443" y="388"/>
                  <a:pt x="444" y="387"/>
                  <a:pt x="444" y="385"/>
                </a:cubicBezTo>
                <a:cubicBezTo>
                  <a:pt x="444" y="384"/>
                  <a:pt x="443" y="383"/>
                  <a:pt x="442" y="382"/>
                </a:cubicBezTo>
                <a:cubicBezTo>
                  <a:pt x="441" y="381"/>
                  <a:pt x="436" y="376"/>
                  <a:pt x="431" y="372"/>
                </a:cubicBezTo>
                <a:cubicBezTo>
                  <a:pt x="433" y="369"/>
                  <a:pt x="434" y="366"/>
                  <a:pt x="436" y="363"/>
                </a:cubicBezTo>
                <a:cubicBezTo>
                  <a:pt x="442" y="366"/>
                  <a:pt x="449" y="369"/>
                  <a:pt x="450" y="370"/>
                </a:cubicBezTo>
                <a:cubicBezTo>
                  <a:pt x="451" y="370"/>
                  <a:pt x="453" y="370"/>
                  <a:pt x="454" y="370"/>
                </a:cubicBezTo>
                <a:cubicBezTo>
                  <a:pt x="455" y="369"/>
                  <a:pt x="456" y="368"/>
                  <a:pt x="457" y="367"/>
                </a:cubicBezTo>
                <a:cubicBezTo>
                  <a:pt x="457" y="366"/>
                  <a:pt x="457" y="365"/>
                  <a:pt x="457" y="364"/>
                </a:cubicBezTo>
                <a:cubicBezTo>
                  <a:pt x="457" y="362"/>
                  <a:pt x="456" y="361"/>
                  <a:pt x="455" y="360"/>
                </a:cubicBezTo>
                <a:cubicBezTo>
                  <a:pt x="454" y="360"/>
                  <a:pt x="448" y="355"/>
                  <a:pt x="443" y="352"/>
                </a:cubicBezTo>
                <a:cubicBezTo>
                  <a:pt x="445" y="349"/>
                  <a:pt x="446" y="346"/>
                  <a:pt x="448" y="343"/>
                </a:cubicBezTo>
                <a:cubicBezTo>
                  <a:pt x="454" y="345"/>
                  <a:pt x="461" y="347"/>
                  <a:pt x="462" y="347"/>
                </a:cubicBezTo>
                <a:cubicBezTo>
                  <a:pt x="463" y="348"/>
                  <a:pt x="465" y="348"/>
                  <a:pt x="466" y="347"/>
                </a:cubicBezTo>
                <a:cubicBezTo>
                  <a:pt x="467" y="347"/>
                  <a:pt x="468" y="346"/>
                  <a:pt x="468" y="344"/>
                </a:cubicBezTo>
                <a:cubicBezTo>
                  <a:pt x="469" y="343"/>
                  <a:pt x="469" y="342"/>
                  <a:pt x="468" y="341"/>
                </a:cubicBezTo>
                <a:cubicBezTo>
                  <a:pt x="468" y="340"/>
                  <a:pt x="467" y="338"/>
                  <a:pt x="466" y="338"/>
                </a:cubicBezTo>
                <a:cubicBezTo>
                  <a:pt x="465" y="337"/>
                  <a:pt x="459" y="334"/>
                  <a:pt x="453" y="330"/>
                </a:cubicBezTo>
                <a:cubicBezTo>
                  <a:pt x="454" y="327"/>
                  <a:pt x="456" y="324"/>
                  <a:pt x="457" y="321"/>
                </a:cubicBezTo>
                <a:cubicBezTo>
                  <a:pt x="463" y="322"/>
                  <a:pt x="470" y="324"/>
                  <a:pt x="471" y="324"/>
                </a:cubicBezTo>
                <a:cubicBezTo>
                  <a:pt x="473" y="324"/>
                  <a:pt x="474" y="324"/>
                  <a:pt x="475" y="323"/>
                </a:cubicBezTo>
                <a:cubicBezTo>
                  <a:pt x="476" y="323"/>
                  <a:pt x="477" y="322"/>
                  <a:pt x="477" y="321"/>
                </a:cubicBezTo>
                <a:cubicBezTo>
                  <a:pt x="478" y="319"/>
                  <a:pt x="478" y="318"/>
                  <a:pt x="477" y="317"/>
                </a:cubicBezTo>
                <a:cubicBezTo>
                  <a:pt x="477" y="316"/>
                  <a:pt x="476" y="315"/>
                  <a:pt x="475" y="314"/>
                </a:cubicBezTo>
                <a:cubicBezTo>
                  <a:pt x="473" y="313"/>
                  <a:pt x="467" y="311"/>
                  <a:pt x="461" y="308"/>
                </a:cubicBezTo>
                <a:cubicBezTo>
                  <a:pt x="462" y="305"/>
                  <a:pt x="463" y="301"/>
                  <a:pt x="463" y="298"/>
                </a:cubicBezTo>
                <a:cubicBezTo>
                  <a:pt x="470" y="299"/>
                  <a:pt x="477" y="300"/>
                  <a:pt x="478" y="300"/>
                </a:cubicBezTo>
                <a:cubicBezTo>
                  <a:pt x="480" y="300"/>
                  <a:pt x="481" y="300"/>
                  <a:pt x="482" y="299"/>
                </a:cubicBezTo>
                <a:cubicBezTo>
                  <a:pt x="483" y="298"/>
                  <a:pt x="484" y="297"/>
                  <a:pt x="484" y="296"/>
                </a:cubicBezTo>
                <a:cubicBezTo>
                  <a:pt x="484" y="294"/>
                  <a:pt x="484" y="293"/>
                  <a:pt x="484" y="292"/>
                </a:cubicBezTo>
                <a:cubicBezTo>
                  <a:pt x="483" y="291"/>
                  <a:pt x="482" y="290"/>
                  <a:pt x="481" y="290"/>
                </a:cubicBezTo>
                <a:cubicBezTo>
                  <a:pt x="479" y="289"/>
                  <a:pt x="472" y="287"/>
                  <a:pt x="466" y="285"/>
                </a:cubicBezTo>
                <a:cubicBezTo>
                  <a:pt x="467" y="282"/>
                  <a:pt x="467" y="278"/>
                  <a:pt x="468" y="275"/>
                </a:cubicBezTo>
                <a:cubicBezTo>
                  <a:pt x="474" y="275"/>
                  <a:pt x="481" y="275"/>
                  <a:pt x="483" y="275"/>
                </a:cubicBezTo>
                <a:cubicBezTo>
                  <a:pt x="484" y="275"/>
                  <a:pt x="485" y="275"/>
                  <a:pt x="486" y="274"/>
                </a:cubicBezTo>
                <a:cubicBezTo>
                  <a:pt x="487" y="273"/>
                  <a:pt x="488" y="272"/>
                  <a:pt x="488" y="270"/>
                </a:cubicBezTo>
                <a:cubicBezTo>
                  <a:pt x="488" y="269"/>
                  <a:pt x="488" y="268"/>
                  <a:pt x="487" y="267"/>
                </a:cubicBezTo>
                <a:cubicBezTo>
                  <a:pt x="486" y="266"/>
                  <a:pt x="485" y="265"/>
                  <a:pt x="484" y="265"/>
                </a:cubicBezTo>
                <a:cubicBezTo>
                  <a:pt x="483" y="264"/>
                  <a:pt x="476" y="263"/>
                  <a:pt x="469" y="262"/>
                </a:cubicBezTo>
                <a:cubicBezTo>
                  <a:pt x="469" y="258"/>
                  <a:pt x="470" y="255"/>
                  <a:pt x="470" y="252"/>
                </a:cubicBezTo>
                <a:cubicBezTo>
                  <a:pt x="476" y="251"/>
                  <a:pt x="483" y="250"/>
                  <a:pt x="485" y="250"/>
                </a:cubicBezTo>
                <a:close/>
                <a:moveTo>
                  <a:pt x="245" y="440"/>
                </a:moveTo>
                <a:cubicBezTo>
                  <a:pt x="137" y="440"/>
                  <a:pt x="50" y="353"/>
                  <a:pt x="50" y="245"/>
                </a:cubicBezTo>
                <a:cubicBezTo>
                  <a:pt x="50" y="137"/>
                  <a:pt x="137" y="49"/>
                  <a:pt x="245" y="49"/>
                </a:cubicBezTo>
                <a:cubicBezTo>
                  <a:pt x="352" y="49"/>
                  <a:pt x="440" y="137"/>
                  <a:pt x="440" y="245"/>
                </a:cubicBezTo>
                <a:cubicBezTo>
                  <a:pt x="440" y="353"/>
                  <a:pt x="352" y="440"/>
                  <a:pt x="245" y="440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0" name="Freeform 12"/>
          <p:cNvSpPr>
            <a:spLocks noEditPoints="1" noChangeArrowheads="1"/>
          </p:cNvSpPr>
          <p:nvPr/>
        </p:nvSpPr>
        <p:spPr bwMode="auto">
          <a:xfrm>
            <a:off x="1549400" y="1458913"/>
            <a:ext cx="1162050" cy="1160462"/>
          </a:xfrm>
          <a:custGeom>
            <a:avLst/>
            <a:gdLst>
              <a:gd name="T0" fmla="*/ 1143155 w 246"/>
              <a:gd name="T1" fmla="*/ 561362 h 246"/>
              <a:gd name="T2" fmla="*/ 1152602 w 246"/>
              <a:gd name="T3" fmla="*/ 476450 h 246"/>
              <a:gd name="T4" fmla="*/ 1114812 w 246"/>
              <a:gd name="T5" fmla="*/ 405690 h 246"/>
              <a:gd name="T6" fmla="*/ 1043955 w 246"/>
              <a:gd name="T7" fmla="*/ 382103 h 246"/>
              <a:gd name="T8" fmla="*/ 1072298 w 246"/>
              <a:gd name="T9" fmla="*/ 278322 h 246"/>
              <a:gd name="T10" fmla="*/ 1029784 w 246"/>
              <a:gd name="T11" fmla="*/ 221714 h 246"/>
              <a:gd name="T12" fmla="*/ 925861 w 246"/>
              <a:gd name="T13" fmla="*/ 207562 h 246"/>
              <a:gd name="T14" fmla="*/ 925861 w 246"/>
              <a:gd name="T15" fmla="*/ 136802 h 246"/>
              <a:gd name="T16" fmla="*/ 869176 w 246"/>
              <a:gd name="T17" fmla="*/ 75477 h 246"/>
              <a:gd name="T18" fmla="*/ 793595 w 246"/>
              <a:gd name="T19" fmla="*/ 56608 h 246"/>
              <a:gd name="T20" fmla="*/ 727462 w 246"/>
              <a:gd name="T21" fmla="*/ 94347 h 246"/>
              <a:gd name="T22" fmla="*/ 666053 w 246"/>
              <a:gd name="T23" fmla="*/ 9435 h 246"/>
              <a:gd name="T24" fmla="*/ 595196 w 246"/>
              <a:gd name="T25" fmla="*/ 4717 h 246"/>
              <a:gd name="T26" fmla="*/ 519616 w 246"/>
              <a:gd name="T27" fmla="*/ 80195 h 246"/>
              <a:gd name="T28" fmla="*/ 462930 w 246"/>
              <a:gd name="T29" fmla="*/ 28304 h 246"/>
              <a:gd name="T30" fmla="*/ 382626 w 246"/>
              <a:gd name="T31" fmla="*/ 33021 h 246"/>
              <a:gd name="T32" fmla="*/ 316493 w 246"/>
              <a:gd name="T33" fmla="*/ 80195 h 246"/>
              <a:gd name="T34" fmla="*/ 307046 w 246"/>
              <a:gd name="T35" fmla="*/ 155672 h 246"/>
              <a:gd name="T36" fmla="*/ 198399 w 246"/>
              <a:gd name="T37" fmla="*/ 146237 h 246"/>
              <a:gd name="T38" fmla="*/ 146437 w 246"/>
              <a:gd name="T39" fmla="*/ 198128 h 246"/>
              <a:gd name="T40" fmla="*/ 155885 w 246"/>
              <a:gd name="T41" fmla="*/ 306626 h 246"/>
              <a:gd name="T42" fmla="*/ 80304 w 246"/>
              <a:gd name="T43" fmla="*/ 316061 h 246"/>
              <a:gd name="T44" fmla="*/ 33066 w 246"/>
              <a:gd name="T45" fmla="*/ 382103 h 246"/>
              <a:gd name="T46" fmla="*/ 28343 w 246"/>
              <a:gd name="T47" fmla="*/ 462298 h 246"/>
              <a:gd name="T48" fmla="*/ 80304 w 246"/>
              <a:gd name="T49" fmla="*/ 518906 h 246"/>
              <a:gd name="T50" fmla="*/ 4724 w 246"/>
              <a:gd name="T51" fmla="*/ 594383 h 246"/>
              <a:gd name="T52" fmla="*/ 9448 w 246"/>
              <a:gd name="T53" fmla="*/ 665143 h 246"/>
              <a:gd name="T54" fmla="*/ 99199 w 246"/>
              <a:gd name="T55" fmla="*/ 726468 h 246"/>
              <a:gd name="T56" fmla="*/ 56685 w 246"/>
              <a:gd name="T57" fmla="*/ 792511 h 246"/>
              <a:gd name="T58" fmla="*/ 75580 w 246"/>
              <a:gd name="T59" fmla="*/ 867988 h 246"/>
              <a:gd name="T60" fmla="*/ 136990 w 246"/>
              <a:gd name="T61" fmla="*/ 924596 h 246"/>
              <a:gd name="T62" fmla="*/ 212570 w 246"/>
              <a:gd name="T63" fmla="*/ 924596 h 246"/>
              <a:gd name="T64" fmla="*/ 222018 w 246"/>
              <a:gd name="T65" fmla="*/ 1028377 h 246"/>
              <a:gd name="T66" fmla="*/ 278703 w 246"/>
              <a:gd name="T67" fmla="*/ 1070833 h 246"/>
              <a:gd name="T68" fmla="*/ 382626 w 246"/>
              <a:gd name="T69" fmla="*/ 1047246 h 246"/>
              <a:gd name="T70" fmla="*/ 406245 w 246"/>
              <a:gd name="T71" fmla="*/ 1118006 h 246"/>
              <a:gd name="T72" fmla="*/ 477102 w 246"/>
              <a:gd name="T73" fmla="*/ 1151027 h 246"/>
              <a:gd name="T74" fmla="*/ 562130 w 246"/>
              <a:gd name="T75" fmla="*/ 1141593 h 246"/>
              <a:gd name="T76" fmla="*/ 604644 w 246"/>
              <a:gd name="T77" fmla="*/ 1084985 h 246"/>
              <a:gd name="T78" fmla="*/ 694396 w 246"/>
              <a:gd name="T79" fmla="*/ 1146310 h 246"/>
              <a:gd name="T80" fmla="*/ 765252 w 246"/>
              <a:gd name="T81" fmla="*/ 1127441 h 246"/>
              <a:gd name="T82" fmla="*/ 807766 w 246"/>
              <a:gd name="T83" fmla="*/ 1028377 h 246"/>
              <a:gd name="T84" fmla="*/ 878623 w 246"/>
              <a:gd name="T85" fmla="*/ 1056681 h 246"/>
              <a:gd name="T86" fmla="*/ 954204 w 246"/>
              <a:gd name="T87" fmla="*/ 1023660 h 246"/>
              <a:gd name="T88" fmla="*/ 996718 w 246"/>
              <a:gd name="T89" fmla="*/ 957617 h 246"/>
              <a:gd name="T90" fmla="*/ 982546 w 246"/>
              <a:gd name="T91" fmla="*/ 882140 h 246"/>
              <a:gd name="T92" fmla="*/ 1086470 w 246"/>
              <a:gd name="T93" fmla="*/ 853836 h 246"/>
              <a:gd name="T94" fmla="*/ 1114812 w 246"/>
              <a:gd name="T95" fmla="*/ 787793 h 246"/>
              <a:gd name="T96" fmla="*/ 1072298 w 246"/>
              <a:gd name="T97" fmla="*/ 693447 h 246"/>
              <a:gd name="T98" fmla="*/ 1138431 w 246"/>
              <a:gd name="T99" fmla="*/ 655708 h 246"/>
              <a:gd name="T100" fmla="*/ 170056 w 246"/>
              <a:gd name="T101" fmla="*/ 580231 h 24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46"/>
              <a:gd name="T154" fmla="*/ 0 h 246"/>
              <a:gd name="T155" fmla="*/ 246 w 246"/>
              <a:gd name="T156" fmla="*/ 246 h 24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46" h="246">
                <a:moveTo>
                  <a:pt x="242" y="127"/>
                </a:moveTo>
                <a:cubicBezTo>
                  <a:pt x="243" y="127"/>
                  <a:pt x="244" y="126"/>
                  <a:pt x="245" y="126"/>
                </a:cubicBezTo>
                <a:cubicBezTo>
                  <a:pt x="245" y="125"/>
                  <a:pt x="246" y="124"/>
                  <a:pt x="246" y="123"/>
                </a:cubicBezTo>
                <a:cubicBezTo>
                  <a:pt x="246" y="122"/>
                  <a:pt x="245" y="121"/>
                  <a:pt x="245" y="120"/>
                </a:cubicBezTo>
                <a:cubicBezTo>
                  <a:pt x="244" y="119"/>
                  <a:pt x="243" y="119"/>
                  <a:pt x="242" y="119"/>
                </a:cubicBezTo>
                <a:cubicBezTo>
                  <a:pt x="241" y="118"/>
                  <a:pt x="235" y="118"/>
                  <a:pt x="230" y="117"/>
                </a:cubicBezTo>
                <a:cubicBezTo>
                  <a:pt x="229" y="115"/>
                  <a:pt x="229" y="112"/>
                  <a:pt x="229" y="110"/>
                </a:cubicBezTo>
                <a:cubicBezTo>
                  <a:pt x="234" y="108"/>
                  <a:pt x="240" y="107"/>
                  <a:pt x="241" y="106"/>
                </a:cubicBezTo>
                <a:cubicBezTo>
                  <a:pt x="242" y="106"/>
                  <a:pt x="243" y="105"/>
                  <a:pt x="243" y="104"/>
                </a:cubicBezTo>
                <a:cubicBezTo>
                  <a:pt x="244" y="104"/>
                  <a:pt x="244" y="103"/>
                  <a:pt x="244" y="101"/>
                </a:cubicBezTo>
                <a:cubicBezTo>
                  <a:pt x="244" y="100"/>
                  <a:pt x="243" y="99"/>
                  <a:pt x="242" y="99"/>
                </a:cubicBezTo>
                <a:cubicBezTo>
                  <a:pt x="242" y="98"/>
                  <a:pt x="241" y="98"/>
                  <a:pt x="239" y="98"/>
                </a:cubicBezTo>
                <a:cubicBezTo>
                  <a:pt x="238" y="98"/>
                  <a:pt x="232" y="98"/>
                  <a:pt x="227" y="99"/>
                </a:cubicBezTo>
                <a:cubicBezTo>
                  <a:pt x="226" y="96"/>
                  <a:pt x="226" y="94"/>
                  <a:pt x="225" y="91"/>
                </a:cubicBezTo>
                <a:cubicBezTo>
                  <a:pt x="230" y="89"/>
                  <a:pt x="235" y="87"/>
                  <a:pt x="236" y="86"/>
                </a:cubicBezTo>
                <a:cubicBezTo>
                  <a:pt x="237" y="86"/>
                  <a:pt x="238" y="85"/>
                  <a:pt x="238" y="84"/>
                </a:cubicBezTo>
                <a:cubicBezTo>
                  <a:pt x="239" y="83"/>
                  <a:pt x="239" y="82"/>
                  <a:pt x="238" y="81"/>
                </a:cubicBezTo>
                <a:cubicBezTo>
                  <a:pt x="238" y="80"/>
                  <a:pt x="237" y="79"/>
                  <a:pt x="236" y="78"/>
                </a:cubicBezTo>
                <a:cubicBezTo>
                  <a:pt x="235" y="78"/>
                  <a:pt x="234" y="78"/>
                  <a:pt x="233" y="78"/>
                </a:cubicBezTo>
                <a:cubicBezTo>
                  <a:pt x="232" y="78"/>
                  <a:pt x="226" y="80"/>
                  <a:pt x="221" y="81"/>
                </a:cubicBezTo>
                <a:cubicBezTo>
                  <a:pt x="220" y="79"/>
                  <a:pt x="219" y="76"/>
                  <a:pt x="218" y="74"/>
                </a:cubicBezTo>
                <a:cubicBezTo>
                  <a:pt x="222" y="71"/>
                  <a:pt x="227" y="67"/>
                  <a:pt x="228" y="67"/>
                </a:cubicBezTo>
                <a:cubicBezTo>
                  <a:pt x="229" y="66"/>
                  <a:pt x="230" y="65"/>
                  <a:pt x="230" y="64"/>
                </a:cubicBezTo>
                <a:cubicBezTo>
                  <a:pt x="230" y="63"/>
                  <a:pt x="230" y="62"/>
                  <a:pt x="229" y="61"/>
                </a:cubicBezTo>
                <a:cubicBezTo>
                  <a:pt x="229" y="60"/>
                  <a:pt x="228" y="60"/>
                  <a:pt x="227" y="59"/>
                </a:cubicBezTo>
                <a:cubicBezTo>
                  <a:pt x="226" y="59"/>
                  <a:pt x="225" y="59"/>
                  <a:pt x="224" y="59"/>
                </a:cubicBezTo>
                <a:cubicBezTo>
                  <a:pt x="223" y="60"/>
                  <a:pt x="217" y="62"/>
                  <a:pt x="213" y="65"/>
                </a:cubicBezTo>
                <a:cubicBezTo>
                  <a:pt x="211" y="62"/>
                  <a:pt x="210" y="60"/>
                  <a:pt x="208" y="58"/>
                </a:cubicBezTo>
                <a:cubicBezTo>
                  <a:pt x="212" y="54"/>
                  <a:pt x="216" y="50"/>
                  <a:pt x="217" y="49"/>
                </a:cubicBezTo>
                <a:cubicBezTo>
                  <a:pt x="218" y="49"/>
                  <a:pt x="218" y="48"/>
                  <a:pt x="218" y="47"/>
                </a:cubicBezTo>
                <a:cubicBezTo>
                  <a:pt x="218" y="46"/>
                  <a:pt x="218" y="44"/>
                  <a:pt x="217" y="44"/>
                </a:cubicBezTo>
                <a:cubicBezTo>
                  <a:pt x="216" y="43"/>
                  <a:pt x="215" y="42"/>
                  <a:pt x="214" y="42"/>
                </a:cubicBezTo>
                <a:cubicBezTo>
                  <a:pt x="213" y="42"/>
                  <a:pt x="212" y="42"/>
                  <a:pt x="211" y="43"/>
                </a:cubicBezTo>
                <a:cubicBezTo>
                  <a:pt x="210" y="43"/>
                  <a:pt x="206" y="47"/>
                  <a:pt x="201" y="50"/>
                </a:cubicBezTo>
                <a:cubicBezTo>
                  <a:pt x="199" y="48"/>
                  <a:pt x="198" y="46"/>
                  <a:pt x="196" y="44"/>
                </a:cubicBezTo>
                <a:cubicBezTo>
                  <a:pt x="199" y="40"/>
                  <a:pt x="202" y="35"/>
                  <a:pt x="203" y="34"/>
                </a:cubicBezTo>
                <a:cubicBezTo>
                  <a:pt x="203" y="33"/>
                  <a:pt x="203" y="32"/>
                  <a:pt x="203" y="31"/>
                </a:cubicBezTo>
                <a:cubicBezTo>
                  <a:pt x="203" y="30"/>
                  <a:pt x="203" y="29"/>
                  <a:pt x="202" y="28"/>
                </a:cubicBezTo>
                <a:cubicBezTo>
                  <a:pt x="201" y="28"/>
                  <a:pt x="200" y="27"/>
                  <a:pt x="199" y="27"/>
                </a:cubicBezTo>
                <a:cubicBezTo>
                  <a:pt x="198" y="27"/>
                  <a:pt x="197" y="28"/>
                  <a:pt x="196" y="29"/>
                </a:cubicBezTo>
                <a:cubicBezTo>
                  <a:pt x="195" y="29"/>
                  <a:pt x="191" y="34"/>
                  <a:pt x="187" y="37"/>
                </a:cubicBezTo>
                <a:cubicBezTo>
                  <a:pt x="185" y="36"/>
                  <a:pt x="183" y="34"/>
                  <a:pt x="181" y="33"/>
                </a:cubicBezTo>
                <a:cubicBezTo>
                  <a:pt x="183" y="28"/>
                  <a:pt x="186" y="23"/>
                  <a:pt x="186" y="22"/>
                </a:cubicBezTo>
                <a:cubicBezTo>
                  <a:pt x="187" y="21"/>
                  <a:pt x="187" y="19"/>
                  <a:pt x="186" y="19"/>
                </a:cubicBezTo>
                <a:cubicBezTo>
                  <a:pt x="186" y="18"/>
                  <a:pt x="185" y="17"/>
                  <a:pt x="184" y="16"/>
                </a:cubicBezTo>
                <a:cubicBezTo>
                  <a:pt x="183" y="16"/>
                  <a:pt x="182" y="15"/>
                  <a:pt x="181" y="16"/>
                </a:cubicBezTo>
                <a:cubicBezTo>
                  <a:pt x="180" y="16"/>
                  <a:pt x="179" y="16"/>
                  <a:pt x="179" y="17"/>
                </a:cubicBezTo>
                <a:cubicBezTo>
                  <a:pt x="178" y="18"/>
                  <a:pt x="175" y="23"/>
                  <a:pt x="171" y="27"/>
                </a:cubicBezTo>
                <a:cubicBezTo>
                  <a:pt x="169" y="26"/>
                  <a:pt x="167" y="25"/>
                  <a:pt x="164" y="24"/>
                </a:cubicBezTo>
                <a:cubicBezTo>
                  <a:pt x="166" y="19"/>
                  <a:pt x="167" y="13"/>
                  <a:pt x="168" y="12"/>
                </a:cubicBezTo>
                <a:cubicBezTo>
                  <a:pt x="168" y="11"/>
                  <a:pt x="168" y="10"/>
                  <a:pt x="167" y="9"/>
                </a:cubicBezTo>
                <a:cubicBezTo>
                  <a:pt x="167" y="8"/>
                  <a:pt x="166" y="7"/>
                  <a:pt x="165" y="7"/>
                </a:cubicBezTo>
                <a:cubicBezTo>
                  <a:pt x="164" y="7"/>
                  <a:pt x="163" y="7"/>
                  <a:pt x="162" y="7"/>
                </a:cubicBezTo>
                <a:cubicBezTo>
                  <a:pt x="161" y="7"/>
                  <a:pt x="160" y="8"/>
                  <a:pt x="160" y="9"/>
                </a:cubicBezTo>
                <a:cubicBezTo>
                  <a:pt x="159" y="10"/>
                  <a:pt x="156" y="16"/>
                  <a:pt x="154" y="20"/>
                </a:cubicBezTo>
                <a:cubicBezTo>
                  <a:pt x="152" y="20"/>
                  <a:pt x="149" y="19"/>
                  <a:pt x="147" y="18"/>
                </a:cubicBezTo>
                <a:cubicBezTo>
                  <a:pt x="147" y="13"/>
                  <a:pt x="148" y="7"/>
                  <a:pt x="148" y="6"/>
                </a:cubicBezTo>
                <a:cubicBezTo>
                  <a:pt x="148" y="5"/>
                  <a:pt x="147" y="4"/>
                  <a:pt x="147" y="3"/>
                </a:cubicBezTo>
                <a:cubicBezTo>
                  <a:pt x="146" y="2"/>
                  <a:pt x="145" y="2"/>
                  <a:pt x="144" y="2"/>
                </a:cubicBezTo>
                <a:cubicBezTo>
                  <a:pt x="143" y="1"/>
                  <a:pt x="142" y="2"/>
                  <a:pt x="141" y="2"/>
                </a:cubicBezTo>
                <a:cubicBezTo>
                  <a:pt x="140" y="3"/>
                  <a:pt x="140" y="3"/>
                  <a:pt x="139" y="4"/>
                </a:cubicBezTo>
                <a:cubicBezTo>
                  <a:pt x="139" y="6"/>
                  <a:pt x="137" y="11"/>
                  <a:pt x="136" y="17"/>
                </a:cubicBezTo>
                <a:cubicBezTo>
                  <a:pt x="133" y="16"/>
                  <a:pt x="131" y="16"/>
                  <a:pt x="128" y="16"/>
                </a:cubicBezTo>
                <a:cubicBezTo>
                  <a:pt x="128" y="11"/>
                  <a:pt x="127" y="5"/>
                  <a:pt x="127" y="3"/>
                </a:cubicBezTo>
                <a:cubicBezTo>
                  <a:pt x="127" y="2"/>
                  <a:pt x="126" y="1"/>
                  <a:pt x="126" y="1"/>
                </a:cubicBezTo>
                <a:cubicBezTo>
                  <a:pt x="125" y="0"/>
                  <a:pt x="124" y="0"/>
                  <a:pt x="123" y="0"/>
                </a:cubicBezTo>
                <a:cubicBezTo>
                  <a:pt x="122" y="0"/>
                  <a:pt x="121" y="0"/>
                  <a:pt x="120" y="1"/>
                </a:cubicBezTo>
                <a:cubicBezTo>
                  <a:pt x="119" y="1"/>
                  <a:pt x="119" y="2"/>
                  <a:pt x="119" y="3"/>
                </a:cubicBezTo>
                <a:cubicBezTo>
                  <a:pt x="118" y="5"/>
                  <a:pt x="118" y="11"/>
                  <a:pt x="117" y="16"/>
                </a:cubicBezTo>
                <a:cubicBezTo>
                  <a:pt x="115" y="16"/>
                  <a:pt x="112" y="16"/>
                  <a:pt x="110" y="17"/>
                </a:cubicBezTo>
                <a:cubicBezTo>
                  <a:pt x="108" y="11"/>
                  <a:pt x="107" y="6"/>
                  <a:pt x="106" y="4"/>
                </a:cubicBezTo>
                <a:cubicBezTo>
                  <a:pt x="106" y="3"/>
                  <a:pt x="105" y="3"/>
                  <a:pt x="104" y="2"/>
                </a:cubicBezTo>
                <a:cubicBezTo>
                  <a:pt x="104" y="2"/>
                  <a:pt x="103" y="1"/>
                  <a:pt x="101" y="2"/>
                </a:cubicBezTo>
                <a:cubicBezTo>
                  <a:pt x="100" y="2"/>
                  <a:pt x="100" y="2"/>
                  <a:pt x="99" y="3"/>
                </a:cubicBezTo>
                <a:cubicBezTo>
                  <a:pt x="98" y="4"/>
                  <a:pt x="98" y="5"/>
                  <a:pt x="98" y="6"/>
                </a:cubicBezTo>
                <a:cubicBezTo>
                  <a:pt x="98" y="7"/>
                  <a:pt x="99" y="13"/>
                  <a:pt x="99" y="18"/>
                </a:cubicBezTo>
                <a:cubicBezTo>
                  <a:pt x="96" y="19"/>
                  <a:pt x="94" y="20"/>
                  <a:pt x="91" y="20"/>
                </a:cubicBezTo>
                <a:cubicBezTo>
                  <a:pt x="89" y="16"/>
                  <a:pt x="87" y="10"/>
                  <a:pt x="86" y="9"/>
                </a:cubicBezTo>
                <a:cubicBezTo>
                  <a:pt x="86" y="8"/>
                  <a:pt x="85" y="7"/>
                  <a:pt x="84" y="7"/>
                </a:cubicBezTo>
                <a:cubicBezTo>
                  <a:pt x="83" y="7"/>
                  <a:pt x="82" y="7"/>
                  <a:pt x="81" y="7"/>
                </a:cubicBezTo>
                <a:cubicBezTo>
                  <a:pt x="80" y="7"/>
                  <a:pt x="79" y="8"/>
                  <a:pt x="79" y="9"/>
                </a:cubicBezTo>
                <a:cubicBezTo>
                  <a:pt x="78" y="10"/>
                  <a:pt x="78" y="11"/>
                  <a:pt x="78" y="12"/>
                </a:cubicBezTo>
                <a:cubicBezTo>
                  <a:pt x="78" y="13"/>
                  <a:pt x="80" y="19"/>
                  <a:pt x="81" y="24"/>
                </a:cubicBezTo>
                <a:cubicBezTo>
                  <a:pt x="79" y="25"/>
                  <a:pt x="76" y="26"/>
                  <a:pt x="74" y="27"/>
                </a:cubicBezTo>
                <a:cubicBezTo>
                  <a:pt x="71" y="23"/>
                  <a:pt x="68" y="18"/>
                  <a:pt x="67" y="17"/>
                </a:cubicBezTo>
                <a:cubicBezTo>
                  <a:pt x="66" y="16"/>
                  <a:pt x="65" y="16"/>
                  <a:pt x="64" y="16"/>
                </a:cubicBezTo>
                <a:cubicBezTo>
                  <a:pt x="63" y="15"/>
                  <a:pt x="62" y="16"/>
                  <a:pt x="61" y="16"/>
                </a:cubicBezTo>
                <a:cubicBezTo>
                  <a:pt x="60" y="17"/>
                  <a:pt x="60" y="18"/>
                  <a:pt x="59" y="19"/>
                </a:cubicBezTo>
                <a:cubicBezTo>
                  <a:pt x="59" y="19"/>
                  <a:pt x="59" y="21"/>
                  <a:pt x="60" y="22"/>
                </a:cubicBezTo>
                <a:cubicBezTo>
                  <a:pt x="60" y="23"/>
                  <a:pt x="63" y="28"/>
                  <a:pt x="65" y="33"/>
                </a:cubicBezTo>
                <a:cubicBezTo>
                  <a:pt x="63" y="34"/>
                  <a:pt x="60" y="36"/>
                  <a:pt x="58" y="37"/>
                </a:cubicBezTo>
                <a:cubicBezTo>
                  <a:pt x="55" y="34"/>
                  <a:pt x="50" y="29"/>
                  <a:pt x="49" y="29"/>
                </a:cubicBezTo>
                <a:cubicBezTo>
                  <a:pt x="49" y="28"/>
                  <a:pt x="48" y="27"/>
                  <a:pt x="47" y="27"/>
                </a:cubicBezTo>
                <a:cubicBezTo>
                  <a:pt x="46" y="27"/>
                  <a:pt x="45" y="28"/>
                  <a:pt x="44" y="28"/>
                </a:cubicBezTo>
                <a:cubicBezTo>
                  <a:pt x="43" y="29"/>
                  <a:pt x="42" y="30"/>
                  <a:pt x="42" y="31"/>
                </a:cubicBezTo>
                <a:cubicBezTo>
                  <a:pt x="42" y="32"/>
                  <a:pt x="42" y="33"/>
                  <a:pt x="43" y="34"/>
                </a:cubicBezTo>
                <a:cubicBezTo>
                  <a:pt x="44" y="35"/>
                  <a:pt x="47" y="40"/>
                  <a:pt x="50" y="44"/>
                </a:cubicBezTo>
                <a:cubicBezTo>
                  <a:pt x="48" y="46"/>
                  <a:pt x="46" y="48"/>
                  <a:pt x="45" y="50"/>
                </a:cubicBezTo>
                <a:cubicBezTo>
                  <a:pt x="40" y="47"/>
                  <a:pt x="35" y="43"/>
                  <a:pt x="34" y="43"/>
                </a:cubicBezTo>
                <a:cubicBezTo>
                  <a:pt x="33" y="42"/>
                  <a:pt x="32" y="42"/>
                  <a:pt x="31" y="42"/>
                </a:cubicBezTo>
                <a:cubicBezTo>
                  <a:pt x="30" y="42"/>
                  <a:pt x="29" y="43"/>
                  <a:pt x="29" y="44"/>
                </a:cubicBezTo>
                <a:cubicBezTo>
                  <a:pt x="28" y="44"/>
                  <a:pt x="28" y="46"/>
                  <a:pt x="28" y="47"/>
                </a:cubicBezTo>
                <a:cubicBezTo>
                  <a:pt x="28" y="48"/>
                  <a:pt x="28" y="49"/>
                  <a:pt x="29" y="49"/>
                </a:cubicBezTo>
                <a:cubicBezTo>
                  <a:pt x="30" y="50"/>
                  <a:pt x="34" y="54"/>
                  <a:pt x="37" y="58"/>
                </a:cubicBezTo>
                <a:cubicBezTo>
                  <a:pt x="36" y="60"/>
                  <a:pt x="34" y="62"/>
                  <a:pt x="33" y="65"/>
                </a:cubicBezTo>
                <a:cubicBezTo>
                  <a:pt x="28" y="62"/>
                  <a:pt x="23" y="60"/>
                  <a:pt x="22" y="59"/>
                </a:cubicBezTo>
                <a:cubicBezTo>
                  <a:pt x="21" y="59"/>
                  <a:pt x="20" y="59"/>
                  <a:pt x="19" y="59"/>
                </a:cubicBezTo>
                <a:cubicBezTo>
                  <a:pt x="18" y="60"/>
                  <a:pt x="17" y="60"/>
                  <a:pt x="16" y="61"/>
                </a:cubicBezTo>
                <a:cubicBezTo>
                  <a:pt x="16" y="62"/>
                  <a:pt x="16" y="63"/>
                  <a:pt x="16" y="64"/>
                </a:cubicBezTo>
                <a:cubicBezTo>
                  <a:pt x="16" y="65"/>
                  <a:pt x="17" y="66"/>
                  <a:pt x="17" y="67"/>
                </a:cubicBezTo>
                <a:cubicBezTo>
                  <a:pt x="18" y="67"/>
                  <a:pt x="23" y="71"/>
                  <a:pt x="28" y="74"/>
                </a:cubicBezTo>
                <a:cubicBezTo>
                  <a:pt x="26" y="76"/>
                  <a:pt x="25" y="79"/>
                  <a:pt x="24" y="81"/>
                </a:cubicBezTo>
                <a:cubicBezTo>
                  <a:pt x="19" y="80"/>
                  <a:pt x="13" y="78"/>
                  <a:pt x="12" y="78"/>
                </a:cubicBezTo>
                <a:cubicBezTo>
                  <a:pt x="11" y="78"/>
                  <a:pt x="10" y="78"/>
                  <a:pt x="9" y="78"/>
                </a:cubicBezTo>
                <a:cubicBezTo>
                  <a:pt x="8" y="79"/>
                  <a:pt x="8" y="80"/>
                  <a:pt x="7" y="81"/>
                </a:cubicBezTo>
                <a:cubicBezTo>
                  <a:pt x="7" y="82"/>
                  <a:pt x="7" y="83"/>
                  <a:pt x="7" y="84"/>
                </a:cubicBezTo>
                <a:cubicBezTo>
                  <a:pt x="8" y="85"/>
                  <a:pt x="8" y="86"/>
                  <a:pt x="9" y="86"/>
                </a:cubicBezTo>
                <a:cubicBezTo>
                  <a:pt x="10" y="87"/>
                  <a:pt x="16" y="89"/>
                  <a:pt x="21" y="91"/>
                </a:cubicBezTo>
                <a:cubicBezTo>
                  <a:pt x="20" y="94"/>
                  <a:pt x="19" y="96"/>
                  <a:pt x="19" y="99"/>
                </a:cubicBezTo>
                <a:cubicBezTo>
                  <a:pt x="13" y="98"/>
                  <a:pt x="7" y="98"/>
                  <a:pt x="6" y="98"/>
                </a:cubicBezTo>
                <a:cubicBezTo>
                  <a:pt x="5" y="98"/>
                  <a:pt x="4" y="98"/>
                  <a:pt x="3" y="99"/>
                </a:cubicBezTo>
                <a:cubicBezTo>
                  <a:pt x="2" y="99"/>
                  <a:pt x="2" y="100"/>
                  <a:pt x="2" y="101"/>
                </a:cubicBezTo>
                <a:cubicBezTo>
                  <a:pt x="2" y="103"/>
                  <a:pt x="2" y="104"/>
                  <a:pt x="2" y="104"/>
                </a:cubicBezTo>
                <a:cubicBezTo>
                  <a:pt x="3" y="105"/>
                  <a:pt x="4" y="106"/>
                  <a:pt x="5" y="106"/>
                </a:cubicBezTo>
                <a:cubicBezTo>
                  <a:pt x="6" y="107"/>
                  <a:pt x="12" y="108"/>
                  <a:pt x="17" y="110"/>
                </a:cubicBezTo>
                <a:cubicBezTo>
                  <a:pt x="16" y="112"/>
                  <a:pt x="16" y="115"/>
                  <a:pt x="16" y="117"/>
                </a:cubicBezTo>
                <a:cubicBezTo>
                  <a:pt x="11" y="118"/>
                  <a:pt x="5" y="118"/>
                  <a:pt x="4" y="119"/>
                </a:cubicBezTo>
                <a:cubicBezTo>
                  <a:pt x="2" y="119"/>
                  <a:pt x="2" y="119"/>
                  <a:pt x="1" y="120"/>
                </a:cubicBezTo>
                <a:cubicBezTo>
                  <a:pt x="0" y="121"/>
                  <a:pt x="0" y="122"/>
                  <a:pt x="0" y="123"/>
                </a:cubicBezTo>
                <a:cubicBezTo>
                  <a:pt x="0" y="124"/>
                  <a:pt x="0" y="125"/>
                  <a:pt x="1" y="126"/>
                </a:cubicBezTo>
                <a:cubicBezTo>
                  <a:pt x="2" y="126"/>
                  <a:pt x="2" y="127"/>
                  <a:pt x="4" y="127"/>
                </a:cubicBezTo>
                <a:cubicBezTo>
                  <a:pt x="5" y="127"/>
                  <a:pt x="11" y="128"/>
                  <a:pt x="16" y="128"/>
                </a:cubicBezTo>
                <a:cubicBezTo>
                  <a:pt x="16" y="131"/>
                  <a:pt x="16" y="134"/>
                  <a:pt x="17" y="136"/>
                </a:cubicBezTo>
                <a:cubicBezTo>
                  <a:pt x="12" y="138"/>
                  <a:pt x="6" y="139"/>
                  <a:pt x="5" y="139"/>
                </a:cubicBezTo>
                <a:cubicBezTo>
                  <a:pt x="4" y="140"/>
                  <a:pt x="3" y="140"/>
                  <a:pt x="2" y="141"/>
                </a:cubicBezTo>
                <a:cubicBezTo>
                  <a:pt x="2" y="142"/>
                  <a:pt x="2" y="143"/>
                  <a:pt x="2" y="144"/>
                </a:cubicBezTo>
                <a:cubicBezTo>
                  <a:pt x="2" y="145"/>
                  <a:pt x="2" y="146"/>
                  <a:pt x="3" y="147"/>
                </a:cubicBezTo>
                <a:cubicBezTo>
                  <a:pt x="4" y="147"/>
                  <a:pt x="5" y="148"/>
                  <a:pt x="6" y="148"/>
                </a:cubicBezTo>
                <a:cubicBezTo>
                  <a:pt x="7" y="148"/>
                  <a:pt x="13" y="147"/>
                  <a:pt x="19" y="147"/>
                </a:cubicBezTo>
                <a:cubicBezTo>
                  <a:pt x="19" y="149"/>
                  <a:pt x="20" y="152"/>
                  <a:pt x="21" y="154"/>
                </a:cubicBezTo>
                <a:cubicBezTo>
                  <a:pt x="16" y="157"/>
                  <a:pt x="10" y="159"/>
                  <a:pt x="9" y="160"/>
                </a:cubicBezTo>
                <a:cubicBezTo>
                  <a:pt x="8" y="160"/>
                  <a:pt x="8" y="161"/>
                  <a:pt x="7" y="162"/>
                </a:cubicBezTo>
                <a:cubicBezTo>
                  <a:pt x="7" y="163"/>
                  <a:pt x="7" y="164"/>
                  <a:pt x="7" y="165"/>
                </a:cubicBezTo>
                <a:cubicBezTo>
                  <a:pt x="8" y="166"/>
                  <a:pt x="8" y="167"/>
                  <a:pt x="9" y="167"/>
                </a:cubicBezTo>
                <a:cubicBezTo>
                  <a:pt x="10" y="168"/>
                  <a:pt x="11" y="168"/>
                  <a:pt x="12" y="168"/>
                </a:cubicBezTo>
                <a:cubicBezTo>
                  <a:pt x="13" y="167"/>
                  <a:pt x="19" y="166"/>
                  <a:pt x="24" y="165"/>
                </a:cubicBezTo>
                <a:cubicBezTo>
                  <a:pt x="25" y="167"/>
                  <a:pt x="26" y="169"/>
                  <a:pt x="28" y="172"/>
                </a:cubicBezTo>
                <a:cubicBezTo>
                  <a:pt x="23" y="175"/>
                  <a:pt x="18" y="178"/>
                  <a:pt x="17" y="179"/>
                </a:cubicBezTo>
                <a:cubicBezTo>
                  <a:pt x="17" y="180"/>
                  <a:pt x="16" y="180"/>
                  <a:pt x="16" y="181"/>
                </a:cubicBezTo>
                <a:cubicBezTo>
                  <a:pt x="16" y="182"/>
                  <a:pt x="16" y="184"/>
                  <a:pt x="16" y="184"/>
                </a:cubicBezTo>
                <a:cubicBezTo>
                  <a:pt x="17" y="185"/>
                  <a:pt x="18" y="186"/>
                  <a:pt x="19" y="186"/>
                </a:cubicBezTo>
                <a:cubicBezTo>
                  <a:pt x="20" y="187"/>
                  <a:pt x="21" y="187"/>
                  <a:pt x="22" y="186"/>
                </a:cubicBezTo>
                <a:cubicBezTo>
                  <a:pt x="23" y="186"/>
                  <a:pt x="28" y="183"/>
                  <a:pt x="33" y="181"/>
                </a:cubicBezTo>
                <a:cubicBezTo>
                  <a:pt x="34" y="183"/>
                  <a:pt x="36" y="185"/>
                  <a:pt x="37" y="187"/>
                </a:cubicBezTo>
                <a:cubicBezTo>
                  <a:pt x="34" y="191"/>
                  <a:pt x="30" y="196"/>
                  <a:pt x="29" y="196"/>
                </a:cubicBezTo>
                <a:cubicBezTo>
                  <a:pt x="28" y="197"/>
                  <a:pt x="28" y="198"/>
                  <a:pt x="28" y="199"/>
                </a:cubicBezTo>
                <a:cubicBezTo>
                  <a:pt x="28" y="200"/>
                  <a:pt x="28" y="201"/>
                  <a:pt x="29" y="202"/>
                </a:cubicBezTo>
                <a:cubicBezTo>
                  <a:pt x="29" y="203"/>
                  <a:pt x="30" y="203"/>
                  <a:pt x="31" y="204"/>
                </a:cubicBezTo>
                <a:cubicBezTo>
                  <a:pt x="32" y="204"/>
                  <a:pt x="33" y="204"/>
                  <a:pt x="34" y="203"/>
                </a:cubicBezTo>
                <a:cubicBezTo>
                  <a:pt x="35" y="202"/>
                  <a:pt x="40" y="199"/>
                  <a:pt x="45" y="196"/>
                </a:cubicBezTo>
                <a:cubicBezTo>
                  <a:pt x="46" y="198"/>
                  <a:pt x="48" y="200"/>
                  <a:pt x="50" y="201"/>
                </a:cubicBezTo>
                <a:cubicBezTo>
                  <a:pt x="47" y="206"/>
                  <a:pt x="44" y="211"/>
                  <a:pt x="43" y="212"/>
                </a:cubicBezTo>
                <a:cubicBezTo>
                  <a:pt x="42" y="213"/>
                  <a:pt x="42" y="214"/>
                  <a:pt x="42" y="215"/>
                </a:cubicBezTo>
                <a:cubicBezTo>
                  <a:pt x="42" y="216"/>
                  <a:pt x="43" y="217"/>
                  <a:pt x="44" y="217"/>
                </a:cubicBezTo>
                <a:cubicBezTo>
                  <a:pt x="45" y="218"/>
                  <a:pt x="46" y="218"/>
                  <a:pt x="47" y="218"/>
                </a:cubicBezTo>
                <a:cubicBezTo>
                  <a:pt x="48" y="218"/>
                  <a:pt x="49" y="218"/>
                  <a:pt x="49" y="217"/>
                </a:cubicBezTo>
                <a:cubicBezTo>
                  <a:pt x="50" y="216"/>
                  <a:pt x="55" y="212"/>
                  <a:pt x="58" y="208"/>
                </a:cubicBezTo>
                <a:cubicBezTo>
                  <a:pt x="60" y="210"/>
                  <a:pt x="63" y="211"/>
                  <a:pt x="65" y="213"/>
                </a:cubicBezTo>
                <a:cubicBezTo>
                  <a:pt x="63" y="218"/>
                  <a:pt x="60" y="223"/>
                  <a:pt x="60" y="224"/>
                </a:cubicBezTo>
                <a:cubicBezTo>
                  <a:pt x="59" y="225"/>
                  <a:pt x="59" y="226"/>
                  <a:pt x="59" y="227"/>
                </a:cubicBezTo>
                <a:cubicBezTo>
                  <a:pt x="60" y="228"/>
                  <a:pt x="60" y="229"/>
                  <a:pt x="61" y="229"/>
                </a:cubicBezTo>
                <a:cubicBezTo>
                  <a:pt x="62" y="230"/>
                  <a:pt x="63" y="230"/>
                  <a:pt x="64" y="230"/>
                </a:cubicBezTo>
                <a:cubicBezTo>
                  <a:pt x="65" y="230"/>
                  <a:pt x="66" y="229"/>
                  <a:pt x="67" y="228"/>
                </a:cubicBezTo>
                <a:cubicBezTo>
                  <a:pt x="68" y="227"/>
                  <a:pt x="71" y="223"/>
                  <a:pt x="74" y="218"/>
                </a:cubicBezTo>
                <a:cubicBezTo>
                  <a:pt x="76" y="219"/>
                  <a:pt x="79" y="221"/>
                  <a:pt x="81" y="222"/>
                </a:cubicBezTo>
                <a:cubicBezTo>
                  <a:pt x="80" y="227"/>
                  <a:pt x="78" y="233"/>
                  <a:pt x="78" y="234"/>
                </a:cubicBezTo>
                <a:cubicBezTo>
                  <a:pt x="78" y="235"/>
                  <a:pt x="78" y="236"/>
                  <a:pt x="79" y="237"/>
                </a:cubicBezTo>
                <a:cubicBezTo>
                  <a:pt x="79" y="237"/>
                  <a:pt x="80" y="238"/>
                  <a:pt x="81" y="239"/>
                </a:cubicBezTo>
                <a:cubicBezTo>
                  <a:pt x="82" y="239"/>
                  <a:pt x="83" y="239"/>
                  <a:pt x="84" y="239"/>
                </a:cubicBezTo>
                <a:cubicBezTo>
                  <a:pt x="85" y="238"/>
                  <a:pt x="86" y="238"/>
                  <a:pt x="86" y="237"/>
                </a:cubicBezTo>
                <a:cubicBezTo>
                  <a:pt x="87" y="236"/>
                  <a:pt x="89" y="230"/>
                  <a:pt x="91" y="225"/>
                </a:cubicBezTo>
                <a:cubicBezTo>
                  <a:pt x="94" y="226"/>
                  <a:pt x="96" y="227"/>
                  <a:pt x="99" y="227"/>
                </a:cubicBezTo>
                <a:cubicBezTo>
                  <a:pt x="99" y="233"/>
                  <a:pt x="98" y="239"/>
                  <a:pt x="98" y="240"/>
                </a:cubicBezTo>
                <a:cubicBezTo>
                  <a:pt x="98" y="241"/>
                  <a:pt x="98" y="242"/>
                  <a:pt x="99" y="243"/>
                </a:cubicBezTo>
                <a:cubicBezTo>
                  <a:pt x="100" y="243"/>
                  <a:pt x="100" y="244"/>
                  <a:pt x="101" y="244"/>
                </a:cubicBezTo>
                <a:cubicBezTo>
                  <a:pt x="103" y="244"/>
                  <a:pt x="104" y="244"/>
                  <a:pt x="104" y="244"/>
                </a:cubicBezTo>
                <a:cubicBezTo>
                  <a:pt x="105" y="243"/>
                  <a:pt x="106" y="242"/>
                  <a:pt x="106" y="241"/>
                </a:cubicBezTo>
                <a:cubicBezTo>
                  <a:pt x="107" y="240"/>
                  <a:pt x="108" y="234"/>
                  <a:pt x="110" y="229"/>
                </a:cubicBezTo>
                <a:cubicBezTo>
                  <a:pt x="112" y="229"/>
                  <a:pt x="115" y="230"/>
                  <a:pt x="117" y="230"/>
                </a:cubicBezTo>
                <a:cubicBezTo>
                  <a:pt x="118" y="235"/>
                  <a:pt x="118" y="241"/>
                  <a:pt x="119" y="242"/>
                </a:cubicBezTo>
                <a:cubicBezTo>
                  <a:pt x="119" y="243"/>
                  <a:pt x="119" y="244"/>
                  <a:pt x="120" y="245"/>
                </a:cubicBezTo>
                <a:cubicBezTo>
                  <a:pt x="121" y="246"/>
                  <a:pt x="122" y="246"/>
                  <a:pt x="123" y="246"/>
                </a:cubicBezTo>
                <a:cubicBezTo>
                  <a:pt x="124" y="246"/>
                  <a:pt x="125" y="246"/>
                  <a:pt x="126" y="245"/>
                </a:cubicBezTo>
                <a:cubicBezTo>
                  <a:pt x="126" y="244"/>
                  <a:pt x="127" y="243"/>
                  <a:pt x="127" y="242"/>
                </a:cubicBezTo>
                <a:cubicBezTo>
                  <a:pt x="127" y="241"/>
                  <a:pt x="128" y="235"/>
                  <a:pt x="128" y="230"/>
                </a:cubicBezTo>
                <a:cubicBezTo>
                  <a:pt x="131" y="230"/>
                  <a:pt x="133" y="229"/>
                  <a:pt x="136" y="229"/>
                </a:cubicBezTo>
                <a:cubicBezTo>
                  <a:pt x="137" y="234"/>
                  <a:pt x="139" y="240"/>
                  <a:pt x="139" y="241"/>
                </a:cubicBezTo>
                <a:cubicBezTo>
                  <a:pt x="140" y="242"/>
                  <a:pt x="140" y="243"/>
                  <a:pt x="141" y="244"/>
                </a:cubicBezTo>
                <a:cubicBezTo>
                  <a:pt x="142" y="244"/>
                  <a:pt x="143" y="244"/>
                  <a:pt x="144" y="244"/>
                </a:cubicBezTo>
                <a:cubicBezTo>
                  <a:pt x="145" y="244"/>
                  <a:pt x="146" y="243"/>
                  <a:pt x="147" y="243"/>
                </a:cubicBezTo>
                <a:cubicBezTo>
                  <a:pt x="147" y="242"/>
                  <a:pt x="148" y="241"/>
                  <a:pt x="148" y="240"/>
                </a:cubicBezTo>
                <a:cubicBezTo>
                  <a:pt x="148" y="239"/>
                  <a:pt x="147" y="233"/>
                  <a:pt x="147" y="227"/>
                </a:cubicBezTo>
                <a:cubicBezTo>
                  <a:pt x="149" y="227"/>
                  <a:pt x="152" y="226"/>
                  <a:pt x="154" y="225"/>
                </a:cubicBezTo>
                <a:cubicBezTo>
                  <a:pt x="156" y="230"/>
                  <a:pt x="159" y="236"/>
                  <a:pt x="160" y="237"/>
                </a:cubicBezTo>
                <a:cubicBezTo>
                  <a:pt x="160" y="238"/>
                  <a:pt x="161" y="238"/>
                  <a:pt x="162" y="239"/>
                </a:cubicBezTo>
                <a:cubicBezTo>
                  <a:pt x="163" y="239"/>
                  <a:pt x="164" y="239"/>
                  <a:pt x="165" y="239"/>
                </a:cubicBezTo>
                <a:cubicBezTo>
                  <a:pt x="166" y="238"/>
                  <a:pt x="167" y="237"/>
                  <a:pt x="167" y="237"/>
                </a:cubicBezTo>
                <a:cubicBezTo>
                  <a:pt x="168" y="236"/>
                  <a:pt x="168" y="235"/>
                  <a:pt x="168" y="234"/>
                </a:cubicBezTo>
                <a:cubicBezTo>
                  <a:pt x="167" y="233"/>
                  <a:pt x="166" y="227"/>
                  <a:pt x="164" y="222"/>
                </a:cubicBezTo>
                <a:cubicBezTo>
                  <a:pt x="167" y="221"/>
                  <a:pt x="169" y="219"/>
                  <a:pt x="171" y="218"/>
                </a:cubicBezTo>
                <a:cubicBezTo>
                  <a:pt x="175" y="223"/>
                  <a:pt x="178" y="227"/>
                  <a:pt x="179" y="228"/>
                </a:cubicBezTo>
                <a:cubicBezTo>
                  <a:pt x="179" y="229"/>
                  <a:pt x="180" y="230"/>
                  <a:pt x="181" y="230"/>
                </a:cubicBezTo>
                <a:cubicBezTo>
                  <a:pt x="182" y="230"/>
                  <a:pt x="183" y="230"/>
                  <a:pt x="184" y="229"/>
                </a:cubicBezTo>
                <a:cubicBezTo>
                  <a:pt x="185" y="229"/>
                  <a:pt x="186" y="228"/>
                  <a:pt x="186" y="227"/>
                </a:cubicBezTo>
                <a:cubicBezTo>
                  <a:pt x="187" y="226"/>
                  <a:pt x="187" y="225"/>
                  <a:pt x="186" y="224"/>
                </a:cubicBezTo>
                <a:cubicBezTo>
                  <a:pt x="186" y="223"/>
                  <a:pt x="183" y="218"/>
                  <a:pt x="181" y="213"/>
                </a:cubicBezTo>
                <a:cubicBezTo>
                  <a:pt x="183" y="211"/>
                  <a:pt x="185" y="210"/>
                  <a:pt x="187" y="208"/>
                </a:cubicBezTo>
                <a:cubicBezTo>
                  <a:pt x="191" y="212"/>
                  <a:pt x="195" y="216"/>
                  <a:pt x="196" y="217"/>
                </a:cubicBezTo>
                <a:cubicBezTo>
                  <a:pt x="197" y="218"/>
                  <a:pt x="198" y="218"/>
                  <a:pt x="199" y="218"/>
                </a:cubicBezTo>
                <a:cubicBezTo>
                  <a:pt x="200" y="218"/>
                  <a:pt x="201" y="218"/>
                  <a:pt x="202" y="217"/>
                </a:cubicBezTo>
                <a:cubicBezTo>
                  <a:pt x="203" y="217"/>
                  <a:pt x="203" y="216"/>
                  <a:pt x="203" y="215"/>
                </a:cubicBezTo>
                <a:cubicBezTo>
                  <a:pt x="203" y="214"/>
                  <a:pt x="203" y="213"/>
                  <a:pt x="203" y="212"/>
                </a:cubicBezTo>
                <a:cubicBezTo>
                  <a:pt x="202" y="211"/>
                  <a:pt x="199" y="206"/>
                  <a:pt x="196" y="201"/>
                </a:cubicBezTo>
                <a:cubicBezTo>
                  <a:pt x="198" y="200"/>
                  <a:pt x="199" y="198"/>
                  <a:pt x="201" y="196"/>
                </a:cubicBezTo>
                <a:cubicBezTo>
                  <a:pt x="206" y="199"/>
                  <a:pt x="210" y="202"/>
                  <a:pt x="211" y="203"/>
                </a:cubicBezTo>
                <a:cubicBezTo>
                  <a:pt x="212" y="204"/>
                  <a:pt x="213" y="204"/>
                  <a:pt x="214" y="204"/>
                </a:cubicBezTo>
                <a:cubicBezTo>
                  <a:pt x="215" y="203"/>
                  <a:pt x="216" y="203"/>
                  <a:pt x="217" y="202"/>
                </a:cubicBezTo>
                <a:cubicBezTo>
                  <a:pt x="218" y="201"/>
                  <a:pt x="218" y="200"/>
                  <a:pt x="218" y="199"/>
                </a:cubicBezTo>
                <a:cubicBezTo>
                  <a:pt x="218" y="198"/>
                  <a:pt x="218" y="197"/>
                  <a:pt x="217" y="196"/>
                </a:cubicBezTo>
                <a:cubicBezTo>
                  <a:pt x="216" y="196"/>
                  <a:pt x="212" y="191"/>
                  <a:pt x="208" y="187"/>
                </a:cubicBezTo>
                <a:cubicBezTo>
                  <a:pt x="210" y="185"/>
                  <a:pt x="211" y="183"/>
                  <a:pt x="213" y="181"/>
                </a:cubicBezTo>
                <a:cubicBezTo>
                  <a:pt x="217" y="183"/>
                  <a:pt x="223" y="186"/>
                  <a:pt x="224" y="186"/>
                </a:cubicBezTo>
                <a:cubicBezTo>
                  <a:pt x="225" y="187"/>
                  <a:pt x="226" y="187"/>
                  <a:pt x="227" y="186"/>
                </a:cubicBezTo>
                <a:cubicBezTo>
                  <a:pt x="228" y="186"/>
                  <a:pt x="229" y="185"/>
                  <a:pt x="229" y="184"/>
                </a:cubicBezTo>
                <a:cubicBezTo>
                  <a:pt x="230" y="184"/>
                  <a:pt x="230" y="182"/>
                  <a:pt x="230" y="181"/>
                </a:cubicBezTo>
                <a:cubicBezTo>
                  <a:pt x="230" y="180"/>
                  <a:pt x="229" y="180"/>
                  <a:pt x="228" y="179"/>
                </a:cubicBezTo>
                <a:cubicBezTo>
                  <a:pt x="227" y="178"/>
                  <a:pt x="222" y="175"/>
                  <a:pt x="218" y="172"/>
                </a:cubicBezTo>
                <a:cubicBezTo>
                  <a:pt x="219" y="169"/>
                  <a:pt x="220" y="167"/>
                  <a:pt x="221" y="165"/>
                </a:cubicBezTo>
                <a:cubicBezTo>
                  <a:pt x="226" y="166"/>
                  <a:pt x="232" y="167"/>
                  <a:pt x="233" y="168"/>
                </a:cubicBezTo>
                <a:cubicBezTo>
                  <a:pt x="234" y="168"/>
                  <a:pt x="235" y="168"/>
                  <a:pt x="236" y="167"/>
                </a:cubicBezTo>
                <a:cubicBezTo>
                  <a:pt x="237" y="167"/>
                  <a:pt x="238" y="166"/>
                  <a:pt x="238" y="165"/>
                </a:cubicBezTo>
                <a:cubicBezTo>
                  <a:pt x="239" y="164"/>
                  <a:pt x="239" y="163"/>
                  <a:pt x="238" y="162"/>
                </a:cubicBezTo>
                <a:cubicBezTo>
                  <a:pt x="238" y="161"/>
                  <a:pt x="237" y="160"/>
                  <a:pt x="236" y="160"/>
                </a:cubicBezTo>
                <a:cubicBezTo>
                  <a:pt x="235" y="159"/>
                  <a:pt x="230" y="157"/>
                  <a:pt x="225" y="154"/>
                </a:cubicBezTo>
                <a:cubicBezTo>
                  <a:pt x="226" y="152"/>
                  <a:pt x="226" y="149"/>
                  <a:pt x="227" y="147"/>
                </a:cubicBezTo>
                <a:cubicBezTo>
                  <a:pt x="232" y="147"/>
                  <a:pt x="238" y="148"/>
                  <a:pt x="239" y="148"/>
                </a:cubicBezTo>
                <a:cubicBezTo>
                  <a:pt x="241" y="148"/>
                  <a:pt x="242" y="147"/>
                  <a:pt x="242" y="147"/>
                </a:cubicBezTo>
                <a:cubicBezTo>
                  <a:pt x="243" y="146"/>
                  <a:pt x="244" y="145"/>
                  <a:pt x="244" y="144"/>
                </a:cubicBezTo>
                <a:cubicBezTo>
                  <a:pt x="244" y="143"/>
                  <a:pt x="244" y="142"/>
                  <a:pt x="243" y="141"/>
                </a:cubicBezTo>
                <a:cubicBezTo>
                  <a:pt x="243" y="140"/>
                  <a:pt x="242" y="140"/>
                  <a:pt x="241" y="139"/>
                </a:cubicBezTo>
                <a:cubicBezTo>
                  <a:pt x="240" y="139"/>
                  <a:pt x="234" y="138"/>
                  <a:pt x="229" y="136"/>
                </a:cubicBezTo>
                <a:cubicBezTo>
                  <a:pt x="229" y="134"/>
                  <a:pt x="229" y="131"/>
                  <a:pt x="230" y="128"/>
                </a:cubicBezTo>
                <a:cubicBezTo>
                  <a:pt x="235" y="128"/>
                  <a:pt x="241" y="127"/>
                  <a:pt x="242" y="127"/>
                </a:cubicBezTo>
                <a:close/>
                <a:moveTo>
                  <a:pt x="123" y="209"/>
                </a:moveTo>
                <a:cubicBezTo>
                  <a:pt x="75" y="209"/>
                  <a:pt x="36" y="171"/>
                  <a:pt x="36" y="123"/>
                </a:cubicBezTo>
                <a:cubicBezTo>
                  <a:pt x="36" y="75"/>
                  <a:pt x="75" y="36"/>
                  <a:pt x="123" y="36"/>
                </a:cubicBezTo>
                <a:cubicBezTo>
                  <a:pt x="171" y="36"/>
                  <a:pt x="209" y="75"/>
                  <a:pt x="209" y="123"/>
                </a:cubicBezTo>
                <a:cubicBezTo>
                  <a:pt x="209" y="171"/>
                  <a:pt x="171" y="209"/>
                  <a:pt x="123" y="209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1" name="Freeform 13"/>
          <p:cNvSpPr>
            <a:spLocks noChangeArrowheads="1"/>
          </p:cNvSpPr>
          <p:nvPr/>
        </p:nvSpPr>
        <p:spPr bwMode="auto">
          <a:xfrm>
            <a:off x="-44450" y="-15875"/>
            <a:ext cx="1052513" cy="1055688"/>
          </a:xfrm>
          <a:custGeom>
            <a:avLst/>
            <a:gdLst>
              <a:gd name="T0" fmla="*/ 778765 w 223"/>
              <a:gd name="T1" fmla="*/ 984995 h 224"/>
              <a:gd name="T2" fmla="*/ 825963 w 223"/>
              <a:gd name="T3" fmla="*/ 942579 h 224"/>
              <a:gd name="T4" fmla="*/ 854282 w 223"/>
              <a:gd name="T5" fmla="*/ 923727 h 224"/>
              <a:gd name="T6" fmla="*/ 901480 w 223"/>
              <a:gd name="T7" fmla="*/ 890737 h 224"/>
              <a:gd name="T8" fmla="*/ 877881 w 223"/>
              <a:gd name="T9" fmla="*/ 820043 h 224"/>
              <a:gd name="T10" fmla="*/ 972277 w 223"/>
              <a:gd name="T11" fmla="*/ 810618 h 224"/>
              <a:gd name="T12" fmla="*/ 939238 w 223"/>
              <a:gd name="T13" fmla="*/ 725786 h 224"/>
              <a:gd name="T14" fmla="*/ 1014755 w 223"/>
              <a:gd name="T15" fmla="*/ 716360 h 224"/>
              <a:gd name="T16" fmla="*/ 1019474 w 223"/>
              <a:gd name="T17" fmla="*/ 655092 h 224"/>
              <a:gd name="T18" fmla="*/ 1028914 w 223"/>
              <a:gd name="T19" fmla="*/ 622102 h 224"/>
              <a:gd name="T20" fmla="*/ 1047793 w 223"/>
              <a:gd name="T21" fmla="*/ 560834 h 224"/>
              <a:gd name="T22" fmla="*/ 986436 w 223"/>
              <a:gd name="T23" fmla="*/ 523131 h 224"/>
              <a:gd name="T24" fmla="*/ 1047793 w 223"/>
              <a:gd name="T25" fmla="*/ 461864 h 224"/>
              <a:gd name="T26" fmla="*/ 967557 w 223"/>
              <a:gd name="T27" fmla="*/ 414735 h 224"/>
              <a:gd name="T28" fmla="*/ 1019474 w 223"/>
              <a:gd name="T29" fmla="*/ 358180 h 224"/>
              <a:gd name="T30" fmla="*/ 986436 w 223"/>
              <a:gd name="T31" fmla="*/ 311051 h 224"/>
              <a:gd name="T32" fmla="*/ 972277 w 223"/>
              <a:gd name="T33" fmla="*/ 278061 h 224"/>
              <a:gd name="T34" fmla="*/ 948678 w 223"/>
              <a:gd name="T35" fmla="*/ 221506 h 224"/>
              <a:gd name="T36" fmla="*/ 873161 w 223"/>
              <a:gd name="T37" fmla="*/ 230932 h 224"/>
              <a:gd name="T38" fmla="*/ 882601 w 223"/>
              <a:gd name="T39" fmla="*/ 141387 h 224"/>
              <a:gd name="T40" fmla="*/ 792925 w 223"/>
              <a:gd name="T41" fmla="*/ 155525 h 224"/>
              <a:gd name="T42" fmla="*/ 797644 w 223"/>
              <a:gd name="T43" fmla="*/ 80119 h 224"/>
              <a:gd name="T44" fmla="*/ 741007 w 223"/>
              <a:gd name="T45" fmla="*/ 65981 h 224"/>
              <a:gd name="T46" fmla="*/ 703249 w 223"/>
              <a:gd name="T47" fmla="*/ 51842 h 224"/>
              <a:gd name="T48" fmla="*/ 651331 w 223"/>
              <a:gd name="T49" fmla="*/ 18852 h 224"/>
              <a:gd name="T50" fmla="*/ 604133 w 223"/>
              <a:gd name="T51" fmla="*/ 75406 h 224"/>
              <a:gd name="T52" fmla="*/ 547496 w 223"/>
              <a:gd name="T53" fmla="*/ 0 h 224"/>
              <a:gd name="T54" fmla="*/ 490858 w 223"/>
              <a:gd name="T55" fmla="*/ 70693 h 224"/>
              <a:gd name="T56" fmla="*/ 448380 w 223"/>
              <a:gd name="T57" fmla="*/ 14139 h 224"/>
              <a:gd name="T58" fmla="*/ 391743 w 223"/>
              <a:gd name="T59" fmla="*/ 37703 h 224"/>
              <a:gd name="T60" fmla="*/ 353984 w 223"/>
              <a:gd name="T61" fmla="*/ 47129 h 224"/>
              <a:gd name="T62" fmla="*/ 297347 w 223"/>
              <a:gd name="T63" fmla="*/ 61268 h 224"/>
              <a:gd name="T64" fmla="*/ 292627 w 223"/>
              <a:gd name="T65" fmla="*/ 131961 h 224"/>
              <a:gd name="T66" fmla="*/ 207671 w 223"/>
              <a:gd name="T67" fmla="*/ 113109 h 224"/>
              <a:gd name="T68" fmla="*/ 207671 w 223"/>
              <a:gd name="T69" fmla="*/ 202654 h 224"/>
              <a:gd name="T70" fmla="*/ 132154 w 223"/>
              <a:gd name="T71" fmla="*/ 183803 h 224"/>
              <a:gd name="T72" fmla="*/ 103835 w 223"/>
              <a:gd name="T73" fmla="*/ 240358 h 224"/>
              <a:gd name="T74" fmla="*/ 84956 w 223"/>
              <a:gd name="T75" fmla="*/ 268635 h 224"/>
              <a:gd name="T76" fmla="*/ 47198 w 223"/>
              <a:gd name="T77" fmla="*/ 315764 h 224"/>
              <a:gd name="T78" fmla="*/ 94396 w 223"/>
              <a:gd name="T79" fmla="*/ 377031 h 224"/>
              <a:gd name="T80" fmla="*/ 14159 w 223"/>
              <a:gd name="T81" fmla="*/ 414735 h 224"/>
              <a:gd name="T82" fmla="*/ 70797 w 223"/>
              <a:gd name="T83" fmla="*/ 485428 h 224"/>
              <a:gd name="T84" fmla="*/ 4720 w 223"/>
              <a:gd name="T85" fmla="*/ 518418 h 224"/>
              <a:gd name="T86" fmla="*/ 18879 w 223"/>
              <a:gd name="T87" fmla="*/ 579686 h 224"/>
              <a:gd name="T88" fmla="*/ 23599 w 223"/>
              <a:gd name="T89" fmla="*/ 612676 h 224"/>
              <a:gd name="T90" fmla="*/ 23599 w 223"/>
              <a:gd name="T91" fmla="*/ 673944 h 224"/>
              <a:gd name="T92" fmla="*/ 99116 w 223"/>
              <a:gd name="T93" fmla="*/ 688082 h 224"/>
              <a:gd name="T94" fmla="*/ 61357 w 223"/>
              <a:gd name="T95" fmla="*/ 772914 h 224"/>
              <a:gd name="T96" fmla="*/ 151033 w 223"/>
              <a:gd name="T97" fmla="*/ 787053 h 224"/>
              <a:gd name="T98" fmla="*/ 117995 w 223"/>
              <a:gd name="T99" fmla="*/ 857747 h 224"/>
              <a:gd name="T100" fmla="*/ 169912 w 223"/>
              <a:gd name="T101" fmla="*/ 890737 h 224"/>
              <a:gd name="T102" fmla="*/ 193511 w 223"/>
              <a:gd name="T103" fmla="*/ 919014 h 224"/>
              <a:gd name="T104" fmla="*/ 235989 w 223"/>
              <a:gd name="T105" fmla="*/ 961430 h 224"/>
              <a:gd name="T106" fmla="*/ 302067 w 223"/>
              <a:gd name="T107" fmla="*/ 928440 h 224"/>
              <a:gd name="T108" fmla="*/ 325665 w 223"/>
              <a:gd name="T109" fmla="*/ 1013272 h 224"/>
              <a:gd name="T110" fmla="*/ 405902 w 223"/>
              <a:gd name="T111" fmla="*/ 970856 h 224"/>
              <a:gd name="T112" fmla="*/ 424781 w 223"/>
              <a:gd name="T113" fmla="*/ 1041549 h 224"/>
              <a:gd name="T114" fmla="*/ 486138 w 223"/>
              <a:gd name="T115" fmla="*/ 1036836 h 224"/>
              <a:gd name="T116" fmla="*/ 523897 w 223"/>
              <a:gd name="T117" fmla="*/ 1041549 h 224"/>
              <a:gd name="T118" fmla="*/ 585254 w 223"/>
              <a:gd name="T119" fmla="*/ 1046262 h 224"/>
              <a:gd name="T120" fmla="*/ 608853 w 223"/>
              <a:gd name="T121" fmla="*/ 980282 h 224"/>
              <a:gd name="T122" fmla="*/ 684369 w 223"/>
              <a:gd name="T123" fmla="*/ 1032124 h 224"/>
              <a:gd name="T124" fmla="*/ 717408 w 223"/>
              <a:gd name="T125" fmla="*/ 947291 h 22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3"/>
              <a:gd name="T190" fmla="*/ 0 h 224"/>
              <a:gd name="T191" fmla="*/ 223 w 223"/>
              <a:gd name="T192" fmla="*/ 224 h 22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3" h="224">
                <a:moveTo>
                  <a:pt x="158" y="210"/>
                </a:moveTo>
                <a:cubicBezTo>
                  <a:pt x="159" y="211"/>
                  <a:pt x="160" y="211"/>
                  <a:pt x="160" y="212"/>
                </a:cubicBezTo>
                <a:cubicBezTo>
                  <a:pt x="161" y="212"/>
                  <a:pt x="162" y="212"/>
                  <a:pt x="163" y="211"/>
                </a:cubicBezTo>
                <a:cubicBezTo>
                  <a:pt x="164" y="211"/>
                  <a:pt x="165" y="210"/>
                  <a:pt x="165" y="209"/>
                </a:cubicBezTo>
                <a:cubicBezTo>
                  <a:pt x="165" y="208"/>
                  <a:pt x="165" y="207"/>
                  <a:pt x="165" y="206"/>
                </a:cubicBezTo>
                <a:cubicBezTo>
                  <a:pt x="165" y="205"/>
                  <a:pt x="163" y="200"/>
                  <a:pt x="161" y="196"/>
                </a:cubicBezTo>
                <a:cubicBezTo>
                  <a:pt x="163" y="195"/>
                  <a:pt x="165" y="193"/>
                  <a:pt x="167" y="192"/>
                </a:cubicBezTo>
                <a:cubicBezTo>
                  <a:pt x="170" y="196"/>
                  <a:pt x="174" y="200"/>
                  <a:pt x="175" y="200"/>
                </a:cubicBezTo>
                <a:cubicBezTo>
                  <a:pt x="175" y="201"/>
                  <a:pt x="176" y="202"/>
                  <a:pt x="177" y="202"/>
                </a:cubicBezTo>
                <a:cubicBezTo>
                  <a:pt x="178" y="202"/>
                  <a:pt x="179" y="201"/>
                  <a:pt x="180" y="201"/>
                </a:cubicBezTo>
                <a:cubicBezTo>
                  <a:pt x="180" y="200"/>
                  <a:pt x="181" y="199"/>
                  <a:pt x="181" y="198"/>
                </a:cubicBezTo>
                <a:cubicBezTo>
                  <a:pt x="181" y="198"/>
                  <a:pt x="181" y="197"/>
                  <a:pt x="181" y="196"/>
                </a:cubicBezTo>
                <a:cubicBezTo>
                  <a:pt x="180" y="195"/>
                  <a:pt x="177" y="190"/>
                  <a:pt x="175" y="186"/>
                </a:cubicBezTo>
                <a:cubicBezTo>
                  <a:pt x="176" y="185"/>
                  <a:pt x="178" y="183"/>
                  <a:pt x="180" y="181"/>
                </a:cubicBezTo>
                <a:cubicBezTo>
                  <a:pt x="184" y="184"/>
                  <a:pt x="188" y="188"/>
                  <a:pt x="189" y="188"/>
                </a:cubicBezTo>
                <a:cubicBezTo>
                  <a:pt x="190" y="189"/>
                  <a:pt x="191" y="189"/>
                  <a:pt x="191" y="189"/>
                </a:cubicBezTo>
                <a:cubicBezTo>
                  <a:pt x="192" y="189"/>
                  <a:pt x="193" y="188"/>
                  <a:pt x="194" y="188"/>
                </a:cubicBezTo>
                <a:cubicBezTo>
                  <a:pt x="195" y="187"/>
                  <a:pt x="195" y="186"/>
                  <a:pt x="195" y="185"/>
                </a:cubicBezTo>
                <a:cubicBezTo>
                  <a:pt x="195" y="184"/>
                  <a:pt x="195" y="183"/>
                  <a:pt x="194" y="182"/>
                </a:cubicBezTo>
                <a:cubicBezTo>
                  <a:pt x="193" y="182"/>
                  <a:pt x="190" y="178"/>
                  <a:pt x="186" y="174"/>
                </a:cubicBezTo>
                <a:cubicBezTo>
                  <a:pt x="188" y="172"/>
                  <a:pt x="189" y="170"/>
                  <a:pt x="191" y="168"/>
                </a:cubicBezTo>
                <a:cubicBezTo>
                  <a:pt x="195" y="171"/>
                  <a:pt x="200" y="173"/>
                  <a:pt x="201" y="174"/>
                </a:cubicBezTo>
                <a:cubicBezTo>
                  <a:pt x="202" y="174"/>
                  <a:pt x="203" y="174"/>
                  <a:pt x="204" y="174"/>
                </a:cubicBezTo>
                <a:cubicBezTo>
                  <a:pt x="204" y="174"/>
                  <a:pt x="205" y="173"/>
                  <a:pt x="206" y="172"/>
                </a:cubicBezTo>
                <a:cubicBezTo>
                  <a:pt x="206" y="171"/>
                  <a:pt x="206" y="170"/>
                  <a:pt x="206" y="169"/>
                </a:cubicBezTo>
                <a:cubicBezTo>
                  <a:pt x="206" y="169"/>
                  <a:pt x="206" y="168"/>
                  <a:pt x="205" y="167"/>
                </a:cubicBezTo>
                <a:cubicBezTo>
                  <a:pt x="204" y="166"/>
                  <a:pt x="200" y="163"/>
                  <a:pt x="196" y="160"/>
                </a:cubicBezTo>
                <a:cubicBezTo>
                  <a:pt x="197" y="158"/>
                  <a:pt x="198" y="156"/>
                  <a:pt x="199" y="154"/>
                </a:cubicBezTo>
                <a:cubicBezTo>
                  <a:pt x="204" y="155"/>
                  <a:pt x="209" y="157"/>
                  <a:pt x="210" y="157"/>
                </a:cubicBezTo>
                <a:cubicBezTo>
                  <a:pt x="211" y="157"/>
                  <a:pt x="212" y="157"/>
                  <a:pt x="213" y="157"/>
                </a:cubicBezTo>
                <a:cubicBezTo>
                  <a:pt x="214" y="157"/>
                  <a:pt x="214" y="156"/>
                  <a:pt x="215" y="155"/>
                </a:cubicBezTo>
                <a:cubicBezTo>
                  <a:pt x="215" y="154"/>
                  <a:pt x="215" y="153"/>
                  <a:pt x="215" y="152"/>
                </a:cubicBezTo>
                <a:cubicBezTo>
                  <a:pt x="215" y="151"/>
                  <a:pt x="214" y="150"/>
                  <a:pt x="213" y="150"/>
                </a:cubicBezTo>
                <a:cubicBezTo>
                  <a:pt x="212" y="150"/>
                  <a:pt x="207" y="147"/>
                  <a:pt x="203" y="145"/>
                </a:cubicBezTo>
                <a:cubicBezTo>
                  <a:pt x="204" y="142"/>
                  <a:pt x="204" y="140"/>
                  <a:pt x="205" y="138"/>
                </a:cubicBezTo>
                <a:cubicBezTo>
                  <a:pt x="210" y="139"/>
                  <a:pt x="215" y="139"/>
                  <a:pt x="216" y="139"/>
                </a:cubicBezTo>
                <a:cubicBezTo>
                  <a:pt x="217" y="139"/>
                  <a:pt x="218" y="139"/>
                  <a:pt x="219" y="139"/>
                </a:cubicBezTo>
                <a:cubicBezTo>
                  <a:pt x="220" y="138"/>
                  <a:pt x="220" y="137"/>
                  <a:pt x="221" y="136"/>
                </a:cubicBezTo>
                <a:cubicBezTo>
                  <a:pt x="221" y="135"/>
                  <a:pt x="221" y="134"/>
                  <a:pt x="220" y="134"/>
                </a:cubicBezTo>
                <a:cubicBezTo>
                  <a:pt x="220" y="133"/>
                  <a:pt x="219" y="132"/>
                  <a:pt x="218" y="132"/>
                </a:cubicBezTo>
                <a:cubicBezTo>
                  <a:pt x="217" y="131"/>
                  <a:pt x="212" y="130"/>
                  <a:pt x="207" y="128"/>
                </a:cubicBezTo>
                <a:cubicBezTo>
                  <a:pt x="208" y="126"/>
                  <a:pt x="208" y="124"/>
                  <a:pt x="208" y="121"/>
                </a:cubicBezTo>
                <a:cubicBezTo>
                  <a:pt x="213" y="121"/>
                  <a:pt x="219" y="121"/>
                  <a:pt x="220" y="121"/>
                </a:cubicBezTo>
                <a:cubicBezTo>
                  <a:pt x="221" y="121"/>
                  <a:pt x="221" y="120"/>
                  <a:pt x="222" y="119"/>
                </a:cubicBezTo>
                <a:cubicBezTo>
                  <a:pt x="223" y="119"/>
                  <a:pt x="223" y="118"/>
                  <a:pt x="223" y="117"/>
                </a:cubicBezTo>
                <a:cubicBezTo>
                  <a:pt x="223" y="116"/>
                  <a:pt x="223" y="115"/>
                  <a:pt x="222" y="114"/>
                </a:cubicBezTo>
                <a:cubicBezTo>
                  <a:pt x="222" y="114"/>
                  <a:pt x="221" y="113"/>
                  <a:pt x="220" y="113"/>
                </a:cubicBezTo>
                <a:cubicBezTo>
                  <a:pt x="219" y="113"/>
                  <a:pt x="213" y="112"/>
                  <a:pt x="209" y="111"/>
                </a:cubicBezTo>
                <a:cubicBezTo>
                  <a:pt x="209" y="109"/>
                  <a:pt x="209" y="107"/>
                  <a:pt x="208" y="104"/>
                </a:cubicBezTo>
                <a:cubicBezTo>
                  <a:pt x="213" y="103"/>
                  <a:pt x="218" y="102"/>
                  <a:pt x="219" y="102"/>
                </a:cubicBezTo>
                <a:cubicBezTo>
                  <a:pt x="220" y="102"/>
                  <a:pt x="221" y="101"/>
                  <a:pt x="222" y="100"/>
                </a:cubicBezTo>
                <a:cubicBezTo>
                  <a:pt x="222" y="99"/>
                  <a:pt x="222" y="98"/>
                  <a:pt x="222" y="98"/>
                </a:cubicBezTo>
                <a:cubicBezTo>
                  <a:pt x="222" y="97"/>
                  <a:pt x="222" y="96"/>
                  <a:pt x="221" y="95"/>
                </a:cubicBezTo>
                <a:cubicBezTo>
                  <a:pt x="220" y="94"/>
                  <a:pt x="219" y="94"/>
                  <a:pt x="218" y="94"/>
                </a:cubicBezTo>
                <a:cubicBezTo>
                  <a:pt x="217" y="94"/>
                  <a:pt x="212" y="94"/>
                  <a:pt x="207" y="95"/>
                </a:cubicBezTo>
                <a:cubicBezTo>
                  <a:pt x="207" y="92"/>
                  <a:pt x="206" y="90"/>
                  <a:pt x="205" y="88"/>
                </a:cubicBezTo>
                <a:cubicBezTo>
                  <a:pt x="210" y="86"/>
                  <a:pt x="215" y="84"/>
                  <a:pt x="216" y="83"/>
                </a:cubicBezTo>
                <a:cubicBezTo>
                  <a:pt x="217" y="83"/>
                  <a:pt x="217" y="82"/>
                  <a:pt x="218" y="81"/>
                </a:cubicBezTo>
                <a:cubicBezTo>
                  <a:pt x="218" y="80"/>
                  <a:pt x="218" y="79"/>
                  <a:pt x="218" y="79"/>
                </a:cubicBezTo>
                <a:cubicBezTo>
                  <a:pt x="218" y="78"/>
                  <a:pt x="217" y="77"/>
                  <a:pt x="216" y="76"/>
                </a:cubicBezTo>
                <a:cubicBezTo>
                  <a:pt x="216" y="76"/>
                  <a:pt x="215" y="76"/>
                  <a:pt x="214" y="76"/>
                </a:cubicBezTo>
                <a:cubicBezTo>
                  <a:pt x="213" y="76"/>
                  <a:pt x="207" y="77"/>
                  <a:pt x="203" y="78"/>
                </a:cubicBezTo>
                <a:cubicBezTo>
                  <a:pt x="202" y="76"/>
                  <a:pt x="201" y="74"/>
                  <a:pt x="200" y="72"/>
                </a:cubicBezTo>
                <a:cubicBezTo>
                  <a:pt x="204" y="69"/>
                  <a:pt x="208" y="66"/>
                  <a:pt x="209" y="66"/>
                </a:cubicBezTo>
                <a:cubicBezTo>
                  <a:pt x="210" y="65"/>
                  <a:pt x="211" y="64"/>
                  <a:pt x="211" y="63"/>
                </a:cubicBezTo>
                <a:cubicBezTo>
                  <a:pt x="211" y="62"/>
                  <a:pt x="211" y="61"/>
                  <a:pt x="211" y="61"/>
                </a:cubicBezTo>
                <a:cubicBezTo>
                  <a:pt x="210" y="60"/>
                  <a:pt x="209" y="59"/>
                  <a:pt x="209" y="59"/>
                </a:cubicBezTo>
                <a:cubicBezTo>
                  <a:pt x="208" y="58"/>
                  <a:pt x="207" y="58"/>
                  <a:pt x="206" y="59"/>
                </a:cubicBezTo>
                <a:cubicBezTo>
                  <a:pt x="205" y="59"/>
                  <a:pt x="200" y="61"/>
                  <a:pt x="195" y="63"/>
                </a:cubicBezTo>
                <a:cubicBezTo>
                  <a:pt x="194" y="61"/>
                  <a:pt x="193" y="59"/>
                  <a:pt x="191" y="57"/>
                </a:cubicBezTo>
                <a:cubicBezTo>
                  <a:pt x="195" y="54"/>
                  <a:pt x="199" y="50"/>
                  <a:pt x="200" y="49"/>
                </a:cubicBezTo>
                <a:cubicBezTo>
                  <a:pt x="200" y="49"/>
                  <a:pt x="201" y="48"/>
                  <a:pt x="201" y="47"/>
                </a:cubicBezTo>
                <a:cubicBezTo>
                  <a:pt x="201" y="46"/>
                  <a:pt x="201" y="45"/>
                  <a:pt x="200" y="44"/>
                </a:cubicBezTo>
                <a:cubicBezTo>
                  <a:pt x="200" y="43"/>
                  <a:pt x="199" y="43"/>
                  <a:pt x="198" y="43"/>
                </a:cubicBezTo>
                <a:cubicBezTo>
                  <a:pt x="197" y="42"/>
                  <a:pt x="196" y="43"/>
                  <a:pt x="195" y="43"/>
                </a:cubicBezTo>
                <a:cubicBezTo>
                  <a:pt x="194" y="44"/>
                  <a:pt x="190" y="47"/>
                  <a:pt x="185" y="49"/>
                </a:cubicBezTo>
                <a:cubicBezTo>
                  <a:pt x="184" y="47"/>
                  <a:pt x="182" y="46"/>
                  <a:pt x="181" y="44"/>
                </a:cubicBezTo>
                <a:cubicBezTo>
                  <a:pt x="184" y="40"/>
                  <a:pt x="187" y="36"/>
                  <a:pt x="188" y="35"/>
                </a:cubicBezTo>
                <a:cubicBezTo>
                  <a:pt x="188" y="34"/>
                  <a:pt x="188" y="33"/>
                  <a:pt x="188" y="32"/>
                </a:cubicBezTo>
                <a:cubicBezTo>
                  <a:pt x="188" y="31"/>
                  <a:pt x="188" y="30"/>
                  <a:pt x="187" y="30"/>
                </a:cubicBezTo>
                <a:cubicBezTo>
                  <a:pt x="186" y="29"/>
                  <a:pt x="185" y="29"/>
                  <a:pt x="184" y="29"/>
                </a:cubicBezTo>
                <a:cubicBezTo>
                  <a:pt x="184" y="29"/>
                  <a:pt x="183" y="29"/>
                  <a:pt x="182" y="30"/>
                </a:cubicBezTo>
                <a:cubicBezTo>
                  <a:pt x="181" y="30"/>
                  <a:pt x="177" y="34"/>
                  <a:pt x="173" y="37"/>
                </a:cubicBezTo>
                <a:cubicBezTo>
                  <a:pt x="172" y="36"/>
                  <a:pt x="170" y="34"/>
                  <a:pt x="168" y="33"/>
                </a:cubicBezTo>
                <a:cubicBezTo>
                  <a:pt x="170" y="29"/>
                  <a:pt x="172" y="24"/>
                  <a:pt x="173" y="23"/>
                </a:cubicBezTo>
                <a:cubicBezTo>
                  <a:pt x="173" y="22"/>
                  <a:pt x="173" y="21"/>
                  <a:pt x="173" y="20"/>
                </a:cubicBezTo>
                <a:cubicBezTo>
                  <a:pt x="173" y="19"/>
                  <a:pt x="172" y="18"/>
                  <a:pt x="172" y="18"/>
                </a:cubicBezTo>
                <a:cubicBezTo>
                  <a:pt x="171" y="17"/>
                  <a:pt x="170" y="17"/>
                  <a:pt x="169" y="17"/>
                </a:cubicBezTo>
                <a:cubicBezTo>
                  <a:pt x="168" y="17"/>
                  <a:pt x="167" y="18"/>
                  <a:pt x="167" y="19"/>
                </a:cubicBezTo>
                <a:cubicBezTo>
                  <a:pt x="166" y="19"/>
                  <a:pt x="163" y="24"/>
                  <a:pt x="160" y="28"/>
                </a:cubicBezTo>
                <a:cubicBezTo>
                  <a:pt x="157" y="26"/>
                  <a:pt x="155" y="25"/>
                  <a:pt x="153" y="24"/>
                </a:cubicBezTo>
                <a:cubicBezTo>
                  <a:pt x="155" y="20"/>
                  <a:pt x="156" y="15"/>
                  <a:pt x="157" y="14"/>
                </a:cubicBezTo>
                <a:cubicBezTo>
                  <a:pt x="157" y="13"/>
                  <a:pt x="157" y="12"/>
                  <a:pt x="156" y="11"/>
                </a:cubicBezTo>
                <a:cubicBezTo>
                  <a:pt x="156" y="10"/>
                  <a:pt x="155" y="9"/>
                  <a:pt x="154" y="9"/>
                </a:cubicBezTo>
                <a:cubicBezTo>
                  <a:pt x="153" y="8"/>
                  <a:pt x="152" y="8"/>
                  <a:pt x="152" y="9"/>
                </a:cubicBezTo>
                <a:cubicBezTo>
                  <a:pt x="151" y="9"/>
                  <a:pt x="150" y="10"/>
                  <a:pt x="149" y="11"/>
                </a:cubicBezTo>
                <a:cubicBezTo>
                  <a:pt x="149" y="11"/>
                  <a:pt x="146" y="16"/>
                  <a:pt x="144" y="21"/>
                </a:cubicBezTo>
                <a:cubicBezTo>
                  <a:pt x="142" y="20"/>
                  <a:pt x="140" y="19"/>
                  <a:pt x="137" y="19"/>
                </a:cubicBezTo>
                <a:cubicBezTo>
                  <a:pt x="138" y="14"/>
                  <a:pt x="139" y="8"/>
                  <a:pt x="139" y="7"/>
                </a:cubicBezTo>
                <a:cubicBezTo>
                  <a:pt x="139" y="6"/>
                  <a:pt x="139" y="5"/>
                  <a:pt x="138" y="4"/>
                </a:cubicBezTo>
                <a:cubicBezTo>
                  <a:pt x="137" y="4"/>
                  <a:pt x="137" y="3"/>
                  <a:pt x="136" y="3"/>
                </a:cubicBezTo>
                <a:cubicBezTo>
                  <a:pt x="135" y="3"/>
                  <a:pt x="134" y="3"/>
                  <a:pt x="133" y="3"/>
                </a:cubicBezTo>
                <a:cubicBezTo>
                  <a:pt x="132" y="4"/>
                  <a:pt x="132" y="5"/>
                  <a:pt x="131" y="6"/>
                </a:cubicBezTo>
                <a:cubicBezTo>
                  <a:pt x="131" y="7"/>
                  <a:pt x="129" y="12"/>
                  <a:pt x="128" y="16"/>
                </a:cubicBezTo>
                <a:cubicBezTo>
                  <a:pt x="125" y="16"/>
                  <a:pt x="123" y="16"/>
                  <a:pt x="121" y="15"/>
                </a:cubicBezTo>
                <a:cubicBezTo>
                  <a:pt x="120" y="11"/>
                  <a:pt x="120" y="5"/>
                  <a:pt x="120" y="4"/>
                </a:cubicBezTo>
                <a:cubicBezTo>
                  <a:pt x="120" y="3"/>
                  <a:pt x="120" y="2"/>
                  <a:pt x="119" y="2"/>
                </a:cubicBezTo>
                <a:cubicBezTo>
                  <a:pt x="118" y="1"/>
                  <a:pt x="117" y="1"/>
                  <a:pt x="116" y="0"/>
                </a:cubicBezTo>
                <a:cubicBezTo>
                  <a:pt x="116" y="0"/>
                  <a:pt x="115" y="1"/>
                  <a:pt x="114" y="1"/>
                </a:cubicBezTo>
                <a:cubicBezTo>
                  <a:pt x="113" y="2"/>
                  <a:pt x="113" y="3"/>
                  <a:pt x="112" y="4"/>
                </a:cubicBezTo>
                <a:cubicBezTo>
                  <a:pt x="112" y="5"/>
                  <a:pt x="112" y="10"/>
                  <a:pt x="111" y="15"/>
                </a:cubicBezTo>
                <a:cubicBezTo>
                  <a:pt x="109" y="15"/>
                  <a:pt x="106" y="15"/>
                  <a:pt x="104" y="15"/>
                </a:cubicBezTo>
                <a:cubicBezTo>
                  <a:pt x="103" y="11"/>
                  <a:pt x="102" y="5"/>
                  <a:pt x="101" y="4"/>
                </a:cubicBezTo>
                <a:cubicBezTo>
                  <a:pt x="101" y="3"/>
                  <a:pt x="100" y="3"/>
                  <a:pt x="100" y="2"/>
                </a:cubicBezTo>
                <a:cubicBezTo>
                  <a:pt x="99" y="2"/>
                  <a:pt x="98" y="1"/>
                  <a:pt x="97" y="1"/>
                </a:cubicBezTo>
                <a:cubicBezTo>
                  <a:pt x="96" y="2"/>
                  <a:pt x="95" y="2"/>
                  <a:pt x="95" y="3"/>
                </a:cubicBezTo>
                <a:cubicBezTo>
                  <a:pt x="94" y="3"/>
                  <a:pt x="94" y="4"/>
                  <a:pt x="94" y="5"/>
                </a:cubicBezTo>
                <a:cubicBezTo>
                  <a:pt x="94" y="6"/>
                  <a:pt x="94" y="12"/>
                  <a:pt x="94" y="17"/>
                </a:cubicBezTo>
                <a:cubicBezTo>
                  <a:pt x="92" y="17"/>
                  <a:pt x="89" y="18"/>
                  <a:pt x="87" y="18"/>
                </a:cubicBezTo>
                <a:cubicBezTo>
                  <a:pt x="85" y="14"/>
                  <a:pt x="83" y="9"/>
                  <a:pt x="83" y="8"/>
                </a:cubicBezTo>
                <a:cubicBezTo>
                  <a:pt x="82" y="7"/>
                  <a:pt x="82" y="6"/>
                  <a:pt x="81" y="6"/>
                </a:cubicBezTo>
                <a:cubicBezTo>
                  <a:pt x="80" y="5"/>
                  <a:pt x="79" y="5"/>
                  <a:pt x="78" y="6"/>
                </a:cubicBezTo>
                <a:cubicBezTo>
                  <a:pt x="77" y="6"/>
                  <a:pt x="76" y="7"/>
                  <a:pt x="76" y="7"/>
                </a:cubicBezTo>
                <a:cubicBezTo>
                  <a:pt x="75" y="8"/>
                  <a:pt x="75" y="9"/>
                  <a:pt x="75" y="10"/>
                </a:cubicBezTo>
                <a:cubicBezTo>
                  <a:pt x="76" y="11"/>
                  <a:pt x="77" y="16"/>
                  <a:pt x="78" y="21"/>
                </a:cubicBezTo>
                <a:cubicBezTo>
                  <a:pt x="76" y="22"/>
                  <a:pt x="73" y="23"/>
                  <a:pt x="71" y="24"/>
                </a:cubicBezTo>
                <a:cubicBezTo>
                  <a:pt x="69" y="20"/>
                  <a:pt x="66" y="15"/>
                  <a:pt x="65" y="14"/>
                </a:cubicBezTo>
                <a:cubicBezTo>
                  <a:pt x="65" y="13"/>
                  <a:pt x="64" y="13"/>
                  <a:pt x="63" y="13"/>
                </a:cubicBezTo>
                <a:cubicBezTo>
                  <a:pt x="62" y="12"/>
                  <a:pt x="61" y="13"/>
                  <a:pt x="60" y="13"/>
                </a:cubicBezTo>
                <a:cubicBezTo>
                  <a:pt x="59" y="14"/>
                  <a:pt x="59" y="14"/>
                  <a:pt x="58" y="15"/>
                </a:cubicBezTo>
                <a:cubicBezTo>
                  <a:pt x="58" y="16"/>
                  <a:pt x="58" y="17"/>
                  <a:pt x="58" y="18"/>
                </a:cubicBezTo>
                <a:cubicBezTo>
                  <a:pt x="59" y="19"/>
                  <a:pt x="61" y="24"/>
                  <a:pt x="62" y="28"/>
                </a:cubicBezTo>
                <a:cubicBezTo>
                  <a:pt x="60" y="30"/>
                  <a:pt x="58" y="31"/>
                  <a:pt x="57" y="32"/>
                </a:cubicBezTo>
                <a:cubicBezTo>
                  <a:pt x="53" y="29"/>
                  <a:pt x="50" y="25"/>
                  <a:pt x="49" y="24"/>
                </a:cubicBezTo>
                <a:cubicBezTo>
                  <a:pt x="48" y="23"/>
                  <a:pt x="47" y="23"/>
                  <a:pt x="46" y="23"/>
                </a:cubicBezTo>
                <a:cubicBezTo>
                  <a:pt x="45" y="23"/>
                  <a:pt x="44" y="23"/>
                  <a:pt x="44" y="24"/>
                </a:cubicBezTo>
                <a:cubicBezTo>
                  <a:pt x="43" y="24"/>
                  <a:pt x="42" y="25"/>
                  <a:pt x="42" y="26"/>
                </a:cubicBezTo>
                <a:cubicBezTo>
                  <a:pt x="42" y="27"/>
                  <a:pt x="42" y="28"/>
                  <a:pt x="43" y="29"/>
                </a:cubicBezTo>
                <a:cubicBezTo>
                  <a:pt x="43" y="30"/>
                  <a:pt x="46" y="34"/>
                  <a:pt x="49" y="38"/>
                </a:cubicBezTo>
                <a:cubicBezTo>
                  <a:pt x="47" y="40"/>
                  <a:pt x="45" y="41"/>
                  <a:pt x="44" y="43"/>
                </a:cubicBezTo>
                <a:cubicBezTo>
                  <a:pt x="40" y="40"/>
                  <a:pt x="35" y="37"/>
                  <a:pt x="34" y="36"/>
                </a:cubicBezTo>
                <a:cubicBezTo>
                  <a:pt x="34" y="36"/>
                  <a:pt x="33" y="35"/>
                  <a:pt x="32" y="35"/>
                </a:cubicBezTo>
                <a:cubicBezTo>
                  <a:pt x="31" y="36"/>
                  <a:pt x="30" y="36"/>
                  <a:pt x="29" y="37"/>
                </a:cubicBezTo>
                <a:cubicBezTo>
                  <a:pt x="29" y="37"/>
                  <a:pt x="28" y="38"/>
                  <a:pt x="28" y="39"/>
                </a:cubicBezTo>
                <a:cubicBezTo>
                  <a:pt x="28" y="40"/>
                  <a:pt x="29" y="41"/>
                  <a:pt x="29" y="42"/>
                </a:cubicBezTo>
                <a:cubicBezTo>
                  <a:pt x="30" y="43"/>
                  <a:pt x="34" y="47"/>
                  <a:pt x="37" y="50"/>
                </a:cubicBezTo>
                <a:cubicBezTo>
                  <a:pt x="35" y="52"/>
                  <a:pt x="34" y="54"/>
                  <a:pt x="33" y="56"/>
                </a:cubicBezTo>
                <a:cubicBezTo>
                  <a:pt x="28" y="54"/>
                  <a:pt x="23" y="51"/>
                  <a:pt x="22" y="51"/>
                </a:cubicBezTo>
                <a:cubicBezTo>
                  <a:pt x="22" y="50"/>
                  <a:pt x="21" y="50"/>
                  <a:pt x="20" y="51"/>
                </a:cubicBezTo>
                <a:cubicBezTo>
                  <a:pt x="19" y="51"/>
                  <a:pt x="18" y="51"/>
                  <a:pt x="18" y="52"/>
                </a:cubicBezTo>
                <a:cubicBezTo>
                  <a:pt x="17" y="53"/>
                  <a:pt x="17" y="54"/>
                  <a:pt x="17" y="55"/>
                </a:cubicBezTo>
                <a:cubicBezTo>
                  <a:pt x="17" y="56"/>
                  <a:pt x="18" y="57"/>
                  <a:pt x="18" y="57"/>
                </a:cubicBezTo>
                <a:cubicBezTo>
                  <a:pt x="19" y="58"/>
                  <a:pt x="23" y="61"/>
                  <a:pt x="27" y="64"/>
                </a:cubicBezTo>
                <a:cubicBezTo>
                  <a:pt x="26" y="66"/>
                  <a:pt x="25" y="68"/>
                  <a:pt x="24" y="70"/>
                </a:cubicBezTo>
                <a:cubicBezTo>
                  <a:pt x="19" y="69"/>
                  <a:pt x="14" y="67"/>
                  <a:pt x="13" y="67"/>
                </a:cubicBezTo>
                <a:cubicBezTo>
                  <a:pt x="12" y="67"/>
                  <a:pt x="11" y="67"/>
                  <a:pt x="10" y="67"/>
                </a:cubicBezTo>
                <a:cubicBezTo>
                  <a:pt x="10" y="68"/>
                  <a:pt x="9" y="69"/>
                  <a:pt x="9" y="69"/>
                </a:cubicBezTo>
                <a:cubicBezTo>
                  <a:pt x="8" y="70"/>
                  <a:pt x="8" y="71"/>
                  <a:pt x="8" y="72"/>
                </a:cubicBezTo>
                <a:cubicBezTo>
                  <a:pt x="9" y="73"/>
                  <a:pt x="9" y="74"/>
                  <a:pt x="10" y="74"/>
                </a:cubicBezTo>
                <a:cubicBezTo>
                  <a:pt x="11" y="75"/>
                  <a:pt x="16" y="77"/>
                  <a:pt x="20" y="80"/>
                </a:cubicBezTo>
                <a:cubicBezTo>
                  <a:pt x="20" y="82"/>
                  <a:pt x="19" y="84"/>
                  <a:pt x="18" y="86"/>
                </a:cubicBezTo>
                <a:cubicBezTo>
                  <a:pt x="13" y="86"/>
                  <a:pt x="8" y="85"/>
                  <a:pt x="7" y="85"/>
                </a:cubicBezTo>
                <a:cubicBezTo>
                  <a:pt x="6" y="85"/>
                  <a:pt x="5" y="85"/>
                  <a:pt x="4" y="86"/>
                </a:cubicBezTo>
                <a:cubicBezTo>
                  <a:pt x="4" y="86"/>
                  <a:pt x="3" y="87"/>
                  <a:pt x="3" y="88"/>
                </a:cubicBezTo>
                <a:cubicBezTo>
                  <a:pt x="2" y="89"/>
                  <a:pt x="3" y="90"/>
                  <a:pt x="3" y="91"/>
                </a:cubicBezTo>
                <a:cubicBezTo>
                  <a:pt x="4" y="92"/>
                  <a:pt x="4" y="92"/>
                  <a:pt x="5" y="93"/>
                </a:cubicBezTo>
                <a:cubicBezTo>
                  <a:pt x="6" y="93"/>
                  <a:pt x="11" y="95"/>
                  <a:pt x="16" y="96"/>
                </a:cubicBezTo>
                <a:cubicBezTo>
                  <a:pt x="16" y="98"/>
                  <a:pt x="15" y="101"/>
                  <a:pt x="15" y="103"/>
                </a:cubicBezTo>
                <a:cubicBezTo>
                  <a:pt x="10" y="103"/>
                  <a:pt x="5" y="104"/>
                  <a:pt x="4" y="104"/>
                </a:cubicBezTo>
                <a:cubicBezTo>
                  <a:pt x="3" y="104"/>
                  <a:pt x="2" y="104"/>
                  <a:pt x="1" y="105"/>
                </a:cubicBezTo>
                <a:cubicBezTo>
                  <a:pt x="1" y="105"/>
                  <a:pt x="0" y="106"/>
                  <a:pt x="0" y="107"/>
                </a:cubicBezTo>
                <a:cubicBezTo>
                  <a:pt x="0" y="108"/>
                  <a:pt x="1" y="109"/>
                  <a:pt x="1" y="110"/>
                </a:cubicBezTo>
                <a:cubicBezTo>
                  <a:pt x="2" y="111"/>
                  <a:pt x="2" y="111"/>
                  <a:pt x="3" y="111"/>
                </a:cubicBezTo>
                <a:cubicBezTo>
                  <a:pt x="4" y="111"/>
                  <a:pt x="10" y="112"/>
                  <a:pt x="15" y="113"/>
                </a:cubicBezTo>
                <a:cubicBezTo>
                  <a:pt x="15" y="115"/>
                  <a:pt x="15" y="118"/>
                  <a:pt x="15" y="120"/>
                </a:cubicBezTo>
                <a:cubicBezTo>
                  <a:pt x="10" y="121"/>
                  <a:pt x="5" y="122"/>
                  <a:pt x="4" y="123"/>
                </a:cubicBezTo>
                <a:cubicBezTo>
                  <a:pt x="3" y="123"/>
                  <a:pt x="2" y="123"/>
                  <a:pt x="2" y="124"/>
                </a:cubicBezTo>
                <a:cubicBezTo>
                  <a:pt x="1" y="125"/>
                  <a:pt x="1" y="126"/>
                  <a:pt x="1" y="127"/>
                </a:cubicBezTo>
                <a:cubicBezTo>
                  <a:pt x="1" y="128"/>
                  <a:pt x="2" y="129"/>
                  <a:pt x="2" y="129"/>
                </a:cubicBezTo>
                <a:cubicBezTo>
                  <a:pt x="3" y="130"/>
                  <a:pt x="4" y="130"/>
                  <a:pt x="5" y="130"/>
                </a:cubicBezTo>
                <a:cubicBezTo>
                  <a:pt x="6" y="130"/>
                  <a:pt x="11" y="130"/>
                  <a:pt x="16" y="130"/>
                </a:cubicBezTo>
                <a:cubicBezTo>
                  <a:pt x="17" y="132"/>
                  <a:pt x="17" y="134"/>
                  <a:pt x="18" y="137"/>
                </a:cubicBezTo>
                <a:cubicBezTo>
                  <a:pt x="13" y="139"/>
                  <a:pt x="8" y="141"/>
                  <a:pt x="7" y="141"/>
                </a:cubicBezTo>
                <a:cubicBezTo>
                  <a:pt x="6" y="141"/>
                  <a:pt x="6" y="142"/>
                  <a:pt x="5" y="143"/>
                </a:cubicBezTo>
                <a:cubicBezTo>
                  <a:pt x="5" y="144"/>
                  <a:pt x="5" y="145"/>
                  <a:pt x="5" y="146"/>
                </a:cubicBezTo>
                <a:cubicBezTo>
                  <a:pt x="6" y="147"/>
                  <a:pt x="6" y="148"/>
                  <a:pt x="7" y="148"/>
                </a:cubicBezTo>
                <a:cubicBezTo>
                  <a:pt x="8" y="148"/>
                  <a:pt x="9" y="149"/>
                  <a:pt x="10" y="149"/>
                </a:cubicBezTo>
                <a:cubicBezTo>
                  <a:pt x="11" y="148"/>
                  <a:pt x="16" y="147"/>
                  <a:pt x="21" y="146"/>
                </a:cubicBezTo>
                <a:cubicBezTo>
                  <a:pt x="22" y="148"/>
                  <a:pt x="22" y="150"/>
                  <a:pt x="24" y="153"/>
                </a:cubicBezTo>
                <a:cubicBezTo>
                  <a:pt x="19" y="155"/>
                  <a:pt x="15" y="158"/>
                  <a:pt x="14" y="159"/>
                </a:cubicBezTo>
                <a:cubicBezTo>
                  <a:pt x="13" y="159"/>
                  <a:pt x="13" y="160"/>
                  <a:pt x="12" y="161"/>
                </a:cubicBezTo>
                <a:cubicBezTo>
                  <a:pt x="12" y="162"/>
                  <a:pt x="12" y="163"/>
                  <a:pt x="13" y="164"/>
                </a:cubicBezTo>
                <a:cubicBezTo>
                  <a:pt x="13" y="165"/>
                  <a:pt x="14" y="165"/>
                  <a:pt x="15" y="166"/>
                </a:cubicBezTo>
                <a:cubicBezTo>
                  <a:pt x="16" y="166"/>
                  <a:pt x="17" y="166"/>
                  <a:pt x="17" y="166"/>
                </a:cubicBezTo>
                <a:cubicBezTo>
                  <a:pt x="18" y="165"/>
                  <a:pt x="24" y="163"/>
                  <a:pt x="28" y="161"/>
                </a:cubicBezTo>
                <a:cubicBezTo>
                  <a:pt x="29" y="163"/>
                  <a:pt x="30" y="165"/>
                  <a:pt x="32" y="167"/>
                </a:cubicBezTo>
                <a:cubicBezTo>
                  <a:pt x="28" y="171"/>
                  <a:pt x="24" y="174"/>
                  <a:pt x="24" y="175"/>
                </a:cubicBezTo>
                <a:cubicBezTo>
                  <a:pt x="23" y="176"/>
                  <a:pt x="22" y="177"/>
                  <a:pt x="22" y="178"/>
                </a:cubicBezTo>
                <a:cubicBezTo>
                  <a:pt x="22" y="178"/>
                  <a:pt x="23" y="179"/>
                  <a:pt x="23" y="180"/>
                </a:cubicBezTo>
                <a:cubicBezTo>
                  <a:pt x="24" y="181"/>
                  <a:pt x="25" y="181"/>
                  <a:pt x="25" y="182"/>
                </a:cubicBezTo>
                <a:cubicBezTo>
                  <a:pt x="26" y="182"/>
                  <a:pt x="27" y="182"/>
                  <a:pt x="28" y="181"/>
                </a:cubicBezTo>
                <a:cubicBezTo>
                  <a:pt x="29" y="181"/>
                  <a:pt x="34" y="178"/>
                  <a:pt x="38" y="175"/>
                </a:cubicBezTo>
                <a:cubicBezTo>
                  <a:pt x="39" y="177"/>
                  <a:pt x="41" y="179"/>
                  <a:pt x="43" y="180"/>
                </a:cubicBezTo>
                <a:cubicBezTo>
                  <a:pt x="40" y="184"/>
                  <a:pt x="36" y="189"/>
                  <a:pt x="36" y="189"/>
                </a:cubicBezTo>
                <a:cubicBezTo>
                  <a:pt x="35" y="190"/>
                  <a:pt x="35" y="191"/>
                  <a:pt x="35" y="192"/>
                </a:cubicBezTo>
                <a:cubicBezTo>
                  <a:pt x="35" y="193"/>
                  <a:pt x="36" y="194"/>
                  <a:pt x="36" y="195"/>
                </a:cubicBezTo>
                <a:cubicBezTo>
                  <a:pt x="37" y="195"/>
                  <a:pt x="38" y="196"/>
                  <a:pt x="39" y="196"/>
                </a:cubicBezTo>
                <a:cubicBezTo>
                  <a:pt x="40" y="196"/>
                  <a:pt x="41" y="195"/>
                  <a:pt x="41" y="195"/>
                </a:cubicBezTo>
                <a:cubicBezTo>
                  <a:pt x="42" y="194"/>
                  <a:pt x="46" y="190"/>
                  <a:pt x="50" y="187"/>
                </a:cubicBezTo>
                <a:cubicBezTo>
                  <a:pt x="52" y="189"/>
                  <a:pt x="54" y="190"/>
                  <a:pt x="56" y="191"/>
                </a:cubicBezTo>
                <a:cubicBezTo>
                  <a:pt x="53" y="196"/>
                  <a:pt x="51" y="201"/>
                  <a:pt x="50" y="202"/>
                </a:cubicBezTo>
                <a:cubicBezTo>
                  <a:pt x="50" y="202"/>
                  <a:pt x="50" y="203"/>
                  <a:pt x="50" y="204"/>
                </a:cubicBezTo>
                <a:cubicBezTo>
                  <a:pt x="50" y="205"/>
                  <a:pt x="51" y="206"/>
                  <a:pt x="52" y="206"/>
                </a:cubicBezTo>
                <a:cubicBezTo>
                  <a:pt x="53" y="207"/>
                  <a:pt x="53" y="207"/>
                  <a:pt x="54" y="207"/>
                </a:cubicBezTo>
                <a:cubicBezTo>
                  <a:pt x="55" y="207"/>
                  <a:pt x="56" y="206"/>
                  <a:pt x="57" y="206"/>
                </a:cubicBezTo>
                <a:cubicBezTo>
                  <a:pt x="57" y="205"/>
                  <a:pt x="61" y="201"/>
                  <a:pt x="64" y="197"/>
                </a:cubicBezTo>
                <a:cubicBezTo>
                  <a:pt x="66" y="198"/>
                  <a:pt x="68" y="199"/>
                  <a:pt x="70" y="200"/>
                </a:cubicBezTo>
                <a:cubicBezTo>
                  <a:pt x="69" y="205"/>
                  <a:pt x="67" y="210"/>
                  <a:pt x="67" y="211"/>
                </a:cubicBezTo>
                <a:cubicBezTo>
                  <a:pt x="66" y="212"/>
                  <a:pt x="67" y="213"/>
                  <a:pt x="67" y="214"/>
                </a:cubicBezTo>
                <a:cubicBezTo>
                  <a:pt x="67" y="214"/>
                  <a:pt x="68" y="215"/>
                  <a:pt x="69" y="215"/>
                </a:cubicBezTo>
                <a:cubicBezTo>
                  <a:pt x="70" y="216"/>
                  <a:pt x="71" y="216"/>
                  <a:pt x="72" y="216"/>
                </a:cubicBezTo>
                <a:cubicBezTo>
                  <a:pt x="73" y="215"/>
                  <a:pt x="73" y="215"/>
                  <a:pt x="74" y="214"/>
                </a:cubicBezTo>
                <a:cubicBezTo>
                  <a:pt x="74" y="213"/>
                  <a:pt x="77" y="208"/>
                  <a:pt x="79" y="204"/>
                </a:cubicBezTo>
                <a:cubicBezTo>
                  <a:pt x="81" y="205"/>
                  <a:pt x="84" y="205"/>
                  <a:pt x="86" y="206"/>
                </a:cubicBezTo>
                <a:cubicBezTo>
                  <a:pt x="85" y="211"/>
                  <a:pt x="85" y="216"/>
                  <a:pt x="85" y="217"/>
                </a:cubicBezTo>
                <a:cubicBezTo>
                  <a:pt x="84" y="218"/>
                  <a:pt x="85" y="219"/>
                  <a:pt x="85" y="220"/>
                </a:cubicBezTo>
                <a:cubicBezTo>
                  <a:pt x="86" y="221"/>
                  <a:pt x="87" y="221"/>
                  <a:pt x="88" y="221"/>
                </a:cubicBezTo>
                <a:cubicBezTo>
                  <a:pt x="88" y="221"/>
                  <a:pt x="89" y="221"/>
                  <a:pt x="90" y="221"/>
                </a:cubicBezTo>
                <a:cubicBezTo>
                  <a:pt x="91" y="220"/>
                  <a:pt x="92" y="220"/>
                  <a:pt x="92" y="219"/>
                </a:cubicBezTo>
                <a:cubicBezTo>
                  <a:pt x="92" y="218"/>
                  <a:pt x="94" y="213"/>
                  <a:pt x="96" y="208"/>
                </a:cubicBezTo>
                <a:cubicBezTo>
                  <a:pt x="98" y="208"/>
                  <a:pt x="100" y="209"/>
                  <a:pt x="102" y="209"/>
                </a:cubicBezTo>
                <a:cubicBezTo>
                  <a:pt x="103" y="214"/>
                  <a:pt x="103" y="219"/>
                  <a:pt x="103" y="220"/>
                </a:cubicBezTo>
                <a:cubicBezTo>
                  <a:pt x="103" y="221"/>
                  <a:pt x="104" y="222"/>
                  <a:pt x="104" y="223"/>
                </a:cubicBezTo>
                <a:cubicBezTo>
                  <a:pt x="105" y="223"/>
                  <a:pt x="106" y="224"/>
                  <a:pt x="107" y="224"/>
                </a:cubicBezTo>
                <a:cubicBezTo>
                  <a:pt x="108" y="224"/>
                  <a:pt x="109" y="224"/>
                  <a:pt x="109" y="223"/>
                </a:cubicBezTo>
                <a:cubicBezTo>
                  <a:pt x="110" y="222"/>
                  <a:pt x="111" y="222"/>
                  <a:pt x="111" y="221"/>
                </a:cubicBezTo>
                <a:cubicBezTo>
                  <a:pt x="111" y="220"/>
                  <a:pt x="112" y="214"/>
                  <a:pt x="112" y="209"/>
                </a:cubicBezTo>
                <a:cubicBezTo>
                  <a:pt x="115" y="209"/>
                  <a:pt x="117" y="209"/>
                  <a:pt x="119" y="209"/>
                </a:cubicBezTo>
                <a:cubicBezTo>
                  <a:pt x="121" y="214"/>
                  <a:pt x="122" y="219"/>
                  <a:pt x="122" y="220"/>
                </a:cubicBezTo>
                <a:cubicBezTo>
                  <a:pt x="122" y="221"/>
                  <a:pt x="123" y="222"/>
                  <a:pt x="124" y="222"/>
                </a:cubicBezTo>
                <a:cubicBezTo>
                  <a:pt x="124" y="223"/>
                  <a:pt x="125" y="223"/>
                  <a:pt x="126" y="223"/>
                </a:cubicBezTo>
                <a:cubicBezTo>
                  <a:pt x="127" y="223"/>
                  <a:pt x="128" y="222"/>
                  <a:pt x="129" y="222"/>
                </a:cubicBezTo>
                <a:cubicBezTo>
                  <a:pt x="129" y="221"/>
                  <a:pt x="130" y="220"/>
                  <a:pt x="130" y="219"/>
                </a:cubicBezTo>
                <a:cubicBezTo>
                  <a:pt x="130" y="218"/>
                  <a:pt x="129" y="213"/>
                  <a:pt x="129" y="208"/>
                </a:cubicBezTo>
                <a:cubicBezTo>
                  <a:pt x="132" y="207"/>
                  <a:pt x="134" y="207"/>
                  <a:pt x="136" y="206"/>
                </a:cubicBezTo>
                <a:cubicBezTo>
                  <a:pt x="138" y="211"/>
                  <a:pt x="140" y="216"/>
                  <a:pt x="141" y="217"/>
                </a:cubicBezTo>
                <a:cubicBezTo>
                  <a:pt x="141" y="218"/>
                  <a:pt x="142" y="218"/>
                  <a:pt x="143" y="219"/>
                </a:cubicBezTo>
                <a:cubicBezTo>
                  <a:pt x="143" y="219"/>
                  <a:pt x="144" y="219"/>
                  <a:pt x="145" y="219"/>
                </a:cubicBezTo>
                <a:cubicBezTo>
                  <a:pt x="146" y="218"/>
                  <a:pt x="147" y="218"/>
                  <a:pt x="147" y="217"/>
                </a:cubicBezTo>
                <a:cubicBezTo>
                  <a:pt x="148" y="216"/>
                  <a:pt x="148" y="215"/>
                  <a:pt x="148" y="214"/>
                </a:cubicBezTo>
                <a:cubicBezTo>
                  <a:pt x="148" y="213"/>
                  <a:pt x="147" y="208"/>
                  <a:pt x="145" y="203"/>
                </a:cubicBezTo>
                <a:cubicBezTo>
                  <a:pt x="148" y="202"/>
                  <a:pt x="150" y="201"/>
                  <a:pt x="152" y="201"/>
                </a:cubicBezTo>
                <a:cubicBezTo>
                  <a:pt x="155" y="205"/>
                  <a:pt x="158" y="209"/>
                  <a:pt x="158" y="210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2" name="Freeform 14"/>
          <p:cNvSpPr>
            <a:spLocks noChangeArrowheads="1"/>
          </p:cNvSpPr>
          <p:nvPr/>
        </p:nvSpPr>
        <p:spPr bwMode="auto">
          <a:xfrm>
            <a:off x="30163" y="1243013"/>
            <a:ext cx="647700" cy="641350"/>
          </a:xfrm>
          <a:custGeom>
            <a:avLst/>
            <a:gdLst>
              <a:gd name="T0" fmla="*/ 477501 w 137"/>
              <a:gd name="T1" fmla="*/ 598908 h 136"/>
              <a:gd name="T2" fmla="*/ 505868 w 137"/>
              <a:gd name="T3" fmla="*/ 575329 h 136"/>
              <a:gd name="T4" fmla="*/ 520051 w 137"/>
              <a:gd name="T5" fmla="*/ 561181 h 136"/>
              <a:gd name="T6" fmla="*/ 553145 w 137"/>
              <a:gd name="T7" fmla="*/ 542318 h 136"/>
              <a:gd name="T8" fmla="*/ 538962 w 137"/>
              <a:gd name="T9" fmla="*/ 499876 h 136"/>
              <a:gd name="T10" fmla="*/ 595695 w 137"/>
              <a:gd name="T11" fmla="*/ 495160 h 136"/>
              <a:gd name="T12" fmla="*/ 576784 w 137"/>
              <a:gd name="T13" fmla="*/ 438570 h 136"/>
              <a:gd name="T14" fmla="*/ 619334 w 137"/>
              <a:gd name="T15" fmla="*/ 433854 h 136"/>
              <a:gd name="T16" fmla="*/ 624061 w 137"/>
              <a:gd name="T17" fmla="*/ 400844 h 136"/>
              <a:gd name="T18" fmla="*/ 628789 w 137"/>
              <a:gd name="T19" fmla="*/ 377265 h 136"/>
              <a:gd name="T20" fmla="*/ 642972 w 137"/>
              <a:gd name="T21" fmla="*/ 339538 h 136"/>
              <a:gd name="T22" fmla="*/ 605150 w 137"/>
              <a:gd name="T23" fmla="*/ 320675 h 136"/>
              <a:gd name="T24" fmla="*/ 642972 w 137"/>
              <a:gd name="T25" fmla="*/ 278233 h 136"/>
              <a:gd name="T26" fmla="*/ 595695 w 137"/>
              <a:gd name="T27" fmla="*/ 249938 h 136"/>
              <a:gd name="T28" fmla="*/ 624061 w 137"/>
              <a:gd name="T29" fmla="*/ 216927 h 136"/>
              <a:gd name="T30" fmla="*/ 605150 w 137"/>
              <a:gd name="T31" fmla="*/ 183917 h 136"/>
              <a:gd name="T32" fmla="*/ 595695 w 137"/>
              <a:gd name="T33" fmla="*/ 165053 h 136"/>
              <a:gd name="T34" fmla="*/ 581512 w 137"/>
              <a:gd name="T35" fmla="*/ 132043 h 136"/>
              <a:gd name="T36" fmla="*/ 534234 w 137"/>
              <a:gd name="T37" fmla="*/ 136758 h 136"/>
              <a:gd name="T38" fmla="*/ 538962 w 137"/>
              <a:gd name="T39" fmla="*/ 84885 h 136"/>
              <a:gd name="T40" fmla="*/ 486957 w 137"/>
              <a:gd name="T41" fmla="*/ 94316 h 136"/>
              <a:gd name="T42" fmla="*/ 486957 w 137"/>
              <a:gd name="T43" fmla="*/ 47158 h 136"/>
              <a:gd name="T44" fmla="*/ 453863 w 137"/>
              <a:gd name="T45" fmla="*/ 37726 h 136"/>
              <a:gd name="T46" fmla="*/ 434952 w 137"/>
              <a:gd name="T47" fmla="*/ 28295 h 136"/>
              <a:gd name="T48" fmla="*/ 401858 w 137"/>
              <a:gd name="T49" fmla="*/ 9432 h 136"/>
              <a:gd name="T50" fmla="*/ 368764 w 137"/>
              <a:gd name="T51" fmla="*/ 42442 h 136"/>
              <a:gd name="T52" fmla="*/ 335669 w 137"/>
              <a:gd name="T53" fmla="*/ 0 h 136"/>
              <a:gd name="T54" fmla="*/ 302575 w 137"/>
              <a:gd name="T55" fmla="*/ 42442 h 136"/>
              <a:gd name="T56" fmla="*/ 274209 w 137"/>
              <a:gd name="T57" fmla="*/ 4716 h 136"/>
              <a:gd name="T58" fmla="*/ 241115 w 137"/>
              <a:gd name="T59" fmla="*/ 18863 h 136"/>
              <a:gd name="T60" fmla="*/ 217476 w 137"/>
              <a:gd name="T61" fmla="*/ 23579 h 136"/>
              <a:gd name="T62" fmla="*/ 179654 w 137"/>
              <a:gd name="T63" fmla="*/ 33011 h 136"/>
              <a:gd name="T64" fmla="*/ 179654 w 137"/>
              <a:gd name="T65" fmla="*/ 80169 h 136"/>
              <a:gd name="T66" fmla="*/ 127649 w 137"/>
              <a:gd name="T67" fmla="*/ 66021 h 136"/>
              <a:gd name="T68" fmla="*/ 127649 w 137"/>
              <a:gd name="T69" fmla="*/ 122611 h 136"/>
              <a:gd name="T70" fmla="*/ 80372 w 137"/>
              <a:gd name="T71" fmla="*/ 108464 h 136"/>
              <a:gd name="T72" fmla="*/ 66188 w 137"/>
              <a:gd name="T73" fmla="*/ 141474 h 136"/>
              <a:gd name="T74" fmla="*/ 52005 w 137"/>
              <a:gd name="T75" fmla="*/ 160338 h 136"/>
              <a:gd name="T76" fmla="*/ 28366 w 137"/>
              <a:gd name="T77" fmla="*/ 193348 h 136"/>
              <a:gd name="T78" fmla="*/ 56733 w 137"/>
              <a:gd name="T79" fmla="*/ 226359 h 136"/>
              <a:gd name="T80" fmla="*/ 9455 w 137"/>
              <a:gd name="T81" fmla="*/ 249938 h 136"/>
              <a:gd name="T82" fmla="*/ 42550 w 137"/>
              <a:gd name="T83" fmla="*/ 292380 h 136"/>
              <a:gd name="T84" fmla="*/ 4728 w 137"/>
              <a:gd name="T85" fmla="*/ 315959 h 136"/>
              <a:gd name="T86" fmla="*/ 9455 w 137"/>
              <a:gd name="T87" fmla="*/ 348970 h 136"/>
              <a:gd name="T88" fmla="*/ 14183 w 137"/>
              <a:gd name="T89" fmla="*/ 372549 h 136"/>
              <a:gd name="T90" fmla="*/ 14183 w 137"/>
              <a:gd name="T91" fmla="*/ 410275 h 136"/>
              <a:gd name="T92" fmla="*/ 61461 w 137"/>
              <a:gd name="T93" fmla="*/ 419707 h 136"/>
              <a:gd name="T94" fmla="*/ 37822 w 137"/>
              <a:gd name="T95" fmla="*/ 471581 h 136"/>
              <a:gd name="T96" fmla="*/ 94555 w 137"/>
              <a:gd name="T97" fmla="*/ 481013 h 136"/>
              <a:gd name="T98" fmla="*/ 75644 w 137"/>
              <a:gd name="T99" fmla="*/ 523455 h 136"/>
              <a:gd name="T100" fmla="*/ 104010 w 137"/>
              <a:gd name="T101" fmla="*/ 542318 h 136"/>
              <a:gd name="T102" fmla="*/ 118193 w 137"/>
              <a:gd name="T103" fmla="*/ 561181 h 136"/>
              <a:gd name="T104" fmla="*/ 146560 w 137"/>
              <a:gd name="T105" fmla="*/ 584760 h 136"/>
              <a:gd name="T106" fmla="*/ 184382 w 137"/>
              <a:gd name="T107" fmla="*/ 565897 h 136"/>
              <a:gd name="T108" fmla="*/ 198565 w 137"/>
              <a:gd name="T109" fmla="*/ 617771 h 136"/>
              <a:gd name="T110" fmla="*/ 250570 w 137"/>
              <a:gd name="T111" fmla="*/ 589476 h 136"/>
              <a:gd name="T112" fmla="*/ 260026 w 137"/>
              <a:gd name="T113" fmla="*/ 636634 h 136"/>
              <a:gd name="T114" fmla="*/ 297847 w 137"/>
              <a:gd name="T115" fmla="*/ 631918 h 136"/>
              <a:gd name="T116" fmla="*/ 321486 w 137"/>
              <a:gd name="T117" fmla="*/ 631918 h 136"/>
              <a:gd name="T118" fmla="*/ 359308 w 137"/>
              <a:gd name="T119" fmla="*/ 636634 h 136"/>
              <a:gd name="T120" fmla="*/ 373491 w 137"/>
              <a:gd name="T121" fmla="*/ 594192 h 136"/>
              <a:gd name="T122" fmla="*/ 420769 w 137"/>
              <a:gd name="T123" fmla="*/ 627203 h 136"/>
              <a:gd name="T124" fmla="*/ 439680 w 137"/>
              <a:gd name="T125" fmla="*/ 575329 h 1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37"/>
              <a:gd name="T190" fmla="*/ 0 h 136"/>
              <a:gd name="T191" fmla="*/ 137 w 137"/>
              <a:gd name="T192" fmla="*/ 136 h 1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37" h="136">
                <a:moveTo>
                  <a:pt x="97" y="128"/>
                </a:moveTo>
                <a:cubicBezTo>
                  <a:pt x="97" y="128"/>
                  <a:pt x="98" y="129"/>
                  <a:pt x="98" y="129"/>
                </a:cubicBezTo>
                <a:cubicBezTo>
                  <a:pt x="99" y="129"/>
                  <a:pt x="99" y="129"/>
                  <a:pt x="100" y="129"/>
                </a:cubicBezTo>
                <a:cubicBezTo>
                  <a:pt x="100" y="128"/>
                  <a:pt x="101" y="128"/>
                  <a:pt x="101" y="127"/>
                </a:cubicBezTo>
                <a:cubicBezTo>
                  <a:pt x="101" y="127"/>
                  <a:pt x="101" y="126"/>
                  <a:pt x="101" y="126"/>
                </a:cubicBezTo>
                <a:cubicBezTo>
                  <a:pt x="101" y="125"/>
                  <a:pt x="100" y="122"/>
                  <a:pt x="98" y="119"/>
                </a:cubicBezTo>
                <a:cubicBezTo>
                  <a:pt x="100" y="119"/>
                  <a:pt x="101" y="118"/>
                  <a:pt x="102" y="117"/>
                </a:cubicBezTo>
                <a:cubicBezTo>
                  <a:pt x="104" y="119"/>
                  <a:pt x="106" y="121"/>
                  <a:pt x="107" y="122"/>
                </a:cubicBezTo>
                <a:cubicBezTo>
                  <a:pt x="107" y="122"/>
                  <a:pt x="108" y="123"/>
                  <a:pt x="108" y="123"/>
                </a:cubicBezTo>
                <a:cubicBezTo>
                  <a:pt x="109" y="123"/>
                  <a:pt x="109" y="123"/>
                  <a:pt x="110" y="122"/>
                </a:cubicBezTo>
                <a:cubicBezTo>
                  <a:pt x="110" y="122"/>
                  <a:pt x="111" y="121"/>
                  <a:pt x="111" y="121"/>
                </a:cubicBezTo>
                <a:cubicBezTo>
                  <a:pt x="111" y="120"/>
                  <a:pt x="111" y="120"/>
                  <a:pt x="110" y="119"/>
                </a:cubicBezTo>
                <a:cubicBezTo>
                  <a:pt x="110" y="119"/>
                  <a:pt x="108" y="116"/>
                  <a:pt x="107" y="113"/>
                </a:cubicBezTo>
                <a:cubicBezTo>
                  <a:pt x="108" y="112"/>
                  <a:pt x="109" y="111"/>
                  <a:pt x="110" y="110"/>
                </a:cubicBezTo>
                <a:cubicBezTo>
                  <a:pt x="112" y="112"/>
                  <a:pt x="115" y="114"/>
                  <a:pt x="116" y="115"/>
                </a:cubicBezTo>
                <a:cubicBezTo>
                  <a:pt x="116" y="115"/>
                  <a:pt x="117" y="115"/>
                  <a:pt x="117" y="115"/>
                </a:cubicBezTo>
                <a:cubicBezTo>
                  <a:pt x="118" y="115"/>
                  <a:pt x="118" y="115"/>
                  <a:pt x="119" y="114"/>
                </a:cubicBezTo>
                <a:cubicBezTo>
                  <a:pt x="119" y="114"/>
                  <a:pt x="119" y="113"/>
                  <a:pt x="119" y="113"/>
                </a:cubicBezTo>
                <a:cubicBezTo>
                  <a:pt x="119" y="112"/>
                  <a:pt x="119" y="111"/>
                  <a:pt x="119" y="111"/>
                </a:cubicBezTo>
                <a:cubicBezTo>
                  <a:pt x="118" y="111"/>
                  <a:pt x="116" y="108"/>
                  <a:pt x="114" y="106"/>
                </a:cubicBezTo>
                <a:cubicBezTo>
                  <a:pt x="115" y="105"/>
                  <a:pt x="116" y="104"/>
                  <a:pt x="117" y="102"/>
                </a:cubicBezTo>
                <a:cubicBezTo>
                  <a:pt x="119" y="104"/>
                  <a:pt x="122" y="105"/>
                  <a:pt x="123" y="106"/>
                </a:cubicBezTo>
                <a:cubicBezTo>
                  <a:pt x="123" y="106"/>
                  <a:pt x="124" y="106"/>
                  <a:pt x="125" y="106"/>
                </a:cubicBezTo>
                <a:cubicBezTo>
                  <a:pt x="125" y="105"/>
                  <a:pt x="126" y="105"/>
                  <a:pt x="126" y="105"/>
                </a:cubicBezTo>
                <a:cubicBezTo>
                  <a:pt x="126" y="104"/>
                  <a:pt x="126" y="104"/>
                  <a:pt x="126" y="103"/>
                </a:cubicBezTo>
                <a:cubicBezTo>
                  <a:pt x="126" y="102"/>
                  <a:pt x="126" y="102"/>
                  <a:pt x="125" y="102"/>
                </a:cubicBezTo>
                <a:cubicBezTo>
                  <a:pt x="125" y="101"/>
                  <a:pt x="122" y="99"/>
                  <a:pt x="120" y="97"/>
                </a:cubicBezTo>
                <a:cubicBezTo>
                  <a:pt x="121" y="96"/>
                  <a:pt x="121" y="95"/>
                  <a:pt x="122" y="93"/>
                </a:cubicBezTo>
                <a:cubicBezTo>
                  <a:pt x="125" y="94"/>
                  <a:pt x="128" y="95"/>
                  <a:pt x="129" y="96"/>
                </a:cubicBezTo>
                <a:cubicBezTo>
                  <a:pt x="129" y="96"/>
                  <a:pt x="130" y="96"/>
                  <a:pt x="130" y="95"/>
                </a:cubicBezTo>
                <a:cubicBezTo>
                  <a:pt x="131" y="95"/>
                  <a:pt x="131" y="95"/>
                  <a:pt x="131" y="94"/>
                </a:cubicBezTo>
                <a:cubicBezTo>
                  <a:pt x="132" y="94"/>
                  <a:pt x="132" y="93"/>
                  <a:pt x="131" y="92"/>
                </a:cubicBezTo>
                <a:cubicBezTo>
                  <a:pt x="131" y="92"/>
                  <a:pt x="131" y="91"/>
                  <a:pt x="130" y="91"/>
                </a:cubicBezTo>
                <a:cubicBezTo>
                  <a:pt x="130" y="91"/>
                  <a:pt x="127" y="89"/>
                  <a:pt x="124" y="88"/>
                </a:cubicBezTo>
                <a:cubicBezTo>
                  <a:pt x="125" y="86"/>
                  <a:pt x="125" y="85"/>
                  <a:pt x="126" y="84"/>
                </a:cubicBezTo>
                <a:cubicBezTo>
                  <a:pt x="129" y="84"/>
                  <a:pt x="132" y="85"/>
                  <a:pt x="132" y="85"/>
                </a:cubicBezTo>
                <a:cubicBezTo>
                  <a:pt x="133" y="85"/>
                  <a:pt x="134" y="84"/>
                  <a:pt x="134" y="84"/>
                </a:cubicBezTo>
                <a:cubicBezTo>
                  <a:pt x="135" y="84"/>
                  <a:pt x="135" y="83"/>
                  <a:pt x="135" y="83"/>
                </a:cubicBezTo>
                <a:cubicBezTo>
                  <a:pt x="135" y="82"/>
                  <a:pt x="135" y="82"/>
                  <a:pt x="135" y="81"/>
                </a:cubicBezTo>
                <a:cubicBezTo>
                  <a:pt x="135" y="81"/>
                  <a:pt x="134" y="80"/>
                  <a:pt x="133" y="80"/>
                </a:cubicBezTo>
                <a:cubicBezTo>
                  <a:pt x="133" y="80"/>
                  <a:pt x="130" y="79"/>
                  <a:pt x="127" y="78"/>
                </a:cubicBezTo>
                <a:cubicBezTo>
                  <a:pt x="127" y="76"/>
                  <a:pt x="127" y="75"/>
                  <a:pt x="127" y="74"/>
                </a:cubicBezTo>
                <a:cubicBezTo>
                  <a:pt x="130" y="73"/>
                  <a:pt x="134" y="73"/>
                  <a:pt x="134" y="73"/>
                </a:cubicBezTo>
                <a:cubicBezTo>
                  <a:pt x="135" y="73"/>
                  <a:pt x="136" y="73"/>
                  <a:pt x="136" y="72"/>
                </a:cubicBezTo>
                <a:cubicBezTo>
                  <a:pt x="136" y="72"/>
                  <a:pt x="136" y="72"/>
                  <a:pt x="137" y="71"/>
                </a:cubicBezTo>
                <a:cubicBezTo>
                  <a:pt x="137" y="70"/>
                  <a:pt x="136" y="70"/>
                  <a:pt x="136" y="69"/>
                </a:cubicBezTo>
                <a:cubicBezTo>
                  <a:pt x="136" y="69"/>
                  <a:pt x="135" y="69"/>
                  <a:pt x="135" y="68"/>
                </a:cubicBezTo>
                <a:cubicBezTo>
                  <a:pt x="134" y="68"/>
                  <a:pt x="131" y="68"/>
                  <a:pt x="128" y="68"/>
                </a:cubicBezTo>
                <a:cubicBezTo>
                  <a:pt x="128" y="66"/>
                  <a:pt x="128" y="65"/>
                  <a:pt x="128" y="63"/>
                </a:cubicBezTo>
                <a:cubicBezTo>
                  <a:pt x="130" y="62"/>
                  <a:pt x="134" y="62"/>
                  <a:pt x="134" y="62"/>
                </a:cubicBezTo>
                <a:cubicBezTo>
                  <a:pt x="135" y="61"/>
                  <a:pt x="135" y="61"/>
                  <a:pt x="136" y="61"/>
                </a:cubicBezTo>
                <a:cubicBezTo>
                  <a:pt x="136" y="60"/>
                  <a:pt x="136" y="60"/>
                  <a:pt x="136" y="59"/>
                </a:cubicBezTo>
                <a:cubicBezTo>
                  <a:pt x="136" y="58"/>
                  <a:pt x="136" y="58"/>
                  <a:pt x="135" y="58"/>
                </a:cubicBezTo>
                <a:cubicBezTo>
                  <a:pt x="135" y="57"/>
                  <a:pt x="134" y="57"/>
                  <a:pt x="134" y="57"/>
                </a:cubicBezTo>
                <a:cubicBezTo>
                  <a:pt x="133" y="57"/>
                  <a:pt x="130" y="57"/>
                  <a:pt x="127" y="57"/>
                </a:cubicBezTo>
                <a:cubicBezTo>
                  <a:pt x="127" y="56"/>
                  <a:pt x="126" y="54"/>
                  <a:pt x="126" y="53"/>
                </a:cubicBezTo>
                <a:cubicBezTo>
                  <a:pt x="129" y="52"/>
                  <a:pt x="132" y="50"/>
                  <a:pt x="132" y="50"/>
                </a:cubicBezTo>
                <a:cubicBezTo>
                  <a:pt x="133" y="50"/>
                  <a:pt x="133" y="50"/>
                  <a:pt x="133" y="49"/>
                </a:cubicBezTo>
                <a:cubicBezTo>
                  <a:pt x="134" y="49"/>
                  <a:pt x="134" y="48"/>
                  <a:pt x="133" y="47"/>
                </a:cubicBezTo>
                <a:cubicBezTo>
                  <a:pt x="133" y="47"/>
                  <a:pt x="133" y="46"/>
                  <a:pt x="132" y="46"/>
                </a:cubicBezTo>
                <a:cubicBezTo>
                  <a:pt x="132" y="46"/>
                  <a:pt x="131" y="46"/>
                  <a:pt x="131" y="46"/>
                </a:cubicBezTo>
                <a:cubicBezTo>
                  <a:pt x="130" y="46"/>
                  <a:pt x="127" y="47"/>
                  <a:pt x="124" y="47"/>
                </a:cubicBezTo>
                <a:cubicBezTo>
                  <a:pt x="123" y="46"/>
                  <a:pt x="123" y="45"/>
                  <a:pt x="122" y="43"/>
                </a:cubicBezTo>
                <a:cubicBezTo>
                  <a:pt x="125" y="42"/>
                  <a:pt x="128" y="40"/>
                  <a:pt x="128" y="39"/>
                </a:cubicBezTo>
                <a:cubicBezTo>
                  <a:pt x="129" y="39"/>
                  <a:pt x="129" y="39"/>
                  <a:pt x="129" y="38"/>
                </a:cubicBezTo>
                <a:cubicBezTo>
                  <a:pt x="129" y="37"/>
                  <a:pt x="129" y="37"/>
                  <a:pt x="129" y="36"/>
                </a:cubicBezTo>
                <a:cubicBezTo>
                  <a:pt x="129" y="36"/>
                  <a:pt x="128" y="36"/>
                  <a:pt x="128" y="35"/>
                </a:cubicBezTo>
                <a:cubicBezTo>
                  <a:pt x="127" y="35"/>
                  <a:pt x="127" y="35"/>
                  <a:pt x="126" y="35"/>
                </a:cubicBezTo>
                <a:cubicBezTo>
                  <a:pt x="125" y="36"/>
                  <a:pt x="122" y="37"/>
                  <a:pt x="120" y="38"/>
                </a:cubicBezTo>
                <a:cubicBezTo>
                  <a:pt x="119" y="37"/>
                  <a:pt x="118" y="35"/>
                  <a:pt x="117" y="34"/>
                </a:cubicBezTo>
                <a:cubicBezTo>
                  <a:pt x="119" y="32"/>
                  <a:pt x="122" y="30"/>
                  <a:pt x="122" y="29"/>
                </a:cubicBezTo>
                <a:cubicBezTo>
                  <a:pt x="123" y="29"/>
                  <a:pt x="123" y="29"/>
                  <a:pt x="123" y="28"/>
                </a:cubicBezTo>
                <a:cubicBezTo>
                  <a:pt x="123" y="27"/>
                  <a:pt x="123" y="27"/>
                  <a:pt x="123" y="26"/>
                </a:cubicBezTo>
                <a:cubicBezTo>
                  <a:pt x="122" y="26"/>
                  <a:pt x="122" y="26"/>
                  <a:pt x="121" y="25"/>
                </a:cubicBezTo>
                <a:cubicBezTo>
                  <a:pt x="121" y="25"/>
                  <a:pt x="120" y="25"/>
                  <a:pt x="119" y="26"/>
                </a:cubicBezTo>
                <a:cubicBezTo>
                  <a:pt x="119" y="26"/>
                  <a:pt x="116" y="28"/>
                  <a:pt x="113" y="29"/>
                </a:cubicBezTo>
                <a:cubicBezTo>
                  <a:pt x="113" y="28"/>
                  <a:pt x="112" y="27"/>
                  <a:pt x="111" y="26"/>
                </a:cubicBezTo>
                <a:cubicBezTo>
                  <a:pt x="112" y="24"/>
                  <a:pt x="114" y="21"/>
                  <a:pt x="115" y="21"/>
                </a:cubicBezTo>
                <a:cubicBezTo>
                  <a:pt x="115" y="20"/>
                  <a:pt x="115" y="20"/>
                  <a:pt x="115" y="19"/>
                </a:cubicBezTo>
                <a:cubicBezTo>
                  <a:pt x="115" y="18"/>
                  <a:pt x="115" y="18"/>
                  <a:pt x="114" y="18"/>
                </a:cubicBezTo>
                <a:cubicBezTo>
                  <a:pt x="114" y="17"/>
                  <a:pt x="113" y="17"/>
                  <a:pt x="113" y="17"/>
                </a:cubicBezTo>
                <a:cubicBezTo>
                  <a:pt x="112" y="17"/>
                  <a:pt x="112" y="17"/>
                  <a:pt x="111" y="17"/>
                </a:cubicBezTo>
                <a:cubicBezTo>
                  <a:pt x="111" y="18"/>
                  <a:pt x="108" y="20"/>
                  <a:pt x="106" y="22"/>
                </a:cubicBezTo>
                <a:cubicBezTo>
                  <a:pt x="105" y="21"/>
                  <a:pt x="104" y="20"/>
                  <a:pt x="103" y="20"/>
                </a:cubicBezTo>
                <a:cubicBezTo>
                  <a:pt x="104" y="17"/>
                  <a:pt x="106" y="14"/>
                  <a:pt x="106" y="13"/>
                </a:cubicBezTo>
                <a:cubicBezTo>
                  <a:pt x="106" y="13"/>
                  <a:pt x="106" y="12"/>
                  <a:pt x="106" y="12"/>
                </a:cubicBezTo>
                <a:cubicBezTo>
                  <a:pt x="106" y="11"/>
                  <a:pt x="105" y="11"/>
                  <a:pt x="105" y="10"/>
                </a:cubicBezTo>
                <a:cubicBezTo>
                  <a:pt x="104" y="10"/>
                  <a:pt x="104" y="10"/>
                  <a:pt x="103" y="10"/>
                </a:cubicBezTo>
                <a:cubicBezTo>
                  <a:pt x="103" y="10"/>
                  <a:pt x="102" y="10"/>
                  <a:pt x="102" y="11"/>
                </a:cubicBezTo>
                <a:cubicBezTo>
                  <a:pt x="101" y="11"/>
                  <a:pt x="99" y="14"/>
                  <a:pt x="98" y="16"/>
                </a:cubicBezTo>
                <a:cubicBezTo>
                  <a:pt x="96" y="16"/>
                  <a:pt x="95" y="15"/>
                  <a:pt x="94" y="14"/>
                </a:cubicBezTo>
                <a:cubicBezTo>
                  <a:pt x="95" y="11"/>
                  <a:pt x="96" y="8"/>
                  <a:pt x="96" y="8"/>
                </a:cubicBezTo>
                <a:cubicBezTo>
                  <a:pt x="96" y="7"/>
                  <a:pt x="96" y="6"/>
                  <a:pt x="96" y="6"/>
                </a:cubicBezTo>
                <a:cubicBezTo>
                  <a:pt x="95" y="5"/>
                  <a:pt x="95" y="5"/>
                  <a:pt x="94" y="5"/>
                </a:cubicBezTo>
                <a:cubicBezTo>
                  <a:pt x="94" y="5"/>
                  <a:pt x="93" y="5"/>
                  <a:pt x="93" y="5"/>
                </a:cubicBezTo>
                <a:cubicBezTo>
                  <a:pt x="92" y="5"/>
                  <a:pt x="92" y="5"/>
                  <a:pt x="92" y="6"/>
                </a:cubicBezTo>
                <a:cubicBezTo>
                  <a:pt x="91" y="6"/>
                  <a:pt x="90" y="9"/>
                  <a:pt x="88" y="12"/>
                </a:cubicBezTo>
                <a:cubicBezTo>
                  <a:pt x="87" y="12"/>
                  <a:pt x="85" y="11"/>
                  <a:pt x="84" y="11"/>
                </a:cubicBezTo>
                <a:cubicBezTo>
                  <a:pt x="84" y="8"/>
                  <a:pt x="85" y="4"/>
                  <a:pt x="85" y="4"/>
                </a:cubicBezTo>
                <a:cubicBezTo>
                  <a:pt x="85" y="3"/>
                  <a:pt x="85" y="3"/>
                  <a:pt x="85" y="2"/>
                </a:cubicBezTo>
                <a:cubicBezTo>
                  <a:pt x="84" y="2"/>
                  <a:pt x="84" y="1"/>
                  <a:pt x="83" y="1"/>
                </a:cubicBezTo>
                <a:cubicBezTo>
                  <a:pt x="82" y="1"/>
                  <a:pt x="82" y="1"/>
                  <a:pt x="81" y="1"/>
                </a:cubicBezTo>
                <a:cubicBezTo>
                  <a:pt x="81" y="2"/>
                  <a:pt x="81" y="2"/>
                  <a:pt x="80" y="3"/>
                </a:cubicBezTo>
                <a:cubicBezTo>
                  <a:pt x="80" y="3"/>
                  <a:pt x="79" y="7"/>
                  <a:pt x="78" y="9"/>
                </a:cubicBezTo>
                <a:cubicBezTo>
                  <a:pt x="77" y="9"/>
                  <a:pt x="75" y="9"/>
                  <a:pt x="74" y="9"/>
                </a:cubicBezTo>
                <a:cubicBezTo>
                  <a:pt x="74" y="6"/>
                  <a:pt x="74" y="2"/>
                  <a:pt x="74" y="2"/>
                </a:cubicBezTo>
                <a:cubicBezTo>
                  <a:pt x="74" y="1"/>
                  <a:pt x="73" y="1"/>
                  <a:pt x="73" y="0"/>
                </a:cubicBezTo>
                <a:cubicBezTo>
                  <a:pt x="72" y="0"/>
                  <a:pt x="72" y="0"/>
                  <a:pt x="71" y="0"/>
                </a:cubicBezTo>
                <a:cubicBezTo>
                  <a:pt x="71" y="0"/>
                  <a:pt x="70" y="0"/>
                  <a:pt x="70" y="0"/>
                </a:cubicBezTo>
                <a:cubicBezTo>
                  <a:pt x="69" y="1"/>
                  <a:pt x="69" y="1"/>
                  <a:pt x="69" y="2"/>
                </a:cubicBezTo>
                <a:cubicBezTo>
                  <a:pt x="69" y="2"/>
                  <a:pt x="68" y="6"/>
                  <a:pt x="68" y="9"/>
                </a:cubicBezTo>
                <a:cubicBezTo>
                  <a:pt x="66" y="9"/>
                  <a:pt x="65" y="9"/>
                  <a:pt x="64" y="9"/>
                </a:cubicBezTo>
                <a:cubicBezTo>
                  <a:pt x="63" y="6"/>
                  <a:pt x="62" y="3"/>
                  <a:pt x="62" y="2"/>
                </a:cubicBezTo>
                <a:cubicBezTo>
                  <a:pt x="62" y="1"/>
                  <a:pt x="62" y="1"/>
                  <a:pt x="61" y="1"/>
                </a:cubicBezTo>
                <a:cubicBezTo>
                  <a:pt x="61" y="0"/>
                  <a:pt x="60" y="0"/>
                  <a:pt x="59" y="0"/>
                </a:cubicBezTo>
                <a:cubicBezTo>
                  <a:pt x="59" y="0"/>
                  <a:pt x="58" y="1"/>
                  <a:pt x="58" y="1"/>
                </a:cubicBezTo>
                <a:cubicBezTo>
                  <a:pt x="58" y="1"/>
                  <a:pt x="57" y="2"/>
                  <a:pt x="57" y="3"/>
                </a:cubicBezTo>
                <a:cubicBezTo>
                  <a:pt x="57" y="3"/>
                  <a:pt x="57" y="7"/>
                  <a:pt x="58" y="10"/>
                </a:cubicBezTo>
                <a:cubicBezTo>
                  <a:pt x="56" y="10"/>
                  <a:pt x="55" y="10"/>
                  <a:pt x="53" y="10"/>
                </a:cubicBezTo>
                <a:cubicBezTo>
                  <a:pt x="52" y="8"/>
                  <a:pt x="51" y="5"/>
                  <a:pt x="51" y="4"/>
                </a:cubicBezTo>
                <a:cubicBezTo>
                  <a:pt x="50" y="4"/>
                  <a:pt x="50" y="3"/>
                  <a:pt x="49" y="3"/>
                </a:cubicBezTo>
                <a:cubicBezTo>
                  <a:pt x="49" y="3"/>
                  <a:pt x="48" y="3"/>
                  <a:pt x="48" y="3"/>
                </a:cubicBezTo>
                <a:cubicBezTo>
                  <a:pt x="47" y="3"/>
                  <a:pt x="47" y="3"/>
                  <a:pt x="46" y="4"/>
                </a:cubicBezTo>
                <a:cubicBezTo>
                  <a:pt x="46" y="4"/>
                  <a:pt x="46" y="5"/>
                  <a:pt x="46" y="5"/>
                </a:cubicBezTo>
                <a:cubicBezTo>
                  <a:pt x="46" y="6"/>
                  <a:pt x="47" y="9"/>
                  <a:pt x="48" y="12"/>
                </a:cubicBezTo>
                <a:cubicBezTo>
                  <a:pt x="46" y="13"/>
                  <a:pt x="45" y="13"/>
                  <a:pt x="44" y="14"/>
                </a:cubicBezTo>
                <a:cubicBezTo>
                  <a:pt x="42" y="11"/>
                  <a:pt x="40" y="9"/>
                  <a:pt x="40" y="8"/>
                </a:cubicBezTo>
                <a:cubicBezTo>
                  <a:pt x="40" y="8"/>
                  <a:pt x="39" y="7"/>
                  <a:pt x="38" y="7"/>
                </a:cubicBezTo>
                <a:cubicBezTo>
                  <a:pt x="38" y="7"/>
                  <a:pt x="37" y="7"/>
                  <a:pt x="37" y="7"/>
                </a:cubicBezTo>
                <a:cubicBezTo>
                  <a:pt x="36" y="8"/>
                  <a:pt x="36" y="8"/>
                  <a:pt x="36" y="9"/>
                </a:cubicBezTo>
                <a:cubicBezTo>
                  <a:pt x="36" y="9"/>
                  <a:pt x="36" y="10"/>
                  <a:pt x="36" y="10"/>
                </a:cubicBezTo>
                <a:cubicBezTo>
                  <a:pt x="36" y="11"/>
                  <a:pt x="37" y="14"/>
                  <a:pt x="38" y="17"/>
                </a:cubicBezTo>
                <a:cubicBezTo>
                  <a:pt x="37" y="17"/>
                  <a:pt x="36" y="18"/>
                  <a:pt x="35" y="19"/>
                </a:cubicBezTo>
                <a:cubicBezTo>
                  <a:pt x="33" y="17"/>
                  <a:pt x="30" y="14"/>
                  <a:pt x="30" y="14"/>
                </a:cubicBezTo>
                <a:cubicBezTo>
                  <a:pt x="30" y="14"/>
                  <a:pt x="29" y="13"/>
                  <a:pt x="28" y="13"/>
                </a:cubicBezTo>
                <a:cubicBezTo>
                  <a:pt x="28" y="13"/>
                  <a:pt x="27" y="13"/>
                  <a:pt x="27" y="14"/>
                </a:cubicBezTo>
                <a:cubicBezTo>
                  <a:pt x="26" y="14"/>
                  <a:pt x="26" y="15"/>
                  <a:pt x="26" y="15"/>
                </a:cubicBezTo>
                <a:cubicBezTo>
                  <a:pt x="26" y="16"/>
                  <a:pt x="26" y="16"/>
                  <a:pt x="26" y="17"/>
                </a:cubicBezTo>
                <a:cubicBezTo>
                  <a:pt x="27" y="17"/>
                  <a:pt x="28" y="20"/>
                  <a:pt x="30" y="23"/>
                </a:cubicBezTo>
                <a:cubicBezTo>
                  <a:pt x="29" y="24"/>
                  <a:pt x="28" y="25"/>
                  <a:pt x="27" y="26"/>
                </a:cubicBezTo>
                <a:cubicBezTo>
                  <a:pt x="24" y="24"/>
                  <a:pt x="22" y="22"/>
                  <a:pt x="21" y="21"/>
                </a:cubicBezTo>
                <a:cubicBezTo>
                  <a:pt x="21" y="21"/>
                  <a:pt x="20" y="21"/>
                  <a:pt x="20" y="21"/>
                </a:cubicBezTo>
                <a:cubicBezTo>
                  <a:pt x="19" y="21"/>
                  <a:pt x="18" y="21"/>
                  <a:pt x="18" y="22"/>
                </a:cubicBezTo>
                <a:cubicBezTo>
                  <a:pt x="18" y="22"/>
                  <a:pt x="17" y="23"/>
                  <a:pt x="17" y="23"/>
                </a:cubicBezTo>
                <a:cubicBezTo>
                  <a:pt x="17" y="24"/>
                  <a:pt x="18" y="25"/>
                  <a:pt x="18" y="25"/>
                </a:cubicBezTo>
                <a:cubicBezTo>
                  <a:pt x="18" y="25"/>
                  <a:pt x="21" y="28"/>
                  <a:pt x="23" y="30"/>
                </a:cubicBezTo>
                <a:cubicBezTo>
                  <a:pt x="22" y="31"/>
                  <a:pt x="21" y="32"/>
                  <a:pt x="20" y="34"/>
                </a:cubicBezTo>
                <a:cubicBezTo>
                  <a:pt x="17" y="32"/>
                  <a:pt x="14" y="31"/>
                  <a:pt x="14" y="30"/>
                </a:cubicBezTo>
                <a:cubicBezTo>
                  <a:pt x="13" y="30"/>
                  <a:pt x="13" y="30"/>
                  <a:pt x="12" y="30"/>
                </a:cubicBezTo>
                <a:cubicBezTo>
                  <a:pt x="12" y="30"/>
                  <a:pt x="11" y="31"/>
                  <a:pt x="11" y="31"/>
                </a:cubicBezTo>
                <a:cubicBezTo>
                  <a:pt x="10" y="32"/>
                  <a:pt x="10" y="32"/>
                  <a:pt x="10" y="33"/>
                </a:cubicBezTo>
                <a:cubicBezTo>
                  <a:pt x="11" y="33"/>
                  <a:pt x="11" y="34"/>
                  <a:pt x="11" y="34"/>
                </a:cubicBezTo>
                <a:cubicBezTo>
                  <a:pt x="12" y="35"/>
                  <a:pt x="14" y="37"/>
                  <a:pt x="17" y="39"/>
                </a:cubicBezTo>
                <a:cubicBezTo>
                  <a:pt x="16" y="40"/>
                  <a:pt x="15" y="41"/>
                  <a:pt x="15" y="42"/>
                </a:cubicBezTo>
                <a:cubicBezTo>
                  <a:pt x="12" y="42"/>
                  <a:pt x="9" y="41"/>
                  <a:pt x="8" y="40"/>
                </a:cubicBezTo>
                <a:cubicBezTo>
                  <a:pt x="8" y="40"/>
                  <a:pt x="7" y="40"/>
                  <a:pt x="6" y="41"/>
                </a:cubicBezTo>
                <a:cubicBezTo>
                  <a:pt x="6" y="41"/>
                  <a:pt x="6" y="41"/>
                  <a:pt x="5" y="42"/>
                </a:cubicBezTo>
                <a:cubicBezTo>
                  <a:pt x="5" y="42"/>
                  <a:pt x="5" y="43"/>
                  <a:pt x="5" y="44"/>
                </a:cubicBezTo>
                <a:cubicBezTo>
                  <a:pt x="5" y="44"/>
                  <a:pt x="6" y="45"/>
                  <a:pt x="6" y="45"/>
                </a:cubicBezTo>
                <a:cubicBezTo>
                  <a:pt x="7" y="45"/>
                  <a:pt x="10" y="47"/>
                  <a:pt x="12" y="48"/>
                </a:cubicBezTo>
                <a:cubicBezTo>
                  <a:pt x="12" y="49"/>
                  <a:pt x="12" y="51"/>
                  <a:pt x="11" y="52"/>
                </a:cubicBezTo>
                <a:cubicBezTo>
                  <a:pt x="8" y="52"/>
                  <a:pt x="5" y="51"/>
                  <a:pt x="4" y="51"/>
                </a:cubicBezTo>
                <a:cubicBezTo>
                  <a:pt x="4" y="51"/>
                  <a:pt x="3" y="52"/>
                  <a:pt x="3" y="52"/>
                </a:cubicBezTo>
                <a:cubicBezTo>
                  <a:pt x="2" y="52"/>
                  <a:pt x="2" y="53"/>
                  <a:pt x="2" y="53"/>
                </a:cubicBezTo>
                <a:cubicBezTo>
                  <a:pt x="2" y="54"/>
                  <a:pt x="2" y="54"/>
                  <a:pt x="2" y="55"/>
                </a:cubicBezTo>
                <a:cubicBezTo>
                  <a:pt x="2" y="55"/>
                  <a:pt x="3" y="56"/>
                  <a:pt x="3" y="56"/>
                </a:cubicBezTo>
                <a:cubicBezTo>
                  <a:pt x="4" y="56"/>
                  <a:pt x="7" y="57"/>
                  <a:pt x="10" y="58"/>
                </a:cubicBezTo>
                <a:cubicBezTo>
                  <a:pt x="10" y="60"/>
                  <a:pt x="9" y="61"/>
                  <a:pt x="9" y="62"/>
                </a:cubicBezTo>
                <a:cubicBezTo>
                  <a:pt x="6" y="63"/>
                  <a:pt x="3" y="63"/>
                  <a:pt x="2" y="63"/>
                </a:cubicBezTo>
                <a:cubicBezTo>
                  <a:pt x="2" y="63"/>
                  <a:pt x="1" y="63"/>
                  <a:pt x="1" y="64"/>
                </a:cubicBezTo>
                <a:cubicBezTo>
                  <a:pt x="1" y="64"/>
                  <a:pt x="0" y="64"/>
                  <a:pt x="0" y="65"/>
                </a:cubicBezTo>
                <a:cubicBezTo>
                  <a:pt x="0" y="66"/>
                  <a:pt x="0" y="66"/>
                  <a:pt x="1" y="67"/>
                </a:cubicBezTo>
                <a:cubicBezTo>
                  <a:pt x="1" y="67"/>
                  <a:pt x="2" y="67"/>
                  <a:pt x="2" y="68"/>
                </a:cubicBezTo>
                <a:cubicBezTo>
                  <a:pt x="3" y="68"/>
                  <a:pt x="6" y="68"/>
                  <a:pt x="9" y="68"/>
                </a:cubicBezTo>
                <a:cubicBezTo>
                  <a:pt x="9" y="70"/>
                  <a:pt x="9" y="71"/>
                  <a:pt x="9" y="73"/>
                </a:cubicBezTo>
                <a:cubicBezTo>
                  <a:pt x="6" y="73"/>
                  <a:pt x="3" y="74"/>
                  <a:pt x="2" y="74"/>
                </a:cubicBezTo>
                <a:cubicBezTo>
                  <a:pt x="2" y="74"/>
                  <a:pt x="1" y="75"/>
                  <a:pt x="1" y="75"/>
                </a:cubicBezTo>
                <a:cubicBezTo>
                  <a:pt x="1" y="76"/>
                  <a:pt x="1" y="76"/>
                  <a:pt x="1" y="77"/>
                </a:cubicBezTo>
                <a:cubicBezTo>
                  <a:pt x="1" y="77"/>
                  <a:pt x="1" y="78"/>
                  <a:pt x="2" y="78"/>
                </a:cubicBezTo>
                <a:cubicBezTo>
                  <a:pt x="2" y="79"/>
                  <a:pt x="2" y="79"/>
                  <a:pt x="3" y="79"/>
                </a:cubicBezTo>
                <a:cubicBezTo>
                  <a:pt x="4" y="79"/>
                  <a:pt x="7" y="79"/>
                  <a:pt x="10" y="79"/>
                </a:cubicBezTo>
                <a:cubicBezTo>
                  <a:pt x="10" y="80"/>
                  <a:pt x="11" y="82"/>
                  <a:pt x="11" y="83"/>
                </a:cubicBezTo>
                <a:cubicBezTo>
                  <a:pt x="8" y="84"/>
                  <a:pt x="5" y="85"/>
                  <a:pt x="5" y="86"/>
                </a:cubicBezTo>
                <a:cubicBezTo>
                  <a:pt x="4" y="86"/>
                  <a:pt x="4" y="86"/>
                  <a:pt x="3" y="87"/>
                </a:cubicBezTo>
                <a:cubicBezTo>
                  <a:pt x="3" y="87"/>
                  <a:pt x="3" y="88"/>
                  <a:pt x="3" y="89"/>
                </a:cubicBezTo>
                <a:cubicBezTo>
                  <a:pt x="4" y="89"/>
                  <a:pt x="4" y="90"/>
                  <a:pt x="4" y="90"/>
                </a:cubicBezTo>
                <a:cubicBezTo>
                  <a:pt x="5" y="90"/>
                  <a:pt x="5" y="90"/>
                  <a:pt x="6" y="90"/>
                </a:cubicBezTo>
                <a:cubicBezTo>
                  <a:pt x="7" y="90"/>
                  <a:pt x="10" y="89"/>
                  <a:pt x="13" y="89"/>
                </a:cubicBezTo>
                <a:cubicBezTo>
                  <a:pt x="13" y="90"/>
                  <a:pt x="14" y="91"/>
                  <a:pt x="14" y="93"/>
                </a:cubicBezTo>
                <a:cubicBezTo>
                  <a:pt x="12" y="94"/>
                  <a:pt x="9" y="96"/>
                  <a:pt x="9" y="97"/>
                </a:cubicBezTo>
                <a:cubicBezTo>
                  <a:pt x="8" y="97"/>
                  <a:pt x="8" y="97"/>
                  <a:pt x="8" y="98"/>
                </a:cubicBezTo>
                <a:cubicBezTo>
                  <a:pt x="8" y="98"/>
                  <a:pt x="8" y="99"/>
                  <a:pt x="8" y="100"/>
                </a:cubicBezTo>
                <a:cubicBezTo>
                  <a:pt x="8" y="100"/>
                  <a:pt x="9" y="100"/>
                  <a:pt x="9" y="101"/>
                </a:cubicBezTo>
                <a:cubicBezTo>
                  <a:pt x="10" y="101"/>
                  <a:pt x="10" y="101"/>
                  <a:pt x="11" y="101"/>
                </a:cubicBezTo>
                <a:cubicBezTo>
                  <a:pt x="11" y="100"/>
                  <a:pt x="14" y="99"/>
                  <a:pt x="17" y="98"/>
                </a:cubicBezTo>
                <a:cubicBezTo>
                  <a:pt x="18" y="99"/>
                  <a:pt x="19" y="101"/>
                  <a:pt x="20" y="102"/>
                </a:cubicBezTo>
                <a:cubicBezTo>
                  <a:pt x="17" y="104"/>
                  <a:pt x="15" y="106"/>
                  <a:pt x="14" y="107"/>
                </a:cubicBezTo>
                <a:cubicBezTo>
                  <a:pt x="14" y="107"/>
                  <a:pt x="14" y="107"/>
                  <a:pt x="14" y="108"/>
                </a:cubicBezTo>
                <a:cubicBezTo>
                  <a:pt x="14" y="109"/>
                  <a:pt x="14" y="109"/>
                  <a:pt x="14" y="110"/>
                </a:cubicBezTo>
                <a:cubicBezTo>
                  <a:pt x="15" y="110"/>
                  <a:pt x="15" y="110"/>
                  <a:pt x="16" y="111"/>
                </a:cubicBezTo>
                <a:cubicBezTo>
                  <a:pt x="16" y="111"/>
                  <a:pt x="17" y="111"/>
                  <a:pt x="17" y="110"/>
                </a:cubicBezTo>
                <a:cubicBezTo>
                  <a:pt x="18" y="110"/>
                  <a:pt x="21" y="108"/>
                  <a:pt x="23" y="107"/>
                </a:cubicBezTo>
                <a:cubicBezTo>
                  <a:pt x="24" y="108"/>
                  <a:pt x="25" y="109"/>
                  <a:pt x="26" y="110"/>
                </a:cubicBezTo>
                <a:cubicBezTo>
                  <a:pt x="24" y="112"/>
                  <a:pt x="22" y="115"/>
                  <a:pt x="22" y="115"/>
                </a:cubicBezTo>
                <a:cubicBezTo>
                  <a:pt x="22" y="116"/>
                  <a:pt x="21" y="116"/>
                  <a:pt x="22" y="117"/>
                </a:cubicBezTo>
                <a:cubicBezTo>
                  <a:pt x="22" y="117"/>
                  <a:pt x="22" y="118"/>
                  <a:pt x="22" y="118"/>
                </a:cubicBezTo>
                <a:cubicBezTo>
                  <a:pt x="23" y="119"/>
                  <a:pt x="23" y="119"/>
                  <a:pt x="24" y="119"/>
                </a:cubicBezTo>
                <a:cubicBezTo>
                  <a:pt x="24" y="119"/>
                  <a:pt x="25" y="119"/>
                  <a:pt x="25" y="119"/>
                </a:cubicBezTo>
                <a:cubicBezTo>
                  <a:pt x="26" y="118"/>
                  <a:pt x="28" y="116"/>
                  <a:pt x="31" y="114"/>
                </a:cubicBezTo>
                <a:cubicBezTo>
                  <a:pt x="32" y="115"/>
                  <a:pt x="33" y="116"/>
                  <a:pt x="34" y="116"/>
                </a:cubicBezTo>
                <a:cubicBezTo>
                  <a:pt x="33" y="119"/>
                  <a:pt x="31" y="122"/>
                  <a:pt x="31" y="123"/>
                </a:cubicBezTo>
                <a:cubicBezTo>
                  <a:pt x="31" y="123"/>
                  <a:pt x="31" y="124"/>
                  <a:pt x="31" y="124"/>
                </a:cubicBezTo>
                <a:cubicBezTo>
                  <a:pt x="31" y="125"/>
                  <a:pt x="31" y="125"/>
                  <a:pt x="32" y="126"/>
                </a:cubicBezTo>
                <a:cubicBezTo>
                  <a:pt x="32" y="126"/>
                  <a:pt x="33" y="126"/>
                  <a:pt x="33" y="126"/>
                </a:cubicBezTo>
                <a:cubicBezTo>
                  <a:pt x="34" y="126"/>
                  <a:pt x="34" y="126"/>
                  <a:pt x="35" y="125"/>
                </a:cubicBezTo>
                <a:cubicBezTo>
                  <a:pt x="35" y="125"/>
                  <a:pt x="37" y="122"/>
                  <a:pt x="39" y="120"/>
                </a:cubicBezTo>
                <a:cubicBezTo>
                  <a:pt x="40" y="120"/>
                  <a:pt x="42" y="121"/>
                  <a:pt x="43" y="122"/>
                </a:cubicBezTo>
                <a:cubicBezTo>
                  <a:pt x="42" y="125"/>
                  <a:pt x="41" y="128"/>
                  <a:pt x="41" y="128"/>
                </a:cubicBezTo>
                <a:cubicBezTo>
                  <a:pt x="41" y="129"/>
                  <a:pt x="41" y="129"/>
                  <a:pt x="41" y="130"/>
                </a:cubicBezTo>
                <a:cubicBezTo>
                  <a:pt x="41" y="131"/>
                  <a:pt x="42" y="131"/>
                  <a:pt x="42" y="131"/>
                </a:cubicBezTo>
                <a:cubicBezTo>
                  <a:pt x="43" y="131"/>
                  <a:pt x="43" y="131"/>
                  <a:pt x="44" y="131"/>
                </a:cubicBezTo>
                <a:cubicBezTo>
                  <a:pt x="45" y="131"/>
                  <a:pt x="45" y="131"/>
                  <a:pt x="45" y="130"/>
                </a:cubicBezTo>
                <a:cubicBezTo>
                  <a:pt x="46" y="130"/>
                  <a:pt x="47" y="127"/>
                  <a:pt x="49" y="124"/>
                </a:cubicBezTo>
                <a:cubicBezTo>
                  <a:pt x="50" y="124"/>
                  <a:pt x="51" y="125"/>
                  <a:pt x="53" y="125"/>
                </a:cubicBezTo>
                <a:cubicBezTo>
                  <a:pt x="52" y="128"/>
                  <a:pt x="52" y="132"/>
                  <a:pt x="52" y="132"/>
                </a:cubicBezTo>
                <a:cubicBezTo>
                  <a:pt x="52" y="133"/>
                  <a:pt x="52" y="133"/>
                  <a:pt x="52" y="134"/>
                </a:cubicBezTo>
                <a:cubicBezTo>
                  <a:pt x="53" y="134"/>
                  <a:pt x="53" y="135"/>
                  <a:pt x="54" y="135"/>
                </a:cubicBezTo>
                <a:cubicBezTo>
                  <a:pt x="54" y="135"/>
                  <a:pt x="55" y="135"/>
                  <a:pt x="55" y="135"/>
                </a:cubicBezTo>
                <a:cubicBezTo>
                  <a:pt x="56" y="134"/>
                  <a:pt x="56" y="134"/>
                  <a:pt x="56" y="133"/>
                </a:cubicBezTo>
                <a:cubicBezTo>
                  <a:pt x="57" y="133"/>
                  <a:pt x="58" y="129"/>
                  <a:pt x="58" y="127"/>
                </a:cubicBezTo>
                <a:cubicBezTo>
                  <a:pt x="60" y="127"/>
                  <a:pt x="61" y="127"/>
                  <a:pt x="63" y="127"/>
                </a:cubicBezTo>
                <a:cubicBezTo>
                  <a:pt x="63" y="130"/>
                  <a:pt x="63" y="133"/>
                  <a:pt x="63" y="134"/>
                </a:cubicBezTo>
                <a:cubicBezTo>
                  <a:pt x="63" y="135"/>
                  <a:pt x="64" y="135"/>
                  <a:pt x="64" y="136"/>
                </a:cubicBezTo>
                <a:cubicBezTo>
                  <a:pt x="64" y="136"/>
                  <a:pt x="65" y="136"/>
                  <a:pt x="65" y="136"/>
                </a:cubicBezTo>
                <a:cubicBezTo>
                  <a:pt x="66" y="136"/>
                  <a:pt x="67" y="136"/>
                  <a:pt x="67" y="136"/>
                </a:cubicBezTo>
                <a:cubicBezTo>
                  <a:pt x="67" y="135"/>
                  <a:pt x="68" y="135"/>
                  <a:pt x="68" y="134"/>
                </a:cubicBezTo>
                <a:cubicBezTo>
                  <a:pt x="68" y="134"/>
                  <a:pt x="68" y="130"/>
                  <a:pt x="69" y="127"/>
                </a:cubicBezTo>
                <a:cubicBezTo>
                  <a:pt x="70" y="127"/>
                  <a:pt x="72" y="127"/>
                  <a:pt x="73" y="127"/>
                </a:cubicBezTo>
                <a:cubicBezTo>
                  <a:pt x="74" y="130"/>
                  <a:pt x="74" y="133"/>
                  <a:pt x="75" y="134"/>
                </a:cubicBezTo>
                <a:cubicBezTo>
                  <a:pt x="75" y="135"/>
                  <a:pt x="75" y="135"/>
                  <a:pt x="76" y="135"/>
                </a:cubicBezTo>
                <a:cubicBezTo>
                  <a:pt x="76" y="136"/>
                  <a:pt x="77" y="136"/>
                  <a:pt x="77" y="136"/>
                </a:cubicBezTo>
                <a:cubicBezTo>
                  <a:pt x="78" y="136"/>
                  <a:pt x="78" y="135"/>
                  <a:pt x="79" y="135"/>
                </a:cubicBezTo>
                <a:cubicBezTo>
                  <a:pt x="79" y="135"/>
                  <a:pt x="79" y="134"/>
                  <a:pt x="79" y="133"/>
                </a:cubicBezTo>
                <a:cubicBezTo>
                  <a:pt x="79" y="133"/>
                  <a:pt x="79" y="129"/>
                  <a:pt x="79" y="126"/>
                </a:cubicBezTo>
                <a:cubicBezTo>
                  <a:pt x="81" y="126"/>
                  <a:pt x="82" y="126"/>
                  <a:pt x="83" y="125"/>
                </a:cubicBezTo>
                <a:cubicBezTo>
                  <a:pt x="84" y="128"/>
                  <a:pt x="86" y="131"/>
                  <a:pt x="86" y="132"/>
                </a:cubicBezTo>
                <a:cubicBezTo>
                  <a:pt x="86" y="132"/>
                  <a:pt x="87" y="133"/>
                  <a:pt x="87" y="133"/>
                </a:cubicBezTo>
                <a:cubicBezTo>
                  <a:pt x="88" y="133"/>
                  <a:pt x="88" y="133"/>
                  <a:pt x="89" y="133"/>
                </a:cubicBezTo>
                <a:cubicBezTo>
                  <a:pt x="89" y="133"/>
                  <a:pt x="90" y="133"/>
                  <a:pt x="90" y="132"/>
                </a:cubicBezTo>
                <a:cubicBezTo>
                  <a:pt x="90" y="132"/>
                  <a:pt x="91" y="131"/>
                  <a:pt x="90" y="131"/>
                </a:cubicBezTo>
                <a:cubicBezTo>
                  <a:pt x="90" y="130"/>
                  <a:pt x="90" y="127"/>
                  <a:pt x="89" y="124"/>
                </a:cubicBezTo>
                <a:cubicBezTo>
                  <a:pt x="90" y="123"/>
                  <a:pt x="92" y="123"/>
                  <a:pt x="93" y="122"/>
                </a:cubicBezTo>
                <a:cubicBezTo>
                  <a:pt x="95" y="125"/>
                  <a:pt x="96" y="127"/>
                  <a:pt x="97" y="128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3" name="Freeform 15"/>
          <p:cNvSpPr>
            <a:spLocks noEditPoints="1" noChangeArrowheads="1"/>
          </p:cNvSpPr>
          <p:nvPr/>
        </p:nvSpPr>
        <p:spPr bwMode="auto">
          <a:xfrm>
            <a:off x="204788" y="1789113"/>
            <a:ext cx="1331912" cy="1333500"/>
          </a:xfrm>
          <a:custGeom>
            <a:avLst/>
            <a:gdLst>
              <a:gd name="T0" fmla="*/ 1048526 w 282"/>
              <a:gd name="T1" fmla="*/ 1210988 h 283"/>
              <a:gd name="T2" fmla="*/ 1043803 w 282"/>
              <a:gd name="T3" fmla="*/ 1154443 h 283"/>
              <a:gd name="T4" fmla="*/ 968234 w 282"/>
              <a:gd name="T5" fmla="*/ 984811 h 283"/>
              <a:gd name="T6" fmla="*/ 1057973 w 282"/>
              <a:gd name="T7" fmla="*/ 867011 h 283"/>
              <a:gd name="T8" fmla="*/ 1237450 w 282"/>
              <a:gd name="T9" fmla="*/ 895283 h 283"/>
              <a:gd name="T10" fmla="*/ 1294127 w 282"/>
              <a:gd name="T11" fmla="*/ 881147 h 283"/>
              <a:gd name="T12" fmla="*/ 1327189 w 282"/>
              <a:gd name="T13" fmla="*/ 834027 h 283"/>
              <a:gd name="T14" fmla="*/ 1322466 w 282"/>
              <a:gd name="T15" fmla="*/ 777482 h 283"/>
              <a:gd name="T16" fmla="*/ 1279958 w 282"/>
              <a:gd name="T17" fmla="*/ 739786 h 283"/>
              <a:gd name="T18" fmla="*/ 1105204 w 282"/>
              <a:gd name="T19" fmla="*/ 678530 h 283"/>
              <a:gd name="T20" fmla="*/ 1086311 w 282"/>
              <a:gd name="T21" fmla="*/ 532458 h 283"/>
              <a:gd name="T22" fmla="*/ 1232727 w 282"/>
              <a:gd name="T23" fmla="*/ 424081 h 283"/>
              <a:gd name="T24" fmla="*/ 1261066 w 282"/>
              <a:gd name="T25" fmla="*/ 372249 h 283"/>
              <a:gd name="T26" fmla="*/ 1251619 w 282"/>
              <a:gd name="T27" fmla="*/ 320417 h 283"/>
              <a:gd name="T28" fmla="*/ 1209112 w 282"/>
              <a:gd name="T29" fmla="*/ 282721 h 283"/>
              <a:gd name="T30" fmla="*/ 1152434 w 282"/>
              <a:gd name="T31" fmla="*/ 282721 h 283"/>
              <a:gd name="T32" fmla="*/ 987126 w 282"/>
              <a:gd name="T33" fmla="*/ 362825 h 283"/>
              <a:gd name="T34" fmla="*/ 864326 w 282"/>
              <a:gd name="T35" fmla="*/ 273297 h 283"/>
              <a:gd name="T36" fmla="*/ 897388 w 282"/>
              <a:gd name="T37" fmla="*/ 89528 h 283"/>
              <a:gd name="T38" fmla="*/ 883218 w 282"/>
              <a:gd name="T39" fmla="*/ 37696 h 283"/>
              <a:gd name="T40" fmla="*/ 835987 w 282"/>
              <a:gd name="T41" fmla="*/ 4712 h 283"/>
              <a:gd name="T42" fmla="*/ 779310 w 282"/>
              <a:gd name="T43" fmla="*/ 9424 h 283"/>
              <a:gd name="T44" fmla="*/ 741525 w 282"/>
              <a:gd name="T45" fmla="*/ 51832 h 283"/>
              <a:gd name="T46" fmla="*/ 675402 w 282"/>
              <a:gd name="T47" fmla="*/ 226177 h 283"/>
              <a:gd name="T48" fmla="*/ 528986 w 282"/>
              <a:gd name="T49" fmla="*/ 245025 h 283"/>
              <a:gd name="T50" fmla="*/ 420355 w 282"/>
              <a:gd name="T51" fmla="*/ 94240 h 283"/>
              <a:gd name="T52" fmla="*/ 373124 w 282"/>
              <a:gd name="T53" fmla="*/ 65968 h 283"/>
              <a:gd name="T54" fmla="*/ 316447 w 282"/>
              <a:gd name="T55" fmla="*/ 75392 h 283"/>
              <a:gd name="T56" fmla="*/ 283386 w 282"/>
              <a:gd name="T57" fmla="*/ 122512 h 283"/>
              <a:gd name="T58" fmla="*/ 283386 w 282"/>
              <a:gd name="T59" fmla="*/ 179057 h 283"/>
              <a:gd name="T60" fmla="*/ 363678 w 282"/>
              <a:gd name="T61" fmla="*/ 343977 h 283"/>
              <a:gd name="T62" fmla="*/ 273939 w 282"/>
              <a:gd name="T63" fmla="*/ 461777 h 283"/>
              <a:gd name="T64" fmla="*/ 89739 w 282"/>
              <a:gd name="T65" fmla="*/ 433505 h 283"/>
              <a:gd name="T66" fmla="*/ 37785 w 282"/>
              <a:gd name="T67" fmla="*/ 447641 h 283"/>
              <a:gd name="T68" fmla="*/ 4723 w 282"/>
              <a:gd name="T69" fmla="*/ 494761 h 283"/>
              <a:gd name="T70" fmla="*/ 9446 w 282"/>
              <a:gd name="T71" fmla="*/ 551306 h 283"/>
              <a:gd name="T72" fmla="*/ 51954 w 282"/>
              <a:gd name="T73" fmla="*/ 589002 h 283"/>
              <a:gd name="T74" fmla="*/ 226708 w 282"/>
              <a:gd name="T75" fmla="*/ 654970 h 283"/>
              <a:gd name="T76" fmla="*/ 245601 w 282"/>
              <a:gd name="T77" fmla="*/ 801042 h 283"/>
              <a:gd name="T78" fmla="*/ 94462 w 282"/>
              <a:gd name="T79" fmla="*/ 909419 h 283"/>
              <a:gd name="T80" fmla="*/ 66123 w 282"/>
              <a:gd name="T81" fmla="*/ 956539 h 283"/>
              <a:gd name="T82" fmla="*/ 75569 w 282"/>
              <a:gd name="T83" fmla="*/ 1013083 h 283"/>
              <a:gd name="T84" fmla="*/ 122800 w 282"/>
              <a:gd name="T85" fmla="*/ 1046067 h 283"/>
              <a:gd name="T86" fmla="*/ 174754 w 282"/>
              <a:gd name="T87" fmla="*/ 1046067 h 283"/>
              <a:gd name="T88" fmla="*/ 344786 w 282"/>
              <a:gd name="T89" fmla="*/ 965963 h 283"/>
              <a:gd name="T90" fmla="*/ 462863 w 282"/>
              <a:gd name="T91" fmla="*/ 1055491 h 283"/>
              <a:gd name="T92" fmla="*/ 434524 w 282"/>
              <a:gd name="T93" fmla="*/ 1239260 h 283"/>
              <a:gd name="T94" fmla="*/ 448694 w 282"/>
              <a:gd name="T95" fmla="*/ 1295804 h 283"/>
              <a:gd name="T96" fmla="*/ 495925 w 282"/>
              <a:gd name="T97" fmla="*/ 1324076 h 283"/>
              <a:gd name="T98" fmla="*/ 552602 w 282"/>
              <a:gd name="T99" fmla="*/ 1319364 h 283"/>
              <a:gd name="T100" fmla="*/ 590387 w 282"/>
              <a:gd name="T101" fmla="*/ 1276956 h 283"/>
              <a:gd name="T102" fmla="*/ 651787 w 282"/>
              <a:gd name="T103" fmla="*/ 1102611 h 283"/>
              <a:gd name="T104" fmla="*/ 798203 w 282"/>
              <a:gd name="T105" fmla="*/ 1083763 h 283"/>
              <a:gd name="T106" fmla="*/ 906834 w 282"/>
              <a:gd name="T107" fmla="*/ 1234548 h 283"/>
              <a:gd name="T108" fmla="*/ 958788 w 282"/>
              <a:gd name="T109" fmla="*/ 1262820 h 283"/>
              <a:gd name="T110" fmla="*/ 1010742 w 282"/>
              <a:gd name="T111" fmla="*/ 1253396 h 283"/>
              <a:gd name="T112" fmla="*/ 1048526 w 282"/>
              <a:gd name="T113" fmla="*/ 1210988 h 283"/>
              <a:gd name="T114" fmla="*/ 798203 w 282"/>
              <a:gd name="T115" fmla="*/ 890571 h 283"/>
              <a:gd name="T116" fmla="*/ 439248 w 282"/>
              <a:gd name="T117" fmla="*/ 801042 h 283"/>
              <a:gd name="T118" fmla="*/ 528986 w 282"/>
              <a:gd name="T119" fmla="*/ 438217 h 283"/>
              <a:gd name="T120" fmla="*/ 892664 w 282"/>
              <a:gd name="T121" fmla="*/ 532458 h 283"/>
              <a:gd name="T122" fmla="*/ 798203 w 282"/>
              <a:gd name="T123" fmla="*/ 890571 h 28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82"/>
              <a:gd name="T187" fmla="*/ 0 h 283"/>
              <a:gd name="T188" fmla="*/ 282 w 282"/>
              <a:gd name="T189" fmla="*/ 283 h 28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82" h="283">
                <a:moveTo>
                  <a:pt x="222" y="257"/>
                </a:moveTo>
                <a:cubicBezTo>
                  <a:pt x="223" y="253"/>
                  <a:pt x="223" y="249"/>
                  <a:pt x="221" y="245"/>
                </a:cubicBezTo>
                <a:cubicBezTo>
                  <a:pt x="220" y="241"/>
                  <a:pt x="212" y="225"/>
                  <a:pt x="205" y="209"/>
                </a:cubicBezTo>
                <a:cubicBezTo>
                  <a:pt x="213" y="202"/>
                  <a:pt x="219" y="193"/>
                  <a:pt x="224" y="184"/>
                </a:cubicBezTo>
                <a:cubicBezTo>
                  <a:pt x="241" y="187"/>
                  <a:pt x="258" y="189"/>
                  <a:pt x="262" y="190"/>
                </a:cubicBezTo>
                <a:cubicBezTo>
                  <a:pt x="267" y="191"/>
                  <a:pt x="271" y="190"/>
                  <a:pt x="274" y="187"/>
                </a:cubicBezTo>
                <a:cubicBezTo>
                  <a:pt x="277" y="185"/>
                  <a:pt x="280" y="181"/>
                  <a:pt x="281" y="177"/>
                </a:cubicBezTo>
                <a:cubicBezTo>
                  <a:pt x="282" y="173"/>
                  <a:pt x="281" y="169"/>
                  <a:pt x="280" y="165"/>
                </a:cubicBezTo>
                <a:cubicBezTo>
                  <a:pt x="278" y="162"/>
                  <a:pt x="275" y="159"/>
                  <a:pt x="271" y="157"/>
                </a:cubicBezTo>
                <a:cubicBezTo>
                  <a:pt x="267" y="156"/>
                  <a:pt x="251" y="150"/>
                  <a:pt x="234" y="144"/>
                </a:cubicBezTo>
                <a:cubicBezTo>
                  <a:pt x="234" y="133"/>
                  <a:pt x="233" y="123"/>
                  <a:pt x="230" y="113"/>
                </a:cubicBezTo>
                <a:cubicBezTo>
                  <a:pt x="244" y="102"/>
                  <a:pt x="258" y="92"/>
                  <a:pt x="261" y="90"/>
                </a:cubicBezTo>
                <a:cubicBezTo>
                  <a:pt x="265" y="87"/>
                  <a:pt x="267" y="83"/>
                  <a:pt x="267" y="79"/>
                </a:cubicBezTo>
                <a:cubicBezTo>
                  <a:pt x="268" y="75"/>
                  <a:pt x="267" y="71"/>
                  <a:pt x="265" y="68"/>
                </a:cubicBezTo>
                <a:cubicBezTo>
                  <a:pt x="263" y="64"/>
                  <a:pt x="260" y="61"/>
                  <a:pt x="256" y="60"/>
                </a:cubicBezTo>
                <a:cubicBezTo>
                  <a:pt x="252" y="59"/>
                  <a:pt x="248" y="59"/>
                  <a:pt x="244" y="60"/>
                </a:cubicBezTo>
                <a:cubicBezTo>
                  <a:pt x="240" y="62"/>
                  <a:pt x="225" y="69"/>
                  <a:pt x="209" y="77"/>
                </a:cubicBezTo>
                <a:cubicBezTo>
                  <a:pt x="201" y="69"/>
                  <a:pt x="193" y="63"/>
                  <a:pt x="183" y="58"/>
                </a:cubicBezTo>
                <a:cubicBezTo>
                  <a:pt x="186" y="40"/>
                  <a:pt x="189" y="23"/>
                  <a:pt x="190" y="19"/>
                </a:cubicBezTo>
                <a:cubicBezTo>
                  <a:pt x="190" y="15"/>
                  <a:pt x="189" y="11"/>
                  <a:pt x="187" y="8"/>
                </a:cubicBezTo>
                <a:cubicBezTo>
                  <a:pt x="184" y="4"/>
                  <a:pt x="181" y="2"/>
                  <a:pt x="177" y="1"/>
                </a:cubicBezTo>
                <a:cubicBezTo>
                  <a:pt x="173" y="0"/>
                  <a:pt x="169" y="0"/>
                  <a:pt x="165" y="2"/>
                </a:cubicBezTo>
                <a:cubicBezTo>
                  <a:pt x="161" y="4"/>
                  <a:pt x="158" y="7"/>
                  <a:pt x="157" y="11"/>
                </a:cubicBezTo>
                <a:cubicBezTo>
                  <a:pt x="155" y="15"/>
                  <a:pt x="150" y="31"/>
                  <a:pt x="143" y="48"/>
                </a:cubicBezTo>
                <a:cubicBezTo>
                  <a:pt x="133" y="48"/>
                  <a:pt x="123" y="49"/>
                  <a:pt x="112" y="52"/>
                </a:cubicBezTo>
                <a:cubicBezTo>
                  <a:pt x="102" y="38"/>
                  <a:pt x="92" y="24"/>
                  <a:pt x="89" y="20"/>
                </a:cubicBezTo>
                <a:cubicBezTo>
                  <a:pt x="87" y="17"/>
                  <a:pt x="83" y="15"/>
                  <a:pt x="79" y="14"/>
                </a:cubicBezTo>
                <a:cubicBezTo>
                  <a:pt x="75" y="14"/>
                  <a:pt x="71" y="14"/>
                  <a:pt x="67" y="16"/>
                </a:cubicBezTo>
                <a:cubicBezTo>
                  <a:pt x="64" y="19"/>
                  <a:pt x="61" y="22"/>
                  <a:pt x="60" y="26"/>
                </a:cubicBezTo>
                <a:cubicBezTo>
                  <a:pt x="58" y="30"/>
                  <a:pt x="58" y="34"/>
                  <a:pt x="60" y="38"/>
                </a:cubicBezTo>
                <a:cubicBezTo>
                  <a:pt x="62" y="41"/>
                  <a:pt x="69" y="57"/>
                  <a:pt x="77" y="73"/>
                </a:cubicBezTo>
                <a:cubicBezTo>
                  <a:pt x="69" y="81"/>
                  <a:pt x="63" y="89"/>
                  <a:pt x="58" y="98"/>
                </a:cubicBezTo>
                <a:cubicBezTo>
                  <a:pt x="40" y="96"/>
                  <a:pt x="23" y="93"/>
                  <a:pt x="19" y="92"/>
                </a:cubicBezTo>
                <a:cubicBezTo>
                  <a:pt x="15" y="92"/>
                  <a:pt x="11" y="93"/>
                  <a:pt x="8" y="95"/>
                </a:cubicBezTo>
                <a:cubicBezTo>
                  <a:pt x="4" y="97"/>
                  <a:pt x="2" y="101"/>
                  <a:pt x="1" y="105"/>
                </a:cubicBezTo>
                <a:cubicBezTo>
                  <a:pt x="0" y="109"/>
                  <a:pt x="0" y="113"/>
                  <a:pt x="2" y="117"/>
                </a:cubicBezTo>
                <a:cubicBezTo>
                  <a:pt x="4" y="121"/>
                  <a:pt x="7" y="124"/>
                  <a:pt x="11" y="125"/>
                </a:cubicBezTo>
                <a:cubicBezTo>
                  <a:pt x="15" y="127"/>
                  <a:pt x="31" y="132"/>
                  <a:pt x="48" y="139"/>
                </a:cubicBezTo>
                <a:cubicBezTo>
                  <a:pt x="47" y="149"/>
                  <a:pt x="49" y="159"/>
                  <a:pt x="52" y="170"/>
                </a:cubicBezTo>
                <a:cubicBezTo>
                  <a:pt x="37" y="180"/>
                  <a:pt x="24" y="190"/>
                  <a:pt x="20" y="193"/>
                </a:cubicBezTo>
                <a:cubicBezTo>
                  <a:pt x="17" y="195"/>
                  <a:pt x="15" y="199"/>
                  <a:pt x="14" y="203"/>
                </a:cubicBezTo>
                <a:cubicBezTo>
                  <a:pt x="13" y="207"/>
                  <a:pt x="14" y="211"/>
                  <a:pt x="16" y="215"/>
                </a:cubicBezTo>
                <a:cubicBezTo>
                  <a:pt x="18" y="219"/>
                  <a:pt x="22" y="221"/>
                  <a:pt x="26" y="222"/>
                </a:cubicBezTo>
                <a:cubicBezTo>
                  <a:pt x="29" y="224"/>
                  <a:pt x="34" y="224"/>
                  <a:pt x="37" y="222"/>
                </a:cubicBezTo>
                <a:cubicBezTo>
                  <a:pt x="41" y="220"/>
                  <a:pt x="57" y="213"/>
                  <a:pt x="73" y="205"/>
                </a:cubicBezTo>
                <a:cubicBezTo>
                  <a:pt x="80" y="213"/>
                  <a:pt x="89" y="219"/>
                  <a:pt x="98" y="224"/>
                </a:cubicBezTo>
                <a:cubicBezTo>
                  <a:pt x="95" y="242"/>
                  <a:pt x="93" y="259"/>
                  <a:pt x="92" y="263"/>
                </a:cubicBezTo>
                <a:cubicBezTo>
                  <a:pt x="91" y="267"/>
                  <a:pt x="93" y="271"/>
                  <a:pt x="95" y="275"/>
                </a:cubicBezTo>
                <a:cubicBezTo>
                  <a:pt x="97" y="278"/>
                  <a:pt x="101" y="280"/>
                  <a:pt x="105" y="281"/>
                </a:cubicBezTo>
                <a:cubicBezTo>
                  <a:pt x="109" y="283"/>
                  <a:pt x="113" y="282"/>
                  <a:pt x="117" y="280"/>
                </a:cubicBezTo>
                <a:cubicBezTo>
                  <a:pt x="120" y="278"/>
                  <a:pt x="123" y="275"/>
                  <a:pt x="125" y="271"/>
                </a:cubicBezTo>
                <a:cubicBezTo>
                  <a:pt x="126" y="268"/>
                  <a:pt x="132" y="251"/>
                  <a:pt x="138" y="234"/>
                </a:cubicBezTo>
                <a:cubicBezTo>
                  <a:pt x="148" y="235"/>
                  <a:pt x="159" y="233"/>
                  <a:pt x="169" y="230"/>
                </a:cubicBezTo>
                <a:cubicBezTo>
                  <a:pt x="180" y="245"/>
                  <a:pt x="190" y="259"/>
                  <a:pt x="192" y="262"/>
                </a:cubicBezTo>
                <a:cubicBezTo>
                  <a:pt x="195" y="265"/>
                  <a:pt x="199" y="267"/>
                  <a:pt x="203" y="268"/>
                </a:cubicBezTo>
                <a:cubicBezTo>
                  <a:pt x="206" y="269"/>
                  <a:pt x="211" y="268"/>
                  <a:pt x="214" y="266"/>
                </a:cubicBezTo>
                <a:cubicBezTo>
                  <a:pt x="218" y="264"/>
                  <a:pt x="221" y="260"/>
                  <a:pt x="222" y="257"/>
                </a:cubicBezTo>
                <a:close/>
                <a:moveTo>
                  <a:pt x="169" y="189"/>
                </a:moveTo>
                <a:cubicBezTo>
                  <a:pt x="143" y="205"/>
                  <a:pt x="108" y="196"/>
                  <a:pt x="93" y="170"/>
                </a:cubicBezTo>
                <a:cubicBezTo>
                  <a:pt x="77" y="143"/>
                  <a:pt x="86" y="109"/>
                  <a:pt x="112" y="93"/>
                </a:cubicBezTo>
                <a:cubicBezTo>
                  <a:pt x="139" y="78"/>
                  <a:pt x="173" y="86"/>
                  <a:pt x="189" y="113"/>
                </a:cubicBezTo>
                <a:cubicBezTo>
                  <a:pt x="204" y="139"/>
                  <a:pt x="195" y="174"/>
                  <a:pt x="169" y="189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4" name="Freeform 16"/>
          <p:cNvSpPr>
            <a:spLocks noEditPoints="1" noChangeArrowheads="1"/>
          </p:cNvSpPr>
          <p:nvPr/>
        </p:nvSpPr>
        <p:spPr bwMode="auto">
          <a:xfrm>
            <a:off x="1103313" y="1289050"/>
            <a:ext cx="503237" cy="503238"/>
          </a:xfrm>
          <a:custGeom>
            <a:avLst/>
            <a:gdLst>
              <a:gd name="T0" fmla="*/ 493831 w 107"/>
              <a:gd name="T1" fmla="*/ 244564 h 107"/>
              <a:gd name="T2" fmla="*/ 498534 w 107"/>
              <a:gd name="T3" fmla="*/ 206939 h 107"/>
              <a:gd name="T4" fmla="*/ 484424 w 107"/>
              <a:gd name="T5" fmla="*/ 174017 h 107"/>
              <a:gd name="T6" fmla="*/ 451502 w 107"/>
              <a:gd name="T7" fmla="*/ 164611 h 107"/>
              <a:gd name="T8" fmla="*/ 465612 w 107"/>
              <a:gd name="T9" fmla="*/ 122282 h 107"/>
              <a:gd name="T10" fmla="*/ 446799 w 107"/>
              <a:gd name="T11" fmla="*/ 94063 h 107"/>
              <a:gd name="T12" fmla="*/ 399768 w 107"/>
              <a:gd name="T13" fmla="*/ 89360 h 107"/>
              <a:gd name="T14" fmla="*/ 404471 w 107"/>
              <a:gd name="T15" fmla="*/ 56438 h 107"/>
              <a:gd name="T16" fmla="*/ 376252 w 107"/>
              <a:gd name="T17" fmla="*/ 32922 h 107"/>
              <a:gd name="T18" fmla="*/ 343330 w 107"/>
              <a:gd name="T19" fmla="*/ 23516 h 107"/>
              <a:gd name="T20" fmla="*/ 315111 w 107"/>
              <a:gd name="T21" fmla="*/ 42328 h 107"/>
              <a:gd name="T22" fmla="*/ 291595 w 107"/>
              <a:gd name="T23" fmla="*/ 4703 h 107"/>
              <a:gd name="T24" fmla="*/ 258673 w 107"/>
              <a:gd name="T25" fmla="*/ 0 h 107"/>
              <a:gd name="T26" fmla="*/ 225751 w 107"/>
              <a:gd name="T27" fmla="*/ 32922 h 107"/>
              <a:gd name="T28" fmla="*/ 202235 w 107"/>
              <a:gd name="T29" fmla="*/ 14109 h 107"/>
              <a:gd name="T30" fmla="*/ 164610 w 107"/>
              <a:gd name="T31" fmla="*/ 14109 h 107"/>
              <a:gd name="T32" fmla="*/ 136391 w 107"/>
              <a:gd name="T33" fmla="*/ 32922 h 107"/>
              <a:gd name="T34" fmla="*/ 131688 w 107"/>
              <a:gd name="T35" fmla="*/ 65844 h 107"/>
              <a:gd name="T36" fmla="*/ 89360 w 107"/>
              <a:gd name="T37" fmla="*/ 65844 h 107"/>
              <a:gd name="T38" fmla="*/ 65844 w 107"/>
              <a:gd name="T39" fmla="*/ 84657 h 107"/>
              <a:gd name="T40" fmla="*/ 70547 w 107"/>
              <a:gd name="T41" fmla="*/ 131688 h 107"/>
              <a:gd name="T42" fmla="*/ 37625 w 107"/>
              <a:gd name="T43" fmla="*/ 136392 h 107"/>
              <a:gd name="T44" fmla="*/ 14109 w 107"/>
              <a:gd name="T45" fmla="*/ 164611 h 107"/>
              <a:gd name="T46" fmla="*/ 14109 w 107"/>
              <a:gd name="T47" fmla="*/ 202236 h 107"/>
              <a:gd name="T48" fmla="*/ 32922 w 107"/>
              <a:gd name="T49" fmla="*/ 225752 h 107"/>
              <a:gd name="T50" fmla="*/ 4703 w 107"/>
              <a:gd name="T51" fmla="*/ 258674 h 107"/>
              <a:gd name="T52" fmla="*/ 4703 w 107"/>
              <a:gd name="T53" fmla="*/ 286893 h 107"/>
              <a:gd name="T54" fmla="*/ 42328 w 107"/>
              <a:gd name="T55" fmla="*/ 315112 h 107"/>
              <a:gd name="T56" fmla="*/ 23516 w 107"/>
              <a:gd name="T57" fmla="*/ 343331 h 107"/>
              <a:gd name="T58" fmla="*/ 32922 w 107"/>
              <a:gd name="T59" fmla="*/ 376253 h 107"/>
              <a:gd name="T60" fmla="*/ 61141 w 107"/>
              <a:gd name="T61" fmla="*/ 399769 h 107"/>
              <a:gd name="T62" fmla="*/ 94063 w 107"/>
              <a:gd name="T63" fmla="*/ 399769 h 107"/>
              <a:gd name="T64" fmla="*/ 94063 w 107"/>
              <a:gd name="T65" fmla="*/ 446800 h 107"/>
              <a:gd name="T66" fmla="*/ 122282 w 107"/>
              <a:gd name="T67" fmla="*/ 465613 h 107"/>
              <a:gd name="T68" fmla="*/ 169313 w 107"/>
              <a:gd name="T69" fmla="*/ 451503 h 107"/>
              <a:gd name="T70" fmla="*/ 178720 w 107"/>
              <a:gd name="T71" fmla="*/ 484425 h 107"/>
              <a:gd name="T72" fmla="*/ 206939 w 107"/>
              <a:gd name="T73" fmla="*/ 498535 h 107"/>
              <a:gd name="T74" fmla="*/ 244564 w 107"/>
              <a:gd name="T75" fmla="*/ 493832 h 107"/>
              <a:gd name="T76" fmla="*/ 263376 w 107"/>
              <a:gd name="T77" fmla="*/ 470316 h 107"/>
              <a:gd name="T78" fmla="*/ 301002 w 107"/>
              <a:gd name="T79" fmla="*/ 498535 h 107"/>
              <a:gd name="T80" fmla="*/ 333924 w 107"/>
              <a:gd name="T81" fmla="*/ 489129 h 107"/>
              <a:gd name="T82" fmla="*/ 352736 w 107"/>
              <a:gd name="T83" fmla="*/ 446800 h 107"/>
              <a:gd name="T84" fmla="*/ 380955 w 107"/>
              <a:gd name="T85" fmla="*/ 456206 h 107"/>
              <a:gd name="T86" fmla="*/ 413877 w 107"/>
              <a:gd name="T87" fmla="*/ 442097 h 107"/>
              <a:gd name="T88" fmla="*/ 432690 w 107"/>
              <a:gd name="T89" fmla="*/ 413878 h 107"/>
              <a:gd name="T90" fmla="*/ 427987 w 107"/>
              <a:gd name="T91" fmla="*/ 385659 h 107"/>
              <a:gd name="T92" fmla="*/ 470315 w 107"/>
              <a:gd name="T93" fmla="*/ 371550 h 107"/>
              <a:gd name="T94" fmla="*/ 484424 w 107"/>
              <a:gd name="T95" fmla="*/ 343331 h 107"/>
              <a:gd name="T96" fmla="*/ 465612 w 107"/>
              <a:gd name="T97" fmla="*/ 301002 h 107"/>
              <a:gd name="T98" fmla="*/ 493831 w 107"/>
              <a:gd name="T99" fmla="*/ 286893 h 107"/>
              <a:gd name="T100" fmla="*/ 249267 w 107"/>
              <a:gd name="T101" fmla="*/ 451503 h 107"/>
              <a:gd name="T102" fmla="*/ 183423 w 107"/>
              <a:gd name="T103" fmla="*/ 437394 h 107"/>
              <a:gd name="T104" fmla="*/ 126985 w 107"/>
              <a:gd name="T105" fmla="*/ 404472 h 107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07"/>
              <a:gd name="T160" fmla="*/ 0 h 107"/>
              <a:gd name="T161" fmla="*/ 107 w 107"/>
              <a:gd name="T162" fmla="*/ 107 h 107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07" h="107">
                <a:moveTo>
                  <a:pt x="105" y="55"/>
                </a:moveTo>
                <a:cubicBezTo>
                  <a:pt x="106" y="55"/>
                  <a:pt x="106" y="55"/>
                  <a:pt x="107" y="55"/>
                </a:cubicBezTo>
                <a:cubicBezTo>
                  <a:pt x="107" y="54"/>
                  <a:pt x="107" y="54"/>
                  <a:pt x="107" y="53"/>
                </a:cubicBezTo>
                <a:cubicBezTo>
                  <a:pt x="107" y="53"/>
                  <a:pt x="107" y="52"/>
                  <a:pt x="107" y="52"/>
                </a:cubicBezTo>
                <a:cubicBezTo>
                  <a:pt x="106" y="52"/>
                  <a:pt x="106" y="52"/>
                  <a:pt x="105" y="52"/>
                </a:cubicBezTo>
                <a:cubicBezTo>
                  <a:pt x="105" y="51"/>
                  <a:pt x="102" y="51"/>
                  <a:pt x="100" y="51"/>
                </a:cubicBezTo>
                <a:cubicBezTo>
                  <a:pt x="100" y="50"/>
                  <a:pt x="100" y="49"/>
                  <a:pt x="100" y="48"/>
                </a:cubicBezTo>
                <a:cubicBezTo>
                  <a:pt x="102" y="47"/>
                  <a:pt x="105" y="46"/>
                  <a:pt x="105" y="46"/>
                </a:cubicBezTo>
                <a:cubicBezTo>
                  <a:pt x="105" y="46"/>
                  <a:pt x="106" y="46"/>
                  <a:pt x="106" y="45"/>
                </a:cubicBezTo>
                <a:cubicBezTo>
                  <a:pt x="106" y="45"/>
                  <a:pt x="106" y="44"/>
                  <a:pt x="106" y="44"/>
                </a:cubicBezTo>
                <a:cubicBezTo>
                  <a:pt x="106" y="44"/>
                  <a:pt x="106" y="43"/>
                  <a:pt x="106" y="43"/>
                </a:cubicBezTo>
                <a:cubicBezTo>
                  <a:pt x="105" y="43"/>
                  <a:pt x="105" y="42"/>
                  <a:pt x="104" y="43"/>
                </a:cubicBezTo>
                <a:cubicBezTo>
                  <a:pt x="104" y="43"/>
                  <a:pt x="101" y="43"/>
                  <a:pt x="99" y="43"/>
                </a:cubicBezTo>
                <a:cubicBezTo>
                  <a:pt x="99" y="42"/>
                  <a:pt x="98" y="41"/>
                  <a:pt x="98" y="40"/>
                </a:cubicBezTo>
                <a:cubicBezTo>
                  <a:pt x="100" y="39"/>
                  <a:pt x="103" y="38"/>
                  <a:pt x="103" y="37"/>
                </a:cubicBezTo>
                <a:cubicBezTo>
                  <a:pt x="103" y="37"/>
                  <a:pt x="104" y="37"/>
                  <a:pt x="104" y="36"/>
                </a:cubicBezTo>
                <a:cubicBezTo>
                  <a:pt x="104" y="36"/>
                  <a:pt x="104" y="35"/>
                  <a:pt x="104" y="35"/>
                </a:cubicBezTo>
                <a:cubicBezTo>
                  <a:pt x="104" y="35"/>
                  <a:pt x="103" y="34"/>
                  <a:pt x="103" y="34"/>
                </a:cubicBezTo>
                <a:cubicBezTo>
                  <a:pt x="103" y="34"/>
                  <a:pt x="102" y="34"/>
                  <a:pt x="102" y="34"/>
                </a:cubicBezTo>
                <a:cubicBezTo>
                  <a:pt x="101" y="34"/>
                  <a:pt x="99" y="35"/>
                  <a:pt x="96" y="35"/>
                </a:cubicBezTo>
                <a:cubicBezTo>
                  <a:pt x="96" y="34"/>
                  <a:pt x="96" y="33"/>
                  <a:pt x="95" y="32"/>
                </a:cubicBezTo>
                <a:cubicBezTo>
                  <a:pt x="97" y="31"/>
                  <a:pt x="99" y="29"/>
                  <a:pt x="99" y="29"/>
                </a:cubicBezTo>
                <a:cubicBezTo>
                  <a:pt x="100" y="29"/>
                  <a:pt x="100" y="28"/>
                  <a:pt x="100" y="28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100" y="26"/>
                  <a:pt x="99" y="26"/>
                  <a:pt x="99" y="26"/>
                </a:cubicBezTo>
                <a:cubicBezTo>
                  <a:pt x="99" y="26"/>
                  <a:pt x="98" y="26"/>
                  <a:pt x="98" y="26"/>
                </a:cubicBezTo>
                <a:cubicBezTo>
                  <a:pt x="97" y="26"/>
                  <a:pt x="95" y="27"/>
                  <a:pt x="93" y="28"/>
                </a:cubicBezTo>
                <a:cubicBezTo>
                  <a:pt x="92" y="27"/>
                  <a:pt x="91" y="26"/>
                  <a:pt x="91" y="25"/>
                </a:cubicBezTo>
                <a:cubicBezTo>
                  <a:pt x="92" y="24"/>
                  <a:pt x="94" y="22"/>
                  <a:pt x="95" y="21"/>
                </a:cubicBezTo>
                <a:cubicBezTo>
                  <a:pt x="95" y="21"/>
                  <a:pt x="95" y="21"/>
                  <a:pt x="95" y="20"/>
                </a:cubicBezTo>
                <a:cubicBezTo>
                  <a:pt x="95" y="20"/>
                  <a:pt x="95" y="19"/>
                  <a:pt x="95" y="19"/>
                </a:cubicBezTo>
                <a:cubicBezTo>
                  <a:pt x="94" y="19"/>
                  <a:pt x="94" y="18"/>
                  <a:pt x="93" y="18"/>
                </a:cubicBezTo>
                <a:cubicBezTo>
                  <a:pt x="93" y="18"/>
                  <a:pt x="93" y="18"/>
                  <a:pt x="92" y="19"/>
                </a:cubicBezTo>
                <a:cubicBezTo>
                  <a:pt x="92" y="19"/>
                  <a:pt x="90" y="20"/>
                  <a:pt x="88" y="22"/>
                </a:cubicBezTo>
                <a:cubicBezTo>
                  <a:pt x="87" y="21"/>
                  <a:pt x="86" y="20"/>
                  <a:pt x="85" y="19"/>
                </a:cubicBezTo>
                <a:cubicBezTo>
                  <a:pt x="87" y="17"/>
                  <a:pt x="88" y="15"/>
                  <a:pt x="88" y="15"/>
                </a:cubicBezTo>
                <a:cubicBezTo>
                  <a:pt x="89" y="14"/>
                  <a:pt x="89" y="14"/>
                  <a:pt x="89" y="14"/>
                </a:cubicBezTo>
                <a:cubicBezTo>
                  <a:pt x="89" y="13"/>
                  <a:pt x="88" y="13"/>
                  <a:pt x="88" y="12"/>
                </a:cubicBezTo>
                <a:cubicBezTo>
                  <a:pt x="88" y="12"/>
                  <a:pt x="87" y="12"/>
                  <a:pt x="87" y="12"/>
                </a:cubicBezTo>
                <a:cubicBezTo>
                  <a:pt x="86" y="12"/>
                  <a:pt x="86" y="12"/>
                  <a:pt x="86" y="12"/>
                </a:cubicBezTo>
                <a:cubicBezTo>
                  <a:pt x="85" y="13"/>
                  <a:pt x="83" y="15"/>
                  <a:pt x="82" y="16"/>
                </a:cubicBezTo>
                <a:cubicBezTo>
                  <a:pt x="81" y="16"/>
                  <a:pt x="80" y="15"/>
                  <a:pt x="79" y="14"/>
                </a:cubicBezTo>
                <a:cubicBezTo>
                  <a:pt x="80" y="12"/>
                  <a:pt x="81" y="10"/>
                  <a:pt x="81" y="9"/>
                </a:cubicBezTo>
                <a:cubicBezTo>
                  <a:pt x="81" y="9"/>
                  <a:pt x="81" y="8"/>
                  <a:pt x="81" y="8"/>
                </a:cubicBezTo>
                <a:cubicBezTo>
                  <a:pt x="81" y="8"/>
                  <a:pt x="81" y="7"/>
                  <a:pt x="80" y="7"/>
                </a:cubicBezTo>
                <a:cubicBezTo>
                  <a:pt x="80" y="7"/>
                  <a:pt x="80" y="7"/>
                  <a:pt x="79" y="7"/>
                </a:cubicBezTo>
                <a:cubicBezTo>
                  <a:pt x="79" y="7"/>
                  <a:pt x="78" y="7"/>
                  <a:pt x="78" y="7"/>
                </a:cubicBezTo>
                <a:cubicBezTo>
                  <a:pt x="78" y="8"/>
                  <a:pt x="76" y="10"/>
                  <a:pt x="75" y="12"/>
                </a:cubicBezTo>
                <a:cubicBezTo>
                  <a:pt x="74" y="11"/>
                  <a:pt x="73" y="11"/>
                  <a:pt x="72" y="10"/>
                </a:cubicBezTo>
                <a:cubicBezTo>
                  <a:pt x="72" y="8"/>
                  <a:pt x="73" y="6"/>
                  <a:pt x="73" y="5"/>
                </a:cubicBezTo>
                <a:cubicBezTo>
                  <a:pt x="73" y="5"/>
                  <a:pt x="73" y="4"/>
                  <a:pt x="73" y="4"/>
                </a:cubicBezTo>
                <a:cubicBezTo>
                  <a:pt x="73" y="3"/>
                  <a:pt x="72" y="3"/>
                  <a:pt x="72" y="3"/>
                </a:cubicBezTo>
                <a:cubicBezTo>
                  <a:pt x="71" y="3"/>
                  <a:pt x="71" y="3"/>
                  <a:pt x="71" y="3"/>
                </a:cubicBezTo>
                <a:cubicBezTo>
                  <a:pt x="70" y="3"/>
                  <a:pt x="70" y="3"/>
                  <a:pt x="70" y="4"/>
                </a:cubicBezTo>
                <a:cubicBezTo>
                  <a:pt x="69" y="4"/>
                  <a:pt x="68" y="7"/>
                  <a:pt x="67" y="9"/>
                </a:cubicBezTo>
                <a:cubicBezTo>
                  <a:pt x="66" y="8"/>
                  <a:pt x="65" y="8"/>
                  <a:pt x="64" y="8"/>
                </a:cubicBezTo>
                <a:cubicBezTo>
                  <a:pt x="64" y="6"/>
                  <a:pt x="64" y="3"/>
                  <a:pt x="64" y="3"/>
                </a:cubicBezTo>
                <a:cubicBezTo>
                  <a:pt x="64" y="2"/>
                  <a:pt x="64" y="2"/>
                  <a:pt x="64" y="1"/>
                </a:cubicBezTo>
                <a:cubicBezTo>
                  <a:pt x="64" y="1"/>
                  <a:pt x="63" y="1"/>
                  <a:pt x="63" y="1"/>
                </a:cubicBezTo>
                <a:cubicBezTo>
                  <a:pt x="62" y="0"/>
                  <a:pt x="62" y="1"/>
                  <a:pt x="62" y="1"/>
                </a:cubicBezTo>
                <a:cubicBezTo>
                  <a:pt x="61" y="1"/>
                  <a:pt x="61" y="1"/>
                  <a:pt x="61" y="2"/>
                </a:cubicBezTo>
                <a:cubicBezTo>
                  <a:pt x="61" y="2"/>
                  <a:pt x="60" y="5"/>
                  <a:pt x="59" y="7"/>
                </a:cubicBezTo>
                <a:cubicBezTo>
                  <a:pt x="58" y="7"/>
                  <a:pt x="57" y="7"/>
                  <a:pt x="56" y="7"/>
                </a:cubicBezTo>
                <a:cubicBezTo>
                  <a:pt x="56" y="4"/>
                  <a:pt x="56" y="2"/>
                  <a:pt x="55" y="1"/>
                </a:cubicBezTo>
                <a:cubicBezTo>
                  <a:pt x="55" y="1"/>
                  <a:pt x="55" y="0"/>
                  <a:pt x="55" y="0"/>
                </a:cubicBezTo>
                <a:cubicBezTo>
                  <a:pt x="55" y="0"/>
                  <a:pt x="54" y="0"/>
                  <a:pt x="54" y="0"/>
                </a:cubicBezTo>
                <a:cubicBezTo>
                  <a:pt x="53" y="0"/>
                  <a:pt x="53" y="0"/>
                  <a:pt x="52" y="0"/>
                </a:cubicBezTo>
                <a:cubicBezTo>
                  <a:pt x="52" y="1"/>
                  <a:pt x="52" y="1"/>
                  <a:pt x="52" y="1"/>
                </a:cubicBezTo>
                <a:cubicBezTo>
                  <a:pt x="52" y="2"/>
                  <a:pt x="51" y="4"/>
                  <a:pt x="51" y="7"/>
                </a:cubicBezTo>
                <a:cubicBezTo>
                  <a:pt x="50" y="7"/>
                  <a:pt x="49" y="7"/>
                  <a:pt x="48" y="7"/>
                </a:cubicBezTo>
                <a:cubicBezTo>
                  <a:pt x="47" y="5"/>
                  <a:pt x="47" y="2"/>
                  <a:pt x="46" y="2"/>
                </a:cubicBezTo>
                <a:cubicBezTo>
                  <a:pt x="46" y="1"/>
                  <a:pt x="46" y="1"/>
                  <a:pt x="46" y="1"/>
                </a:cubicBezTo>
                <a:cubicBezTo>
                  <a:pt x="45" y="1"/>
                  <a:pt x="45" y="0"/>
                  <a:pt x="44" y="1"/>
                </a:cubicBezTo>
                <a:cubicBezTo>
                  <a:pt x="44" y="1"/>
                  <a:pt x="43" y="1"/>
                  <a:pt x="43" y="1"/>
                </a:cubicBezTo>
                <a:cubicBezTo>
                  <a:pt x="43" y="2"/>
                  <a:pt x="43" y="2"/>
                  <a:pt x="43" y="3"/>
                </a:cubicBezTo>
                <a:cubicBezTo>
                  <a:pt x="43" y="3"/>
                  <a:pt x="43" y="6"/>
                  <a:pt x="43" y="8"/>
                </a:cubicBezTo>
                <a:cubicBezTo>
                  <a:pt x="42" y="8"/>
                  <a:pt x="41" y="8"/>
                  <a:pt x="40" y="9"/>
                </a:cubicBezTo>
                <a:cubicBezTo>
                  <a:pt x="39" y="7"/>
                  <a:pt x="38" y="4"/>
                  <a:pt x="38" y="4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5" y="3"/>
                </a:cubicBezTo>
                <a:cubicBezTo>
                  <a:pt x="35" y="3"/>
                  <a:pt x="35" y="3"/>
                  <a:pt x="34" y="4"/>
                </a:cubicBezTo>
                <a:cubicBezTo>
                  <a:pt x="34" y="4"/>
                  <a:pt x="34" y="5"/>
                  <a:pt x="34" y="5"/>
                </a:cubicBezTo>
                <a:cubicBezTo>
                  <a:pt x="34" y="6"/>
                  <a:pt x="35" y="8"/>
                  <a:pt x="36" y="10"/>
                </a:cubicBezTo>
                <a:cubicBezTo>
                  <a:pt x="35" y="11"/>
                  <a:pt x="33" y="11"/>
                  <a:pt x="32" y="12"/>
                </a:cubicBezTo>
                <a:cubicBezTo>
                  <a:pt x="31" y="10"/>
                  <a:pt x="30" y="8"/>
                  <a:pt x="29" y="7"/>
                </a:cubicBezTo>
                <a:cubicBezTo>
                  <a:pt x="29" y="7"/>
                  <a:pt x="29" y="7"/>
                  <a:pt x="28" y="7"/>
                </a:cubicBezTo>
                <a:cubicBezTo>
                  <a:pt x="28" y="7"/>
                  <a:pt x="27" y="7"/>
                  <a:pt x="27" y="7"/>
                </a:cubicBezTo>
                <a:cubicBezTo>
                  <a:pt x="27" y="7"/>
                  <a:pt x="26" y="8"/>
                  <a:pt x="26" y="8"/>
                </a:cubicBezTo>
                <a:cubicBezTo>
                  <a:pt x="26" y="8"/>
                  <a:pt x="26" y="9"/>
                  <a:pt x="26" y="9"/>
                </a:cubicBezTo>
                <a:cubicBezTo>
                  <a:pt x="26" y="10"/>
                  <a:pt x="27" y="12"/>
                  <a:pt x="28" y="14"/>
                </a:cubicBezTo>
                <a:cubicBezTo>
                  <a:pt x="27" y="15"/>
                  <a:pt x="27" y="16"/>
                  <a:pt x="26" y="16"/>
                </a:cubicBezTo>
                <a:cubicBezTo>
                  <a:pt x="24" y="15"/>
                  <a:pt x="22" y="13"/>
                  <a:pt x="22" y="12"/>
                </a:cubicBezTo>
                <a:cubicBezTo>
                  <a:pt x="21" y="12"/>
                  <a:pt x="21" y="12"/>
                  <a:pt x="20" y="12"/>
                </a:cubicBezTo>
                <a:cubicBezTo>
                  <a:pt x="20" y="12"/>
                  <a:pt x="20" y="12"/>
                  <a:pt x="19" y="12"/>
                </a:cubicBezTo>
                <a:cubicBezTo>
                  <a:pt x="19" y="13"/>
                  <a:pt x="19" y="13"/>
                  <a:pt x="19" y="14"/>
                </a:cubicBezTo>
                <a:cubicBezTo>
                  <a:pt x="19" y="14"/>
                  <a:pt x="19" y="14"/>
                  <a:pt x="19" y="15"/>
                </a:cubicBezTo>
                <a:cubicBezTo>
                  <a:pt x="19" y="15"/>
                  <a:pt x="21" y="17"/>
                  <a:pt x="22" y="19"/>
                </a:cubicBezTo>
                <a:cubicBezTo>
                  <a:pt x="21" y="20"/>
                  <a:pt x="20" y="21"/>
                  <a:pt x="20" y="22"/>
                </a:cubicBezTo>
                <a:cubicBezTo>
                  <a:pt x="18" y="20"/>
                  <a:pt x="16" y="19"/>
                  <a:pt x="15" y="19"/>
                </a:cubicBezTo>
                <a:cubicBezTo>
                  <a:pt x="15" y="18"/>
                  <a:pt x="14" y="18"/>
                  <a:pt x="14" y="18"/>
                </a:cubicBezTo>
                <a:cubicBezTo>
                  <a:pt x="13" y="18"/>
                  <a:pt x="13" y="19"/>
                  <a:pt x="13" y="19"/>
                </a:cubicBezTo>
                <a:cubicBezTo>
                  <a:pt x="12" y="19"/>
                  <a:pt x="12" y="20"/>
                  <a:pt x="12" y="20"/>
                </a:cubicBezTo>
                <a:cubicBezTo>
                  <a:pt x="12" y="21"/>
                  <a:pt x="12" y="21"/>
                  <a:pt x="13" y="21"/>
                </a:cubicBezTo>
                <a:cubicBezTo>
                  <a:pt x="13" y="22"/>
                  <a:pt x="15" y="24"/>
                  <a:pt x="17" y="25"/>
                </a:cubicBezTo>
                <a:cubicBezTo>
                  <a:pt x="16" y="26"/>
                  <a:pt x="15" y="27"/>
                  <a:pt x="15" y="28"/>
                </a:cubicBezTo>
                <a:cubicBezTo>
                  <a:pt x="12" y="27"/>
                  <a:pt x="10" y="26"/>
                  <a:pt x="10" y="26"/>
                </a:cubicBezTo>
                <a:cubicBezTo>
                  <a:pt x="9" y="26"/>
                  <a:pt x="9" y="26"/>
                  <a:pt x="8" y="26"/>
                </a:cubicBezTo>
                <a:cubicBezTo>
                  <a:pt x="8" y="26"/>
                  <a:pt x="8" y="26"/>
                  <a:pt x="7" y="27"/>
                </a:cubicBezTo>
                <a:cubicBezTo>
                  <a:pt x="7" y="27"/>
                  <a:pt x="7" y="27"/>
                  <a:pt x="7" y="28"/>
                </a:cubicBezTo>
                <a:cubicBezTo>
                  <a:pt x="7" y="28"/>
                  <a:pt x="7" y="29"/>
                  <a:pt x="8" y="29"/>
                </a:cubicBezTo>
                <a:cubicBezTo>
                  <a:pt x="8" y="29"/>
                  <a:pt x="10" y="31"/>
                  <a:pt x="12" y="32"/>
                </a:cubicBezTo>
                <a:cubicBezTo>
                  <a:pt x="12" y="33"/>
                  <a:pt x="11" y="34"/>
                  <a:pt x="11" y="35"/>
                </a:cubicBezTo>
                <a:cubicBezTo>
                  <a:pt x="9" y="35"/>
                  <a:pt x="6" y="34"/>
                  <a:pt x="5" y="34"/>
                </a:cubicBezTo>
                <a:cubicBezTo>
                  <a:pt x="5" y="34"/>
                  <a:pt x="5" y="34"/>
                  <a:pt x="4" y="34"/>
                </a:cubicBezTo>
                <a:cubicBezTo>
                  <a:pt x="4" y="34"/>
                  <a:pt x="4" y="35"/>
                  <a:pt x="3" y="35"/>
                </a:cubicBezTo>
                <a:cubicBezTo>
                  <a:pt x="3" y="35"/>
                  <a:pt x="3" y="36"/>
                  <a:pt x="3" y="36"/>
                </a:cubicBezTo>
                <a:cubicBezTo>
                  <a:pt x="4" y="37"/>
                  <a:pt x="4" y="37"/>
                  <a:pt x="4" y="37"/>
                </a:cubicBezTo>
                <a:cubicBezTo>
                  <a:pt x="5" y="38"/>
                  <a:pt x="7" y="39"/>
                  <a:pt x="9" y="40"/>
                </a:cubicBezTo>
                <a:cubicBezTo>
                  <a:pt x="9" y="41"/>
                  <a:pt x="9" y="42"/>
                  <a:pt x="8" y="43"/>
                </a:cubicBezTo>
                <a:cubicBezTo>
                  <a:pt x="6" y="43"/>
                  <a:pt x="3" y="43"/>
                  <a:pt x="3" y="43"/>
                </a:cubicBezTo>
                <a:cubicBezTo>
                  <a:pt x="2" y="42"/>
                  <a:pt x="2" y="43"/>
                  <a:pt x="2" y="43"/>
                </a:cubicBezTo>
                <a:cubicBezTo>
                  <a:pt x="1" y="43"/>
                  <a:pt x="1" y="44"/>
                  <a:pt x="1" y="44"/>
                </a:cubicBezTo>
                <a:cubicBezTo>
                  <a:pt x="1" y="44"/>
                  <a:pt x="1" y="45"/>
                  <a:pt x="1" y="45"/>
                </a:cubicBezTo>
                <a:cubicBezTo>
                  <a:pt x="1" y="46"/>
                  <a:pt x="2" y="46"/>
                  <a:pt x="2" y="46"/>
                </a:cubicBezTo>
                <a:cubicBezTo>
                  <a:pt x="3" y="46"/>
                  <a:pt x="5" y="47"/>
                  <a:pt x="7" y="48"/>
                </a:cubicBezTo>
                <a:cubicBezTo>
                  <a:pt x="7" y="49"/>
                  <a:pt x="7" y="50"/>
                  <a:pt x="7" y="51"/>
                </a:cubicBezTo>
                <a:cubicBezTo>
                  <a:pt x="5" y="51"/>
                  <a:pt x="2" y="51"/>
                  <a:pt x="2" y="52"/>
                </a:cubicBezTo>
                <a:cubicBezTo>
                  <a:pt x="1" y="52"/>
                  <a:pt x="1" y="52"/>
                  <a:pt x="1" y="52"/>
                </a:cubicBezTo>
                <a:cubicBezTo>
                  <a:pt x="0" y="52"/>
                  <a:pt x="0" y="53"/>
                  <a:pt x="0" y="53"/>
                </a:cubicBezTo>
                <a:cubicBezTo>
                  <a:pt x="0" y="54"/>
                  <a:pt x="0" y="54"/>
                  <a:pt x="1" y="55"/>
                </a:cubicBezTo>
                <a:cubicBezTo>
                  <a:pt x="1" y="55"/>
                  <a:pt x="1" y="55"/>
                  <a:pt x="2" y="55"/>
                </a:cubicBezTo>
                <a:cubicBezTo>
                  <a:pt x="2" y="55"/>
                  <a:pt x="5" y="55"/>
                  <a:pt x="7" y="56"/>
                </a:cubicBezTo>
                <a:cubicBezTo>
                  <a:pt x="7" y="57"/>
                  <a:pt x="7" y="58"/>
                  <a:pt x="7" y="59"/>
                </a:cubicBezTo>
                <a:cubicBezTo>
                  <a:pt x="5" y="60"/>
                  <a:pt x="3" y="60"/>
                  <a:pt x="2" y="61"/>
                </a:cubicBezTo>
                <a:cubicBezTo>
                  <a:pt x="2" y="61"/>
                  <a:pt x="1" y="61"/>
                  <a:pt x="1" y="61"/>
                </a:cubicBezTo>
                <a:cubicBezTo>
                  <a:pt x="1" y="62"/>
                  <a:pt x="1" y="62"/>
                  <a:pt x="1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2" y="64"/>
                  <a:pt x="3" y="64"/>
                </a:cubicBezTo>
                <a:cubicBezTo>
                  <a:pt x="3" y="64"/>
                  <a:pt x="6" y="64"/>
                  <a:pt x="8" y="64"/>
                </a:cubicBezTo>
                <a:cubicBezTo>
                  <a:pt x="9" y="65"/>
                  <a:pt x="9" y="66"/>
                  <a:pt x="9" y="67"/>
                </a:cubicBezTo>
                <a:cubicBezTo>
                  <a:pt x="7" y="68"/>
                  <a:pt x="5" y="69"/>
                  <a:pt x="4" y="69"/>
                </a:cubicBezTo>
                <a:cubicBezTo>
                  <a:pt x="4" y="70"/>
                  <a:pt x="4" y="70"/>
                  <a:pt x="3" y="70"/>
                </a:cubicBezTo>
                <a:cubicBezTo>
                  <a:pt x="3" y="71"/>
                  <a:pt x="3" y="71"/>
                  <a:pt x="3" y="72"/>
                </a:cubicBezTo>
                <a:cubicBezTo>
                  <a:pt x="4" y="72"/>
                  <a:pt x="4" y="72"/>
                  <a:pt x="4" y="73"/>
                </a:cubicBezTo>
                <a:cubicBezTo>
                  <a:pt x="5" y="73"/>
                  <a:pt x="5" y="73"/>
                  <a:pt x="5" y="73"/>
                </a:cubicBezTo>
                <a:cubicBezTo>
                  <a:pt x="6" y="73"/>
                  <a:pt x="9" y="72"/>
                  <a:pt x="11" y="71"/>
                </a:cubicBezTo>
                <a:cubicBezTo>
                  <a:pt x="11" y="73"/>
                  <a:pt x="12" y="74"/>
                  <a:pt x="12" y="75"/>
                </a:cubicBezTo>
                <a:cubicBezTo>
                  <a:pt x="10" y="76"/>
                  <a:pt x="8" y="77"/>
                  <a:pt x="8" y="78"/>
                </a:cubicBezTo>
                <a:cubicBezTo>
                  <a:pt x="7" y="78"/>
                  <a:pt x="7" y="78"/>
                  <a:pt x="7" y="79"/>
                </a:cubicBezTo>
                <a:cubicBezTo>
                  <a:pt x="7" y="79"/>
                  <a:pt x="7" y="80"/>
                  <a:pt x="7" y="80"/>
                </a:cubicBezTo>
                <a:cubicBezTo>
                  <a:pt x="8" y="81"/>
                  <a:pt x="8" y="81"/>
                  <a:pt x="8" y="81"/>
                </a:cubicBezTo>
                <a:cubicBezTo>
                  <a:pt x="9" y="81"/>
                  <a:pt x="9" y="81"/>
                  <a:pt x="10" y="81"/>
                </a:cubicBezTo>
                <a:cubicBezTo>
                  <a:pt x="10" y="81"/>
                  <a:pt x="12" y="80"/>
                  <a:pt x="15" y="79"/>
                </a:cubicBezTo>
                <a:cubicBezTo>
                  <a:pt x="15" y="80"/>
                  <a:pt x="16" y="81"/>
                  <a:pt x="17" y="82"/>
                </a:cubicBezTo>
                <a:cubicBezTo>
                  <a:pt x="15" y="83"/>
                  <a:pt x="13" y="85"/>
                  <a:pt x="13" y="85"/>
                </a:cubicBezTo>
                <a:cubicBezTo>
                  <a:pt x="12" y="86"/>
                  <a:pt x="12" y="86"/>
                  <a:pt x="12" y="87"/>
                </a:cubicBezTo>
                <a:cubicBezTo>
                  <a:pt x="12" y="87"/>
                  <a:pt x="12" y="87"/>
                  <a:pt x="13" y="88"/>
                </a:cubicBezTo>
                <a:cubicBezTo>
                  <a:pt x="13" y="88"/>
                  <a:pt x="13" y="88"/>
                  <a:pt x="14" y="88"/>
                </a:cubicBezTo>
                <a:cubicBezTo>
                  <a:pt x="14" y="88"/>
                  <a:pt x="15" y="88"/>
                  <a:pt x="15" y="88"/>
                </a:cubicBezTo>
                <a:cubicBezTo>
                  <a:pt x="16" y="88"/>
                  <a:pt x="18" y="86"/>
                  <a:pt x="20" y="85"/>
                </a:cubicBezTo>
                <a:cubicBezTo>
                  <a:pt x="20" y="86"/>
                  <a:pt x="21" y="87"/>
                  <a:pt x="22" y="87"/>
                </a:cubicBezTo>
                <a:cubicBezTo>
                  <a:pt x="21" y="89"/>
                  <a:pt x="19" y="92"/>
                  <a:pt x="19" y="92"/>
                </a:cubicBezTo>
                <a:cubicBezTo>
                  <a:pt x="19" y="92"/>
                  <a:pt x="19" y="93"/>
                  <a:pt x="19" y="93"/>
                </a:cubicBezTo>
                <a:cubicBezTo>
                  <a:pt x="19" y="94"/>
                  <a:pt x="19" y="94"/>
                  <a:pt x="19" y="94"/>
                </a:cubicBezTo>
                <a:cubicBezTo>
                  <a:pt x="20" y="95"/>
                  <a:pt x="20" y="95"/>
                  <a:pt x="20" y="95"/>
                </a:cubicBezTo>
                <a:cubicBezTo>
                  <a:pt x="21" y="95"/>
                  <a:pt x="21" y="95"/>
                  <a:pt x="22" y="94"/>
                </a:cubicBezTo>
                <a:cubicBezTo>
                  <a:pt x="22" y="94"/>
                  <a:pt x="24" y="92"/>
                  <a:pt x="26" y="91"/>
                </a:cubicBezTo>
                <a:cubicBezTo>
                  <a:pt x="27" y="91"/>
                  <a:pt x="27" y="92"/>
                  <a:pt x="28" y="92"/>
                </a:cubicBezTo>
                <a:cubicBezTo>
                  <a:pt x="27" y="95"/>
                  <a:pt x="26" y="97"/>
                  <a:pt x="26" y="97"/>
                </a:cubicBezTo>
                <a:cubicBezTo>
                  <a:pt x="26" y="98"/>
                  <a:pt x="26" y="98"/>
                  <a:pt x="26" y="99"/>
                </a:cubicBezTo>
                <a:cubicBezTo>
                  <a:pt x="26" y="99"/>
                  <a:pt x="27" y="100"/>
                  <a:pt x="27" y="100"/>
                </a:cubicBezTo>
                <a:cubicBezTo>
                  <a:pt x="27" y="100"/>
                  <a:pt x="28" y="100"/>
                  <a:pt x="28" y="100"/>
                </a:cubicBezTo>
                <a:cubicBezTo>
                  <a:pt x="29" y="100"/>
                  <a:pt x="29" y="100"/>
                  <a:pt x="29" y="99"/>
                </a:cubicBezTo>
                <a:cubicBezTo>
                  <a:pt x="30" y="99"/>
                  <a:pt x="31" y="97"/>
                  <a:pt x="32" y="95"/>
                </a:cubicBezTo>
                <a:cubicBezTo>
                  <a:pt x="33" y="95"/>
                  <a:pt x="35" y="96"/>
                  <a:pt x="36" y="96"/>
                </a:cubicBezTo>
                <a:cubicBezTo>
                  <a:pt x="35" y="99"/>
                  <a:pt x="34" y="101"/>
                  <a:pt x="34" y="102"/>
                </a:cubicBezTo>
                <a:cubicBezTo>
                  <a:pt x="34" y="102"/>
                  <a:pt x="34" y="102"/>
                  <a:pt x="34" y="103"/>
                </a:cubicBezTo>
                <a:cubicBezTo>
                  <a:pt x="35" y="103"/>
                  <a:pt x="35" y="104"/>
                  <a:pt x="35" y="104"/>
                </a:cubicBezTo>
                <a:cubicBezTo>
                  <a:pt x="36" y="104"/>
                  <a:pt x="36" y="104"/>
                  <a:pt x="37" y="104"/>
                </a:cubicBezTo>
                <a:cubicBezTo>
                  <a:pt x="37" y="104"/>
                  <a:pt x="37" y="103"/>
                  <a:pt x="38" y="103"/>
                </a:cubicBezTo>
                <a:cubicBezTo>
                  <a:pt x="38" y="102"/>
                  <a:pt x="39" y="100"/>
                  <a:pt x="40" y="98"/>
                </a:cubicBezTo>
                <a:cubicBezTo>
                  <a:pt x="41" y="98"/>
                  <a:pt x="42" y="99"/>
                  <a:pt x="43" y="99"/>
                </a:cubicBezTo>
                <a:cubicBezTo>
                  <a:pt x="43" y="101"/>
                  <a:pt x="43" y="104"/>
                  <a:pt x="43" y="104"/>
                </a:cubicBezTo>
                <a:cubicBezTo>
                  <a:pt x="43" y="105"/>
                  <a:pt x="43" y="105"/>
                  <a:pt x="43" y="106"/>
                </a:cubicBezTo>
                <a:cubicBezTo>
                  <a:pt x="43" y="106"/>
                  <a:pt x="44" y="106"/>
                  <a:pt x="44" y="106"/>
                </a:cubicBezTo>
                <a:cubicBezTo>
                  <a:pt x="45" y="106"/>
                  <a:pt x="45" y="106"/>
                  <a:pt x="46" y="106"/>
                </a:cubicBezTo>
                <a:cubicBezTo>
                  <a:pt x="46" y="106"/>
                  <a:pt x="46" y="105"/>
                  <a:pt x="46" y="105"/>
                </a:cubicBezTo>
                <a:cubicBezTo>
                  <a:pt x="47" y="104"/>
                  <a:pt x="47" y="102"/>
                  <a:pt x="48" y="100"/>
                </a:cubicBezTo>
                <a:cubicBezTo>
                  <a:pt x="49" y="100"/>
                  <a:pt x="50" y="100"/>
                  <a:pt x="51" y="100"/>
                </a:cubicBezTo>
                <a:cubicBezTo>
                  <a:pt x="51" y="102"/>
                  <a:pt x="52" y="105"/>
                  <a:pt x="52" y="105"/>
                </a:cubicBezTo>
                <a:cubicBezTo>
                  <a:pt x="52" y="106"/>
                  <a:pt x="52" y="106"/>
                  <a:pt x="52" y="106"/>
                </a:cubicBezTo>
                <a:cubicBezTo>
                  <a:pt x="53" y="107"/>
                  <a:pt x="53" y="107"/>
                  <a:pt x="54" y="107"/>
                </a:cubicBezTo>
                <a:cubicBezTo>
                  <a:pt x="54" y="107"/>
                  <a:pt x="55" y="107"/>
                  <a:pt x="55" y="106"/>
                </a:cubicBezTo>
                <a:cubicBezTo>
                  <a:pt x="55" y="106"/>
                  <a:pt x="55" y="106"/>
                  <a:pt x="55" y="105"/>
                </a:cubicBezTo>
                <a:cubicBezTo>
                  <a:pt x="56" y="105"/>
                  <a:pt x="56" y="102"/>
                  <a:pt x="56" y="100"/>
                </a:cubicBezTo>
                <a:cubicBezTo>
                  <a:pt x="57" y="100"/>
                  <a:pt x="58" y="100"/>
                  <a:pt x="59" y="100"/>
                </a:cubicBezTo>
                <a:cubicBezTo>
                  <a:pt x="60" y="102"/>
                  <a:pt x="61" y="104"/>
                  <a:pt x="61" y="105"/>
                </a:cubicBezTo>
                <a:cubicBezTo>
                  <a:pt x="61" y="105"/>
                  <a:pt x="61" y="106"/>
                  <a:pt x="62" y="106"/>
                </a:cubicBezTo>
                <a:cubicBezTo>
                  <a:pt x="62" y="106"/>
                  <a:pt x="62" y="106"/>
                  <a:pt x="63" y="106"/>
                </a:cubicBezTo>
                <a:cubicBezTo>
                  <a:pt x="63" y="106"/>
                  <a:pt x="64" y="106"/>
                  <a:pt x="64" y="106"/>
                </a:cubicBezTo>
                <a:cubicBezTo>
                  <a:pt x="64" y="105"/>
                  <a:pt x="64" y="105"/>
                  <a:pt x="64" y="104"/>
                </a:cubicBezTo>
                <a:cubicBezTo>
                  <a:pt x="64" y="104"/>
                  <a:pt x="64" y="101"/>
                  <a:pt x="64" y="99"/>
                </a:cubicBezTo>
                <a:cubicBezTo>
                  <a:pt x="65" y="99"/>
                  <a:pt x="66" y="98"/>
                  <a:pt x="67" y="98"/>
                </a:cubicBezTo>
                <a:cubicBezTo>
                  <a:pt x="68" y="100"/>
                  <a:pt x="69" y="102"/>
                  <a:pt x="70" y="103"/>
                </a:cubicBezTo>
                <a:cubicBezTo>
                  <a:pt x="70" y="103"/>
                  <a:pt x="70" y="104"/>
                  <a:pt x="71" y="104"/>
                </a:cubicBezTo>
                <a:cubicBezTo>
                  <a:pt x="71" y="104"/>
                  <a:pt x="71" y="104"/>
                  <a:pt x="72" y="104"/>
                </a:cubicBezTo>
                <a:cubicBezTo>
                  <a:pt x="72" y="104"/>
                  <a:pt x="73" y="103"/>
                  <a:pt x="73" y="103"/>
                </a:cubicBezTo>
                <a:cubicBezTo>
                  <a:pt x="73" y="102"/>
                  <a:pt x="73" y="102"/>
                  <a:pt x="73" y="102"/>
                </a:cubicBezTo>
                <a:cubicBezTo>
                  <a:pt x="73" y="101"/>
                  <a:pt x="72" y="99"/>
                  <a:pt x="72" y="96"/>
                </a:cubicBezTo>
                <a:cubicBezTo>
                  <a:pt x="73" y="96"/>
                  <a:pt x="74" y="95"/>
                  <a:pt x="75" y="95"/>
                </a:cubicBezTo>
                <a:cubicBezTo>
                  <a:pt x="76" y="97"/>
                  <a:pt x="78" y="99"/>
                  <a:pt x="78" y="99"/>
                </a:cubicBezTo>
                <a:cubicBezTo>
                  <a:pt x="78" y="100"/>
                  <a:pt x="79" y="100"/>
                  <a:pt x="79" y="100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81" y="100"/>
                  <a:pt x="81" y="99"/>
                  <a:pt x="81" y="99"/>
                </a:cubicBezTo>
                <a:cubicBezTo>
                  <a:pt x="81" y="98"/>
                  <a:pt x="81" y="98"/>
                  <a:pt x="81" y="97"/>
                </a:cubicBezTo>
                <a:cubicBezTo>
                  <a:pt x="81" y="97"/>
                  <a:pt x="80" y="95"/>
                  <a:pt x="79" y="92"/>
                </a:cubicBezTo>
                <a:cubicBezTo>
                  <a:pt x="80" y="92"/>
                  <a:pt x="81" y="91"/>
                  <a:pt x="82" y="91"/>
                </a:cubicBezTo>
                <a:cubicBezTo>
                  <a:pt x="83" y="92"/>
                  <a:pt x="85" y="94"/>
                  <a:pt x="86" y="94"/>
                </a:cubicBezTo>
                <a:cubicBezTo>
                  <a:pt x="86" y="95"/>
                  <a:pt x="86" y="95"/>
                  <a:pt x="87" y="95"/>
                </a:cubicBezTo>
                <a:cubicBezTo>
                  <a:pt x="87" y="95"/>
                  <a:pt x="88" y="95"/>
                  <a:pt x="88" y="94"/>
                </a:cubicBezTo>
                <a:cubicBezTo>
                  <a:pt x="88" y="94"/>
                  <a:pt x="89" y="94"/>
                  <a:pt x="89" y="93"/>
                </a:cubicBezTo>
                <a:cubicBezTo>
                  <a:pt x="89" y="93"/>
                  <a:pt x="89" y="92"/>
                  <a:pt x="88" y="92"/>
                </a:cubicBezTo>
                <a:cubicBezTo>
                  <a:pt x="88" y="92"/>
                  <a:pt x="87" y="89"/>
                  <a:pt x="85" y="87"/>
                </a:cubicBezTo>
                <a:cubicBezTo>
                  <a:pt x="86" y="87"/>
                  <a:pt x="87" y="86"/>
                  <a:pt x="88" y="85"/>
                </a:cubicBezTo>
                <a:cubicBezTo>
                  <a:pt x="90" y="86"/>
                  <a:pt x="92" y="88"/>
                  <a:pt x="92" y="88"/>
                </a:cubicBezTo>
                <a:cubicBezTo>
                  <a:pt x="93" y="88"/>
                  <a:pt x="93" y="88"/>
                  <a:pt x="93" y="88"/>
                </a:cubicBezTo>
                <a:cubicBezTo>
                  <a:pt x="94" y="88"/>
                  <a:pt x="94" y="88"/>
                  <a:pt x="95" y="88"/>
                </a:cubicBezTo>
                <a:cubicBezTo>
                  <a:pt x="95" y="87"/>
                  <a:pt x="95" y="87"/>
                  <a:pt x="95" y="87"/>
                </a:cubicBezTo>
                <a:cubicBezTo>
                  <a:pt x="95" y="86"/>
                  <a:pt x="95" y="86"/>
                  <a:pt x="95" y="85"/>
                </a:cubicBezTo>
                <a:cubicBezTo>
                  <a:pt x="94" y="85"/>
                  <a:pt x="92" y="83"/>
                  <a:pt x="91" y="82"/>
                </a:cubicBezTo>
                <a:cubicBezTo>
                  <a:pt x="91" y="81"/>
                  <a:pt x="92" y="80"/>
                  <a:pt x="93" y="79"/>
                </a:cubicBezTo>
                <a:cubicBezTo>
                  <a:pt x="95" y="80"/>
                  <a:pt x="97" y="81"/>
                  <a:pt x="98" y="81"/>
                </a:cubicBezTo>
                <a:cubicBezTo>
                  <a:pt x="98" y="81"/>
                  <a:pt x="99" y="81"/>
                  <a:pt x="99" y="81"/>
                </a:cubicBezTo>
                <a:cubicBezTo>
                  <a:pt x="99" y="81"/>
                  <a:pt x="100" y="81"/>
                  <a:pt x="100" y="80"/>
                </a:cubicBezTo>
                <a:cubicBezTo>
                  <a:pt x="100" y="80"/>
                  <a:pt x="100" y="79"/>
                  <a:pt x="100" y="79"/>
                </a:cubicBezTo>
                <a:cubicBezTo>
                  <a:pt x="100" y="78"/>
                  <a:pt x="100" y="78"/>
                  <a:pt x="99" y="78"/>
                </a:cubicBezTo>
                <a:cubicBezTo>
                  <a:pt x="99" y="77"/>
                  <a:pt x="97" y="76"/>
                  <a:pt x="95" y="75"/>
                </a:cubicBezTo>
                <a:cubicBezTo>
                  <a:pt x="96" y="74"/>
                  <a:pt x="96" y="73"/>
                  <a:pt x="96" y="71"/>
                </a:cubicBezTo>
                <a:cubicBezTo>
                  <a:pt x="99" y="72"/>
                  <a:pt x="101" y="73"/>
                  <a:pt x="102" y="73"/>
                </a:cubicBezTo>
                <a:cubicBezTo>
                  <a:pt x="102" y="73"/>
                  <a:pt x="103" y="73"/>
                  <a:pt x="103" y="73"/>
                </a:cubicBezTo>
                <a:cubicBezTo>
                  <a:pt x="103" y="72"/>
                  <a:pt x="104" y="72"/>
                  <a:pt x="104" y="72"/>
                </a:cubicBezTo>
                <a:cubicBezTo>
                  <a:pt x="104" y="71"/>
                  <a:pt x="104" y="71"/>
                  <a:pt x="104" y="70"/>
                </a:cubicBezTo>
                <a:cubicBezTo>
                  <a:pt x="104" y="70"/>
                  <a:pt x="103" y="70"/>
                  <a:pt x="103" y="69"/>
                </a:cubicBezTo>
                <a:cubicBezTo>
                  <a:pt x="103" y="69"/>
                  <a:pt x="100" y="68"/>
                  <a:pt x="98" y="67"/>
                </a:cubicBezTo>
                <a:cubicBezTo>
                  <a:pt x="98" y="66"/>
                  <a:pt x="99" y="65"/>
                  <a:pt x="99" y="64"/>
                </a:cubicBezTo>
                <a:cubicBezTo>
                  <a:pt x="101" y="64"/>
                  <a:pt x="104" y="64"/>
                  <a:pt x="104" y="64"/>
                </a:cubicBezTo>
                <a:cubicBezTo>
                  <a:pt x="105" y="64"/>
                  <a:pt x="105" y="64"/>
                  <a:pt x="106" y="64"/>
                </a:cubicBezTo>
                <a:cubicBezTo>
                  <a:pt x="106" y="64"/>
                  <a:pt x="106" y="63"/>
                  <a:pt x="106" y="63"/>
                </a:cubicBezTo>
                <a:cubicBezTo>
                  <a:pt x="106" y="62"/>
                  <a:pt x="106" y="62"/>
                  <a:pt x="106" y="61"/>
                </a:cubicBezTo>
                <a:cubicBezTo>
                  <a:pt x="106" y="61"/>
                  <a:pt x="105" y="61"/>
                  <a:pt x="105" y="61"/>
                </a:cubicBezTo>
                <a:cubicBezTo>
                  <a:pt x="105" y="60"/>
                  <a:pt x="102" y="60"/>
                  <a:pt x="100" y="59"/>
                </a:cubicBezTo>
                <a:cubicBezTo>
                  <a:pt x="100" y="58"/>
                  <a:pt x="100" y="57"/>
                  <a:pt x="100" y="56"/>
                </a:cubicBezTo>
                <a:cubicBezTo>
                  <a:pt x="102" y="56"/>
                  <a:pt x="105" y="55"/>
                  <a:pt x="105" y="55"/>
                </a:cubicBezTo>
                <a:close/>
                <a:moveTo>
                  <a:pt x="54" y="96"/>
                </a:moveTo>
                <a:cubicBezTo>
                  <a:pt x="53" y="96"/>
                  <a:pt x="53" y="96"/>
                  <a:pt x="53" y="96"/>
                </a:cubicBezTo>
                <a:cubicBezTo>
                  <a:pt x="54" y="96"/>
                  <a:pt x="54" y="96"/>
                  <a:pt x="54" y="96"/>
                </a:cubicBezTo>
                <a:cubicBezTo>
                  <a:pt x="54" y="96"/>
                  <a:pt x="54" y="96"/>
                  <a:pt x="54" y="96"/>
                </a:cubicBezTo>
                <a:close/>
                <a:moveTo>
                  <a:pt x="40" y="93"/>
                </a:moveTo>
                <a:cubicBezTo>
                  <a:pt x="39" y="93"/>
                  <a:pt x="39" y="93"/>
                  <a:pt x="39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39" y="93"/>
                  <a:pt x="39" y="93"/>
                  <a:pt x="40" y="93"/>
                </a:cubicBezTo>
                <a:close/>
                <a:moveTo>
                  <a:pt x="27" y="86"/>
                </a:moveTo>
                <a:cubicBezTo>
                  <a:pt x="27" y="86"/>
                  <a:pt x="26" y="86"/>
                  <a:pt x="26" y="85"/>
                </a:cubicBezTo>
                <a:cubicBezTo>
                  <a:pt x="26" y="86"/>
                  <a:pt x="26" y="86"/>
                  <a:pt x="26" y="86"/>
                </a:cubicBezTo>
                <a:cubicBezTo>
                  <a:pt x="27" y="86"/>
                  <a:pt x="27" y="86"/>
                  <a:pt x="27" y="86"/>
                </a:cubicBezTo>
                <a:close/>
                <a:moveTo>
                  <a:pt x="17" y="75"/>
                </a:moveTo>
                <a:cubicBezTo>
                  <a:pt x="17" y="75"/>
                  <a:pt x="17" y="74"/>
                  <a:pt x="17" y="74"/>
                </a:cubicBezTo>
                <a:cubicBezTo>
                  <a:pt x="17" y="74"/>
                  <a:pt x="17" y="74"/>
                  <a:pt x="17" y="75"/>
                </a:cubicBezTo>
                <a:cubicBezTo>
                  <a:pt x="17" y="75"/>
                  <a:pt x="17" y="75"/>
                  <a:pt x="17" y="75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5" name="Freeform 17"/>
          <p:cNvSpPr>
            <a:spLocks noEditPoints="1" noChangeArrowheads="1"/>
          </p:cNvSpPr>
          <p:nvPr/>
        </p:nvSpPr>
        <p:spPr bwMode="auto">
          <a:xfrm>
            <a:off x="1417638" y="328613"/>
            <a:ext cx="1052512" cy="1055687"/>
          </a:xfrm>
          <a:custGeom>
            <a:avLst/>
            <a:gdLst>
              <a:gd name="T0" fmla="*/ 1010034 w 223"/>
              <a:gd name="T1" fmla="*/ 494853 h 224"/>
              <a:gd name="T2" fmla="*/ 1005314 w 223"/>
              <a:gd name="T3" fmla="*/ 443012 h 224"/>
              <a:gd name="T4" fmla="*/ 991155 w 223"/>
              <a:gd name="T5" fmla="*/ 391170 h 224"/>
              <a:gd name="T6" fmla="*/ 976995 w 223"/>
              <a:gd name="T7" fmla="*/ 344041 h 224"/>
              <a:gd name="T8" fmla="*/ 953397 w 223"/>
              <a:gd name="T9" fmla="*/ 301625 h 224"/>
              <a:gd name="T10" fmla="*/ 929798 w 223"/>
              <a:gd name="T11" fmla="*/ 254496 h 224"/>
              <a:gd name="T12" fmla="*/ 896759 w 223"/>
              <a:gd name="T13" fmla="*/ 216793 h 224"/>
              <a:gd name="T14" fmla="*/ 863721 w 223"/>
              <a:gd name="T15" fmla="*/ 179090 h 224"/>
              <a:gd name="T16" fmla="*/ 825962 w 223"/>
              <a:gd name="T17" fmla="*/ 146100 h 224"/>
              <a:gd name="T18" fmla="*/ 783484 w 223"/>
              <a:gd name="T19" fmla="*/ 117822 h 224"/>
              <a:gd name="T20" fmla="*/ 736286 w 223"/>
              <a:gd name="T21" fmla="*/ 94258 h 224"/>
              <a:gd name="T22" fmla="*/ 689089 w 223"/>
              <a:gd name="T23" fmla="*/ 70693 h 224"/>
              <a:gd name="T24" fmla="*/ 641891 w 223"/>
              <a:gd name="T25" fmla="*/ 56555 h 224"/>
              <a:gd name="T26" fmla="*/ 589973 w 223"/>
              <a:gd name="T27" fmla="*/ 47129 h 224"/>
              <a:gd name="T28" fmla="*/ 542775 w 223"/>
              <a:gd name="T29" fmla="*/ 42416 h 224"/>
              <a:gd name="T30" fmla="*/ 490858 w 223"/>
              <a:gd name="T31" fmla="*/ 47129 h 224"/>
              <a:gd name="T32" fmla="*/ 438940 w 223"/>
              <a:gd name="T33" fmla="*/ 51842 h 224"/>
              <a:gd name="T34" fmla="*/ 391742 w 223"/>
              <a:gd name="T35" fmla="*/ 65980 h 224"/>
              <a:gd name="T36" fmla="*/ 344544 w 223"/>
              <a:gd name="T37" fmla="*/ 80119 h 224"/>
              <a:gd name="T38" fmla="*/ 297346 w 223"/>
              <a:gd name="T39" fmla="*/ 103684 h 224"/>
              <a:gd name="T40" fmla="*/ 254868 w 223"/>
              <a:gd name="T41" fmla="*/ 127248 h 224"/>
              <a:gd name="T42" fmla="*/ 212390 w 223"/>
              <a:gd name="T43" fmla="*/ 160238 h 224"/>
              <a:gd name="T44" fmla="*/ 179352 w 223"/>
              <a:gd name="T45" fmla="*/ 193228 h 224"/>
              <a:gd name="T46" fmla="*/ 141594 w 223"/>
              <a:gd name="T47" fmla="*/ 230932 h 224"/>
              <a:gd name="T48" fmla="*/ 113275 w 223"/>
              <a:gd name="T49" fmla="*/ 273348 h 224"/>
              <a:gd name="T50" fmla="*/ 89676 w 223"/>
              <a:gd name="T51" fmla="*/ 320476 h 224"/>
              <a:gd name="T52" fmla="*/ 70797 w 223"/>
              <a:gd name="T53" fmla="*/ 367605 h 224"/>
              <a:gd name="T54" fmla="*/ 56637 w 223"/>
              <a:gd name="T55" fmla="*/ 414734 h 224"/>
              <a:gd name="T56" fmla="*/ 47198 w 223"/>
              <a:gd name="T57" fmla="*/ 461863 h 224"/>
              <a:gd name="T58" fmla="*/ 42478 w 223"/>
              <a:gd name="T59" fmla="*/ 513705 h 224"/>
              <a:gd name="T60" fmla="*/ 42478 w 223"/>
              <a:gd name="T61" fmla="*/ 565547 h 224"/>
              <a:gd name="T62" fmla="*/ 51918 w 223"/>
              <a:gd name="T63" fmla="*/ 617388 h 224"/>
              <a:gd name="T64" fmla="*/ 61357 w 223"/>
              <a:gd name="T65" fmla="*/ 664517 h 224"/>
              <a:gd name="T66" fmla="*/ 80236 w 223"/>
              <a:gd name="T67" fmla="*/ 711646 h 224"/>
              <a:gd name="T68" fmla="*/ 99115 w 223"/>
              <a:gd name="T69" fmla="*/ 758775 h 224"/>
              <a:gd name="T70" fmla="*/ 127434 w 223"/>
              <a:gd name="T71" fmla="*/ 801191 h 224"/>
              <a:gd name="T72" fmla="*/ 155753 w 223"/>
              <a:gd name="T73" fmla="*/ 843607 h 224"/>
              <a:gd name="T74" fmla="*/ 193511 w 223"/>
              <a:gd name="T75" fmla="*/ 881310 h 224"/>
              <a:gd name="T76" fmla="*/ 231269 w 223"/>
              <a:gd name="T77" fmla="*/ 914300 h 224"/>
              <a:gd name="T78" fmla="*/ 273748 w 223"/>
              <a:gd name="T79" fmla="*/ 942578 h 224"/>
              <a:gd name="T80" fmla="*/ 316226 w 223"/>
              <a:gd name="T81" fmla="*/ 966142 h 224"/>
              <a:gd name="T82" fmla="*/ 363423 w 223"/>
              <a:gd name="T83" fmla="*/ 984994 h 224"/>
              <a:gd name="T84" fmla="*/ 410621 w 223"/>
              <a:gd name="T85" fmla="*/ 999132 h 224"/>
              <a:gd name="T86" fmla="*/ 462539 w 223"/>
              <a:gd name="T87" fmla="*/ 1008558 h 224"/>
              <a:gd name="T88" fmla="*/ 514457 w 223"/>
              <a:gd name="T89" fmla="*/ 1013271 h 224"/>
              <a:gd name="T90" fmla="*/ 561654 w 223"/>
              <a:gd name="T91" fmla="*/ 1013271 h 224"/>
              <a:gd name="T92" fmla="*/ 613572 w 223"/>
              <a:gd name="T93" fmla="*/ 1003845 h 224"/>
              <a:gd name="T94" fmla="*/ 665490 w 223"/>
              <a:gd name="T95" fmla="*/ 994419 h 224"/>
              <a:gd name="T96" fmla="*/ 712687 w 223"/>
              <a:gd name="T97" fmla="*/ 975568 h 224"/>
              <a:gd name="T98" fmla="*/ 755166 w 223"/>
              <a:gd name="T99" fmla="*/ 956716 h 224"/>
              <a:gd name="T100" fmla="*/ 802363 w 223"/>
              <a:gd name="T101" fmla="*/ 928439 h 224"/>
              <a:gd name="T102" fmla="*/ 840122 w 223"/>
              <a:gd name="T103" fmla="*/ 900162 h 224"/>
              <a:gd name="T104" fmla="*/ 877880 w 223"/>
              <a:gd name="T105" fmla="*/ 862459 h 224"/>
              <a:gd name="T106" fmla="*/ 910918 w 223"/>
              <a:gd name="T107" fmla="*/ 824755 h 224"/>
              <a:gd name="T108" fmla="*/ 939237 w 223"/>
              <a:gd name="T109" fmla="*/ 782339 h 224"/>
              <a:gd name="T110" fmla="*/ 962836 w 223"/>
              <a:gd name="T111" fmla="*/ 739923 h 224"/>
              <a:gd name="T112" fmla="*/ 981715 w 223"/>
              <a:gd name="T113" fmla="*/ 692795 h 224"/>
              <a:gd name="T114" fmla="*/ 995875 w 223"/>
              <a:gd name="T115" fmla="*/ 645666 h 224"/>
              <a:gd name="T116" fmla="*/ 1010034 w 223"/>
              <a:gd name="T117" fmla="*/ 593824 h 224"/>
              <a:gd name="T118" fmla="*/ 1010034 w 223"/>
              <a:gd name="T119" fmla="*/ 541982 h 22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23"/>
              <a:gd name="T181" fmla="*/ 0 h 224"/>
              <a:gd name="T182" fmla="*/ 223 w 223"/>
              <a:gd name="T183" fmla="*/ 224 h 22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23" h="224">
                <a:moveTo>
                  <a:pt x="221" y="115"/>
                </a:moveTo>
                <a:cubicBezTo>
                  <a:pt x="222" y="115"/>
                  <a:pt x="222" y="114"/>
                  <a:pt x="223" y="114"/>
                </a:cubicBezTo>
                <a:cubicBezTo>
                  <a:pt x="223" y="113"/>
                  <a:pt x="223" y="113"/>
                  <a:pt x="223" y="112"/>
                </a:cubicBezTo>
                <a:cubicBezTo>
                  <a:pt x="223" y="112"/>
                  <a:pt x="223" y="111"/>
                  <a:pt x="223" y="111"/>
                </a:cubicBezTo>
                <a:cubicBezTo>
                  <a:pt x="222" y="110"/>
                  <a:pt x="222" y="110"/>
                  <a:pt x="221" y="110"/>
                </a:cubicBezTo>
                <a:cubicBezTo>
                  <a:pt x="221" y="110"/>
                  <a:pt x="217" y="109"/>
                  <a:pt x="214" y="109"/>
                </a:cubicBezTo>
                <a:cubicBezTo>
                  <a:pt x="214" y="108"/>
                  <a:pt x="214" y="106"/>
                  <a:pt x="214" y="105"/>
                </a:cubicBezTo>
                <a:cubicBezTo>
                  <a:pt x="217" y="104"/>
                  <a:pt x="220" y="103"/>
                  <a:pt x="221" y="103"/>
                </a:cubicBezTo>
                <a:cubicBezTo>
                  <a:pt x="222" y="103"/>
                  <a:pt x="222" y="103"/>
                  <a:pt x="222" y="102"/>
                </a:cubicBezTo>
                <a:cubicBezTo>
                  <a:pt x="223" y="102"/>
                  <a:pt x="223" y="101"/>
                  <a:pt x="223" y="101"/>
                </a:cubicBezTo>
                <a:cubicBezTo>
                  <a:pt x="223" y="100"/>
                  <a:pt x="222" y="99"/>
                  <a:pt x="222" y="99"/>
                </a:cubicBezTo>
                <a:cubicBezTo>
                  <a:pt x="222" y="99"/>
                  <a:pt x="221" y="98"/>
                  <a:pt x="220" y="98"/>
                </a:cubicBezTo>
                <a:cubicBezTo>
                  <a:pt x="220" y="98"/>
                  <a:pt x="216" y="98"/>
                  <a:pt x="214" y="98"/>
                </a:cubicBezTo>
                <a:cubicBezTo>
                  <a:pt x="213" y="97"/>
                  <a:pt x="213" y="95"/>
                  <a:pt x="213" y="94"/>
                </a:cubicBezTo>
                <a:cubicBezTo>
                  <a:pt x="216" y="93"/>
                  <a:pt x="219" y="92"/>
                  <a:pt x="219" y="92"/>
                </a:cubicBezTo>
                <a:cubicBezTo>
                  <a:pt x="220" y="92"/>
                  <a:pt x="220" y="91"/>
                  <a:pt x="221" y="91"/>
                </a:cubicBezTo>
                <a:cubicBezTo>
                  <a:pt x="221" y="90"/>
                  <a:pt x="221" y="90"/>
                  <a:pt x="221" y="89"/>
                </a:cubicBezTo>
                <a:cubicBezTo>
                  <a:pt x="221" y="88"/>
                  <a:pt x="220" y="88"/>
                  <a:pt x="220" y="88"/>
                </a:cubicBezTo>
                <a:cubicBezTo>
                  <a:pt x="220" y="87"/>
                  <a:pt x="219" y="87"/>
                  <a:pt x="218" y="87"/>
                </a:cubicBezTo>
                <a:cubicBezTo>
                  <a:pt x="218" y="87"/>
                  <a:pt x="214" y="88"/>
                  <a:pt x="211" y="88"/>
                </a:cubicBezTo>
                <a:cubicBezTo>
                  <a:pt x="211" y="86"/>
                  <a:pt x="211" y="85"/>
                  <a:pt x="210" y="83"/>
                </a:cubicBezTo>
                <a:cubicBezTo>
                  <a:pt x="213" y="82"/>
                  <a:pt x="216" y="81"/>
                  <a:pt x="217" y="81"/>
                </a:cubicBezTo>
                <a:cubicBezTo>
                  <a:pt x="217" y="80"/>
                  <a:pt x="218" y="80"/>
                  <a:pt x="218" y="79"/>
                </a:cubicBezTo>
                <a:cubicBezTo>
                  <a:pt x="218" y="79"/>
                  <a:pt x="218" y="78"/>
                  <a:pt x="218" y="78"/>
                </a:cubicBezTo>
                <a:cubicBezTo>
                  <a:pt x="218" y="77"/>
                  <a:pt x="217" y="77"/>
                  <a:pt x="217" y="76"/>
                </a:cubicBezTo>
                <a:cubicBezTo>
                  <a:pt x="216" y="76"/>
                  <a:pt x="216" y="76"/>
                  <a:pt x="215" y="76"/>
                </a:cubicBezTo>
                <a:cubicBezTo>
                  <a:pt x="214" y="76"/>
                  <a:pt x="211" y="77"/>
                  <a:pt x="208" y="78"/>
                </a:cubicBezTo>
                <a:cubicBezTo>
                  <a:pt x="208" y="76"/>
                  <a:pt x="207" y="75"/>
                  <a:pt x="207" y="73"/>
                </a:cubicBezTo>
                <a:cubicBezTo>
                  <a:pt x="209" y="72"/>
                  <a:pt x="212" y="70"/>
                  <a:pt x="213" y="70"/>
                </a:cubicBezTo>
                <a:cubicBezTo>
                  <a:pt x="213" y="69"/>
                  <a:pt x="214" y="69"/>
                  <a:pt x="214" y="68"/>
                </a:cubicBezTo>
                <a:cubicBezTo>
                  <a:pt x="214" y="68"/>
                  <a:pt x="214" y="67"/>
                  <a:pt x="214" y="67"/>
                </a:cubicBezTo>
                <a:cubicBezTo>
                  <a:pt x="213" y="66"/>
                  <a:pt x="213" y="66"/>
                  <a:pt x="212" y="66"/>
                </a:cubicBezTo>
                <a:cubicBezTo>
                  <a:pt x="212" y="65"/>
                  <a:pt x="211" y="65"/>
                  <a:pt x="211" y="65"/>
                </a:cubicBezTo>
                <a:cubicBezTo>
                  <a:pt x="210" y="66"/>
                  <a:pt x="207" y="67"/>
                  <a:pt x="204" y="68"/>
                </a:cubicBezTo>
                <a:cubicBezTo>
                  <a:pt x="204" y="66"/>
                  <a:pt x="203" y="65"/>
                  <a:pt x="202" y="64"/>
                </a:cubicBezTo>
                <a:cubicBezTo>
                  <a:pt x="205" y="62"/>
                  <a:pt x="207" y="60"/>
                  <a:pt x="208" y="60"/>
                </a:cubicBezTo>
                <a:cubicBezTo>
                  <a:pt x="208" y="59"/>
                  <a:pt x="209" y="59"/>
                  <a:pt x="209" y="58"/>
                </a:cubicBezTo>
                <a:cubicBezTo>
                  <a:pt x="209" y="57"/>
                  <a:pt x="209" y="57"/>
                  <a:pt x="208" y="56"/>
                </a:cubicBezTo>
                <a:cubicBezTo>
                  <a:pt x="208" y="56"/>
                  <a:pt x="208" y="55"/>
                  <a:pt x="207" y="55"/>
                </a:cubicBezTo>
                <a:cubicBezTo>
                  <a:pt x="207" y="55"/>
                  <a:pt x="206" y="55"/>
                  <a:pt x="205" y="55"/>
                </a:cubicBezTo>
                <a:cubicBezTo>
                  <a:pt x="205" y="56"/>
                  <a:pt x="202" y="57"/>
                  <a:pt x="199" y="58"/>
                </a:cubicBezTo>
                <a:cubicBezTo>
                  <a:pt x="198" y="57"/>
                  <a:pt x="197" y="56"/>
                  <a:pt x="197" y="54"/>
                </a:cubicBezTo>
                <a:cubicBezTo>
                  <a:pt x="199" y="52"/>
                  <a:pt x="201" y="50"/>
                  <a:pt x="202" y="50"/>
                </a:cubicBezTo>
                <a:cubicBezTo>
                  <a:pt x="202" y="49"/>
                  <a:pt x="202" y="49"/>
                  <a:pt x="202" y="48"/>
                </a:cubicBezTo>
                <a:cubicBezTo>
                  <a:pt x="203" y="48"/>
                  <a:pt x="202" y="47"/>
                  <a:pt x="202" y="46"/>
                </a:cubicBezTo>
                <a:cubicBezTo>
                  <a:pt x="202" y="46"/>
                  <a:pt x="201" y="46"/>
                  <a:pt x="201" y="46"/>
                </a:cubicBezTo>
                <a:cubicBezTo>
                  <a:pt x="200" y="45"/>
                  <a:pt x="199" y="45"/>
                  <a:pt x="199" y="46"/>
                </a:cubicBezTo>
                <a:cubicBezTo>
                  <a:pt x="198" y="46"/>
                  <a:pt x="196" y="48"/>
                  <a:pt x="193" y="49"/>
                </a:cubicBezTo>
                <a:cubicBezTo>
                  <a:pt x="192" y="48"/>
                  <a:pt x="191" y="47"/>
                  <a:pt x="190" y="46"/>
                </a:cubicBezTo>
                <a:cubicBezTo>
                  <a:pt x="192" y="44"/>
                  <a:pt x="194" y="41"/>
                  <a:pt x="195" y="41"/>
                </a:cubicBezTo>
                <a:cubicBezTo>
                  <a:pt x="195" y="40"/>
                  <a:pt x="195" y="40"/>
                  <a:pt x="195" y="39"/>
                </a:cubicBezTo>
                <a:cubicBezTo>
                  <a:pt x="195" y="38"/>
                  <a:pt x="195" y="38"/>
                  <a:pt x="195" y="37"/>
                </a:cubicBezTo>
                <a:cubicBezTo>
                  <a:pt x="194" y="37"/>
                  <a:pt x="194" y="37"/>
                  <a:pt x="193" y="37"/>
                </a:cubicBezTo>
                <a:cubicBezTo>
                  <a:pt x="193" y="37"/>
                  <a:pt x="192" y="37"/>
                  <a:pt x="191" y="37"/>
                </a:cubicBezTo>
                <a:cubicBezTo>
                  <a:pt x="191" y="37"/>
                  <a:pt x="188" y="39"/>
                  <a:pt x="186" y="41"/>
                </a:cubicBezTo>
                <a:cubicBezTo>
                  <a:pt x="185" y="40"/>
                  <a:pt x="184" y="39"/>
                  <a:pt x="183" y="38"/>
                </a:cubicBezTo>
                <a:cubicBezTo>
                  <a:pt x="184" y="36"/>
                  <a:pt x="186" y="33"/>
                  <a:pt x="187" y="32"/>
                </a:cubicBezTo>
                <a:cubicBezTo>
                  <a:pt x="187" y="32"/>
                  <a:pt x="187" y="31"/>
                  <a:pt x="187" y="31"/>
                </a:cubicBezTo>
                <a:cubicBezTo>
                  <a:pt x="187" y="30"/>
                  <a:pt x="187" y="30"/>
                  <a:pt x="186" y="29"/>
                </a:cubicBezTo>
                <a:cubicBezTo>
                  <a:pt x="186" y="29"/>
                  <a:pt x="185" y="29"/>
                  <a:pt x="185" y="29"/>
                </a:cubicBezTo>
                <a:cubicBezTo>
                  <a:pt x="184" y="29"/>
                  <a:pt x="184" y="29"/>
                  <a:pt x="183" y="29"/>
                </a:cubicBezTo>
                <a:cubicBezTo>
                  <a:pt x="183" y="30"/>
                  <a:pt x="180" y="32"/>
                  <a:pt x="178" y="34"/>
                </a:cubicBezTo>
                <a:cubicBezTo>
                  <a:pt x="177" y="33"/>
                  <a:pt x="176" y="32"/>
                  <a:pt x="175" y="31"/>
                </a:cubicBezTo>
                <a:cubicBezTo>
                  <a:pt x="176" y="28"/>
                  <a:pt x="178" y="25"/>
                  <a:pt x="178" y="25"/>
                </a:cubicBezTo>
                <a:cubicBezTo>
                  <a:pt x="178" y="24"/>
                  <a:pt x="178" y="24"/>
                  <a:pt x="178" y="23"/>
                </a:cubicBezTo>
                <a:cubicBezTo>
                  <a:pt x="178" y="23"/>
                  <a:pt x="178" y="22"/>
                  <a:pt x="177" y="22"/>
                </a:cubicBezTo>
                <a:cubicBezTo>
                  <a:pt x="177" y="21"/>
                  <a:pt x="176" y="21"/>
                  <a:pt x="176" y="21"/>
                </a:cubicBezTo>
                <a:cubicBezTo>
                  <a:pt x="175" y="21"/>
                  <a:pt x="175" y="22"/>
                  <a:pt x="174" y="22"/>
                </a:cubicBezTo>
                <a:cubicBezTo>
                  <a:pt x="174" y="23"/>
                  <a:pt x="172" y="25"/>
                  <a:pt x="170" y="27"/>
                </a:cubicBezTo>
                <a:cubicBezTo>
                  <a:pt x="168" y="26"/>
                  <a:pt x="167" y="26"/>
                  <a:pt x="166" y="25"/>
                </a:cubicBezTo>
                <a:cubicBezTo>
                  <a:pt x="167" y="22"/>
                  <a:pt x="168" y="19"/>
                  <a:pt x="169" y="18"/>
                </a:cubicBezTo>
                <a:cubicBezTo>
                  <a:pt x="169" y="18"/>
                  <a:pt x="169" y="17"/>
                  <a:pt x="169" y="17"/>
                </a:cubicBezTo>
                <a:cubicBezTo>
                  <a:pt x="168" y="16"/>
                  <a:pt x="168" y="16"/>
                  <a:pt x="168" y="15"/>
                </a:cubicBezTo>
                <a:cubicBezTo>
                  <a:pt x="167" y="15"/>
                  <a:pt x="166" y="15"/>
                  <a:pt x="166" y="15"/>
                </a:cubicBezTo>
                <a:cubicBezTo>
                  <a:pt x="165" y="15"/>
                  <a:pt x="165" y="16"/>
                  <a:pt x="164" y="16"/>
                </a:cubicBezTo>
                <a:cubicBezTo>
                  <a:pt x="164" y="17"/>
                  <a:pt x="162" y="19"/>
                  <a:pt x="160" y="22"/>
                </a:cubicBezTo>
                <a:cubicBezTo>
                  <a:pt x="159" y="21"/>
                  <a:pt x="158" y="20"/>
                  <a:pt x="156" y="20"/>
                </a:cubicBezTo>
                <a:cubicBezTo>
                  <a:pt x="157" y="17"/>
                  <a:pt x="158" y="14"/>
                  <a:pt x="159" y="13"/>
                </a:cubicBezTo>
                <a:cubicBezTo>
                  <a:pt x="159" y="12"/>
                  <a:pt x="159" y="12"/>
                  <a:pt x="158" y="11"/>
                </a:cubicBezTo>
                <a:cubicBezTo>
                  <a:pt x="158" y="11"/>
                  <a:pt x="158" y="10"/>
                  <a:pt x="157" y="10"/>
                </a:cubicBezTo>
                <a:cubicBezTo>
                  <a:pt x="157" y="10"/>
                  <a:pt x="156" y="10"/>
                  <a:pt x="155" y="10"/>
                </a:cubicBezTo>
                <a:cubicBezTo>
                  <a:pt x="155" y="10"/>
                  <a:pt x="154" y="10"/>
                  <a:pt x="154" y="11"/>
                </a:cubicBezTo>
                <a:cubicBezTo>
                  <a:pt x="154" y="12"/>
                  <a:pt x="152" y="14"/>
                  <a:pt x="151" y="17"/>
                </a:cubicBezTo>
                <a:cubicBezTo>
                  <a:pt x="149" y="17"/>
                  <a:pt x="148" y="16"/>
                  <a:pt x="146" y="15"/>
                </a:cubicBezTo>
                <a:cubicBezTo>
                  <a:pt x="147" y="13"/>
                  <a:pt x="148" y="9"/>
                  <a:pt x="148" y="9"/>
                </a:cubicBezTo>
                <a:cubicBezTo>
                  <a:pt x="148" y="8"/>
                  <a:pt x="148" y="8"/>
                  <a:pt x="148" y="7"/>
                </a:cubicBezTo>
                <a:cubicBezTo>
                  <a:pt x="147" y="6"/>
                  <a:pt x="147" y="6"/>
                  <a:pt x="146" y="6"/>
                </a:cubicBezTo>
                <a:cubicBezTo>
                  <a:pt x="146" y="6"/>
                  <a:pt x="145" y="6"/>
                  <a:pt x="144" y="6"/>
                </a:cubicBezTo>
                <a:cubicBezTo>
                  <a:pt x="144" y="6"/>
                  <a:pt x="144" y="7"/>
                  <a:pt x="143" y="7"/>
                </a:cubicBezTo>
                <a:cubicBezTo>
                  <a:pt x="143" y="8"/>
                  <a:pt x="142" y="11"/>
                  <a:pt x="141" y="14"/>
                </a:cubicBezTo>
                <a:cubicBezTo>
                  <a:pt x="139" y="13"/>
                  <a:pt x="138" y="13"/>
                  <a:pt x="136" y="12"/>
                </a:cubicBezTo>
                <a:cubicBezTo>
                  <a:pt x="136" y="9"/>
                  <a:pt x="137" y="6"/>
                  <a:pt x="137" y="5"/>
                </a:cubicBezTo>
                <a:cubicBezTo>
                  <a:pt x="137" y="5"/>
                  <a:pt x="137" y="4"/>
                  <a:pt x="136" y="4"/>
                </a:cubicBezTo>
                <a:cubicBezTo>
                  <a:pt x="136" y="3"/>
                  <a:pt x="136" y="3"/>
                  <a:pt x="135" y="3"/>
                </a:cubicBezTo>
                <a:cubicBezTo>
                  <a:pt x="134" y="3"/>
                  <a:pt x="134" y="3"/>
                  <a:pt x="133" y="3"/>
                </a:cubicBezTo>
                <a:cubicBezTo>
                  <a:pt x="133" y="3"/>
                  <a:pt x="132" y="4"/>
                  <a:pt x="132" y="4"/>
                </a:cubicBezTo>
                <a:cubicBezTo>
                  <a:pt x="132" y="5"/>
                  <a:pt x="131" y="8"/>
                  <a:pt x="130" y="11"/>
                </a:cubicBezTo>
                <a:cubicBezTo>
                  <a:pt x="129" y="11"/>
                  <a:pt x="127" y="10"/>
                  <a:pt x="125" y="10"/>
                </a:cubicBezTo>
                <a:cubicBezTo>
                  <a:pt x="125" y="7"/>
                  <a:pt x="126" y="4"/>
                  <a:pt x="126" y="3"/>
                </a:cubicBezTo>
                <a:cubicBezTo>
                  <a:pt x="126" y="3"/>
                  <a:pt x="125" y="2"/>
                  <a:pt x="125" y="2"/>
                </a:cubicBezTo>
                <a:cubicBezTo>
                  <a:pt x="125" y="1"/>
                  <a:pt x="124" y="1"/>
                  <a:pt x="123" y="1"/>
                </a:cubicBezTo>
                <a:cubicBezTo>
                  <a:pt x="123" y="1"/>
                  <a:pt x="122" y="1"/>
                  <a:pt x="122" y="1"/>
                </a:cubicBezTo>
                <a:cubicBezTo>
                  <a:pt x="121" y="2"/>
                  <a:pt x="121" y="2"/>
                  <a:pt x="121" y="3"/>
                </a:cubicBezTo>
                <a:cubicBezTo>
                  <a:pt x="121" y="4"/>
                  <a:pt x="120" y="7"/>
                  <a:pt x="119" y="10"/>
                </a:cubicBezTo>
                <a:cubicBezTo>
                  <a:pt x="118" y="10"/>
                  <a:pt x="116" y="9"/>
                  <a:pt x="115" y="9"/>
                </a:cubicBezTo>
                <a:cubicBezTo>
                  <a:pt x="115" y="6"/>
                  <a:pt x="114" y="3"/>
                  <a:pt x="114" y="3"/>
                </a:cubicBezTo>
                <a:cubicBezTo>
                  <a:pt x="114" y="2"/>
                  <a:pt x="114" y="1"/>
                  <a:pt x="113" y="1"/>
                </a:cubicBezTo>
                <a:cubicBezTo>
                  <a:pt x="113" y="1"/>
                  <a:pt x="112" y="0"/>
                  <a:pt x="112" y="0"/>
                </a:cubicBezTo>
                <a:cubicBezTo>
                  <a:pt x="111" y="0"/>
                  <a:pt x="111" y="1"/>
                  <a:pt x="110" y="1"/>
                </a:cubicBezTo>
                <a:cubicBezTo>
                  <a:pt x="110" y="1"/>
                  <a:pt x="109" y="2"/>
                  <a:pt x="109" y="3"/>
                </a:cubicBezTo>
                <a:cubicBezTo>
                  <a:pt x="109" y="3"/>
                  <a:pt x="109" y="6"/>
                  <a:pt x="109" y="9"/>
                </a:cubicBezTo>
                <a:cubicBezTo>
                  <a:pt x="107" y="9"/>
                  <a:pt x="106" y="10"/>
                  <a:pt x="104" y="10"/>
                </a:cubicBezTo>
                <a:cubicBezTo>
                  <a:pt x="103" y="7"/>
                  <a:pt x="103" y="4"/>
                  <a:pt x="103" y="3"/>
                </a:cubicBezTo>
                <a:cubicBezTo>
                  <a:pt x="103" y="2"/>
                  <a:pt x="102" y="2"/>
                  <a:pt x="102" y="1"/>
                </a:cubicBezTo>
                <a:cubicBezTo>
                  <a:pt x="101" y="1"/>
                  <a:pt x="101" y="1"/>
                  <a:pt x="100" y="1"/>
                </a:cubicBezTo>
                <a:cubicBezTo>
                  <a:pt x="99" y="1"/>
                  <a:pt x="99" y="1"/>
                  <a:pt x="99" y="2"/>
                </a:cubicBezTo>
                <a:cubicBezTo>
                  <a:pt x="98" y="2"/>
                  <a:pt x="98" y="3"/>
                  <a:pt x="98" y="3"/>
                </a:cubicBezTo>
                <a:cubicBezTo>
                  <a:pt x="98" y="4"/>
                  <a:pt x="98" y="7"/>
                  <a:pt x="98" y="10"/>
                </a:cubicBezTo>
                <a:cubicBezTo>
                  <a:pt x="96" y="10"/>
                  <a:pt x="95" y="11"/>
                  <a:pt x="93" y="11"/>
                </a:cubicBezTo>
                <a:cubicBezTo>
                  <a:pt x="92" y="8"/>
                  <a:pt x="92" y="5"/>
                  <a:pt x="91" y="4"/>
                </a:cubicBezTo>
                <a:cubicBezTo>
                  <a:pt x="91" y="4"/>
                  <a:pt x="91" y="3"/>
                  <a:pt x="90" y="3"/>
                </a:cubicBezTo>
                <a:cubicBezTo>
                  <a:pt x="90" y="3"/>
                  <a:pt x="89" y="3"/>
                  <a:pt x="89" y="3"/>
                </a:cubicBezTo>
                <a:cubicBezTo>
                  <a:pt x="88" y="3"/>
                  <a:pt x="87" y="3"/>
                  <a:pt x="87" y="4"/>
                </a:cubicBezTo>
                <a:cubicBezTo>
                  <a:pt x="87" y="4"/>
                  <a:pt x="87" y="5"/>
                  <a:pt x="87" y="5"/>
                </a:cubicBezTo>
                <a:cubicBezTo>
                  <a:pt x="87" y="6"/>
                  <a:pt x="87" y="9"/>
                  <a:pt x="87" y="12"/>
                </a:cubicBezTo>
                <a:cubicBezTo>
                  <a:pt x="86" y="13"/>
                  <a:pt x="84" y="13"/>
                  <a:pt x="83" y="14"/>
                </a:cubicBezTo>
                <a:cubicBezTo>
                  <a:pt x="82" y="11"/>
                  <a:pt x="80" y="8"/>
                  <a:pt x="80" y="7"/>
                </a:cubicBezTo>
                <a:cubicBezTo>
                  <a:pt x="80" y="7"/>
                  <a:pt x="80" y="6"/>
                  <a:pt x="79" y="6"/>
                </a:cubicBezTo>
                <a:cubicBezTo>
                  <a:pt x="78" y="6"/>
                  <a:pt x="78" y="6"/>
                  <a:pt x="77" y="6"/>
                </a:cubicBezTo>
                <a:cubicBezTo>
                  <a:pt x="77" y="6"/>
                  <a:pt x="76" y="6"/>
                  <a:pt x="76" y="7"/>
                </a:cubicBezTo>
                <a:cubicBezTo>
                  <a:pt x="76" y="8"/>
                  <a:pt x="76" y="8"/>
                  <a:pt x="76" y="9"/>
                </a:cubicBezTo>
                <a:cubicBezTo>
                  <a:pt x="76" y="9"/>
                  <a:pt x="76" y="13"/>
                  <a:pt x="77" y="15"/>
                </a:cubicBezTo>
                <a:cubicBezTo>
                  <a:pt x="76" y="16"/>
                  <a:pt x="74" y="17"/>
                  <a:pt x="73" y="17"/>
                </a:cubicBezTo>
                <a:cubicBezTo>
                  <a:pt x="71" y="14"/>
                  <a:pt x="70" y="12"/>
                  <a:pt x="69" y="11"/>
                </a:cubicBezTo>
                <a:cubicBezTo>
                  <a:pt x="69" y="10"/>
                  <a:pt x="69" y="10"/>
                  <a:pt x="68" y="10"/>
                </a:cubicBezTo>
                <a:cubicBezTo>
                  <a:pt x="68" y="10"/>
                  <a:pt x="67" y="10"/>
                  <a:pt x="66" y="10"/>
                </a:cubicBezTo>
                <a:cubicBezTo>
                  <a:pt x="66" y="10"/>
                  <a:pt x="65" y="11"/>
                  <a:pt x="65" y="11"/>
                </a:cubicBezTo>
                <a:cubicBezTo>
                  <a:pt x="65" y="12"/>
                  <a:pt x="65" y="12"/>
                  <a:pt x="65" y="13"/>
                </a:cubicBezTo>
                <a:cubicBezTo>
                  <a:pt x="65" y="14"/>
                  <a:pt x="66" y="17"/>
                  <a:pt x="67" y="20"/>
                </a:cubicBezTo>
                <a:cubicBezTo>
                  <a:pt x="66" y="20"/>
                  <a:pt x="64" y="21"/>
                  <a:pt x="63" y="22"/>
                </a:cubicBezTo>
                <a:cubicBezTo>
                  <a:pt x="61" y="19"/>
                  <a:pt x="59" y="17"/>
                  <a:pt x="59" y="16"/>
                </a:cubicBezTo>
                <a:cubicBezTo>
                  <a:pt x="59" y="16"/>
                  <a:pt x="58" y="15"/>
                  <a:pt x="58" y="15"/>
                </a:cubicBezTo>
                <a:cubicBezTo>
                  <a:pt x="57" y="15"/>
                  <a:pt x="56" y="15"/>
                  <a:pt x="56" y="15"/>
                </a:cubicBezTo>
                <a:cubicBezTo>
                  <a:pt x="55" y="16"/>
                  <a:pt x="55" y="16"/>
                  <a:pt x="55" y="17"/>
                </a:cubicBezTo>
                <a:cubicBezTo>
                  <a:pt x="55" y="17"/>
                  <a:pt x="55" y="18"/>
                  <a:pt x="55" y="18"/>
                </a:cubicBezTo>
                <a:cubicBezTo>
                  <a:pt x="55" y="19"/>
                  <a:pt x="57" y="22"/>
                  <a:pt x="58" y="25"/>
                </a:cubicBezTo>
                <a:cubicBezTo>
                  <a:pt x="56" y="26"/>
                  <a:pt x="55" y="26"/>
                  <a:pt x="54" y="27"/>
                </a:cubicBezTo>
                <a:cubicBezTo>
                  <a:pt x="52" y="25"/>
                  <a:pt x="50" y="23"/>
                  <a:pt x="49" y="22"/>
                </a:cubicBezTo>
                <a:cubicBezTo>
                  <a:pt x="49" y="22"/>
                  <a:pt x="48" y="21"/>
                  <a:pt x="48" y="21"/>
                </a:cubicBezTo>
                <a:cubicBezTo>
                  <a:pt x="47" y="21"/>
                  <a:pt x="47" y="21"/>
                  <a:pt x="46" y="22"/>
                </a:cubicBezTo>
                <a:cubicBezTo>
                  <a:pt x="46" y="22"/>
                  <a:pt x="45" y="23"/>
                  <a:pt x="45" y="23"/>
                </a:cubicBezTo>
                <a:cubicBezTo>
                  <a:pt x="45" y="24"/>
                  <a:pt x="45" y="24"/>
                  <a:pt x="45" y="25"/>
                </a:cubicBezTo>
                <a:cubicBezTo>
                  <a:pt x="46" y="25"/>
                  <a:pt x="47" y="28"/>
                  <a:pt x="49" y="31"/>
                </a:cubicBezTo>
                <a:cubicBezTo>
                  <a:pt x="48" y="32"/>
                  <a:pt x="46" y="33"/>
                  <a:pt x="45" y="34"/>
                </a:cubicBezTo>
                <a:cubicBezTo>
                  <a:pt x="43" y="32"/>
                  <a:pt x="41" y="30"/>
                  <a:pt x="40" y="29"/>
                </a:cubicBezTo>
                <a:cubicBezTo>
                  <a:pt x="40" y="29"/>
                  <a:pt x="39" y="29"/>
                  <a:pt x="39" y="29"/>
                </a:cubicBezTo>
                <a:cubicBezTo>
                  <a:pt x="38" y="29"/>
                  <a:pt x="38" y="29"/>
                  <a:pt x="37" y="29"/>
                </a:cubicBezTo>
                <a:cubicBezTo>
                  <a:pt x="37" y="30"/>
                  <a:pt x="36" y="30"/>
                  <a:pt x="36" y="31"/>
                </a:cubicBezTo>
                <a:cubicBezTo>
                  <a:pt x="36" y="31"/>
                  <a:pt x="36" y="32"/>
                  <a:pt x="37" y="32"/>
                </a:cubicBezTo>
                <a:cubicBezTo>
                  <a:pt x="37" y="33"/>
                  <a:pt x="39" y="36"/>
                  <a:pt x="41" y="38"/>
                </a:cubicBezTo>
                <a:cubicBezTo>
                  <a:pt x="40" y="39"/>
                  <a:pt x="39" y="40"/>
                  <a:pt x="38" y="41"/>
                </a:cubicBezTo>
                <a:cubicBezTo>
                  <a:pt x="35" y="39"/>
                  <a:pt x="33" y="37"/>
                  <a:pt x="32" y="37"/>
                </a:cubicBezTo>
                <a:cubicBezTo>
                  <a:pt x="32" y="37"/>
                  <a:pt x="31" y="37"/>
                  <a:pt x="30" y="37"/>
                </a:cubicBezTo>
                <a:cubicBezTo>
                  <a:pt x="30" y="37"/>
                  <a:pt x="29" y="37"/>
                  <a:pt x="29" y="37"/>
                </a:cubicBezTo>
                <a:cubicBezTo>
                  <a:pt x="28" y="38"/>
                  <a:pt x="28" y="38"/>
                  <a:pt x="28" y="39"/>
                </a:cubicBezTo>
                <a:cubicBezTo>
                  <a:pt x="28" y="40"/>
                  <a:pt x="28" y="40"/>
                  <a:pt x="29" y="41"/>
                </a:cubicBezTo>
                <a:cubicBezTo>
                  <a:pt x="29" y="41"/>
                  <a:pt x="31" y="44"/>
                  <a:pt x="33" y="46"/>
                </a:cubicBezTo>
                <a:cubicBezTo>
                  <a:pt x="32" y="47"/>
                  <a:pt x="32" y="48"/>
                  <a:pt x="30" y="49"/>
                </a:cubicBezTo>
                <a:cubicBezTo>
                  <a:pt x="28" y="48"/>
                  <a:pt x="25" y="46"/>
                  <a:pt x="25" y="46"/>
                </a:cubicBezTo>
                <a:cubicBezTo>
                  <a:pt x="24" y="45"/>
                  <a:pt x="23" y="45"/>
                  <a:pt x="23" y="46"/>
                </a:cubicBezTo>
                <a:cubicBezTo>
                  <a:pt x="22" y="46"/>
                  <a:pt x="22" y="46"/>
                  <a:pt x="21" y="46"/>
                </a:cubicBezTo>
                <a:cubicBezTo>
                  <a:pt x="21" y="47"/>
                  <a:pt x="21" y="48"/>
                  <a:pt x="21" y="48"/>
                </a:cubicBezTo>
                <a:cubicBezTo>
                  <a:pt x="21" y="49"/>
                  <a:pt x="21" y="49"/>
                  <a:pt x="22" y="50"/>
                </a:cubicBezTo>
                <a:cubicBezTo>
                  <a:pt x="22" y="50"/>
                  <a:pt x="25" y="52"/>
                  <a:pt x="27" y="54"/>
                </a:cubicBezTo>
                <a:cubicBezTo>
                  <a:pt x="26" y="56"/>
                  <a:pt x="25" y="57"/>
                  <a:pt x="24" y="58"/>
                </a:cubicBezTo>
                <a:cubicBezTo>
                  <a:pt x="22" y="57"/>
                  <a:pt x="19" y="56"/>
                  <a:pt x="18" y="55"/>
                </a:cubicBezTo>
                <a:cubicBezTo>
                  <a:pt x="18" y="55"/>
                  <a:pt x="17" y="55"/>
                  <a:pt x="16" y="55"/>
                </a:cubicBezTo>
                <a:cubicBezTo>
                  <a:pt x="16" y="55"/>
                  <a:pt x="15" y="56"/>
                  <a:pt x="15" y="56"/>
                </a:cubicBezTo>
                <a:cubicBezTo>
                  <a:pt x="15" y="57"/>
                  <a:pt x="15" y="57"/>
                  <a:pt x="15" y="58"/>
                </a:cubicBezTo>
                <a:cubicBezTo>
                  <a:pt x="15" y="59"/>
                  <a:pt x="15" y="59"/>
                  <a:pt x="16" y="60"/>
                </a:cubicBezTo>
                <a:cubicBezTo>
                  <a:pt x="16" y="60"/>
                  <a:pt x="19" y="62"/>
                  <a:pt x="21" y="64"/>
                </a:cubicBezTo>
                <a:cubicBezTo>
                  <a:pt x="21" y="65"/>
                  <a:pt x="20" y="66"/>
                  <a:pt x="19" y="68"/>
                </a:cubicBezTo>
                <a:cubicBezTo>
                  <a:pt x="16" y="67"/>
                  <a:pt x="13" y="66"/>
                  <a:pt x="13" y="65"/>
                </a:cubicBezTo>
                <a:cubicBezTo>
                  <a:pt x="12" y="65"/>
                  <a:pt x="12" y="65"/>
                  <a:pt x="11" y="66"/>
                </a:cubicBezTo>
                <a:cubicBezTo>
                  <a:pt x="10" y="66"/>
                  <a:pt x="10" y="66"/>
                  <a:pt x="10" y="67"/>
                </a:cubicBezTo>
                <a:cubicBezTo>
                  <a:pt x="10" y="67"/>
                  <a:pt x="10" y="68"/>
                  <a:pt x="10" y="68"/>
                </a:cubicBezTo>
                <a:cubicBezTo>
                  <a:pt x="10" y="69"/>
                  <a:pt x="10" y="69"/>
                  <a:pt x="11" y="70"/>
                </a:cubicBezTo>
                <a:cubicBezTo>
                  <a:pt x="11" y="70"/>
                  <a:pt x="14" y="72"/>
                  <a:pt x="17" y="73"/>
                </a:cubicBezTo>
                <a:cubicBezTo>
                  <a:pt x="16" y="75"/>
                  <a:pt x="16" y="76"/>
                  <a:pt x="15" y="78"/>
                </a:cubicBezTo>
                <a:cubicBezTo>
                  <a:pt x="12" y="77"/>
                  <a:pt x="9" y="76"/>
                  <a:pt x="8" y="76"/>
                </a:cubicBezTo>
                <a:cubicBezTo>
                  <a:pt x="8" y="76"/>
                  <a:pt x="7" y="76"/>
                  <a:pt x="7" y="76"/>
                </a:cubicBezTo>
                <a:cubicBezTo>
                  <a:pt x="6" y="77"/>
                  <a:pt x="6" y="77"/>
                  <a:pt x="6" y="78"/>
                </a:cubicBezTo>
                <a:cubicBezTo>
                  <a:pt x="5" y="78"/>
                  <a:pt x="5" y="79"/>
                  <a:pt x="6" y="79"/>
                </a:cubicBezTo>
                <a:cubicBezTo>
                  <a:pt x="6" y="80"/>
                  <a:pt x="6" y="80"/>
                  <a:pt x="7" y="81"/>
                </a:cubicBezTo>
                <a:cubicBezTo>
                  <a:pt x="8" y="81"/>
                  <a:pt x="10" y="82"/>
                  <a:pt x="13" y="83"/>
                </a:cubicBezTo>
                <a:cubicBezTo>
                  <a:pt x="13" y="85"/>
                  <a:pt x="12" y="86"/>
                  <a:pt x="12" y="88"/>
                </a:cubicBezTo>
                <a:cubicBezTo>
                  <a:pt x="9" y="88"/>
                  <a:pt x="6" y="87"/>
                  <a:pt x="5" y="87"/>
                </a:cubicBezTo>
                <a:cubicBezTo>
                  <a:pt x="5" y="87"/>
                  <a:pt x="4" y="87"/>
                  <a:pt x="4" y="88"/>
                </a:cubicBezTo>
                <a:cubicBezTo>
                  <a:pt x="3" y="88"/>
                  <a:pt x="3" y="88"/>
                  <a:pt x="3" y="89"/>
                </a:cubicBezTo>
                <a:cubicBezTo>
                  <a:pt x="2" y="90"/>
                  <a:pt x="3" y="90"/>
                  <a:pt x="3" y="91"/>
                </a:cubicBezTo>
                <a:cubicBezTo>
                  <a:pt x="3" y="91"/>
                  <a:pt x="4" y="92"/>
                  <a:pt x="4" y="92"/>
                </a:cubicBezTo>
                <a:cubicBezTo>
                  <a:pt x="5" y="92"/>
                  <a:pt x="8" y="93"/>
                  <a:pt x="11" y="94"/>
                </a:cubicBezTo>
                <a:cubicBezTo>
                  <a:pt x="10" y="95"/>
                  <a:pt x="10" y="97"/>
                  <a:pt x="10" y="98"/>
                </a:cubicBezTo>
                <a:cubicBezTo>
                  <a:pt x="7" y="98"/>
                  <a:pt x="4" y="98"/>
                  <a:pt x="3" y="98"/>
                </a:cubicBezTo>
                <a:cubicBezTo>
                  <a:pt x="2" y="98"/>
                  <a:pt x="2" y="99"/>
                  <a:pt x="2" y="99"/>
                </a:cubicBezTo>
                <a:cubicBezTo>
                  <a:pt x="1" y="99"/>
                  <a:pt x="1" y="100"/>
                  <a:pt x="1" y="101"/>
                </a:cubicBezTo>
                <a:cubicBezTo>
                  <a:pt x="1" y="101"/>
                  <a:pt x="1" y="102"/>
                  <a:pt x="1" y="102"/>
                </a:cubicBezTo>
                <a:cubicBezTo>
                  <a:pt x="1" y="103"/>
                  <a:pt x="2" y="103"/>
                  <a:pt x="3" y="103"/>
                </a:cubicBezTo>
                <a:cubicBezTo>
                  <a:pt x="3" y="103"/>
                  <a:pt x="6" y="104"/>
                  <a:pt x="9" y="105"/>
                </a:cubicBezTo>
                <a:cubicBezTo>
                  <a:pt x="9" y="106"/>
                  <a:pt x="9" y="108"/>
                  <a:pt x="9" y="109"/>
                </a:cubicBezTo>
                <a:cubicBezTo>
                  <a:pt x="6" y="109"/>
                  <a:pt x="3" y="110"/>
                  <a:pt x="2" y="110"/>
                </a:cubicBezTo>
                <a:cubicBezTo>
                  <a:pt x="2" y="110"/>
                  <a:pt x="1" y="110"/>
                  <a:pt x="1" y="111"/>
                </a:cubicBezTo>
                <a:cubicBezTo>
                  <a:pt x="0" y="111"/>
                  <a:pt x="0" y="112"/>
                  <a:pt x="0" y="112"/>
                </a:cubicBezTo>
                <a:cubicBezTo>
                  <a:pt x="0" y="113"/>
                  <a:pt x="0" y="113"/>
                  <a:pt x="1" y="114"/>
                </a:cubicBezTo>
                <a:cubicBezTo>
                  <a:pt x="1" y="114"/>
                  <a:pt x="2" y="115"/>
                  <a:pt x="2" y="115"/>
                </a:cubicBezTo>
                <a:cubicBezTo>
                  <a:pt x="3" y="115"/>
                  <a:pt x="6" y="115"/>
                  <a:pt x="9" y="115"/>
                </a:cubicBezTo>
                <a:cubicBezTo>
                  <a:pt x="9" y="117"/>
                  <a:pt x="9" y="118"/>
                  <a:pt x="9" y="120"/>
                </a:cubicBezTo>
                <a:cubicBezTo>
                  <a:pt x="6" y="121"/>
                  <a:pt x="3" y="121"/>
                  <a:pt x="3" y="121"/>
                </a:cubicBezTo>
                <a:cubicBezTo>
                  <a:pt x="2" y="121"/>
                  <a:pt x="1" y="122"/>
                  <a:pt x="1" y="122"/>
                </a:cubicBezTo>
                <a:cubicBezTo>
                  <a:pt x="1" y="123"/>
                  <a:pt x="1" y="123"/>
                  <a:pt x="1" y="124"/>
                </a:cubicBezTo>
                <a:cubicBezTo>
                  <a:pt x="1" y="125"/>
                  <a:pt x="1" y="125"/>
                  <a:pt x="2" y="125"/>
                </a:cubicBezTo>
                <a:cubicBezTo>
                  <a:pt x="2" y="126"/>
                  <a:pt x="2" y="126"/>
                  <a:pt x="3" y="126"/>
                </a:cubicBezTo>
                <a:cubicBezTo>
                  <a:pt x="4" y="126"/>
                  <a:pt x="7" y="126"/>
                  <a:pt x="10" y="126"/>
                </a:cubicBezTo>
                <a:cubicBezTo>
                  <a:pt x="10" y="128"/>
                  <a:pt x="10" y="129"/>
                  <a:pt x="11" y="131"/>
                </a:cubicBezTo>
                <a:cubicBezTo>
                  <a:pt x="8" y="132"/>
                  <a:pt x="5" y="132"/>
                  <a:pt x="4" y="133"/>
                </a:cubicBezTo>
                <a:cubicBezTo>
                  <a:pt x="4" y="133"/>
                  <a:pt x="3" y="133"/>
                  <a:pt x="3" y="134"/>
                </a:cubicBezTo>
                <a:cubicBezTo>
                  <a:pt x="3" y="134"/>
                  <a:pt x="2" y="135"/>
                  <a:pt x="3" y="135"/>
                </a:cubicBezTo>
                <a:cubicBezTo>
                  <a:pt x="3" y="136"/>
                  <a:pt x="3" y="137"/>
                  <a:pt x="4" y="137"/>
                </a:cubicBezTo>
                <a:cubicBezTo>
                  <a:pt x="4" y="137"/>
                  <a:pt x="5" y="137"/>
                  <a:pt x="5" y="137"/>
                </a:cubicBezTo>
                <a:cubicBezTo>
                  <a:pt x="6" y="137"/>
                  <a:pt x="9" y="137"/>
                  <a:pt x="12" y="137"/>
                </a:cubicBezTo>
                <a:cubicBezTo>
                  <a:pt x="12" y="138"/>
                  <a:pt x="13" y="140"/>
                  <a:pt x="13" y="141"/>
                </a:cubicBezTo>
                <a:cubicBezTo>
                  <a:pt x="10" y="142"/>
                  <a:pt x="8" y="144"/>
                  <a:pt x="7" y="144"/>
                </a:cubicBezTo>
                <a:cubicBezTo>
                  <a:pt x="6" y="144"/>
                  <a:pt x="6" y="145"/>
                  <a:pt x="6" y="145"/>
                </a:cubicBezTo>
                <a:cubicBezTo>
                  <a:pt x="5" y="146"/>
                  <a:pt x="5" y="146"/>
                  <a:pt x="6" y="147"/>
                </a:cubicBezTo>
                <a:cubicBezTo>
                  <a:pt x="6" y="147"/>
                  <a:pt x="6" y="148"/>
                  <a:pt x="7" y="148"/>
                </a:cubicBezTo>
                <a:cubicBezTo>
                  <a:pt x="7" y="148"/>
                  <a:pt x="8" y="149"/>
                  <a:pt x="8" y="148"/>
                </a:cubicBezTo>
                <a:cubicBezTo>
                  <a:pt x="9" y="148"/>
                  <a:pt x="12" y="148"/>
                  <a:pt x="15" y="147"/>
                </a:cubicBezTo>
                <a:cubicBezTo>
                  <a:pt x="16" y="148"/>
                  <a:pt x="16" y="150"/>
                  <a:pt x="17" y="151"/>
                </a:cubicBezTo>
                <a:cubicBezTo>
                  <a:pt x="14" y="153"/>
                  <a:pt x="11" y="154"/>
                  <a:pt x="11" y="155"/>
                </a:cubicBezTo>
                <a:cubicBezTo>
                  <a:pt x="10" y="155"/>
                  <a:pt x="10" y="155"/>
                  <a:pt x="10" y="156"/>
                </a:cubicBezTo>
                <a:cubicBezTo>
                  <a:pt x="10" y="157"/>
                  <a:pt x="10" y="157"/>
                  <a:pt x="10" y="158"/>
                </a:cubicBezTo>
                <a:cubicBezTo>
                  <a:pt x="10" y="158"/>
                  <a:pt x="10" y="159"/>
                  <a:pt x="11" y="159"/>
                </a:cubicBezTo>
                <a:cubicBezTo>
                  <a:pt x="12" y="159"/>
                  <a:pt x="12" y="159"/>
                  <a:pt x="13" y="159"/>
                </a:cubicBezTo>
                <a:cubicBezTo>
                  <a:pt x="13" y="159"/>
                  <a:pt x="16" y="158"/>
                  <a:pt x="19" y="157"/>
                </a:cubicBezTo>
                <a:cubicBezTo>
                  <a:pt x="20" y="158"/>
                  <a:pt x="21" y="160"/>
                  <a:pt x="21" y="161"/>
                </a:cubicBezTo>
                <a:cubicBezTo>
                  <a:pt x="19" y="163"/>
                  <a:pt x="16" y="165"/>
                  <a:pt x="16" y="165"/>
                </a:cubicBezTo>
                <a:cubicBezTo>
                  <a:pt x="15" y="165"/>
                  <a:pt x="15" y="166"/>
                  <a:pt x="15" y="166"/>
                </a:cubicBezTo>
                <a:cubicBezTo>
                  <a:pt x="15" y="167"/>
                  <a:pt x="15" y="168"/>
                  <a:pt x="15" y="168"/>
                </a:cubicBezTo>
                <a:cubicBezTo>
                  <a:pt x="15" y="169"/>
                  <a:pt x="16" y="169"/>
                  <a:pt x="16" y="169"/>
                </a:cubicBezTo>
                <a:cubicBezTo>
                  <a:pt x="17" y="169"/>
                  <a:pt x="18" y="169"/>
                  <a:pt x="18" y="169"/>
                </a:cubicBezTo>
                <a:cubicBezTo>
                  <a:pt x="19" y="169"/>
                  <a:pt x="22" y="168"/>
                  <a:pt x="24" y="166"/>
                </a:cubicBezTo>
                <a:cubicBezTo>
                  <a:pt x="25" y="168"/>
                  <a:pt x="26" y="169"/>
                  <a:pt x="27" y="170"/>
                </a:cubicBezTo>
                <a:cubicBezTo>
                  <a:pt x="25" y="172"/>
                  <a:pt x="22" y="174"/>
                  <a:pt x="22" y="175"/>
                </a:cubicBezTo>
                <a:cubicBezTo>
                  <a:pt x="21" y="175"/>
                  <a:pt x="21" y="176"/>
                  <a:pt x="21" y="176"/>
                </a:cubicBezTo>
                <a:cubicBezTo>
                  <a:pt x="21" y="177"/>
                  <a:pt x="21" y="177"/>
                  <a:pt x="21" y="178"/>
                </a:cubicBezTo>
                <a:cubicBezTo>
                  <a:pt x="22" y="178"/>
                  <a:pt x="22" y="179"/>
                  <a:pt x="23" y="179"/>
                </a:cubicBezTo>
                <a:cubicBezTo>
                  <a:pt x="23" y="179"/>
                  <a:pt x="24" y="179"/>
                  <a:pt x="25" y="179"/>
                </a:cubicBezTo>
                <a:cubicBezTo>
                  <a:pt x="25" y="178"/>
                  <a:pt x="28" y="177"/>
                  <a:pt x="30" y="175"/>
                </a:cubicBezTo>
                <a:cubicBezTo>
                  <a:pt x="32" y="176"/>
                  <a:pt x="32" y="177"/>
                  <a:pt x="33" y="179"/>
                </a:cubicBezTo>
                <a:cubicBezTo>
                  <a:pt x="31" y="181"/>
                  <a:pt x="29" y="183"/>
                  <a:pt x="29" y="184"/>
                </a:cubicBezTo>
                <a:cubicBezTo>
                  <a:pt x="28" y="184"/>
                  <a:pt x="28" y="185"/>
                  <a:pt x="28" y="185"/>
                </a:cubicBezTo>
                <a:cubicBezTo>
                  <a:pt x="28" y="186"/>
                  <a:pt x="28" y="187"/>
                  <a:pt x="29" y="187"/>
                </a:cubicBezTo>
                <a:cubicBezTo>
                  <a:pt x="29" y="187"/>
                  <a:pt x="30" y="188"/>
                  <a:pt x="30" y="188"/>
                </a:cubicBezTo>
                <a:cubicBezTo>
                  <a:pt x="31" y="188"/>
                  <a:pt x="32" y="188"/>
                  <a:pt x="32" y="187"/>
                </a:cubicBezTo>
                <a:cubicBezTo>
                  <a:pt x="33" y="187"/>
                  <a:pt x="35" y="185"/>
                  <a:pt x="38" y="183"/>
                </a:cubicBezTo>
                <a:cubicBezTo>
                  <a:pt x="39" y="184"/>
                  <a:pt x="40" y="186"/>
                  <a:pt x="41" y="187"/>
                </a:cubicBezTo>
                <a:cubicBezTo>
                  <a:pt x="39" y="189"/>
                  <a:pt x="37" y="192"/>
                  <a:pt x="37" y="192"/>
                </a:cubicBezTo>
                <a:cubicBezTo>
                  <a:pt x="36" y="193"/>
                  <a:pt x="36" y="193"/>
                  <a:pt x="36" y="194"/>
                </a:cubicBezTo>
                <a:cubicBezTo>
                  <a:pt x="36" y="194"/>
                  <a:pt x="37" y="195"/>
                  <a:pt x="37" y="195"/>
                </a:cubicBezTo>
                <a:cubicBezTo>
                  <a:pt x="38" y="196"/>
                  <a:pt x="38" y="196"/>
                  <a:pt x="39" y="196"/>
                </a:cubicBezTo>
                <a:cubicBezTo>
                  <a:pt x="39" y="196"/>
                  <a:pt x="40" y="196"/>
                  <a:pt x="40" y="195"/>
                </a:cubicBezTo>
                <a:cubicBezTo>
                  <a:pt x="41" y="195"/>
                  <a:pt x="43" y="193"/>
                  <a:pt x="45" y="191"/>
                </a:cubicBezTo>
                <a:cubicBezTo>
                  <a:pt x="46" y="192"/>
                  <a:pt x="48" y="193"/>
                  <a:pt x="49" y="194"/>
                </a:cubicBezTo>
                <a:cubicBezTo>
                  <a:pt x="47" y="196"/>
                  <a:pt x="46" y="199"/>
                  <a:pt x="45" y="200"/>
                </a:cubicBezTo>
                <a:cubicBezTo>
                  <a:pt x="45" y="200"/>
                  <a:pt x="45" y="201"/>
                  <a:pt x="45" y="201"/>
                </a:cubicBezTo>
                <a:cubicBezTo>
                  <a:pt x="45" y="202"/>
                  <a:pt x="46" y="202"/>
                  <a:pt x="46" y="203"/>
                </a:cubicBezTo>
                <a:cubicBezTo>
                  <a:pt x="47" y="203"/>
                  <a:pt x="47" y="203"/>
                  <a:pt x="48" y="203"/>
                </a:cubicBezTo>
                <a:cubicBezTo>
                  <a:pt x="48" y="203"/>
                  <a:pt x="49" y="203"/>
                  <a:pt x="49" y="202"/>
                </a:cubicBezTo>
                <a:cubicBezTo>
                  <a:pt x="50" y="202"/>
                  <a:pt x="52" y="199"/>
                  <a:pt x="54" y="197"/>
                </a:cubicBezTo>
                <a:cubicBezTo>
                  <a:pt x="55" y="198"/>
                  <a:pt x="56" y="199"/>
                  <a:pt x="58" y="200"/>
                </a:cubicBezTo>
                <a:cubicBezTo>
                  <a:pt x="57" y="202"/>
                  <a:pt x="55" y="205"/>
                  <a:pt x="55" y="206"/>
                </a:cubicBezTo>
                <a:cubicBezTo>
                  <a:pt x="55" y="207"/>
                  <a:pt x="55" y="207"/>
                  <a:pt x="55" y="208"/>
                </a:cubicBezTo>
                <a:cubicBezTo>
                  <a:pt x="55" y="208"/>
                  <a:pt x="55" y="209"/>
                  <a:pt x="56" y="209"/>
                </a:cubicBezTo>
                <a:cubicBezTo>
                  <a:pt x="56" y="209"/>
                  <a:pt x="57" y="209"/>
                  <a:pt x="58" y="209"/>
                </a:cubicBezTo>
                <a:cubicBezTo>
                  <a:pt x="58" y="209"/>
                  <a:pt x="59" y="209"/>
                  <a:pt x="59" y="208"/>
                </a:cubicBezTo>
                <a:cubicBezTo>
                  <a:pt x="59" y="208"/>
                  <a:pt x="61" y="205"/>
                  <a:pt x="63" y="203"/>
                </a:cubicBezTo>
                <a:cubicBezTo>
                  <a:pt x="64" y="204"/>
                  <a:pt x="66" y="204"/>
                  <a:pt x="67" y="205"/>
                </a:cubicBezTo>
                <a:cubicBezTo>
                  <a:pt x="66" y="208"/>
                  <a:pt x="65" y="211"/>
                  <a:pt x="65" y="211"/>
                </a:cubicBezTo>
                <a:cubicBezTo>
                  <a:pt x="65" y="212"/>
                  <a:pt x="65" y="213"/>
                  <a:pt x="65" y="213"/>
                </a:cubicBezTo>
                <a:cubicBezTo>
                  <a:pt x="65" y="214"/>
                  <a:pt x="66" y="214"/>
                  <a:pt x="66" y="214"/>
                </a:cubicBezTo>
                <a:cubicBezTo>
                  <a:pt x="67" y="215"/>
                  <a:pt x="68" y="215"/>
                  <a:pt x="68" y="214"/>
                </a:cubicBezTo>
                <a:cubicBezTo>
                  <a:pt x="69" y="214"/>
                  <a:pt x="69" y="214"/>
                  <a:pt x="69" y="213"/>
                </a:cubicBezTo>
                <a:cubicBezTo>
                  <a:pt x="70" y="213"/>
                  <a:pt x="71" y="210"/>
                  <a:pt x="73" y="207"/>
                </a:cubicBezTo>
                <a:cubicBezTo>
                  <a:pt x="74" y="208"/>
                  <a:pt x="76" y="208"/>
                  <a:pt x="77" y="209"/>
                </a:cubicBezTo>
                <a:cubicBezTo>
                  <a:pt x="76" y="212"/>
                  <a:pt x="76" y="215"/>
                  <a:pt x="76" y="216"/>
                </a:cubicBezTo>
                <a:cubicBezTo>
                  <a:pt x="76" y="216"/>
                  <a:pt x="76" y="217"/>
                  <a:pt x="76" y="218"/>
                </a:cubicBezTo>
                <a:cubicBezTo>
                  <a:pt x="76" y="218"/>
                  <a:pt x="77" y="218"/>
                  <a:pt x="77" y="219"/>
                </a:cubicBezTo>
                <a:cubicBezTo>
                  <a:pt x="78" y="219"/>
                  <a:pt x="78" y="219"/>
                  <a:pt x="79" y="218"/>
                </a:cubicBezTo>
                <a:cubicBezTo>
                  <a:pt x="80" y="218"/>
                  <a:pt x="80" y="218"/>
                  <a:pt x="80" y="217"/>
                </a:cubicBezTo>
                <a:cubicBezTo>
                  <a:pt x="80" y="217"/>
                  <a:pt x="82" y="214"/>
                  <a:pt x="83" y="211"/>
                </a:cubicBezTo>
                <a:cubicBezTo>
                  <a:pt x="84" y="211"/>
                  <a:pt x="86" y="212"/>
                  <a:pt x="87" y="212"/>
                </a:cubicBezTo>
                <a:cubicBezTo>
                  <a:pt x="87" y="215"/>
                  <a:pt x="87" y="218"/>
                  <a:pt x="87" y="219"/>
                </a:cubicBezTo>
                <a:cubicBezTo>
                  <a:pt x="87" y="220"/>
                  <a:pt x="87" y="220"/>
                  <a:pt x="87" y="221"/>
                </a:cubicBezTo>
                <a:cubicBezTo>
                  <a:pt x="87" y="221"/>
                  <a:pt x="88" y="221"/>
                  <a:pt x="89" y="222"/>
                </a:cubicBezTo>
                <a:cubicBezTo>
                  <a:pt x="89" y="222"/>
                  <a:pt x="90" y="222"/>
                  <a:pt x="90" y="221"/>
                </a:cubicBezTo>
                <a:cubicBezTo>
                  <a:pt x="91" y="221"/>
                  <a:pt x="91" y="221"/>
                  <a:pt x="91" y="220"/>
                </a:cubicBezTo>
                <a:cubicBezTo>
                  <a:pt x="92" y="219"/>
                  <a:pt x="92" y="216"/>
                  <a:pt x="93" y="213"/>
                </a:cubicBezTo>
                <a:cubicBezTo>
                  <a:pt x="95" y="214"/>
                  <a:pt x="96" y="214"/>
                  <a:pt x="98" y="214"/>
                </a:cubicBezTo>
                <a:cubicBezTo>
                  <a:pt x="98" y="217"/>
                  <a:pt x="98" y="220"/>
                  <a:pt x="98" y="221"/>
                </a:cubicBezTo>
                <a:cubicBezTo>
                  <a:pt x="98" y="222"/>
                  <a:pt x="98" y="222"/>
                  <a:pt x="99" y="223"/>
                </a:cubicBezTo>
                <a:cubicBezTo>
                  <a:pt x="99" y="223"/>
                  <a:pt x="99" y="223"/>
                  <a:pt x="100" y="223"/>
                </a:cubicBezTo>
                <a:cubicBezTo>
                  <a:pt x="101" y="223"/>
                  <a:pt x="101" y="223"/>
                  <a:pt x="102" y="223"/>
                </a:cubicBezTo>
                <a:cubicBezTo>
                  <a:pt x="102" y="223"/>
                  <a:pt x="103" y="222"/>
                  <a:pt x="103" y="222"/>
                </a:cubicBezTo>
                <a:cubicBezTo>
                  <a:pt x="103" y="221"/>
                  <a:pt x="103" y="218"/>
                  <a:pt x="104" y="215"/>
                </a:cubicBezTo>
                <a:cubicBezTo>
                  <a:pt x="106" y="215"/>
                  <a:pt x="107" y="215"/>
                  <a:pt x="109" y="215"/>
                </a:cubicBezTo>
                <a:cubicBezTo>
                  <a:pt x="109" y="218"/>
                  <a:pt x="109" y="221"/>
                  <a:pt x="109" y="222"/>
                </a:cubicBezTo>
                <a:cubicBezTo>
                  <a:pt x="109" y="223"/>
                  <a:pt x="110" y="223"/>
                  <a:pt x="110" y="223"/>
                </a:cubicBezTo>
                <a:cubicBezTo>
                  <a:pt x="111" y="224"/>
                  <a:pt x="111" y="224"/>
                  <a:pt x="112" y="224"/>
                </a:cubicBezTo>
                <a:cubicBezTo>
                  <a:pt x="112" y="224"/>
                  <a:pt x="113" y="224"/>
                  <a:pt x="113" y="223"/>
                </a:cubicBezTo>
                <a:cubicBezTo>
                  <a:pt x="114" y="223"/>
                  <a:pt x="114" y="223"/>
                  <a:pt x="114" y="222"/>
                </a:cubicBezTo>
                <a:cubicBezTo>
                  <a:pt x="114" y="221"/>
                  <a:pt x="115" y="218"/>
                  <a:pt x="115" y="215"/>
                </a:cubicBezTo>
                <a:cubicBezTo>
                  <a:pt x="116" y="215"/>
                  <a:pt x="118" y="215"/>
                  <a:pt x="119" y="215"/>
                </a:cubicBezTo>
                <a:cubicBezTo>
                  <a:pt x="120" y="218"/>
                  <a:pt x="121" y="221"/>
                  <a:pt x="121" y="222"/>
                </a:cubicBezTo>
                <a:cubicBezTo>
                  <a:pt x="121" y="222"/>
                  <a:pt x="121" y="223"/>
                  <a:pt x="122" y="223"/>
                </a:cubicBezTo>
                <a:cubicBezTo>
                  <a:pt x="122" y="223"/>
                  <a:pt x="123" y="223"/>
                  <a:pt x="123" y="223"/>
                </a:cubicBezTo>
                <a:cubicBezTo>
                  <a:pt x="124" y="223"/>
                  <a:pt x="125" y="223"/>
                  <a:pt x="125" y="223"/>
                </a:cubicBezTo>
                <a:cubicBezTo>
                  <a:pt x="125" y="222"/>
                  <a:pt x="126" y="222"/>
                  <a:pt x="126" y="221"/>
                </a:cubicBezTo>
                <a:cubicBezTo>
                  <a:pt x="126" y="220"/>
                  <a:pt x="125" y="217"/>
                  <a:pt x="125" y="214"/>
                </a:cubicBezTo>
                <a:cubicBezTo>
                  <a:pt x="127" y="214"/>
                  <a:pt x="129" y="214"/>
                  <a:pt x="130" y="213"/>
                </a:cubicBezTo>
                <a:cubicBezTo>
                  <a:pt x="131" y="216"/>
                  <a:pt x="132" y="219"/>
                  <a:pt x="132" y="220"/>
                </a:cubicBezTo>
                <a:cubicBezTo>
                  <a:pt x="132" y="221"/>
                  <a:pt x="133" y="221"/>
                  <a:pt x="133" y="221"/>
                </a:cubicBezTo>
                <a:cubicBezTo>
                  <a:pt x="134" y="222"/>
                  <a:pt x="134" y="222"/>
                  <a:pt x="135" y="222"/>
                </a:cubicBezTo>
                <a:cubicBezTo>
                  <a:pt x="136" y="221"/>
                  <a:pt x="136" y="221"/>
                  <a:pt x="136" y="221"/>
                </a:cubicBezTo>
                <a:cubicBezTo>
                  <a:pt x="137" y="220"/>
                  <a:pt x="137" y="220"/>
                  <a:pt x="137" y="219"/>
                </a:cubicBezTo>
                <a:cubicBezTo>
                  <a:pt x="137" y="218"/>
                  <a:pt x="136" y="215"/>
                  <a:pt x="136" y="212"/>
                </a:cubicBezTo>
                <a:cubicBezTo>
                  <a:pt x="138" y="212"/>
                  <a:pt x="139" y="211"/>
                  <a:pt x="141" y="211"/>
                </a:cubicBezTo>
                <a:cubicBezTo>
                  <a:pt x="142" y="214"/>
                  <a:pt x="143" y="217"/>
                  <a:pt x="143" y="217"/>
                </a:cubicBezTo>
                <a:cubicBezTo>
                  <a:pt x="144" y="218"/>
                  <a:pt x="144" y="218"/>
                  <a:pt x="144" y="218"/>
                </a:cubicBezTo>
                <a:cubicBezTo>
                  <a:pt x="145" y="219"/>
                  <a:pt x="146" y="219"/>
                  <a:pt x="146" y="219"/>
                </a:cubicBezTo>
                <a:cubicBezTo>
                  <a:pt x="147" y="218"/>
                  <a:pt x="147" y="218"/>
                  <a:pt x="148" y="218"/>
                </a:cubicBezTo>
                <a:cubicBezTo>
                  <a:pt x="148" y="217"/>
                  <a:pt x="148" y="216"/>
                  <a:pt x="148" y="216"/>
                </a:cubicBezTo>
                <a:cubicBezTo>
                  <a:pt x="148" y="215"/>
                  <a:pt x="147" y="212"/>
                  <a:pt x="146" y="209"/>
                </a:cubicBezTo>
                <a:cubicBezTo>
                  <a:pt x="148" y="208"/>
                  <a:pt x="149" y="208"/>
                  <a:pt x="151" y="207"/>
                </a:cubicBezTo>
                <a:cubicBezTo>
                  <a:pt x="152" y="210"/>
                  <a:pt x="154" y="213"/>
                  <a:pt x="154" y="213"/>
                </a:cubicBezTo>
                <a:cubicBezTo>
                  <a:pt x="154" y="214"/>
                  <a:pt x="155" y="214"/>
                  <a:pt x="155" y="214"/>
                </a:cubicBezTo>
                <a:cubicBezTo>
                  <a:pt x="156" y="215"/>
                  <a:pt x="157" y="215"/>
                  <a:pt x="157" y="214"/>
                </a:cubicBezTo>
                <a:cubicBezTo>
                  <a:pt x="158" y="214"/>
                  <a:pt x="158" y="214"/>
                  <a:pt x="158" y="213"/>
                </a:cubicBezTo>
                <a:cubicBezTo>
                  <a:pt x="159" y="213"/>
                  <a:pt x="159" y="212"/>
                  <a:pt x="159" y="211"/>
                </a:cubicBezTo>
                <a:cubicBezTo>
                  <a:pt x="158" y="211"/>
                  <a:pt x="157" y="208"/>
                  <a:pt x="156" y="205"/>
                </a:cubicBezTo>
                <a:cubicBezTo>
                  <a:pt x="158" y="204"/>
                  <a:pt x="159" y="204"/>
                  <a:pt x="160" y="203"/>
                </a:cubicBezTo>
                <a:cubicBezTo>
                  <a:pt x="162" y="205"/>
                  <a:pt x="164" y="208"/>
                  <a:pt x="164" y="208"/>
                </a:cubicBezTo>
                <a:cubicBezTo>
                  <a:pt x="165" y="209"/>
                  <a:pt x="165" y="209"/>
                  <a:pt x="166" y="209"/>
                </a:cubicBezTo>
                <a:cubicBezTo>
                  <a:pt x="166" y="209"/>
                  <a:pt x="167" y="209"/>
                  <a:pt x="168" y="209"/>
                </a:cubicBezTo>
                <a:cubicBezTo>
                  <a:pt x="168" y="209"/>
                  <a:pt x="168" y="208"/>
                  <a:pt x="169" y="208"/>
                </a:cubicBezTo>
                <a:cubicBezTo>
                  <a:pt x="169" y="207"/>
                  <a:pt x="169" y="207"/>
                  <a:pt x="169" y="206"/>
                </a:cubicBezTo>
                <a:cubicBezTo>
                  <a:pt x="168" y="205"/>
                  <a:pt x="167" y="202"/>
                  <a:pt x="166" y="200"/>
                </a:cubicBezTo>
                <a:cubicBezTo>
                  <a:pt x="167" y="199"/>
                  <a:pt x="168" y="198"/>
                  <a:pt x="170" y="197"/>
                </a:cubicBezTo>
                <a:cubicBezTo>
                  <a:pt x="172" y="199"/>
                  <a:pt x="174" y="202"/>
                  <a:pt x="174" y="202"/>
                </a:cubicBezTo>
                <a:cubicBezTo>
                  <a:pt x="175" y="203"/>
                  <a:pt x="175" y="203"/>
                  <a:pt x="176" y="203"/>
                </a:cubicBezTo>
                <a:cubicBezTo>
                  <a:pt x="176" y="203"/>
                  <a:pt x="177" y="203"/>
                  <a:pt x="177" y="203"/>
                </a:cubicBezTo>
                <a:cubicBezTo>
                  <a:pt x="178" y="202"/>
                  <a:pt x="178" y="202"/>
                  <a:pt x="178" y="201"/>
                </a:cubicBezTo>
                <a:cubicBezTo>
                  <a:pt x="178" y="201"/>
                  <a:pt x="178" y="200"/>
                  <a:pt x="178" y="200"/>
                </a:cubicBezTo>
                <a:cubicBezTo>
                  <a:pt x="178" y="199"/>
                  <a:pt x="176" y="196"/>
                  <a:pt x="175" y="194"/>
                </a:cubicBezTo>
                <a:cubicBezTo>
                  <a:pt x="176" y="193"/>
                  <a:pt x="177" y="192"/>
                  <a:pt x="178" y="191"/>
                </a:cubicBezTo>
                <a:cubicBezTo>
                  <a:pt x="180" y="193"/>
                  <a:pt x="183" y="195"/>
                  <a:pt x="183" y="195"/>
                </a:cubicBezTo>
                <a:cubicBezTo>
                  <a:pt x="184" y="196"/>
                  <a:pt x="184" y="196"/>
                  <a:pt x="185" y="196"/>
                </a:cubicBezTo>
                <a:cubicBezTo>
                  <a:pt x="185" y="196"/>
                  <a:pt x="186" y="196"/>
                  <a:pt x="186" y="195"/>
                </a:cubicBezTo>
                <a:cubicBezTo>
                  <a:pt x="187" y="195"/>
                  <a:pt x="187" y="194"/>
                  <a:pt x="187" y="194"/>
                </a:cubicBezTo>
                <a:cubicBezTo>
                  <a:pt x="187" y="193"/>
                  <a:pt x="187" y="193"/>
                  <a:pt x="187" y="192"/>
                </a:cubicBezTo>
                <a:cubicBezTo>
                  <a:pt x="186" y="192"/>
                  <a:pt x="184" y="189"/>
                  <a:pt x="183" y="187"/>
                </a:cubicBezTo>
                <a:cubicBezTo>
                  <a:pt x="184" y="186"/>
                  <a:pt x="185" y="184"/>
                  <a:pt x="186" y="183"/>
                </a:cubicBezTo>
                <a:cubicBezTo>
                  <a:pt x="188" y="185"/>
                  <a:pt x="191" y="187"/>
                  <a:pt x="191" y="187"/>
                </a:cubicBezTo>
                <a:cubicBezTo>
                  <a:pt x="192" y="188"/>
                  <a:pt x="193" y="188"/>
                  <a:pt x="193" y="188"/>
                </a:cubicBezTo>
                <a:cubicBezTo>
                  <a:pt x="194" y="188"/>
                  <a:pt x="194" y="187"/>
                  <a:pt x="195" y="187"/>
                </a:cubicBezTo>
                <a:cubicBezTo>
                  <a:pt x="195" y="187"/>
                  <a:pt x="195" y="186"/>
                  <a:pt x="195" y="185"/>
                </a:cubicBezTo>
                <a:cubicBezTo>
                  <a:pt x="195" y="185"/>
                  <a:pt x="195" y="184"/>
                  <a:pt x="195" y="184"/>
                </a:cubicBezTo>
                <a:cubicBezTo>
                  <a:pt x="194" y="183"/>
                  <a:pt x="192" y="181"/>
                  <a:pt x="190" y="179"/>
                </a:cubicBezTo>
                <a:cubicBezTo>
                  <a:pt x="191" y="177"/>
                  <a:pt x="192" y="176"/>
                  <a:pt x="193" y="175"/>
                </a:cubicBezTo>
                <a:cubicBezTo>
                  <a:pt x="196" y="177"/>
                  <a:pt x="198" y="178"/>
                  <a:pt x="199" y="179"/>
                </a:cubicBezTo>
                <a:cubicBezTo>
                  <a:pt x="199" y="179"/>
                  <a:pt x="200" y="179"/>
                  <a:pt x="201" y="179"/>
                </a:cubicBezTo>
                <a:cubicBezTo>
                  <a:pt x="201" y="179"/>
                  <a:pt x="202" y="178"/>
                  <a:pt x="202" y="178"/>
                </a:cubicBezTo>
                <a:cubicBezTo>
                  <a:pt x="202" y="177"/>
                  <a:pt x="203" y="177"/>
                  <a:pt x="202" y="176"/>
                </a:cubicBezTo>
                <a:cubicBezTo>
                  <a:pt x="202" y="176"/>
                  <a:pt x="202" y="175"/>
                  <a:pt x="202" y="175"/>
                </a:cubicBezTo>
                <a:cubicBezTo>
                  <a:pt x="201" y="174"/>
                  <a:pt x="199" y="172"/>
                  <a:pt x="197" y="170"/>
                </a:cubicBezTo>
                <a:cubicBezTo>
                  <a:pt x="197" y="169"/>
                  <a:pt x="198" y="168"/>
                  <a:pt x="199" y="166"/>
                </a:cubicBezTo>
                <a:cubicBezTo>
                  <a:pt x="202" y="168"/>
                  <a:pt x="205" y="169"/>
                  <a:pt x="205" y="169"/>
                </a:cubicBezTo>
                <a:cubicBezTo>
                  <a:pt x="206" y="169"/>
                  <a:pt x="207" y="169"/>
                  <a:pt x="207" y="169"/>
                </a:cubicBezTo>
                <a:cubicBezTo>
                  <a:pt x="208" y="169"/>
                  <a:pt x="208" y="169"/>
                  <a:pt x="208" y="168"/>
                </a:cubicBezTo>
                <a:cubicBezTo>
                  <a:pt x="209" y="168"/>
                  <a:pt x="209" y="167"/>
                  <a:pt x="209" y="166"/>
                </a:cubicBezTo>
                <a:cubicBezTo>
                  <a:pt x="209" y="166"/>
                  <a:pt x="208" y="165"/>
                  <a:pt x="208" y="165"/>
                </a:cubicBezTo>
                <a:cubicBezTo>
                  <a:pt x="207" y="165"/>
                  <a:pt x="205" y="163"/>
                  <a:pt x="202" y="161"/>
                </a:cubicBezTo>
                <a:cubicBezTo>
                  <a:pt x="203" y="160"/>
                  <a:pt x="204" y="158"/>
                  <a:pt x="204" y="157"/>
                </a:cubicBezTo>
                <a:cubicBezTo>
                  <a:pt x="207" y="158"/>
                  <a:pt x="210" y="159"/>
                  <a:pt x="211" y="159"/>
                </a:cubicBezTo>
                <a:cubicBezTo>
                  <a:pt x="211" y="159"/>
                  <a:pt x="212" y="159"/>
                  <a:pt x="212" y="159"/>
                </a:cubicBezTo>
                <a:cubicBezTo>
                  <a:pt x="213" y="159"/>
                  <a:pt x="213" y="158"/>
                  <a:pt x="214" y="158"/>
                </a:cubicBezTo>
                <a:cubicBezTo>
                  <a:pt x="214" y="157"/>
                  <a:pt x="214" y="157"/>
                  <a:pt x="214" y="156"/>
                </a:cubicBezTo>
                <a:cubicBezTo>
                  <a:pt x="214" y="155"/>
                  <a:pt x="213" y="155"/>
                  <a:pt x="213" y="155"/>
                </a:cubicBezTo>
                <a:cubicBezTo>
                  <a:pt x="212" y="154"/>
                  <a:pt x="209" y="153"/>
                  <a:pt x="207" y="151"/>
                </a:cubicBezTo>
                <a:cubicBezTo>
                  <a:pt x="207" y="150"/>
                  <a:pt x="208" y="148"/>
                  <a:pt x="208" y="147"/>
                </a:cubicBezTo>
                <a:cubicBezTo>
                  <a:pt x="211" y="148"/>
                  <a:pt x="215" y="148"/>
                  <a:pt x="215" y="148"/>
                </a:cubicBezTo>
                <a:cubicBezTo>
                  <a:pt x="216" y="149"/>
                  <a:pt x="216" y="148"/>
                  <a:pt x="217" y="148"/>
                </a:cubicBezTo>
                <a:cubicBezTo>
                  <a:pt x="217" y="148"/>
                  <a:pt x="218" y="147"/>
                  <a:pt x="218" y="147"/>
                </a:cubicBezTo>
                <a:cubicBezTo>
                  <a:pt x="218" y="146"/>
                  <a:pt x="218" y="146"/>
                  <a:pt x="218" y="145"/>
                </a:cubicBezTo>
                <a:cubicBezTo>
                  <a:pt x="218" y="145"/>
                  <a:pt x="217" y="144"/>
                  <a:pt x="217" y="144"/>
                </a:cubicBezTo>
                <a:cubicBezTo>
                  <a:pt x="216" y="144"/>
                  <a:pt x="213" y="142"/>
                  <a:pt x="210" y="141"/>
                </a:cubicBezTo>
                <a:cubicBezTo>
                  <a:pt x="211" y="140"/>
                  <a:pt x="211" y="138"/>
                  <a:pt x="211" y="137"/>
                </a:cubicBezTo>
                <a:cubicBezTo>
                  <a:pt x="214" y="137"/>
                  <a:pt x="218" y="137"/>
                  <a:pt x="218" y="137"/>
                </a:cubicBezTo>
                <a:cubicBezTo>
                  <a:pt x="219" y="137"/>
                  <a:pt x="220" y="137"/>
                  <a:pt x="220" y="137"/>
                </a:cubicBezTo>
                <a:cubicBezTo>
                  <a:pt x="220" y="137"/>
                  <a:pt x="221" y="136"/>
                  <a:pt x="221" y="135"/>
                </a:cubicBezTo>
                <a:cubicBezTo>
                  <a:pt x="221" y="135"/>
                  <a:pt x="221" y="134"/>
                  <a:pt x="221" y="134"/>
                </a:cubicBezTo>
                <a:cubicBezTo>
                  <a:pt x="220" y="133"/>
                  <a:pt x="220" y="133"/>
                  <a:pt x="219" y="133"/>
                </a:cubicBezTo>
                <a:cubicBezTo>
                  <a:pt x="219" y="132"/>
                  <a:pt x="216" y="132"/>
                  <a:pt x="213" y="131"/>
                </a:cubicBezTo>
                <a:cubicBezTo>
                  <a:pt x="213" y="129"/>
                  <a:pt x="213" y="128"/>
                  <a:pt x="214" y="126"/>
                </a:cubicBezTo>
                <a:cubicBezTo>
                  <a:pt x="216" y="126"/>
                  <a:pt x="220" y="126"/>
                  <a:pt x="220" y="126"/>
                </a:cubicBezTo>
                <a:cubicBezTo>
                  <a:pt x="221" y="126"/>
                  <a:pt x="222" y="126"/>
                  <a:pt x="222" y="125"/>
                </a:cubicBezTo>
                <a:cubicBezTo>
                  <a:pt x="222" y="125"/>
                  <a:pt x="223" y="125"/>
                  <a:pt x="223" y="124"/>
                </a:cubicBezTo>
                <a:cubicBezTo>
                  <a:pt x="223" y="123"/>
                  <a:pt x="223" y="123"/>
                  <a:pt x="222" y="122"/>
                </a:cubicBezTo>
                <a:cubicBezTo>
                  <a:pt x="222" y="122"/>
                  <a:pt x="222" y="121"/>
                  <a:pt x="221" y="121"/>
                </a:cubicBezTo>
                <a:cubicBezTo>
                  <a:pt x="220" y="121"/>
                  <a:pt x="217" y="121"/>
                  <a:pt x="214" y="120"/>
                </a:cubicBezTo>
                <a:cubicBezTo>
                  <a:pt x="214" y="118"/>
                  <a:pt x="214" y="117"/>
                  <a:pt x="214" y="115"/>
                </a:cubicBezTo>
                <a:cubicBezTo>
                  <a:pt x="217" y="115"/>
                  <a:pt x="221" y="115"/>
                  <a:pt x="221" y="115"/>
                </a:cubicBezTo>
                <a:close/>
                <a:moveTo>
                  <a:pt x="112" y="201"/>
                </a:moveTo>
                <a:cubicBezTo>
                  <a:pt x="63" y="201"/>
                  <a:pt x="23" y="161"/>
                  <a:pt x="23" y="112"/>
                </a:cubicBezTo>
                <a:cubicBezTo>
                  <a:pt x="23" y="63"/>
                  <a:pt x="63" y="23"/>
                  <a:pt x="112" y="23"/>
                </a:cubicBezTo>
                <a:cubicBezTo>
                  <a:pt x="161" y="23"/>
                  <a:pt x="201" y="63"/>
                  <a:pt x="201" y="112"/>
                </a:cubicBezTo>
                <a:cubicBezTo>
                  <a:pt x="201" y="161"/>
                  <a:pt x="161" y="201"/>
                  <a:pt x="112" y="201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6" name="Freeform 18"/>
          <p:cNvSpPr>
            <a:spLocks noEditPoints="1" noChangeArrowheads="1"/>
          </p:cNvSpPr>
          <p:nvPr/>
        </p:nvSpPr>
        <p:spPr bwMode="auto">
          <a:xfrm>
            <a:off x="1027113" y="-25400"/>
            <a:ext cx="579437" cy="584200"/>
          </a:xfrm>
          <a:custGeom>
            <a:avLst/>
            <a:gdLst>
              <a:gd name="T0" fmla="*/ 570015 w 123"/>
              <a:gd name="T1" fmla="*/ 282677 h 124"/>
              <a:gd name="T2" fmla="*/ 574726 w 123"/>
              <a:gd name="T3" fmla="*/ 240276 h 124"/>
              <a:gd name="T4" fmla="*/ 555883 w 123"/>
              <a:gd name="T5" fmla="*/ 207297 h 124"/>
              <a:gd name="T6" fmla="*/ 522907 w 123"/>
              <a:gd name="T7" fmla="*/ 193163 h 124"/>
              <a:gd name="T8" fmla="*/ 537039 w 123"/>
              <a:gd name="T9" fmla="*/ 141339 h 124"/>
              <a:gd name="T10" fmla="*/ 513485 w 123"/>
              <a:gd name="T11" fmla="*/ 113071 h 124"/>
              <a:gd name="T12" fmla="*/ 461665 w 123"/>
              <a:gd name="T13" fmla="*/ 108360 h 124"/>
              <a:gd name="T14" fmla="*/ 461665 w 123"/>
              <a:gd name="T15" fmla="*/ 70669 h 124"/>
              <a:gd name="T16" fmla="*/ 433400 w 123"/>
              <a:gd name="T17" fmla="*/ 42402 h 124"/>
              <a:gd name="T18" fmla="*/ 395713 w 123"/>
              <a:gd name="T19" fmla="*/ 28268 h 124"/>
              <a:gd name="T20" fmla="*/ 362737 w 123"/>
              <a:gd name="T21" fmla="*/ 51824 h 124"/>
              <a:gd name="T22" fmla="*/ 334472 w 123"/>
              <a:gd name="T23" fmla="*/ 4711 h 124"/>
              <a:gd name="T24" fmla="*/ 296785 w 123"/>
              <a:gd name="T25" fmla="*/ 4711 h 124"/>
              <a:gd name="T26" fmla="*/ 259098 w 123"/>
              <a:gd name="T27" fmla="*/ 42402 h 124"/>
              <a:gd name="T28" fmla="*/ 230833 w 123"/>
              <a:gd name="T29" fmla="*/ 14134 h 124"/>
              <a:gd name="T30" fmla="*/ 188435 w 123"/>
              <a:gd name="T31" fmla="*/ 18845 h 124"/>
              <a:gd name="T32" fmla="*/ 155459 w 123"/>
              <a:gd name="T33" fmla="*/ 42402 h 124"/>
              <a:gd name="T34" fmla="*/ 150748 w 123"/>
              <a:gd name="T35" fmla="*/ 80092 h 124"/>
              <a:gd name="T36" fmla="*/ 98928 w 123"/>
              <a:gd name="T37" fmla="*/ 75381 h 124"/>
              <a:gd name="T38" fmla="*/ 70663 w 123"/>
              <a:gd name="T39" fmla="*/ 103648 h 124"/>
              <a:gd name="T40" fmla="*/ 75374 w 123"/>
              <a:gd name="T41" fmla="*/ 155473 h 124"/>
              <a:gd name="T42" fmla="*/ 42398 w 123"/>
              <a:gd name="T43" fmla="*/ 160184 h 124"/>
              <a:gd name="T44" fmla="*/ 14133 w 123"/>
              <a:gd name="T45" fmla="*/ 193163 h 124"/>
              <a:gd name="T46" fmla="*/ 14133 w 123"/>
              <a:gd name="T47" fmla="*/ 230853 h 124"/>
              <a:gd name="T48" fmla="*/ 37687 w 123"/>
              <a:gd name="T49" fmla="*/ 259121 h 124"/>
              <a:gd name="T50" fmla="*/ 0 w 123"/>
              <a:gd name="T51" fmla="*/ 296811 h 124"/>
              <a:gd name="T52" fmla="*/ 4711 w 123"/>
              <a:gd name="T53" fmla="*/ 334502 h 124"/>
              <a:gd name="T54" fmla="*/ 47109 w 123"/>
              <a:gd name="T55" fmla="*/ 367481 h 124"/>
              <a:gd name="T56" fmla="*/ 28265 w 123"/>
              <a:gd name="T57" fmla="*/ 400460 h 124"/>
              <a:gd name="T58" fmla="*/ 37687 w 123"/>
              <a:gd name="T59" fmla="*/ 438150 h 124"/>
              <a:gd name="T60" fmla="*/ 65952 w 123"/>
              <a:gd name="T61" fmla="*/ 466418 h 124"/>
              <a:gd name="T62" fmla="*/ 103639 w 123"/>
              <a:gd name="T63" fmla="*/ 466418 h 124"/>
              <a:gd name="T64" fmla="*/ 108350 w 123"/>
              <a:gd name="T65" fmla="*/ 518242 h 124"/>
              <a:gd name="T66" fmla="*/ 141326 w 123"/>
              <a:gd name="T67" fmla="*/ 537087 h 124"/>
              <a:gd name="T68" fmla="*/ 193146 w 123"/>
              <a:gd name="T69" fmla="*/ 527665 h 124"/>
              <a:gd name="T70" fmla="*/ 202567 w 123"/>
              <a:gd name="T71" fmla="*/ 560644 h 124"/>
              <a:gd name="T72" fmla="*/ 240254 w 123"/>
              <a:gd name="T73" fmla="*/ 579489 h 124"/>
              <a:gd name="T74" fmla="*/ 277941 w 123"/>
              <a:gd name="T75" fmla="*/ 574777 h 124"/>
              <a:gd name="T76" fmla="*/ 301496 w 123"/>
              <a:gd name="T77" fmla="*/ 546510 h 124"/>
              <a:gd name="T78" fmla="*/ 343894 w 123"/>
              <a:gd name="T79" fmla="*/ 574777 h 124"/>
              <a:gd name="T80" fmla="*/ 381580 w 123"/>
              <a:gd name="T81" fmla="*/ 565355 h 124"/>
              <a:gd name="T82" fmla="*/ 405135 w 123"/>
              <a:gd name="T83" fmla="*/ 518242 h 124"/>
              <a:gd name="T84" fmla="*/ 438111 w 123"/>
              <a:gd name="T85" fmla="*/ 532376 h 124"/>
              <a:gd name="T86" fmla="*/ 475798 w 123"/>
              <a:gd name="T87" fmla="*/ 513531 h 124"/>
              <a:gd name="T88" fmla="*/ 499352 w 123"/>
              <a:gd name="T89" fmla="*/ 480552 h 124"/>
              <a:gd name="T90" fmla="*/ 489930 w 123"/>
              <a:gd name="T91" fmla="*/ 442861 h 124"/>
              <a:gd name="T92" fmla="*/ 541750 w 123"/>
              <a:gd name="T93" fmla="*/ 428727 h 124"/>
              <a:gd name="T94" fmla="*/ 555883 w 123"/>
              <a:gd name="T95" fmla="*/ 395748 h 124"/>
              <a:gd name="T96" fmla="*/ 537039 w 123"/>
              <a:gd name="T97" fmla="*/ 348635 h 124"/>
              <a:gd name="T98" fmla="*/ 570015 w 123"/>
              <a:gd name="T99" fmla="*/ 329790 h 124"/>
              <a:gd name="T100" fmla="*/ 287363 w 123"/>
              <a:gd name="T101" fmla="*/ 522953 h 124"/>
              <a:gd name="T102" fmla="*/ 211989 w 123"/>
              <a:gd name="T103" fmla="*/ 508819 h 124"/>
              <a:gd name="T104" fmla="*/ 146037 w 123"/>
              <a:gd name="T105" fmla="*/ 471129 h 12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4"/>
              <a:gd name="T161" fmla="*/ 123 w 123"/>
              <a:gd name="T162" fmla="*/ 124 h 12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4">
                <a:moveTo>
                  <a:pt x="121" y="64"/>
                </a:moveTo>
                <a:cubicBezTo>
                  <a:pt x="122" y="64"/>
                  <a:pt x="122" y="64"/>
                  <a:pt x="123" y="63"/>
                </a:cubicBezTo>
                <a:cubicBezTo>
                  <a:pt x="123" y="63"/>
                  <a:pt x="123" y="63"/>
                  <a:pt x="123" y="62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60"/>
                  <a:pt x="118" y="60"/>
                  <a:pt x="115" y="59"/>
                </a:cubicBezTo>
                <a:cubicBezTo>
                  <a:pt x="115" y="58"/>
                  <a:pt x="115" y="57"/>
                  <a:pt x="115" y="55"/>
                </a:cubicBezTo>
                <a:cubicBezTo>
                  <a:pt x="117" y="55"/>
                  <a:pt x="120" y="54"/>
                  <a:pt x="121" y="54"/>
                </a:cubicBezTo>
                <a:cubicBezTo>
                  <a:pt x="121" y="54"/>
                  <a:pt x="122" y="53"/>
                  <a:pt x="122" y="53"/>
                </a:cubicBezTo>
                <a:cubicBezTo>
                  <a:pt x="122" y="52"/>
                  <a:pt x="122" y="52"/>
                  <a:pt x="122" y="51"/>
                </a:cubicBezTo>
                <a:cubicBezTo>
                  <a:pt x="122" y="51"/>
                  <a:pt x="122" y="50"/>
                  <a:pt x="121" y="50"/>
                </a:cubicBezTo>
                <a:cubicBezTo>
                  <a:pt x="121" y="50"/>
                  <a:pt x="120" y="49"/>
                  <a:pt x="120" y="49"/>
                </a:cubicBezTo>
                <a:cubicBezTo>
                  <a:pt x="119" y="50"/>
                  <a:pt x="116" y="50"/>
                  <a:pt x="114" y="50"/>
                </a:cubicBezTo>
                <a:cubicBezTo>
                  <a:pt x="113" y="49"/>
                  <a:pt x="113" y="47"/>
                  <a:pt x="113" y="46"/>
                </a:cubicBezTo>
                <a:cubicBezTo>
                  <a:pt x="115" y="45"/>
                  <a:pt x="118" y="44"/>
                  <a:pt x="118" y="44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40"/>
                </a:cubicBezTo>
                <a:cubicBezTo>
                  <a:pt x="118" y="40"/>
                  <a:pt x="117" y="39"/>
                  <a:pt x="117" y="40"/>
                </a:cubicBezTo>
                <a:cubicBezTo>
                  <a:pt x="116" y="40"/>
                  <a:pt x="113" y="40"/>
                  <a:pt x="111" y="41"/>
                </a:cubicBezTo>
                <a:cubicBezTo>
                  <a:pt x="110" y="40"/>
                  <a:pt x="110" y="39"/>
                  <a:pt x="109" y="38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4"/>
                  <a:pt x="115" y="33"/>
                  <a:pt x="115" y="33"/>
                </a:cubicBezTo>
                <a:cubicBezTo>
                  <a:pt x="115" y="32"/>
                  <a:pt x="115" y="32"/>
                  <a:pt x="115" y="31"/>
                </a:cubicBezTo>
                <a:cubicBezTo>
                  <a:pt x="115" y="31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1"/>
                  <a:pt x="109" y="32"/>
                  <a:pt x="106" y="33"/>
                </a:cubicBezTo>
                <a:cubicBezTo>
                  <a:pt x="106" y="32"/>
                  <a:pt x="105" y="31"/>
                  <a:pt x="104" y="30"/>
                </a:cubicBezTo>
                <a:cubicBezTo>
                  <a:pt x="106" y="28"/>
                  <a:pt x="108" y="26"/>
                  <a:pt x="109" y="25"/>
                </a:cubicBezTo>
                <a:cubicBezTo>
                  <a:pt x="109" y="25"/>
                  <a:pt x="109" y="24"/>
                  <a:pt x="109" y="24"/>
                </a:cubicBezTo>
                <a:cubicBezTo>
                  <a:pt x="109" y="23"/>
                  <a:pt x="109" y="23"/>
                  <a:pt x="109" y="22"/>
                </a:cubicBezTo>
                <a:cubicBezTo>
                  <a:pt x="108" y="22"/>
                  <a:pt x="108" y="22"/>
                  <a:pt x="107" y="22"/>
                </a:cubicBezTo>
                <a:cubicBezTo>
                  <a:pt x="107" y="21"/>
                  <a:pt x="106" y="22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4"/>
                  <a:pt x="98" y="23"/>
                </a:cubicBezTo>
                <a:cubicBezTo>
                  <a:pt x="99" y="20"/>
                  <a:pt x="101" y="18"/>
                  <a:pt x="101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6"/>
                  <a:pt x="101" y="15"/>
                  <a:pt x="101" y="15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5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8"/>
                  <a:pt x="91" y="17"/>
                </a:cubicBezTo>
                <a:cubicBezTo>
                  <a:pt x="92" y="14"/>
                  <a:pt x="93" y="12"/>
                  <a:pt x="93" y="11"/>
                </a:cubicBezTo>
                <a:cubicBezTo>
                  <a:pt x="93" y="11"/>
                  <a:pt x="93" y="10"/>
                  <a:pt x="93" y="10"/>
                </a:cubicBezTo>
                <a:cubicBezTo>
                  <a:pt x="93" y="9"/>
                  <a:pt x="93" y="9"/>
                  <a:pt x="92" y="9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9"/>
                  <a:pt x="89" y="9"/>
                </a:cubicBezTo>
                <a:cubicBezTo>
                  <a:pt x="89" y="10"/>
                  <a:pt x="87" y="12"/>
                  <a:pt x="86" y="14"/>
                </a:cubicBezTo>
                <a:cubicBezTo>
                  <a:pt x="85" y="14"/>
                  <a:pt x="84" y="13"/>
                  <a:pt x="82" y="13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4"/>
                  <a:pt x="81" y="4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1"/>
                </a:cubicBezTo>
                <a:cubicBezTo>
                  <a:pt x="76" y="10"/>
                  <a:pt x="75" y="10"/>
                  <a:pt x="73" y="10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2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70" y="2"/>
                  <a:pt x="70" y="3"/>
                </a:cubicBezTo>
                <a:cubicBezTo>
                  <a:pt x="70" y="3"/>
                  <a:pt x="69" y="6"/>
                  <a:pt x="68" y="9"/>
                </a:cubicBezTo>
                <a:cubicBezTo>
                  <a:pt x="67" y="9"/>
                  <a:pt x="65" y="8"/>
                  <a:pt x="64" y="8"/>
                </a:cubicBezTo>
                <a:cubicBezTo>
                  <a:pt x="64" y="6"/>
                  <a:pt x="64" y="3"/>
                  <a:pt x="64" y="2"/>
                </a:cubicBezTo>
                <a:cubicBezTo>
                  <a:pt x="64" y="2"/>
                  <a:pt x="63" y="1"/>
                  <a:pt x="63" y="1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1"/>
                </a:cubicBezTo>
                <a:cubicBezTo>
                  <a:pt x="60" y="1"/>
                  <a:pt x="59" y="2"/>
                  <a:pt x="59" y="2"/>
                </a:cubicBezTo>
                <a:cubicBezTo>
                  <a:pt x="59" y="3"/>
                  <a:pt x="59" y="6"/>
                  <a:pt x="59" y="8"/>
                </a:cubicBezTo>
                <a:cubicBezTo>
                  <a:pt x="57" y="8"/>
                  <a:pt x="56" y="9"/>
                  <a:pt x="55" y="9"/>
                </a:cubicBezTo>
                <a:cubicBezTo>
                  <a:pt x="54" y="6"/>
                  <a:pt x="53" y="3"/>
                  <a:pt x="53" y="3"/>
                </a:cubicBezTo>
                <a:cubicBezTo>
                  <a:pt x="53" y="2"/>
                  <a:pt x="53" y="2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2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10"/>
                </a:cubicBezTo>
                <a:cubicBezTo>
                  <a:pt x="48" y="10"/>
                  <a:pt x="47" y="10"/>
                  <a:pt x="46" y="11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4"/>
                  <a:pt x="41" y="4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1" y="13"/>
                </a:cubicBezTo>
                <a:cubicBezTo>
                  <a:pt x="39" y="13"/>
                  <a:pt x="38" y="14"/>
                  <a:pt x="37" y="14"/>
                </a:cubicBezTo>
                <a:cubicBezTo>
                  <a:pt x="35" y="12"/>
                  <a:pt x="34" y="10"/>
                  <a:pt x="33" y="9"/>
                </a:cubicBezTo>
                <a:cubicBezTo>
                  <a:pt x="33" y="9"/>
                  <a:pt x="33" y="8"/>
                  <a:pt x="32" y="8"/>
                </a:cubicBezTo>
                <a:cubicBezTo>
                  <a:pt x="32" y="8"/>
                  <a:pt x="31" y="8"/>
                  <a:pt x="31" y="9"/>
                </a:cubicBezTo>
                <a:cubicBezTo>
                  <a:pt x="30" y="9"/>
                  <a:pt x="30" y="9"/>
                  <a:pt x="30" y="10"/>
                </a:cubicBezTo>
                <a:cubicBezTo>
                  <a:pt x="29" y="10"/>
                  <a:pt x="29" y="11"/>
                  <a:pt x="30" y="11"/>
                </a:cubicBezTo>
                <a:cubicBezTo>
                  <a:pt x="30" y="12"/>
                  <a:pt x="31" y="14"/>
                  <a:pt x="32" y="17"/>
                </a:cubicBezTo>
                <a:cubicBezTo>
                  <a:pt x="31" y="18"/>
                  <a:pt x="30" y="18"/>
                  <a:pt x="29" y="19"/>
                </a:cubicBezTo>
                <a:cubicBezTo>
                  <a:pt x="27" y="17"/>
                  <a:pt x="25" y="15"/>
                  <a:pt x="25" y="15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5"/>
                </a:cubicBezTo>
                <a:cubicBezTo>
                  <a:pt x="21" y="15"/>
                  <a:pt x="21" y="16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3"/>
                </a:cubicBezTo>
                <a:cubicBezTo>
                  <a:pt x="24" y="24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2"/>
                  <a:pt x="16" y="21"/>
                  <a:pt x="15" y="22"/>
                </a:cubicBezTo>
                <a:cubicBezTo>
                  <a:pt x="15" y="22"/>
                  <a:pt x="14" y="22"/>
                  <a:pt x="14" y="22"/>
                </a:cubicBezTo>
                <a:cubicBezTo>
                  <a:pt x="14" y="23"/>
                  <a:pt x="14" y="23"/>
                  <a:pt x="14" y="24"/>
                </a:cubicBezTo>
                <a:cubicBezTo>
                  <a:pt x="14" y="24"/>
                  <a:pt x="14" y="25"/>
                  <a:pt x="14" y="25"/>
                </a:cubicBezTo>
                <a:cubicBezTo>
                  <a:pt x="15" y="26"/>
                  <a:pt x="17" y="28"/>
                  <a:pt x="19" y="30"/>
                </a:cubicBezTo>
                <a:cubicBezTo>
                  <a:pt x="18" y="31"/>
                  <a:pt x="17" y="32"/>
                  <a:pt x="16" y="33"/>
                </a:cubicBezTo>
                <a:cubicBezTo>
                  <a:pt x="14" y="32"/>
                  <a:pt x="11" y="31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1"/>
                  <a:pt x="8" y="31"/>
                </a:cubicBezTo>
                <a:cubicBezTo>
                  <a:pt x="8" y="32"/>
                  <a:pt x="8" y="32"/>
                  <a:pt x="8" y="33"/>
                </a:cubicBezTo>
                <a:cubicBezTo>
                  <a:pt x="8" y="33"/>
                  <a:pt x="8" y="34"/>
                  <a:pt x="9" y="34"/>
                </a:cubicBezTo>
                <a:cubicBezTo>
                  <a:pt x="9" y="34"/>
                  <a:pt x="11" y="36"/>
                  <a:pt x="14" y="38"/>
                </a:cubicBezTo>
                <a:cubicBezTo>
                  <a:pt x="13" y="39"/>
                  <a:pt x="12" y="40"/>
                  <a:pt x="12" y="41"/>
                </a:cubicBezTo>
                <a:cubicBezTo>
                  <a:pt x="9" y="40"/>
                  <a:pt x="6" y="40"/>
                  <a:pt x="6" y="40"/>
                </a:cubicBezTo>
                <a:cubicBezTo>
                  <a:pt x="5" y="39"/>
                  <a:pt x="5" y="40"/>
                  <a:pt x="4" y="40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4"/>
                </a:cubicBezTo>
                <a:cubicBezTo>
                  <a:pt x="5" y="44"/>
                  <a:pt x="8" y="45"/>
                  <a:pt x="10" y="46"/>
                </a:cubicBezTo>
                <a:cubicBezTo>
                  <a:pt x="10" y="47"/>
                  <a:pt x="9" y="49"/>
                  <a:pt x="9" y="50"/>
                </a:cubicBezTo>
                <a:cubicBezTo>
                  <a:pt x="6" y="50"/>
                  <a:pt x="3" y="50"/>
                  <a:pt x="3" y="49"/>
                </a:cubicBezTo>
                <a:cubicBezTo>
                  <a:pt x="2" y="49"/>
                  <a:pt x="2" y="50"/>
                  <a:pt x="1" y="50"/>
                </a:cubicBezTo>
                <a:cubicBezTo>
                  <a:pt x="1" y="50"/>
                  <a:pt x="1" y="51"/>
                  <a:pt x="1" y="51"/>
                </a:cubicBezTo>
                <a:cubicBezTo>
                  <a:pt x="1" y="52"/>
                  <a:pt x="1" y="52"/>
                  <a:pt x="1" y="53"/>
                </a:cubicBezTo>
                <a:cubicBezTo>
                  <a:pt x="1" y="53"/>
                  <a:pt x="2" y="54"/>
                  <a:pt x="2" y="54"/>
                </a:cubicBezTo>
                <a:cubicBezTo>
                  <a:pt x="3" y="54"/>
                  <a:pt x="6" y="55"/>
                  <a:pt x="8" y="55"/>
                </a:cubicBezTo>
                <a:cubicBezTo>
                  <a:pt x="8" y="57"/>
                  <a:pt x="8" y="58"/>
                  <a:pt x="8" y="59"/>
                </a:cubicBezTo>
                <a:cubicBezTo>
                  <a:pt x="5" y="60"/>
                  <a:pt x="2" y="60"/>
                  <a:pt x="2" y="60"/>
                </a:cubicBezTo>
                <a:cubicBezTo>
                  <a:pt x="1" y="60"/>
                  <a:pt x="1" y="60"/>
                  <a:pt x="0" y="61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3"/>
                  <a:pt x="0" y="63"/>
                  <a:pt x="0" y="63"/>
                </a:cubicBezTo>
                <a:cubicBezTo>
                  <a:pt x="1" y="64"/>
                  <a:pt x="1" y="64"/>
                  <a:pt x="2" y="64"/>
                </a:cubicBezTo>
                <a:cubicBezTo>
                  <a:pt x="2" y="64"/>
                  <a:pt x="5" y="64"/>
                  <a:pt x="8" y="65"/>
                </a:cubicBezTo>
                <a:cubicBezTo>
                  <a:pt x="8" y="66"/>
                  <a:pt x="8" y="67"/>
                  <a:pt x="8" y="69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1"/>
                  <a:pt x="1" y="71"/>
                  <a:pt x="1" y="71"/>
                </a:cubicBezTo>
                <a:cubicBezTo>
                  <a:pt x="1" y="72"/>
                  <a:pt x="1" y="72"/>
                  <a:pt x="1" y="73"/>
                </a:cubicBezTo>
                <a:cubicBezTo>
                  <a:pt x="1" y="73"/>
                  <a:pt x="1" y="74"/>
                  <a:pt x="1" y="74"/>
                </a:cubicBezTo>
                <a:cubicBezTo>
                  <a:pt x="2" y="74"/>
                  <a:pt x="2" y="75"/>
                  <a:pt x="3" y="75"/>
                </a:cubicBezTo>
                <a:cubicBezTo>
                  <a:pt x="3" y="75"/>
                  <a:pt x="6" y="74"/>
                  <a:pt x="9" y="74"/>
                </a:cubicBezTo>
                <a:cubicBezTo>
                  <a:pt x="9" y="75"/>
                  <a:pt x="10" y="77"/>
                  <a:pt x="10" y="78"/>
                </a:cubicBezTo>
                <a:cubicBezTo>
                  <a:pt x="8" y="79"/>
                  <a:pt x="5" y="80"/>
                  <a:pt x="4" y="81"/>
                </a:cubicBezTo>
                <a:cubicBezTo>
                  <a:pt x="4" y="81"/>
                  <a:pt x="4" y="81"/>
                  <a:pt x="3" y="82"/>
                </a:cubicBezTo>
                <a:cubicBezTo>
                  <a:pt x="3" y="82"/>
                  <a:pt x="3" y="83"/>
                  <a:pt x="3" y="83"/>
                </a:cubicBezTo>
                <a:cubicBezTo>
                  <a:pt x="4" y="84"/>
                  <a:pt x="4" y="84"/>
                  <a:pt x="4" y="84"/>
                </a:cubicBezTo>
                <a:cubicBezTo>
                  <a:pt x="5" y="85"/>
                  <a:pt x="5" y="85"/>
                  <a:pt x="6" y="85"/>
                </a:cubicBezTo>
                <a:cubicBezTo>
                  <a:pt x="6" y="84"/>
                  <a:pt x="9" y="84"/>
                  <a:pt x="12" y="83"/>
                </a:cubicBezTo>
                <a:cubicBezTo>
                  <a:pt x="12" y="84"/>
                  <a:pt x="13" y="85"/>
                  <a:pt x="14" y="87"/>
                </a:cubicBezTo>
                <a:cubicBezTo>
                  <a:pt x="11" y="88"/>
                  <a:pt x="9" y="90"/>
                  <a:pt x="9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4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4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9"/>
                  <a:pt x="14" y="99"/>
                </a:cubicBezTo>
                <a:cubicBezTo>
                  <a:pt x="14" y="99"/>
                  <a:pt x="14" y="100"/>
                  <a:pt x="14" y="100"/>
                </a:cubicBezTo>
                <a:cubicBezTo>
                  <a:pt x="14" y="101"/>
                  <a:pt x="14" y="101"/>
                  <a:pt x="14" y="102"/>
                </a:cubicBezTo>
                <a:cubicBezTo>
                  <a:pt x="14" y="102"/>
                  <a:pt x="15" y="102"/>
                  <a:pt x="15" y="103"/>
                </a:cubicBezTo>
                <a:cubicBezTo>
                  <a:pt x="16" y="103"/>
                  <a:pt x="16" y="103"/>
                  <a:pt x="17" y="102"/>
                </a:cubicBezTo>
                <a:cubicBezTo>
                  <a:pt x="17" y="102"/>
                  <a:pt x="20" y="100"/>
                  <a:pt x="22" y="99"/>
                </a:cubicBezTo>
                <a:cubicBezTo>
                  <a:pt x="23" y="100"/>
                  <a:pt x="24" y="100"/>
                  <a:pt x="25" y="101"/>
                </a:cubicBezTo>
                <a:cubicBezTo>
                  <a:pt x="23" y="104"/>
                  <a:pt x="22" y="106"/>
                  <a:pt x="21" y="107"/>
                </a:cubicBezTo>
                <a:cubicBezTo>
                  <a:pt x="21" y="107"/>
                  <a:pt x="21" y="108"/>
                  <a:pt x="21" y="108"/>
                </a:cubicBezTo>
                <a:cubicBezTo>
                  <a:pt x="21" y="109"/>
                  <a:pt x="21" y="109"/>
                  <a:pt x="22" y="109"/>
                </a:cubicBezTo>
                <a:cubicBezTo>
                  <a:pt x="22" y="110"/>
                  <a:pt x="23" y="110"/>
                  <a:pt x="23" y="110"/>
                </a:cubicBezTo>
                <a:cubicBezTo>
                  <a:pt x="24" y="110"/>
                  <a:pt x="24" y="110"/>
                  <a:pt x="25" y="109"/>
                </a:cubicBezTo>
                <a:cubicBezTo>
                  <a:pt x="25" y="109"/>
                  <a:pt x="27" y="107"/>
                  <a:pt x="29" y="105"/>
                </a:cubicBezTo>
                <a:cubicBezTo>
                  <a:pt x="30" y="106"/>
                  <a:pt x="31" y="106"/>
                  <a:pt x="32" y="107"/>
                </a:cubicBezTo>
                <a:cubicBezTo>
                  <a:pt x="31" y="110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6"/>
                </a:cubicBezTo>
                <a:cubicBezTo>
                  <a:pt x="31" y="116"/>
                  <a:pt x="32" y="116"/>
                  <a:pt x="32" y="116"/>
                </a:cubicBezTo>
                <a:cubicBezTo>
                  <a:pt x="33" y="116"/>
                  <a:pt x="33" y="115"/>
                  <a:pt x="33" y="115"/>
                </a:cubicBezTo>
                <a:cubicBezTo>
                  <a:pt x="34" y="115"/>
                  <a:pt x="35" y="112"/>
                  <a:pt x="37" y="110"/>
                </a:cubicBezTo>
                <a:cubicBezTo>
                  <a:pt x="38" y="111"/>
                  <a:pt x="39" y="111"/>
                  <a:pt x="41" y="112"/>
                </a:cubicBezTo>
                <a:cubicBezTo>
                  <a:pt x="40" y="114"/>
                  <a:pt x="39" y="117"/>
                  <a:pt x="39" y="118"/>
                </a:cubicBezTo>
                <a:cubicBezTo>
                  <a:pt x="39" y="118"/>
                  <a:pt x="39" y="119"/>
                  <a:pt x="39" y="119"/>
                </a:cubicBezTo>
                <a:cubicBezTo>
                  <a:pt x="39" y="120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20"/>
                  <a:pt x="43" y="119"/>
                </a:cubicBezTo>
                <a:cubicBezTo>
                  <a:pt x="43" y="119"/>
                  <a:pt x="44" y="116"/>
                  <a:pt x="46" y="113"/>
                </a:cubicBezTo>
                <a:cubicBezTo>
                  <a:pt x="47" y="114"/>
                  <a:pt x="48" y="114"/>
                  <a:pt x="49" y="114"/>
                </a:cubicBezTo>
                <a:cubicBezTo>
                  <a:pt x="49" y="117"/>
                  <a:pt x="49" y="120"/>
                  <a:pt x="49" y="121"/>
                </a:cubicBezTo>
                <a:cubicBezTo>
                  <a:pt x="49" y="121"/>
                  <a:pt x="49" y="122"/>
                  <a:pt x="49" y="122"/>
                </a:cubicBezTo>
                <a:cubicBezTo>
                  <a:pt x="50" y="123"/>
                  <a:pt x="50" y="123"/>
                  <a:pt x="51" y="123"/>
                </a:cubicBezTo>
                <a:cubicBezTo>
                  <a:pt x="51" y="123"/>
                  <a:pt x="52" y="123"/>
                  <a:pt x="52" y="123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6"/>
                  <a:pt x="57" y="116"/>
                  <a:pt x="59" y="116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3"/>
                  <a:pt x="60" y="123"/>
                  <a:pt x="60" y="123"/>
                </a:cubicBezTo>
                <a:cubicBezTo>
                  <a:pt x="60" y="124"/>
                  <a:pt x="61" y="124"/>
                  <a:pt x="61" y="124"/>
                </a:cubicBezTo>
                <a:cubicBezTo>
                  <a:pt x="62" y="124"/>
                  <a:pt x="62" y="124"/>
                  <a:pt x="63" y="123"/>
                </a:cubicBezTo>
                <a:cubicBezTo>
                  <a:pt x="63" y="123"/>
                  <a:pt x="64" y="123"/>
                  <a:pt x="64" y="122"/>
                </a:cubicBezTo>
                <a:cubicBezTo>
                  <a:pt x="64" y="121"/>
                  <a:pt x="64" y="118"/>
                  <a:pt x="64" y="116"/>
                </a:cubicBezTo>
                <a:cubicBezTo>
                  <a:pt x="65" y="116"/>
                  <a:pt x="67" y="116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3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3"/>
                  <a:pt x="73" y="123"/>
                  <a:pt x="73" y="122"/>
                </a:cubicBezTo>
                <a:cubicBezTo>
                  <a:pt x="74" y="122"/>
                  <a:pt x="74" y="121"/>
                  <a:pt x="74" y="121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4"/>
                  <a:pt x="77" y="113"/>
                </a:cubicBezTo>
                <a:cubicBezTo>
                  <a:pt x="78" y="116"/>
                  <a:pt x="80" y="119"/>
                  <a:pt x="80" y="119"/>
                </a:cubicBezTo>
                <a:cubicBezTo>
                  <a:pt x="80" y="120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20"/>
                  <a:pt x="84" y="119"/>
                </a:cubicBezTo>
                <a:cubicBezTo>
                  <a:pt x="84" y="119"/>
                  <a:pt x="84" y="118"/>
                  <a:pt x="84" y="118"/>
                </a:cubicBezTo>
                <a:cubicBezTo>
                  <a:pt x="84" y="117"/>
                  <a:pt x="83" y="114"/>
                  <a:pt x="82" y="112"/>
                </a:cubicBezTo>
                <a:cubicBezTo>
                  <a:pt x="84" y="111"/>
                  <a:pt x="85" y="111"/>
                  <a:pt x="86" y="110"/>
                </a:cubicBezTo>
                <a:cubicBezTo>
                  <a:pt x="87" y="112"/>
                  <a:pt x="89" y="115"/>
                  <a:pt x="89" y="115"/>
                </a:cubicBezTo>
                <a:cubicBezTo>
                  <a:pt x="90" y="115"/>
                  <a:pt x="90" y="116"/>
                  <a:pt x="91" y="116"/>
                </a:cubicBezTo>
                <a:cubicBezTo>
                  <a:pt x="91" y="116"/>
                  <a:pt x="92" y="116"/>
                  <a:pt x="92" y="116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10"/>
                  <a:pt x="91" y="107"/>
                </a:cubicBezTo>
                <a:cubicBezTo>
                  <a:pt x="92" y="106"/>
                  <a:pt x="93" y="106"/>
                  <a:pt x="94" y="105"/>
                </a:cubicBezTo>
                <a:cubicBezTo>
                  <a:pt x="96" y="107"/>
                  <a:pt x="98" y="109"/>
                  <a:pt x="98" y="109"/>
                </a:cubicBezTo>
                <a:cubicBezTo>
                  <a:pt x="99" y="110"/>
                  <a:pt x="99" y="110"/>
                  <a:pt x="100" y="110"/>
                </a:cubicBezTo>
                <a:cubicBezTo>
                  <a:pt x="100" y="110"/>
                  <a:pt x="101" y="110"/>
                  <a:pt x="101" y="109"/>
                </a:cubicBezTo>
                <a:cubicBezTo>
                  <a:pt x="101" y="109"/>
                  <a:pt x="102" y="109"/>
                  <a:pt x="102" y="108"/>
                </a:cubicBezTo>
                <a:cubicBezTo>
                  <a:pt x="102" y="108"/>
                  <a:pt x="102" y="107"/>
                  <a:pt x="101" y="107"/>
                </a:cubicBezTo>
                <a:cubicBezTo>
                  <a:pt x="101" y="106"/>
                  <a:pt x="99" y="104"/>
                  <a:pt x="98" y="101"/>
                </a:cubicBezTo>
                <a:cubicBezTo>
                  <a:pt x="99" y="100"/>
                  <a:pt x="100" y="100"/>
                  <a:pt x="101" y="99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3"/>
                  <a:pt x="107" y="103"/>
                  <a:pt x="107" y="103"/>
                </a:cubicBezTo>
                <a:cubicBezTo>
                  <a:pt x="108" y="102"/>
                  <a:pt x="108" y="102"/>
                  <a:pt x="109" y="102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100"/>
                  <a:pt x="109" y="99"/>
                  <a:pt x="109" y="99"/>
                </a:cubicBezTo>
                <a:cubicBezTo>
                  <a:pt x="108" y="99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4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4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1"/>
                  <a:pt x="114" y="90"/>
                </a:cubicBezTo>
                <a:cubicBezTo>
                  <a:pt x="114" y="90"/>
                  <a:pt x="111" y="88"/>
                  <a:pt x="109" y="87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4"/>
                  <a:pt x="116" y="84"/>
                  <a:pt x="117" y="85"/>
                </a:cubicBezTo>
                <a:cubicBezTo>
                  <a:pt x="117" y="85"/>
                  <a:pt x="118" y="85"/>
                  <a:pt x="118" y="84"/>
                </a:cubicBezTo>
                <a:cubicBezTo>
                  <a:pt x="119" y="84"/>
                  <a:pt x="119" y="84"/>
                  <a:pt x="119" y="83"/>
                </a:cubicBezTo>
                <a:cubicBezTo>
                  <a:pt x="120" y="83"/>
                  <a:pt x="120" y="82"/>
                  <a:pt x="119" y="82"/>
                </a:cubicBezTo>
                <a:cubicBezTo>
                  <a:pt x="119" y="81"/>
                  <a:pt x="119" y="81"/>
                  <a:pt x="118" y="81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7"/>
                  <a:pt x="113" y="75"/>
                  <a:pt x="114" y="74"/>
                </a:cubicBezTo>
                <a:cubicBezTo>
                  <a:pt x="116" y="74"/>
                  <a:pt x="119" y="75"/>
                  <a:pt x="120" y="75"/>
                </a:cubicBezTo>
                <a:cubicBezTo>
                  <a:pt x="120" y="75"/>
                  <a:pt x="121" y="74"/>
                  <a:pt x="121" y="74"/>
                </a:cubicBezTo>
                <a:cubicBezTo>
                  <a:pt x="122" y="74"/>
                  <a:pt x="122" y="73"/>
                  <a:pt x="122" y="73"/>
                </a:cubicBezTo>
                <a:cubicBezTo>
                  <a:pt x="122" y="72"/>
                  <a:pt x="122" y="72"/>
                  <a:pt x="122" y="71"/>
                </a:cubicBezTo>
                <a:cubicBezTo>
                  <a:pt x="122" y="71"/>
                  <a:pt x="121" y="71"/>
                  <a:pt x="121" y="70"/>
                </a:cubicBezTo>
                <a:cubicBezTo>
                  <a:pt x="120" y="70"/>
                  <a:pt x="117" y="69"/>
                  <a:pt x="115" y="69"/>
                </a:cubicBezTo>
                <a:cubicBezTo>
                  <a:pt x="115" y="67"/>
                  <a:pt x="115" y="66"/>
                  <a:pt x="115" y="65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1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lose/>
                <a:moveTo>
                  <a:pt x="45" y="108"/>
                </a:moveTo>
                <a:cubicBezTo>
                  <a:pt x="45" y="108"/>
                  <a:pt x="45" y="108"/>
                  <a:pt x="44" y="108"/>
                </a:cubicBezTo>
                <a:cubicBezTo>
                  <a:pt x="44" y="108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100"/>
                  <a:pt x="30" y="99"/>
                  <a:pt x="29" y="99"/>
                </a:cubicBezTo>
                <a:cubicBezTo>
                  <a:pt x="30" y="99"/>
                  <a:pt x="30" y="99"/>
                  <a:pt x="30" y="100"/>
                </a:cubicBezTo>
                <a:cubicBezTo>
                  <a:pt x="30" y="100"/>
                  <a:pt x="30" y="100"/>
                  <a:pt x="31" y="100"/>
                </a:cubicBezTo>
                <a:close/>
                <a:moveTo>
                  <a:pt x="20" y="87"/>
                </a:moveTo>
                <a:cubicBezTo>
                  <a:pt x="19" y="87"/>
                  <a:pt x="19" y="86"/>
                  <a:pt x="19" y="86"/>
                </a:cubicBezTo>
                <a:cubicBezTo>
                  <a:pt x="19" y="86"/>
                  <a:pt x="19" y="86"/>
                  <a:pt x="19" y="87"/>
                </a:cubicBezTo>
                <a:cubicBezTo>
                  <a:pt x="19" y="87"/>
                  <a:pt x="19" y="87"/>
                  <a:pt x="20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7" name="Freeform 19"/>
          <p:cNvSpPr>
            <a:spLocks noEditPoints="1" noChangeArrowheads="1"/>
          </p:cNvSpPr>
          <p:nvPr/>
        </p:nvSpPr>
        <p:spPr bwMode="auto">
          <a:xfrm>
            <a:off x="757238" y="927100"/>
            <a:ext cx="425450" cy="423863"/>
          </a:xfrm>
          <a:custGeom>
            <a:avLst/>
            <a:gdLst>
              <a:gd name="T0" fmla="*/ 406541 w 90"/>
              <a:gd name="T1" fmla="*/ 197803 h 90"/>
              <a:gd name="T2" fmla="*/ 406541 w 90"/>
              <a:gd name="T3" fmla="*/ 178964 h 90"/>
              <a:gd name="T4" fmla="*/ 401814 w 90"/>
              <a:gd name="T5" fmla="*/ 160126 h 90"/>
              <a:gd name="T6" fmla="*/ 392359 w 90"/>
              <a:gd name="T7" fmla="*/ 141288 h 90"/>
              <a:gd name="T8" fmla="*/ 382905 w 90"/>
              <a:gd name="T9" fmla="*/ 122449 h 90"/>
              <a:gd name="T10" fmla="*/ 373451 w 90"/>
              <a:gd name="T11" fmla="*/ 103611 h 90"/>
              <a:gd name="T12" fmla="*/ 363996 w 90"/>
              <a:gd name="T13" fmla="*/ 89482 h 90"/>
              <a:gd name="T14" fmla="*/ 349814 w 90"/>
              <a:gd name="T15" fmla="*/ 75353 h 90"/>
              <a:gd name="T16" fmla="*/ 330906 w 90"/>
              <a:gd name="T17" fmla="*/ 61225 h 90"/>
              <a:gd name="T18" fmla="*/ 316724 w 90"/>
              <a:gd name="T19" fmla="*/ 47096 h 90"/>
              <a:gd name="T20" fmla="*/ 297815 w 90"/>
              <a:gd name="T21" fmla="*/ 37677 h 90"/>
              <a:gd name="T22" fmla="*/ 278906 w 90"/>
              <a:gd name="T23" fmla="*/ 28258 h 90"/>
              <a:gd name="T24" fmla="*/ 259997 w 90"/>
              <a:gd name="T25" fmla="*/ 23548 h 90"/>
              <a:gd name="T26" fmla="*/ 241088 w 90"/>
              <a:gd name="T27" fmla="*/ 18838 h 90"/>
              <a:gd name="T28" fmla="*/ 217452 w 90"/>
              <a:gd name="T29" fmla="*/ 18838 h 90"/>
              <a:gd name="T30" fmla="*/ 198543 w 90"/>
              <a:gd name="T31" fmla="*/ 18838 h 90"/>
              <a:gd name="T32" fmla="*/ 179634 w 90"/>
              <a:gd name="T33" fmla="*/ 23548 h 90"/>
              <a:gd name="T34" fmla="*/ 160726 w 90"/>
              <a:gd name="T35" fmla="*/ 28258 h 90"/>
              <a:gd name="T36" fmla="*/ 141817 w 90"/>
              <a:gd name="T37" fmla="*/ 32967 h 90"/>
              <a:gd name="T38" fmla="*/ 122908 w 90"/>
              <a:gd name="T39" fmla="*/ 42386 h 90"/>
              <a:gd name="T40" fmla="*/ 103999 w 90"/>
              <a:gd name="T41" fmla="*/ 51805 h 90"/>
              <a:gd name="T42" fmla="*/ 89817 w 90"/>
              <a:gd name="T43" fmla="*/ 65934 h 90"/>
              <a:gd name="T44" fmla="*/ 70908 w 90"/>
              <a:gd name="T45" fmla="*/ 80063 h 90"/>
              <a:gd name="T46" fmla="*/ 61454 w 90"/>
              <a:gd name="T47" fmla="*/ 94192 h 90"/>
              <a:gd name="T48" fmla="*/ 47272 w 90"/>
              <a:gd name="T49" fmla="*/ 113030 h 90"/>
              <a:gd name="T50" fmla="*/ 37818 w 90"/>
              <a:gd name="T51" fmla="*/ 127159 h 90"/>
              <a:gd name="T52" fmla="*/ 28363 w 90"/>
              <a:gd name="T53" fmla="*/ 145997 h 90"/>
              <a:gd name="T54" fmla="*/ 23636 w 90"/>
              <a:gd name="T55" fmla="*/ 169545 h 90"/>
              <a:gd name="T56" fmla="*/ 18909 w 90"/>
              <a:gd name="T57" fmla="*/ 188384 h 90"/>
              <a:gd name="T58" fmla="*/ 18909 w 90"/>
              <a:gd name="T59" fmla="*/ 207222 h 90"/>
              <a:gd name="T60" fmla="*/ 18909 w 90"/>
              <a:gd name="T61" fmla="*/ 226060 h 90"/>
              <a:gd name="T62" fmla="*/ 23636 w 90"/>
              <a:gd name="T63" fmla="*/ 249608 h 90"/>
              <a:gd name="T64" fmla="*/ 28363 w 90"/>
              <a:gd name="T65" fmla="*/ 268447 h 90"/>
              <a:gd name="T66" fmla="*/ 33091 w 90"/>
              <a:gd name="T67" fmla="*/ 287285 h 90"/>
              <a:gd name="T68" fmla="*/ 42545 w 90"/>
              <a:gd name="T69" fmla="*/ 306123 h 90"/>
              <a:gd name="T70" fmla="*/ 51999 w 90"/>
              <a:gd name="T71" fmla="*/ 324962 h 90"/>
              <a:gd name="T72" fmla="*/ 66181 w 90"/>
              <a:gd name="T73" fmla="*/ 339090 h 90"/>
              <a:gd name="T74" fmla="*/ 80363 w 90"/>
              <a:gd name="T75" fmla="*/ 353219 h 90"/>
              <a:gd name="T76" fmla="*/ 94544 w 90"/>
              <a:gd name="T77" fmla="*/ 367348 h 90"/>
              <a:gd name="T78" fmla="*/ 113453 w 90"/>
              <a:gd name="T79" fmla="*/ 376767 h 90"/>
              <a:gd name="T80" fmla="*/ 127635 w 90"/>
              <a:gd name="T81" fmla="*/ 390896 h 90"/>
              <a:gd name="T82" fmla="*/ 146544 w 90"/>
              <a:gd name="T83" fmla="*/ 395605 h 90"/>
              <a:gd name="T84" fmla="*/ 165453 w 90"/>
              <a:gd name="T85" fmla="*/ 400315 h 90"/>
              <a:gd name="T86" fmla="*/ 189089 w 90"/>
              <a:gd name="T87" fmla="*/ 405025 h 90"/>
              <a:gd name="T88" fmla="*/ 207998 w 90"/>
              <a:gd name="T89" fmla="*/ 409734 h 90"/>
              <a:gd name="T90" fmla="*/ 226907 w 90"/>
              <a:gd name="T91" fmla="*/ 409734 h 90"/>
              <a:gd name="T92" fmla="*/ 250543 w 90"/>
              <a:gd name="T93" fmla="*/ 405025 h 90"/>
              <a:gd name="T94" fmla="*/ 269452 w 90"/>
              <a:gd name="T95" fmla="*/ 400315 h 90"/>
              <a:gd name="T96" fmla="*/ 288361 w 90"/>
              <a:gd name="T97" fmla="*/ 395605 h 90"/>
              <a:gd name="T98" fmla="*/ 307269 w 90"/>
              <a:gd name="T99" fmla="*/ 386186 h 90"/>
              <a:gd name="T100" fmla="*/ 321451 w 90"/>
              <a:gd name="T101" fmla="*/ 372058 h 90"/>
              <a:gd name="T102" fmla="*/ 340360 w 90"/>
              <a:gd name="T103" fmla="*/ 362638 h 90"/>
              <a:gd name="T104" fmla="*/ 354542 w 90"/>
              <a:gd name="T105" fmla="*/ 348510 h 90"/>
              <a:gd name="T106" fmla="*/ 368723 w 90"/>
              <a:gd name="T107" fmla="*/ 334381 h 90"/>
              <a:gd name="T108" fmla="*/ 378178 w 90"/>
              <a:gd name="T109" fmla="*/ 315542 h 90"/>
              <a:gd name="T110" fmla="*/ 387632 w 90"/>
              <a:gd name="T111" fmla="*/ 296704 h 90"/>
              <a:gd name="T112" fmla="*/ 397087 w 90"/>
              <a:gd name="T113" fmla="*/ 277866 h 90"/>
              <a:gd name="T114" fmla="*/ 401814 w 90"/>
              <a:gd name="T115" fmla="*/ 259027 h 90"/>
              <a:gd name="T116" fmla="*/ 406541 w 90"/>
              <a:gd name="T117" fmla="*/ 240189 h 90"/>
              <a:gd name="T118" fmla="*/ 406541 w 90"/>
              <a:gd name="T119" fmla="*/ 221351 h 9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0"/>
              <a:gd name="T181" fmla="*/ 0 h 90"/>
              <a:gd name="T182" fmla="*/ 90 w 90"/>
              <a:gd name="T183" fmla="*/ 90 h 9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0" h="90">
                <a:moveTo>
                  <a:pt x="89" y="46"/>
                </a:moveTo>
                <a:cubicBezTo>
                  <a:pt x="89" y="46"/>
                  <a:pt x="90" y="46"/>
                  <a:pt x="90" y="46"/>
                </a:cubicBezTo>
                <a:cubicBezTo>
                  <a:pt x="90" y="46"/>
                  <a:pt x="90" y="46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89" y="44"/>
                  <a:pt x="89" y="44"/>
                </a:cubicBezTo>
                <a:cubicBezTo>
                  <a:pt x="89" y="44"/>
                  <a:pt x="88" y="44"/>
                  <a:pt x="86" y="44"/>
                </a:cubicBezTo>
                <a:cubicBezTo>
                  <a:pt x="86" y="44"/>
                  <a:pt x="86" y="43"/>
                  <a:pt x="86" y="42"/>
                </a:cubicBezTo>
                <a:cubicBezTo>
                  <a:pt x="87" y="42"/>
                  <a:pt x="89" y="42"/>
                  <a:pt x="89" y="42"/>
                </a:cubicBezTo>
                <a:cubicBezTo>
                  <a:pt x="89" y="42"/>
                  <a:pt x="89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0"/>
                  <a:pt x="90" y="40"/>
                  <a:pt x="89" y="40"/>
                </a:cubicBezTo>
                <a:cubicBezTo>
                  <a:pt x="89" y="40"/>
                  <a:pt x="89" y="40"/>
                  <a:pt x="89" y="40"/>
                </a:cubicBezTo>
                <a:cubicBezTo>
                  <a:pt x="89" y="40"/>
                  <a:pt x="87" y="40"/>
                  <a:pt x="86" y="40"/>
                </a:cubicBezTo>
                <a:cubicBezTo>
                  <a:pt x="86" y="39"/>
                  <a:pt x="86" y="39"/>
                  <a:pt x="86" y="38"/>
                </a:cubicBezTo>
                <a:cubicBezTo>
                  <a:pt x="87" y="38"/>
                  <a:pt x="88" y="37"/>
                  <a:pt x="88" y="37"/>
                </a:cubicBezTo>
                <a:cubicBezTo>
                  <a:pt x="89" y="37"/>
                  <a:pt x="89" y="37"/>
                  <a:pt x="89" y="37"/>
                </a:cubicBezTo>
                <a:cubicBezTo>
                  <a:pt x="89" y="36"/>
                  <a:pt x="89" y="36"/>
                  <a:pt x="89" y="36"/>
                </a:cubicBezTo>
                <a:cubicBezTo>
                  <a:pt x="89" y="36"/>
                  <a:pt x="89" y="36"/>
                  <a:pt x="89" y="35"/>
                </a:cubicBezTo>
                <a:cubicBezTo>
                  <a:pt x="88" y="35"/>
                  <a:pt x="88" y="35"/>
                  <a:pt x="88" y="35"/>
                </a:cubicBezTo>
                <a:cubicBezTo>
                  <a:pt x="88" y="35"/>
                  <a:pt x="86" y="35"/>
                  <a:pt x="85" y="36"/>
                </a:cubicBezTo>
                <a:cubicBezTo>
                  <a:pt x="85" y="35"/>
                  <a:pt x="85" y="34"/>
                  <a:pt x="85" y="34"/>
                </a:cubicBezTo>
                <a:cubicBezTo>
                  <a:pt x="86" y="33"/>
                  <a:pt x="87" y="33"/>
                  <a:pt x="87" y="33"/>
                </a:cubicBezTo>
                <a:cubicBezTo>
                  <a:pt x="87" y="33"/>
                  <a:pt x="88" y="32"/>
                  <a:pt x="88" y="32"/>
                </a:cubicBezTo>
                <a:cubicBezTo>
                  <a:pt x="88" y="32"/>
                  <a:pt x="88" y="32"/>
                  <a:pt x="88" y="32"/>
                </a:cubicBezTo>
                <a:cubicBezTo>
                  <a:pt x="88" y="31"/>
                  <a:pt x="87" y="31"/>
                  <a:pt x="87" y="31"/>
                </a:cubicBezTo>
                <a:cubicBezTo>
                  <a:pt x="87" y="31"/>
                  <a:pt x="87" y="31"/>
                  <a:pt x="87" y="31"/>
                </a:cubicBezTo>
                <a:cubicBezTo>
                  <a:pt x="86" y="31"/>
                  <a:pt x="85" y="31"/>
                  <a:pt x="84" y="31"/>
                </a:cubicBezTo>
                <a:cubicBezTo>
                  <a:pt x="84" y="31"/>
                  <a:pt x="83" y="30"/>
                  <a:pt x="83" y="30"/>
                </a:cubicBezTo>
                <a:cubicBezTo>
                  <a:pt x="84" y="29"/>
                  <a:pt x="85" y="28"/>
                  <a:pt x="86" y="28"/>
                </a:cubicBezTo>
                <a:cubicBezTo>
                  <a:pt x="86" y="28"/>
                  <a:pt x="86" y="28"/>
                  <a:pt x="86" y="28"/>
                </a:cubicBezTo>
                <a:cubicBezTo>
                  <a:pt x="86" y="28"/>
                  <a:pt x="86" y="27"/>
                  <a:pt x="86" y="27"/>
                </a:cubicBezTo>
                <a:cubicBezTo>
                  <a:pt x="86" y="27"/>
                  <a:pt x="86" y="27"/>
                  <a:pt x="86" y="27"/>
                </a:cubicBezTo>
                <a:cubicBezTo>
                  <a:pt x="85" y="26"/>
                  <a:pt x="85" y="26"/>
                  <a:pt x="85" y="26"/>
                </a:cubicBezTo>
                <a:cubicBezTo>
                  <a:pt x="85" y="27"/>
                  <a:pt x="83" y="27"/>
                  <a:pt x="82" y="27"/>
                </a:cubicBezTo>
                <a:cubicBezTo>
                  <a:pt x="82" y="27"/>
                  <a:pt x="82" y="26"/>
                  <a:pt x="81" y="26"/>
                </a:cubicBezTo>
                <a:cubicBezTo>
                  <a:pt x="82" y="25"/>
                  <a:pt x="83" y="24"/>
                  <a:pt x="84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4" y="23"/>
                  <a:pt x="84" y="23"/>
                  <a:pt x="84" y="23"/>
                </a:cubicBezTo>
                <a:cubicBezTo>
                  <a:pt x="84" y="23"/>
                  <a:pt x="84" y="22"/>
                  <a:pt x="83" y="22"/>
                </a:cubicBezTo>
                <a:cubicBezTo>
                  <a:pt x="83" y="22"/>
                  <a:pt x="83" y="22"/>
                  <a:pt x="83" y="22"/>
                </a:cubicBezTo>
                <a:cubicBezTo>
                  <a:pt x="82" y="23"/>
                  <a:pt x="81" y="23"/>
                  <a:pt x="80" y="24"/>
                </a:cubicBezTo>
                <a:cubicBezTo>
                  <a:pt x="80" y="23"/>
                  <a:pt x="80" y="23"/>
                  <a:pt x="79" y="22"/>
                </a:cubicBezTo>
                <a:cubicBezTo>
                  <a:pt x="80" y="21"/>
                  <a:pt x="81" y="20"/>
                  <a:pt x="81" y="20"/>
                </a:cubicBezTo>
                <a:cubicBezTo>
                  <a:pt x="81" y="20"/>
                  <a:pt x="82" y="20"/>
                  <a:pt x="82" y="20"/>
                </a:cubicBezTo>
                <a:cubicBezTo>
                  <a:pt x="82" y="19"/>
                  <a:pt x="82" y="19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1" y="18"/>
                  <a:pt x="80" y="19"/>
                  <a:pt x="80" y="19"/>
                </a:cubicBezTo>
                <a:cubicBezTo>
                  <a:pt x="80" y="19"/>
                  <a:pt x="79" y="20"/>
                  <a:pt x="78" y="20"/>
                </a:cubicBezTo>
                <a:cubicBezTo>
                  <a:pt x="77" y="20"/>
                  <a:pt x="77" y="19"/>
                  <a:pt x="77" y="19"/>
                </a:cubicBezTo>
                <a:cubicBezTo>
                  <a:pt x="77" y="18"/>
                  <a:pt x="78" y="17"/>
                  <a:pt x="78" y="17"/>
                </a:cubicBezTo>
                <a:cubicBezTo>
                  <a:pt x="79" y="16"/>
                  <a:pt x="79" y="16"/>
                  <a:pt x="79" y="16"/>
                </a:cubicBezTo>
                <a:cubicBezTo>
                  <a:pt x="79" y="16"/>
                  <a:pt x="79" y="16"/>
                  <a:pt x="78" y="15"/>
                </a:cubicBezTo>
                <a:cubicBezTo>
                  <a:pt x="78" y="15"/>
                  <a:pt x="78" y="15"/>
                  <a:pt x="78" y="15"/>
                </a:cubicBezTo>
                <a:cubicBezTo>
                  <a:pt x="78" y="15"/>
                  <a:pt x="77" y="15"/>
                  <a:pt x="77" y="15"/>
                </a:cubicBezTo>
                <a:cubicBezTo>
                  <a:pt x="77" y="15"/>
                  <a:pt x="76" y="16"/>
                  <a:pt x="75" y="17"/>
                </a:cubicBezTo>
                <a:cubicBezTo>
                  <a:pt x="75" y="16"/>
                  <a:pt x="74" y="16"/>
                  <a:pt x="74" y="16"/>
                </a:cubicBezTo>
                <a:cubicBezTo>
                  <a:pt x="74" y="14"/>
                  <a:pt x="75" y="13"/>
                  <a:pt x="75" y="13"/>
                </a:cubicBezTo>
                <a:cubicBezTo>
                  <a:pt x="75" y="13"/>
                  <a:pt x="75" y="13"/>
                  <a:pt x="75" y="13"/>
                </a:cubicBezTo>
                <a:cubicBezTo>
                  <a:pt x="75" y="12"/>
                  <a:pt x="75" y="12"/>
                  <a:pt x="75" y="12"/>
                </a:cubicBezTo>
                <a:cubicBezTo>
                  <a:pt x="75" y="12"/>
                  <a:pt x="75" y="12"/>
                  <a:pt x="74" y="12"/>
                </a:cubicBezTo>
                <a:cubicBezTo>
                  <a:pt x="74" y="12"/>
                  <a:pt x="74" y="12"/>
                  <a:pt x="74" y="12"/>
                </a:cubicBezTo>
                <a:cubicBezTo>
                  <a:pt x="74" y="12"/>
                  <a:pt x="73" y="13"/>
                  <a:pt x="72" y="14"/>
                </a:cubicBezTo>
                <a:cubicBezTo>
                  <a:pt x="71" y="13"/>
                  <a:pt x="71" y="13"/>
                  <a:pt x="70" y="13"/>
                </a:cubicBezTo>
                <a:cubicBezTo>
                  <a:pt x="71" y="12"/>
                  <a:pt x="72" y="10"/>
                  <a:pt x="72" y="10"/>
                </a:cubicBezTo>
                <a:cubicBezTo>
                  <a:pt x="72" y="10"/>
                  <a:pt x="72" y="10"/>
                  <a:pt x="72" y="10"/>
                </a:cubicBezTo>
                <a:cubicBezTo>
                  <a:pt x="72" y="9"/>
                  <a:pt x="72" y="9"/>
                  <a:pt x="71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1" y="9"/>
                  <a:pt x="70" y="9"/>
                  <a:pt x="70" y="9"/>
                </a:cubicBezTo>
                <a:cubicBezTo>
                  <a:pt x="70" y="9"/>
                  <a:pt x="69" y="10"/>
                  <a:pt x="68" y="11"/>
                </a:cubicBezTo>
                <a:cubicBezTo>
                  <a:pt x="68" y="11"/>
                  <a:pt x="67" y="11"/>
                  <a:pt x="67" y="10"/>
                </a:cubicBezTo>
                <a:cubicBezTo>
                  <a:pt x="67" y="9"/>
                  <a:pt x="68" y="8"/>
                  <a:pt x="68" y="8"/>
                </a:cubicBezTo>
                <a:cubicBezTo>
                  <a:pt x="68" y="8"/>
                  <a:pt x="68" y="7"/>
                  <a:pt x="68" y="7"/>
                </a:cubicBezTo>
                <a:cubicBezTo>
                  <a:pt x="68" y="7"/>
                  <a:pt x="68" y="7"/>
                  <a:pt x="68" y="6"/>
                </a:cubicBezTo>
                <a:cubicBezTo>
                  <a:pt x="67" y="6"/>
                  <a:pt x="67" y="6"/>
                  <a:pt x="67" y="6"/>
                </a:cubicBezTo>
                <a:cubicBezTo>
                  <a:pt x="67" y="6"/>
                  <a:pt x="66" y="6"/>
                  <a:pt x="66" y="7"/>
                </a:cubicBezTo>
                <a:cubicBezTo>
                  <a:pt x="66" y="7"/>
                  <a:pt x="65" y="8"/>
                  <a:pt x="65" y="9"/>
                </a:cubicBezTo>
                <a:cubicBezTo>
                  <a:pt x="64" y="9"/>
                  <a:pt x="64" y="8"/>
                  <a:pt x="63" y="8"/>
                </a:cubicBezTo>
                <a:cubicBezTo>
                  <a:pt x="63" y="7"/>
                  <a:pt x="64" y="6"/>
                  <a:pt x="64" y="6"/>
                </a:cubicBezTo>
                <a:cubicBezTo>
                  <a:pt x="64" y="5"/>
                  <a:pt x="64" y="5"/>
                  <a:pt x="64" y="5"/>
                </a:cubicBezTo>
                <a:cubicBezTo>
                  <a:pt x="64" y="5"/>
                  <a:pt x="64" y="4"/>
                  <a:pt x="63" y="4"/>
                </a:cubicBezTo>
                <a:cubicBezTo>
                  <a:pt x="63" y="4"/>
                  <a:pt x="63" y="4"/>
                  <a:pt x="63" y="4"/>
                </a:cubicBezTo>
                <a:cubicBezTo>
                  <a:pt x="62" y="4"/>
                  <a:pt x="62" y="5"/>
                  <a:pt x="62" y="5"/>
                </a:cubicBezTo>
                <a:cubicBezTo>
                  <a:pt x="62" y="5"/>
                  <a:pt x="61" y="6"/>
                  <a:pt x="61" y="7"/>
                </a:cubicBezTo>
                <a:cubicBezTo>
                  <a:pt x="60" y="7"/>
                  <a:pt x="60" y="7"/>
                  <a:pt x="59" y="6"/>
                </a:cubicBezTo>
                <a:cubicBezTo>
                  <a:pt x="59" y="5"/>
                  <a:pt x="60" y="4"/>
                  <a:pt x="60" y="4"/>
                </a:cubicBezTo>
                <a:cubicBezTo>
                  <a:pt x="60" y="4"/>
                  <a:pt x="60" y="3"/>
                  <a:pt x="60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8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8" y="3"/>
                  <a:pt x="57" y="5"/>
                  <a:pt x="57" y="6"/>
                </a:cubicBezTo>
                <a:cubicBezTo>
                  <a:pt x="56" y="6"/>
                  <a:pt x="56" y="5"/>
                  <a:pt x="55" y="5"/>
                </a:cubicBezTo>
                <a:cubicBezTo>
                  <a:pt x="55" y="4"/>
                  <a:pt x="55" y="3"/>
                  <a:pt x="55" y="2"/>
                </a:cubicBezTo>
                <a:cubicBezTo>
                  <a:pt x="55" y="2"/>
                  <a:pt x="55" y="2"/>
                  <a:pt x="55" y="2"/>
                </a:cubicBezTo>
                <a:cubicBezTo>
                  <a:pt x="55" y="2"/>
                  <a:pt x="55" y="1"/>
                  <a:pt x="54" y="1"/>
                </a:cubicBezTo>
                <a:cubicBezTo>
                  <a:pt x="54" y="1"/>
                  <a:pt x="54" y="1"/>
                  <a:pt x="54" y="2"/>
                </a:cubicBezTo>
                <a:cubicBezTo>
                  <a:pt x="54" y="2"/>
                  <a:pt x="53" y="2"/>
                  <a:pt x="53" y="2"/>
                </a:cubicBezTo>
                <a:cubicBezTo>
                  <a:pt x="53" y="2"/>
                  <a:pt x="53" y="4"/>
                  <a:pt x="53" y="5"/>
                </a:cubicBezTo>
                <a:cubicBezTo>
                  <a:pt x="52" y="5"/>
                  <a:pt x="51" y="5"/>
                  <a:pt x="51" y="4"/>
                </a:cubicBezTo>
                <a:cubicBezTo>
                  <a:pt x="51" y="3"/>
                  <a:pt x="51" y="2"/>
                  <a:pt x="51" y="2"/>
                </a:cubicBezTo>
                <a:cubicBezTo>
                  <a:pt x="51" y="1"/>
                  <a:pt x="51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49" y="1"/>
                  <a:pt x="49" y="1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2"/>
                  <a:pt x="49" y="3"/>
                  <a:pt x="48" y="4"/>
                </a:cubicBezTo>
                <a:cubicBezTo>
                  <a:pt x="48" y="4"/>
                  <a:pt x="47" y="4"/>
                  <a:pt x="46" y="4"/>
                </a:cubicBezTo>
                <a:cubicBezTo>
                  <a:pt x="46" y="3"/>
                  <a:pt x="46" y="2"/>
                  <a:pt x="46" y="1"/>
                </a:cubicBezTo>
                <a:cubicBezTo>
                  <a:pt x="46" y="1"/>
                  <a:pt x="46" y="1"/>
                  <a:pt x="46" y="1"/>
                </a:cubicBezTo>
                <a:cubicBezTo>
                  <a:pt x="46" y="1"/>
                  <a:pt x="45" y="0"/>
                  <a:pt x="45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4" y="1"/>
                  <a:pt x="44" y="1"/>
                  <a:pt x="44" y="1"/>
                </a:cubicBezTo>
                <a:cubicBezTo>
                  <a:pt x="44" y="2"/>
                  <a:pt x="44" y="3"/>
                  <a:pt x="44" y="4"/>
                </a:cubicBezTo>
                <a:cubicBezTo>
                  <a:pt x="43" y="4"/>
                  <a:pt x="43" y="4"/>
                  <a:pt x="42" y="4"/>
                </a:cubicBezTo>
                <a:cubicBezTo>
                  <a:pt x="42" y="3"/>
                  <a:pt x="42" y="2"/>
                  <a:pt x="42" y="1"/>
                </a:cubicBezTo>
                <a:cubicBezTo>
                  <a:pt x="42" y="1"/>
                  <a:pt x="41" y="1"/>
                  <a:pt x="41" y="1"/>
                </a:cubicBezTo>
                <a:cubicBezTo>
                  <a:pt x="41" y="1"/>
                  <a:pt x="41" y="1"/>
                  <a:pt x="41" y="1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1"/>
                  <a:pt x="40" y="2"/>
                </a:cubicBezTo>
                <a:cubicBezTo>
                  <a:pt x="40" y="2"/>
                  <a:pt x="40" y="3"/>
                  <a:pt x="40" y="4"/>
                </a:cubicBezTo>
                <a:cubicBezTo>
                  <a:pt x="39" y="5"/>
                  <a:pt x="38" y="5"/>
                  <a:pt x="38" y="5"/>
                </a:cubicBezTo>
                <a:cubicBezTo>
                  <a:pt x="37" y="4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5" y="2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3"/>
                  <a:pt x="35" y="4"/>
                  <a:pt x="35" y="5"/>
                </a:cubicBezTo>
                <a:cubicBezTo>
                  <a:pt x="35" y="5"/>
                  <a:pt x="34" y="6"/>
                  <a:pt x="34" y="6"/>
                </a:cubicBezTo>
                <a:cubicBezTo>
                  <a:pt x="33" y="5"/>
                  <a:pt x="33" y="3"/>
                  <a:pt x="33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2" y="3"/>
                  <a:pt x="32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4"/>
                  <a:pt x="31" y="4"/>
                </a:cubicBezTo>
                <a:cubicBezTo>
                  <a:pt x="31" y="4"/>
                  <a:pt x="31" y="5"/>
                  <a:pt x="31" y="6"/>
                </a:cubicBezTo>
                <a:cubicBezTo>
                  <a:pt x="31" y="7"/>
                  <a:pt x="30" y="7"/>
                  <a:pt x="30" y="7"/>
                </a:cubicBezTo>
                <a:cubicBezTo>
                  <a:pt x="29" y="6"/>
                  <a:pt x="28" y="5"/>
                  <a:pt x="28" y="5"/>
                </a:cubicBezTo>
                <a:cubicBezTo>
                  <a:pt x="28" y="5"/>
                  <a:pt x="28" y="4"/>
                  <a:pt x="28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4"/>
                  <a:pt x="27" y="5"/>
                  <a:pt x="26" y="5"/>
                </a:cubicBezTo>
                <a:cubicBezTo>
                  <a:pt x="26" y="5"/>
                  <a:pt x="26" y="5"/>
                  <a:pt x="26" y="6"/>
                </a:cubicBezTo>
                <a:cubicBezTo>
                  <a:pt x="27" y="6"/>
                  <a:pt x="27" y="7"/>
                  <a:pt x="27" y="8"/>
                </a:cubicBezTo>
                <a:cubicBezTo>
                  <a:pt x="27" y="8"/>
                  <a:pt x="26" y="9"/>
                  <a:pt x="26" y="9"/>
                </a:cubicBezTo>
                <a:cubicBezTo>
                  <a:pt x="25" y="8"/>
                  <a:pt x="24" y="7"/>
                  <a:pt x="24" y="7"/>
                </a:cubicBezTo>
                <a:cubicBezTo>
                  <a:pt x="24" y="6"/>
                  <a:pt x="24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7"/>
                  <a:pt x="22" y="7"/>
                  <a:pt x="22" y="7"/>
                </a:cubicBezTo>
                <a:cubicBezTo>
                  <a:pt x="22" y="7"/>
                  <a:pt x="22" y="8"/>
                  <a:pt x="22" y="8"/>
                </a:cubicBezTo>
                <a:cubicBezTo>
                  <a:pt x="22" y="8"/>
                  <a:pt x="23" y="9"/>
                  <a:pt x="24" y="10"/>
                </a:cubicBezTo>
                <a:cubicBezTo>
                  <a:pt x="23" y="11"/>
                  <a:pt x="22" y="11"/>
                  <a:pt x="22" y="11"/>
                </a:cubicBezTo>
                <a:cubicBezTo>
                  <a:pt x="21" y="10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8" y="10"/>
                </a:cubicBezTo>
                <a:cubicBezTo>
                  <a:pt x="18" y="10"/>
                  <a:pt x="18" y="10"/>
                  <a:pt x="19" y="10"/>
                </a:cubicBezTo>
                <a:cubicBezTo>
                  <a:pt x="19" y="10"/>
                  <a:pt x="19" y="12"/>
                  <a:pt x="20" y="13"/>
                </a:cubicBezTo>
                <a:cubicBezTo>
                  <a:pt x="19" y="13"/>
                  <a:pt x="19" y="13"/>
                  <a:pt x="19" y="14"/>
                </a:cubicBezTo>
                <a:cubicBezTo>
                  <a:pt x="18" y="13"/>
                  <a:pt x="17" y="12"/>
                  <a:pt x="17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5" y="12"/>
                  <a:pt x="15" y="12"/>
                </a:cubicBezTo>
                <a:cubicBezTo>
                  <a:pt x="15" y="12"/>
                  <a:pt x="15" y="12"/>
                  <a:pt x="15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6" y="14"/>
                  <a:pt x="17" y="16"/>
                </a:cubicBezTo>
                <a:cubicBezTo>
                  <a:pt x="16" y="16"/>
                  <a:pt x="16" y="16"/>
                  <a:pt x="15" y="17"/>
                </a:cubicBezTo>
                <a:cubicBezTo>
                  <a:pt x="14" y="16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7"/>
                </a:cubicBezTo>
                <a:cubicBezTo>
                  <a:pt x="12" y="17"/>
                  <a:pt x="13" y="18"/>
                  <a:pt x="14" y="19"/>
                </a:cubicBezTo>
                <a:cubicBezTo>
                  <a:pt x="13" y="19"/>
                  <a:pt x="13" y="20"/>
                  <a:pt x="13" y="20"/>
                </a:cubicBezTo>
                <a:cubicBezTo>
                  <a:pt x="12" y="20"/>
                  <a:pt x="10" y="19"/>
                  <a:pt x="10" y="19"/>
                </a:cubicBezTo>
                <a:cubicBezTo>
                  <a:pt x="10" y="19"/>
                  <a:pt x="10" y="18"/>
                  <a:pt x="10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9" y="19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10" y="21"/>
                  <a:pt x="11" y="22"/>
                </a:cubicBezTo>
                <a:cubicBezTo>
                  <a:pt x="11" y="23"/>
                  <a:pt x="10" y="23"/>
                  <a:pt x="10" y="24"/>
                </a:cubicBezTo>
                <a:cubicBezTo>
                  <a:pt x="9" y="23"/>
                  <a:pt x="8" y="23"/>
                  <a:pt x="8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3"/>
                  <a:pt x="6" y="23"/>
                </a:cubicBezTo>
                <a:cubicBezTo>
                  <a:pt x="6" y="23"/>
                  <a:pt x="6" y="23"/>
                  <a:pt x="6" y="24"/>
                </a:cubicBezTo>
                <a:cubicBezTo>
                  <a:pt x="6" y="24"/>
                  <a:pt x="6" y="24"/>
                  <a:pt x="7" y="24"/>
                </a:cubicBezTo>
                <a:cubicBezTo>
                  <a:pt x="7" y="24"/>
                  <a:pt x="8" y="25"/>
                  <a:pt x="9" y="26"/>
                </a:cubicBezTo>
                <a:cubicBezTo>
                  <a:pt x="9" y="26"/>
                  <a:pt x="8" y="27"/>
                  <a:pt x="8" y="27"/>
                </a:cubicBezTo>
                <a:cubicBezTo>
                  <a:pt x="7" y="27"/>
                  <a:pt x="6" y="27"/>
                  <a:pt x="5" y="26"/>
                </a:cubicBezTo>
                <a:cubicBezTo>
                  <a:pt x="5" y="26"/>
                  <a:pt x="5" y="26"/>
                  <a:pt x="5" y="27"/>
                </a:cubicBezTo>
                <a:cubicBezTo>
                  <a:pt x="5" y="27"/>
                  <a:pt x="4" y="27"/>
                  <a:pt x="4" y="27"/>
                </a:cubicBezTo>
                <a:cubicBezTo>
                  <a:pt x="4" y="27"/>
                  <a:pt x="4" y="28"/>
                  <a:pt x="4" y="28"/>
                </a:cubicBezTo>
                <a:cubicBezTo>
                  <a:pt x="4" y="28"/>
                  <a:pt x="5" y="28"/>
                  <a:pt x="5" y="28"/>
                </a:cubicBezTo>
                <a:cubicBezTo>
                  <a:pt x="5" y="28"/>
                  <a:pt x="6" y="29"/>
                  <a:pt x="7" y="30"/>
                </a:cubicBezTo>
                <a:cubicBezTo>
                  <a:pt x="7" y="30"/>
                  <a:pt x="7" y="31"/>
                  <a:pt x="6" y="31"/>
                </a:cubicBezTo>
                <a:cubicBezTo>
                  <a:pt x="5" y="31"/>
                  <a:pt x="4" y="31"/>
                  <a:pt x="4" y="31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1"/>
                  <a:pt x="3" y="31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3" y="33"/>
                  <a:pt x="3" y="33"/>
                </a:cubicBezTo>
                <a:cubicBezTo>
                  <a:pt x="3" y="33"/>
                  <a:pt x="5" y="33"/>
                  <a:pt x="6" y="34"/>
                </a:cubicBezTo>
                <a:cubicBezTo>
                  <a:pt x="6" y="34"/>
                  <a:pt x="5" y="35"/>
                  <a:pt x="5" y="36"/>
                </a:cubicBezTo>
                <a:cubicBezTo>
                  <a:pt x="4" y="35"/>
                  <a:pt x="3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1" y="36"/>
                  <a:pt x="1" y="36"/>
                </a:cubicBezTo>
                <a:cubicBezTo>
                  <a:pt x="1" y="36"/>
                  <a:pt x="1" y="36"/>
                  <a:pt x="2" y="37"/>
                </a:cubicBezTo>
                <a:cubicBezTo>
                  <a:pt x="2" y="37"/>
                  <a:pt x="2" y="37"/>
                  <a:pt x="2" y="37"/>
                </a:cubicBezTo>
                <a:cubicBezTo>
                  <a:pt x="2" y="37"/>
                  <a:pt x="3" y="38"/>
                  <a:pt x="5" y="38"/>
                </a:cubicBezTo>
                <a:cubicBezTo>
                  <a:pt x="5" y="39"/>
                  <a:pt x="5" y="39"/>
                  <a:pt x="4" y="40"/>
                </a:cubicBezTo>
                <a:cubicBezTo>
                  <a:pt x="3" y="40"/>
                  <a:pt x="2" y="40"/>
                  <a:pt x="2" y="40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1" y="40"/>
                  <a:pt x="1" y="41"/>
                </a:cubicBezTo>
                <a:cubicBezTo>
                  <a:pt x="1" y="41"/>
                  <a:pt x="1" y="41"/>
                  <a:pt x="1" y="41"/>
                </a:cubicBezTo>
                <a:cubicBezTo>
                  <a:pt x="1" y="41"/>
                  <a:pt x="1" y="42"/>
                  <a:pt x="1" y="42"/>
                </a:cubicBezTo>
                <a:cubicBezTo>
                  <a:pt x="2" y="42"/>
                  <a:pt x="3" y="42"/>
                  <a:pt x="4" y="42"/>
                </a:cubicBezTo>
                <a:cubicBezTo>
                  <a:pt x="4" y="43"/>
                  <a:pt x="4" y="44"/>
                  <a:pt x="4" y="44"/>
                </a:cubicBezTo>
                <a:cubicBezTo>
                  <a:pt x="3" y="44"/>
                  <a:pt x="2" y="44"/>
                  <a:pt x="1" y="44"/>
                </a:cubicBezTo>
                <a:cubicBezTo>
                  <a:pt x="1" y="44"/>
                  <a:pt x="1" y="45"/>
                  <a:pt x="1" y="45"/>
                </a:cubicBezTo>
                <a:cubicBezTo>
                  <a:pt x="1" y="45"/>
                  <a:pt x="0" y="45"/>
                  <a:pt x="0" y="45"/>
                </a:cubicBezTo>
                <a:cubicBezTo>
                  <a:pt x="0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2" y="46"/>
                  <a:pt x="3" y="46"/>
                  <a:pt x="4" y="47"/>
                </a:cubicBezTo>
                <a:cubicBezTo>
                  <a:pt x="4" y="47"/>
                  <a:pt x="4" y="48"/>
                  <a:pt x="4" y="48"/>
                </a:cubicBezTo>
                <a:cubicBezTo>
                  <a:pt x="3" y="49"/>
                  <a:pt x="2" y="49"/>
                  <a:pt x="1" y="49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50"/>
                  <a:pt x="1" y="50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1"/>
                  <a:pt x="2" y="51"/>
                </a:cubicBezTo>
                <a:cubicBezTo>
                  <a:pt x="2" y="51"/>
                  <a:pt x="3" y="51"/>
                  <a:pt x="4" y="51"/>
                </a:cubicBezTo>
                <a:cubicBezTo>
                  <a:pt x="5" y="52"/>
                  <a:pt x="5" y="52"/>
                  <a:pt x="5" y="53"/>
                </a:cubicBezTo>
                <a:cubicBezTo>
                  <a:pt x="3" y="53"/>
                  <a:pt x="2" y="53"/>
                  <a:pt x="2" y="54"/>
                </a:cubicBezTo>
                <a:cubicBezTo>
                  <a:pt x="2" y="54"/>
                  <a:pt x="2" y="54"/>
                  <a:pt x="2" y="54"/>
                </a:cubicBezTo>
                <a:cubicBezTo>
                  <a:pt x="1" y="54"/>
                  <a:pt x="1" y="54"/>
                  <a:pt x="1" y="55"/>
                </a:cubicBezTo>
                <a:cubicBezTo>
                  <a:pt x="1" y="55"/>
                  <a:pt x="2" y="55"/>
                  <a:pt x="2" y="55"/>
                </a:cubicBezTo>
                <a:cubicBezTo>
                  <a:pt x="2" y="55"/>
                  <a:pt x="2" y="55"/>
                  <a:pt x="2" y="55"/>
                </a:cubicBezTo>
                <a:cubicBezTo>
                  <a:pt x="3" y="55"/>
                  <a:pt x="4" y="55"/>
                  <a:pt x="5" y="55"/>
                </a:cubicBezTo>
                <a:cubicBezTo>
                  <a:pt x="5" y="56"/>
                  <a:pt x="6" y="56"/>
                  <a:pt x="6" y="57"/>
                </a:cubicBezTo>
                <a:cubicBezTo>
                  <a:pt x="5" y="57"/>
                  <a:pt x="3" y="58"/>
                  <a:pt x="3" y="58"/>
                </a:cubicBezTo>
                <a:cubicBezTo>
                  <a:pt x="3" y="58"/>
                  <a:pt x="3" y="58"/>
                  <a:pt x="3" y="59"/>
                </a:cubicBezTo>
                <a:cubicBezTo>
                  <a:pt x="3" y="59"/>
                  <a:pt x="3" y="59"/>
                  <a:pt x="3" y="59"/>
                </a:cubicBezTo>
                <a:cubicBezTo>
                  <a:pt x="3" y="59"/>
                  <a:pt x="3" y="60"/>
                  <a:pt x="3" y="60"/>
                </a:cubicBezTo>
                <a:cubicBezTo>
                  <a:pt x="3" y="60"/>
                  <a:pt x="3" y="60"/>
                  <a:pt x="4" y="60"/>
                </a:cubicBezTo>
                <a:cubicBezTo>
                  <a:pt x="4" y="60"/>
                  <a:pt x="5" y="60"/>
                  <a:pt x="6" y="59"/>
                </a:cubicBezTo>
                <a:cubicBezTo>
                  <a:pt x="7" y="60"/>
                  <a:pt x="7" y="60"/>
                  <a:pt x="7" y="61"/>
                </a:cubicBezTo>
                <a:cubicBezTo>
                  <a:pt x="6" y="62"/>
                  <a:pt x="5" y="62"/>
                  <a:pt x="5" y="62"/>
                </a:cubicBezTo>
                <a:cubicBezTo>
                  <a:pt x="5" y="63"/>
                  <a:pt x="4" y="63"/>
                  <a:pt x="4" y="63"/>
                </a:cubicBezTo>
                <a:cubicBezTo>
                  <a:pt x="4" y="63"/>
                  <a:pt x="4" y="63"/>
                  <a:pt x="4" y="64"/>
                </a:cubicBezTo>
                <a:cubicBezTo>
                  <a:pt x="4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6" y="64"/>
                  <a:pt x="7" y="64"/>
                  <a:pt x="8" y="63"/>
                </a:cubicBezTo>
                <a:cubicBezTo>
                  <a:pt x="8" y="64"/>
                  <a:pt x="9" y="64"/>
                  <a:pt x="9" y="65"/>
                </a:cubicBezTo>
                <a:cubicBezTo>
                  <a:pt x="8" y="66"/>
                  <a:pt x="7" y="66"/>
                  <a:pt x="7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67"/>
                  <a:pt x="6" y="68"/>
                  <a:pt x="6" y="68"/>
                </a:cubicBezTo>
                <a:cubicBezTo>
                  <a:pt x="7" y="68"/>
                  <a:pt x="7" y="68"/>
                  <a:pt x="7" y="68"/>
                </a:cubicBezTo>
                <a:cubicBezTo>
                  <a:pt x="7" y="68"/>
                  <a:pt x="7" y="68"/>
                  <a:pt x="8" y="68"/>
                </a:cubicBezTo>
                <a:cubicBezTo>
                  <a:pt x="8" y="68"/>
                  <a:pt x="9" y="68"/>
                  <a:pt x="10" y="67"/>
                </a:cubicBezTo>
                <a:cubicBezTo>
                  <a:pt x="10" y="68"/>
                  <a:pt x="11" y="68"/>
                  <a:pt x="11" y="69"/>
                </a:cubicBezTo>
                <a:cubicBezTo>
                  <a:pt x="10" y="69"/>
                  <a:pt x="9" y="70"/>
                  <a:pt x="9" y="70"/>
                </a:cubicBezTo>
                <a:cubicBezTo>
                  <a:pt x="9" y="71"/>
                  <a:pt x="9" y="71"/>
                  <a:pt x="9" y="71"/>
                </a:cubicBezTo>
                <a:cubicBezTo>
                  <a:pt x="9" y="71"/>
                  <a:pt x="9" y="72"/>
                  <a:pt x="9" y="72"/>
                </a:cubicBezTo>
                <a:cubicBezTo>
                  <a:pt x="9" y="72"/>
                  <a:pt x="9" y="72"/>
                  <a:pt x="10" y="72"/>
                </a:cubicBezTo>
                <a:cubicBezTo>
                  <a:pt x="10" y="72"/>
                  <a:pt x="10" y="72"/>
                  <a:pt x="10" y="72"/>
                </a:cubicBezTo>
                <a:cubicBezTo>
                  <a:pt x="10" y="72"/>
                  <a:pt x="12" y="71"/>
                  <a:pt x="13" y="71"/>
                </a:cubicBezTo>
                <a:cubicBezTo>
                  <a:pt x="13" y="71"/>
                  <a:pt x="13" y="72"/>
                  <a:pt x="14" y="72"/>
                </a:cubicBezTo>
                <a:cubicBezTo>
                  <a:pt x="13" y="73"/>
                  <a:pt x="12" y="74"/>
                  <a:pt x="12" y="74"/>
                </a:cubicBezTo>
                <a:cubicBezTo>
                  <a:pt x="12" y="74"/>
                  <a:pt x="12" y="75"/>
                  <a:pt x="12" y="75"/>
                </a:cubicBezTo>
                <a:cubicBezTo>
                  <a:pt x="12" y="75"/>
                  <a:pt x="12" y="75"/>
                  <a:pt x="12" y="75"/>
                </a:cubicBezTo>
                <a:cubicBezTo>
                  <a:pt x="12" y="76"/>
                  <a:pt x="12" y="76"/>
                  <a:pt x="13" y="76"/>
                </a:cubicBezTo>
                <a:cubicBezTo>
                  <a:pt x="13" y="76"/>
                  <a:pt x="13" y="76"/>
                  <a:pt x="13" y="76"/>
                </a:cubicBezTo>
                <a:cubicBezTo>
                  <a:pt x="13" y="75"/>
                  <a:pt x="14" y="75"/>
                  <a:pt x="15" y="74"/>
                </a:cubicBezTo>
                <a:cubicBezTo>
                  <a:pt x="16" y="74"/>
                  <a:pt x="16" y="75"/>
                  <a:pt x="17" y="75"/>
                </a:cubicBezTo>
                <a:cubicBezTo>
                  <a:pt x="16" y="76"/>
                  <a:pt x="15" y="77"/>
                  <a:pt x="15" y="77"/>
                </a:cubicBezTo>
                <a:cubicBezTo>
                  <a:pt x="15" y="78"/>
                  <a:pt x="15" y="78"/>
                  <a:pt x="15" y="78"/>
                </a:cubicBezTo>
                <a:cubicBezTo>
                  <a:pt x="15" y="78"/>
                  <a:pt x="15" y="79"/>
                  <a:pt x="15" y="79"/>
                </a:cubicBezTo>
                <a:cubicBezTo>
                  <a:pt x="15" y="79"/>
                  <a:pt x="16" y="79"/>
                  <a:pt x="16" y="79"/>
                </a:cubicBezTo>
                <a:cubicBezTo>
                  <a:pt x="16" y="79"/>
                  <a:pt x="16" y="79"/>
                  <a:pt x="17" y="79"/>
                </a:cubicBezTo>
                <a:cubicBezTo>
                  <a:pt x="17" y="79"/>
                  <a:pt x="18" y="78"/>
                  <a:pt x="19" y="77"/>
                </a:cubicBezTo>
                <a:cubicBezTo>
                  <a:pt x="19" y="77"/>
                  <a:pt x="19" y="78"/>
                  <a:pt x="20" y="78"/>
                </a:cubicBezTo>
                <a:cubicBezTo>
                  <a:pt x="19" y="79"/>
                  <a:pt x="19" y="80"/>
                  <a:pt x="19" y="80"/>
                </a:cubicBezTo>
                <a:cubicBezTo>
                  <a:pt x="18" y="81"/>
                  <a:pt x="18" y="81"/>
                  <a:pt x="18" y="81"/>
                </a:cubicBezTo>
                <a:cubicBezTo>
                  <a:pt x="19" y="81"/>
                  <a:pt x="19" y="81"/>
                  <a:pt x="19" y="82"/>
                </a:cubicBezTo>
                <a:cubicBezTo>
                  <a:pt x="19" y="82"/>
                  <a:pt x="19" y="82"/>
                  <a:pt x="20" y="82"/>
                </a:cubicBezTo>
                <a:cubicBezTo>
                  <a:pt x="20" y="82"/>
                  <a:pt x="20" y="82"/>
                  <a:pt x="20" y="81"/>
                </a:cubicBezTo>
                <a:cubicBezTo>
                  <a:pt x="20" y="81"/>
                  <a:pt x="21" y="80"/>
                  <a:pt x="22" y="79"/>
                </a:cubicBezTo>
                <a:cubicBezTo>
                  <a:pt x="22" y="80"/>
                  <a:pt x="23" y="80"/>
                  <a:pt x="24" y="80"/>
                </a:cubicBezTo>
                <a:cubicBezTo>
                  <a:pt x="23" y="81"/>
                  <a:pt x="22" y="83"/>
                  <a:pt x="22" y="83"/>
                </a:cubicBezTo>
                <a:cubicBezTo>
                  <a:pt x="22" y="83"/>
                  <a:pt x="22" y="83"/>
                  <a:pt x="22" y="84"/>
                </a:cubicBezTo>
                <a:cubicBezTo>
                  <a:pt x="22" y="84"/>
                  <a:pt x="23" y="84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4"/>
                  <a:pt x="25" y="83"/>
                  <a:pt x="26" y="82"/>
                </a:cubicBezTo>
                <a:cubicBezTo>
                  <a:pt x="26" y="82"/>
                  <a:pt x="27" y="82"/>
                  <a:pt x="27" y="83"/>
                </a:cubicBezTo>
                <a:cubicBezTo>
                  <a:pt x="27" y="84"/>
                  <a:pt x="27" y="85"/>
                  <a:pt x="26" y="85"/>
                </a:cubicBezTo>
                <a:cubicBezTo>
                  <a:pt x="26" y="85"/>
                  <a:pt x="26" y="86"/>
                  <a:pt x="26" y="86"/>
                </a:cubicBezTo>
                <a:cubicBezTo>
                  <a:pt x="27" y="86"/>
                  <a:pt x="27" y="86"/>
                  <a:pt x="27" y="86"/>
                </a:cubicBezTo>
                <a:cubicBezTo>
                  <a:pt x="27" y="86"/>
                  <a:pt x="27" y="86"/>
                  <a:pt x="28" y="86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86"/>
                  <a:pt x="29" y="85"/>
                  <a:pt x="30" y="84"/>
                </a:cubicBezTo>
                <a:cubicBezTo>
                  <a:pt x="30" y="84"/>
                  <a:pt x="31" y="84"/>
                  <a:pt x="31" y="84"/>
                </a:cubicBezTo>
                <a:cubicBezTo>
                  <a:pt x="31" y="85"/>
                  <a:pt x="31" y="87"/>
                  <a:pt x="31" y="87"/>
                </a:cubicBezTo>
                <a:cubicBezTo>
                  <a:pt x="31" y="87"/>
                  <a:pt x="31" y="87"/>
                  <a:pt x="31" y="88"/>
                </a:cubicBezTo>
                <a:cubicBezTo>
                  <a:pt x="31" y="88"/>
                  <a:pt x="31" y="88"/>
                  <a:pt x="31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32" y="88"/>
                  <a:pt x="32" y="88"/>
                  <a:pt x="33" y="88"/>
                </a:cubicBezTo>
                <a:cubicBezTo>
                  <a:pt x="33" y="87"/>
                  <a:pt x="33" y="86"/>
                  <a:pt x="34" y="85"/>
                </a:cubicBezTo>
                <a:cubicBezTo>
                  <a:pt x="34" y="85"/>
                  <a:pt x="35" y="85"/>
                  <a:pt x="35" y="85"/>
                </a:cubicBezTo>
                <a:cubicBezTo>
                  <a:pt x="35" y="87"/>
                  <a:pt x="35" y="88"/>
                  <a:pt x="35" y="88"/>
                </a:cubicBezTo>
                <a:cubicBezTo>
                  <a:pt x="35" y="88"/>
                  <a:pt x="35" y="89"/>
                  <a:pt x="35" y="89"/>
                </a:cubicBezTo>
                <a:cubicBezTo>
                  <a:pt x="35" y="89"/>
                  <a:pt x="36" y="89"/>
                  <a:pt x="36" y="89"/>
                </a:cubicBezTo>
                <a:cubicBezTo>
                  <a:pt x="36" y="89"/>
                  <a:pt x="36" y="89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88"/>
                  <a:pt x="37" y="87"/>
                  <a:pt x="38" y="86"/>
                </a:cubicBezTo>
                <a:cubicBezTo>
                  <a:pt x="38" y="86"/>
                  <a:pt x="39" y="86"/>
                  <a:pt x="40" y="86"/>
                </a:cubicBezTo>
                <a:cubicBezTo>
                  <a:pt x="40" y="87"/>
                  <a:pt x="40" y="89"/>
                  <a:pt x="40" y="89"/>
                </a:cubicBezTo>
                <a:cubicBezTo>
                  <a:pt x="40" y="89"/>
                  <a:pt x="40" y="89"/>
                  <a:pt x="40" y="90"/>
                </a:cubicBezTo>
                <a:cubicBezTo>
                  <a:pt x="40" y="90"/>
                  <a:pt x="40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41" y="90"/>
                  <a:pt x="42" y="89"/>
                  <a:pt x="42" y="89"/>
                </a:cubicBezTo>
                <a:cubicBezTo>
                  <a:pt x="42" y="89"/>
                  <a:pt x="42" y="88"/>
                  <a:pt x="42" y="87"/>
                </a:cubicBezTo>
                <a:cubicBezTo>
                  <a:pt x="43" y="87"/>
                  <a:pt x="43" y="87"/>
                  <a:pt x="44" y="87"/>
                </a:cubicBezTo>
                <a:cubicBezTo>
                  <a:pt x="44" y="88"/>
                  <a:pt x="44" y="89"/>
                  <a:pt x="44" y="89"/>
                </a:cubicBezTo>
                <a:cubicBezTo>
                  <a:pt x="44" y="90"/>
                  <a:pt x="44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6" y="90"/>
                  <a:pt x="46" y="90"/>
                </a:cubicBezTo>
                <a:cubicBezTo>
                  <a:pt x="46" y="90"/>
                  <a:pt x="46" y="90"/>
                  <a:pt x="46" y="89"/>
                </a:cubicBezTo>
                <a:cubicBezTo>
                  <a:pt x="46" y="89"/>
                  <a:pt x="46" y="88"/>
                  <a:pt x="46" y="87"/>
                </a:cubicBezTo>
                <a:cubicBezTo>
                  <a:pt x="47" y="87"/>
                  <a:pt x="48" y="87"/>
                  <a:pt x="48" y="87"/>
                </a:cubicBezTo>
                <a:cubicBezTo>
                  <a:pt x="49" y="88"/>
                  <a:pt x="49" y="89"/>
                  <a:pt x="49" y="89"/>
                </a:cubicBezTo>
                <a:cubicBezTo>
                  <a:pt x="49" y="89"/>
                  <a:pt x="49" y="90"/>
                  <a:pt x="49" y="90"/>
                </a:cubicBezTo>
                <a:cubicBezTo>
                  <a:pt x="49" y="90"/>
                  <a:pt x="50" y="90"/>
                  <a:pt x="50" y="90"/>
                </a:cubicBezTo>
                <a:cubicBezTo>
                  <a:pt x="50" y="90"/>
                  <a:pt x="50" y="90"/>
                  <a:pt x="50" y="90"/>
                </a:cubicBezTo>
                <a:cubicBezTo>
                  <a:pt x="51" y="89"/>
                  <a:pt x="51" y="89"/>
                  <a:pt x="51" y="89"/>
                </a:cubicBezTo>
                <a:cubicBezTo>
                  <a:pt x="51" y="89"/>
                  <a:pt x="51" y="87"/>
                  <a:pt x="51" y="86"/>
                </a:cubicBezTo>
                <a:cubicBezTo>
                  <a:pt x="51" y="86"/>
                  <a:pt x="52" y="86"/>
                  <a:pt x="53" y="86"/>
                </a:cubicBezTo>
                <a:cubicBezTo>
                  <a:pt x="53" y="87"/>
                  <a:pt x="53" y="88"/>
                  <a:pt x="53" y="89"/>
                </a:cubicBezTo>
                <a:cubicBezTo>
                  <a:pt x="53" y="89"/>
                  <a:pt x="54" y="89"/>
                  <a:pt x="54" y="89"/>
                </a:cubicBezTo>
                <a:cubicBezTo>
                  <a:pt x="54" y="89"/>
                  <a:pt x="54" y="89"/>
                  <a:pt x="54" y="89"/>
                </a:cubicBezTo>
                <a:cubicBezTo>
                  <a:pt x="55" y="89"/>
                  <a:pt x="55" y="89"/>
                  <a:pt x="55" y="89"/>
                </a:cubicBezTo>
                <a:cubicBezTo>
                  <a:pt x="55" y="89"/>
                  <a:pt x="55" y="88"/>
                  <a:pt x="55" y="88"/>
                </a:cubicBezTo>
                <a:cubicBezTo>
                  <a:pt x="55" y="88"/>
                  <a:pt x="55" y="87"/>
                  <a:pt x="55" y="85"/>
                </a:cubicBezTo>
                <a:cubicBezTo>
                  <a:pt x="56" y="85"/>
                  <a:pt x="56" y="85"/>
                  <a:pt x="57" y="85"/>
                </a:cubicBezTo>
                <a:cubicBezTo>
                  <a:pt x="57" y="86"/>
                  <a:pt x="58" y="87"/>
                  <a:pt x="58" y="88"/>
                </a:cubicBezTo>
                <a:cubicBezTo>
                  <a:pt x="58" y="88"/>
                  <a:pt x="58" y="88"/>
                  <a:pt x="58" y="88"/>
                </a:cubicBezTo>
                <a:cubicBezTo>
                  <a:pt x="59" y="88"/>
                  <a:pt x="59" y="88"/>
                  <a:pt x="59" y="88"/>
                </a:cubicBezTo>
                <a:cubicBezTo>
                  <a:pt x="59" y="88"/>
                  <a:pt x="59" y="88"/>
                  <a:pt x="60" y="88"/>
                </a:cubicBezTo>
                <a:cubicBezTo>
                  <a:pt x="60" y="87"/>
                  <a:pt x="60" y="87"/>
                  <a:pt x="60" y="87"/>
                </a:cubicBezTo>
                <a:cubicBezTo>
                  <a:pt x="60" y="87"/>
                  <a:pt x="59" y="85"/>
                  <a:pt x="59" y="84"/>
                </a:cubicBezTo>
                <a:cubicBezTo>
                  <a:pt x="60" y="84"/>
                  <a:pt x="60" y="84"/>
                  <a:pt x="61" y="84"/>
                </a:cubicBezTo>
                <a:cubicBezTo>
                  <a:pt x="61" y="85"/>
                  <a:pt x="62" y="86"/>
                  <a:pt x="62" y="86"/>
                </a:cubicBezTo>
                <a:cubicBezTo>
                  <a:pt x="62" y="86"/>
                  <a:pt x="62" y="86"/>
                  <a:pt x="63" y="86"/>
                </a:cubicBezTo>
                <a:cubicBezTo>
                  <a:pt x="63" y="86"/>
                  <a:pt x="63" y="86"/>
                  <a:pt x="63" y="86"/>
                </a:cubicBezTo>
                <a:cubicBezTo>
                  <a:pt x="64" y="86"/>
                  <a:pt x="64" y="86"/>
                  <a:pt x="64" y="86"/>
                </a:cubicBezTo>
                <a:cubicBezTo>
                  <a:pt x="64" y="86"/>
                  <a:pt x="64" y="85"/>
                  <a:pt x="64" y="85"/>
                </a:cubicBezTo>
                <a:cubicBezTo>
                  <a:pt x="64" y="85"/>
                  <a:pt x="63" y="84"/>
                  <a:pt x="63" y="83"/>
                </a:cubicBezTo>
                <a:cubicBezTo>
                  <a:pt x="64" y="82"/>
                  <a:pt x="64" y="82"/>
                  <a:pt x="65" y="82"/>
                </a:cubicBezTo>
                <a:cubicBezTo>
                  <a:pt x="65" y="83"/>
                  <a:pt x="66" y="84"/>
                  <a:pt x="66" y="84"/>
                </a:cubicBezTo>
                <a:cubicBezTo>
                  <a:pt x="66" y="84"/>
                  <a:pt x="67" y="84"/>
                  <a:pt x="67" y="84"/>
                </a:cubicBezTo>
                <a:cubicBezTo>
                  <a:pt x="67" y="84"/>
                  <a:pt x="67" y="84"/>
                  <a:pt x="68" y="84"/>
                </a:cubicBezTo>
                <a:cubicBezTo>
                  <a:pt x="68" y="84"/>
                  <a:pt x="68" y="84"/>
                  <a:pt x="68" y="84"/>
                </a:cubicBezTo>
                <a:cubicBezTo>
                  <a:pt x="68" y="83"/>
                  <a:pt x="68" y="83"/>
                  <a:pt x="68" y="83"/>
                </a:cubicBezTo>
                <a:cubicBezTo>
                  <a:pt x="68" y="83"/>
                  <a:pt x="67" y="81"/>
                  <a:pt x="67" y="80"/>
                </a:cubicBezTo>
                <a:cubicBezTo>
                  <a:pt x="67" y="80"/>
                  <a:pt x="68" y="80"/>
                  <a:pt x="68" y="79"/>
                </a:cubicBezTo>
                <a:cubicBezTo>
                  <a:pt x="69" y="80"/>
                  <a:pt x="70" y="81"/>
                  <a:pt x="70" y="81"/>
                </a:cubicBezTo>
                <a:cubicBezTo>
                  <a:pt x="70" y="82"/>
                  <a:pt x="71" y="82"/>
                  <a:pt x="71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2" y="81"/>
                  <a:pt x="72" y="81"/>
                  <a:pt x="72" y="81"/>
                </a:cubicBezTo>
                <a:cubicBezTo>
                  <a:pt x="72" y="81"/>
                  <a:pt x="72" y="81"/>
                  <a:pt x="72" y="80"/>
                </a:cubicBezTo>
                <a:cubicBezTo>
                  <a:pt x="72" y="80"/>
                  <a:pt x="71" y="79"/>
                  <a:pt x="70" y="78"/>
                </a:cubicBezTo>
                <a:cubicBezTo>
                  <a:pt x="71" y="78"/>
                  <a:pt x="71" y="77"/>
                  <a:pt x="72" y="77"/>
                </a:cubicBezTo>
                <a:cubicBezTo>
                  <a:pt x="73" y="78"/>
                  <a:pt x="74" y="79"/>
                  <a:pt x="74" y="79"/>
                </a:cubicBezTo>
                <a:cubicBezTo>
                  <a:pt x="74" y="79"/>
                  <a:pt x="74" y="79"/>
                  <a:pt x="74" y="79"/>
                </a:cubicBezTo>
                <a:cubicBezTo>
                  <a:pt x="75" y="79"/>
                  <a:pt x="75" y="79"/>
                  <a:pt x="75" y="79"/>
                </a:cubicBezTo>
                <a:cubicBezTo>
                  <a:pt x="75" y="79"/>
                  <a:pt x="75" y="78"/>
                  <a:pt x="75" y="78"/>
                </a:cubicBezTo>
                <a:cubicBezTo>
                  <a:pt x="75" y="78"/>
                  <a:pt x="75" y="78"/>
                  <a:pt x="75" y="77"/>
                </a:cubicBezTo>
                <a:cubicBezTo>
                  <a:pt x="75" y="77"/>
                  <a:pt x="74" y="76"/>
                  <a:pt x="74" y="75"/>
                </a:cubicBezTo>
                <a:cubicBezTo>
                  <a:pt x="74" y="75"/>
                  <a:pt x="75" y="74"/>
                  <a:pt x="75" y="74"/>
                </a:cubicBezTo>
                <a:cubicBezTo>
                  <a:pt x="76" y="75"/>
                  <a:pt x="77" y="75"/>
                  <a:pt x="77" y="76"/>
                </a:cubicBezTo>
                <a:cubicBezTo>
                  <a:pt x="77" y="76"/>
                  <a:pt x="78" y="76"/>
                  <a:pt x="78" y="76"/>
                </a:cubicBezTo>
                <a:cubicBezTo>
                  <a:pt x="78" y="76"/>
                  <a:pt x="78" y="76"/>
                  <a:pt x="78" y="75"/>
                </a:cubicBezTo>
                <a:cubicBezTo>
                  <a:pt x="79" y="75"/>
                  <a:pt x="79" y="75"/>
                  <a:pt x="79" y="75"/>
                </a:cubicBezTo>
                <a:cubicBezTo>
                  <a:pt x="79" y="75"/>
                  <a:pt x="79" y="74"/>
                  <a:pt x="78" y="74"/>
                </a:cubicBezTo>
                <a:cubicBezTo>
                  <a:pt x="78" y="74"/>
                  <a:pt x="77" y="73"/>
                  <a:pt x="77" y="72"/>
                </a:cubicBezTo>
                <a:cubicBezTo>
                  <a:pt x="77" y="72"/>
                  <a:pt x="77" y="71"/>
                  <a:pt x="78" y="71"/>
                </a:cubicBezTo>
                <a:cubicBezTo>
                  <a:pt x="79" y="71"/>
                  <a:pt x="80" y="72"/>
                  <a:pt x="80" y="72"/>
                </a:cubicBezTo>
                <a:cubicBezTo>
                  <a:pt x="80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2" y="72"/>
                  <a:pt x="82" y="71"/>
                  <a:pt x="82" y="71"/>
                </a:cubicBezTo>
                <a:cubicBezTo>
                  <a:pt x="82" y="71"/>
                  <a:pt x="81" y="71"/>
                  <a:pt x="81" y="70"/>
                </a:cubicBezTo>
                <a:cubicBezTo>
                  <a:pt x="81" y="70"/>
                  <a:pt x="80" y="69"/>
                  <a:pt x="79" y="69"/>
                </a:cubicBezTo>
                <a:cubicBezTo>
                  <a:pt x="80" y="68"/>
                  <a:pt x="80" y="68"/>
                  <a:pt x="80" y="67"/>
                </a:cubicBezTo>
                <a:cubicBezTo>
                  <a:pt x="81" y="68"/>
                  <a:pt x="82" y="68"/>
                  <a:pt x="83" y="68"/>
                </a:cubicBezTo>
                <a:cubicBezTo>
                  <a:pt x="83" y="68"/>
                  <a:pt x="83" y="68"/>
                  <a:pt x="83" y="68"/>
                </a:cubicBezTo>
                <a:cubicBezTo>
                  <a:pt x="84" y="68"/>
                  <a:pt x="84" y="68"/>
                  <a:pt x="84" y="68"/>
                </a:cubicBezTo>
                <a:cubicBezTo>
                  <a:pt x="84" y="68"/>
                  <a:pt x="84" y="67"/>
                  <a:pt x="8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66"/>
                  <a:pt x="82" y="66"/>
                  <a:pt x="81" y="65"/>
                </a:cubicBezTo>
                <a:cubicBezTo>
                  <a:pt x="82" y="64"/>
                  <a:pt x="82" y="64"/>
                  <a:pt x="82" y="63"/>
                </a:cubicBezTo>
                <a:cubicBezTo>
                  <a:pt x="83" y="64"/>
                  <a:pt x="85" y="64"/>
                  <a:pt x="85" y="64"/>
                </a:cubicBezTo>
                <a:cubicBezTo>
                  <a:pt x="85" y="64"/>
                  <a:pt x="85" y="64"/>
                  <a:pt x="86" y="64"/>
                </a:cubicBezTo>
                <a:cubicBezTo>
                  <a:pt x="86" y="64"/>
                  <a:pt x="86" y="64"/>
                  <a:pt x="86" y="64"/>
                </a:cubicBezTo>
                <a:cubicBezTo>
                  <a:pt x="86" y="63"/>
                  <a:pt x="86" y="63"/>
                  <a:pt x="86" y="63"/>
                </a:cubicBezTo>
                <a:cubicBezTo>
                  <a:pt x="86" y="63"/>
                  <a:pt x="86" y="63"/>
                  <a:pt x="86" y="62"/>
                </a:cubicBezTo>
                <a:cubicBezTo>
                  <a:pt x="85" y="62"/>
                  <a:pt x="84" y="62"/>
                  <a:pt x="83" y="61"/>
                </a:cubicBezTo>
                <a:cubicBezTo>
                  <a:pt x="83" y="60"/>
                  <a:pt x="84" y="60"/>
                  <a:pt x="84" y="59"/>
                </a:cubicBezTo>
                <a:cubicBezTo>
                  <a:pt x="85" y="60"/>
                  <a:pt x="86" y="60"/>
                  <a:pt x="87" y="60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60"/>
                  <a:pt x="88" y="59"/>
                  <a:pt x="88" y="59"/>
                </a:cubicBezTo>
                <a:cubicBezTo>
                  <a:pt x="88" y="59"/>
                  <a:pt x="88" y="59"/>
                  <a:pt x="88" y="59"/>
                </a:cubicBezTo>
                <a:cubicBezTo>
                  <a:pt x="88" y="58"/>
                  <a:pt x="87" y="58"/>
                  <a:pt x="87" y="58"/>
                </a:cubicBezTo>
                <a:cubicBezTo>
                  <a:pt x="87" y="58"/>
                  <a:pt x="86" y="57"/>
                  <a:pt x="85" y="57"/>
                </a:cubicBezTo>
                <a:cubicBezTo>
                  <a:pt x="85" y="56"/>
                  <a:pt x="85" y="56"/>
                  <a:pt x="85" y="55"/>
                </a:cubicBezTo>
                <a:cubicBezTo>
                  <a:pt x="86" y="55"/>
                  <a:pt x="88" y="55"/>
                  <a:pt x="88" y="55"/>
                </a:cubicBezTo>
                <a:cubicBezTo>
                  <a:pt x="88" y="55"/>
                  <a:pt x="88" y="55"/>
                  <a:pt x="89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89" y="54"/>
                  <a:pt x="89" y="54"/>
                  <a:pt x="89" y="54"/>
                </a:cubicBezTo>
                <a:cubicBezTo>
                  <a:pt x="89" y="54"/>
                  <a:pt x="89" y="54"/>
                  <a:pt x="88" y="54"/>
                </a:cubicBezTo>
                <a:cubicBezTo>
                  <a:pt x="88" y="53"/>
                  <a:pt x="87" y="53"/>
                  <a:pt x="86" y="53"/>
                </a:cubicBezTo>
                <a:cubicBezTo>
                  <a:pt x="86" y="52"/>
                  <a:pt x="86" y="52"/>
                  <a:pt x="86" y="51"/>
                </a:cubicBezTo>
                <a:cubicBezTo>
                  <a:pt x="87" y="51"/>
                  <a:pt x="89" y="51"/>
                  <a:pt x="89" y="51"/>
                </a:cubicBezTo>
                <a:cubicBezTo>
                  <a:pt x="89" y="51"/>
                  <a:pt x="89" y="51"/>
                  <a:pt x="89" y="51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0"/>
                  <a:pt x="90" y="50"/>
                  <a:pt x="90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7" y="49"/>
                  <a:pt x="86" y="48"/>
                </a:cubicBezTo>
                <a:cubicBezTo>
                  <a:pt x="86" y="48"/>
                  <a:pt x="86" y="47"/>
                  <a:pt x="86" y="47"/>
                </a:cubicBezTo>
                <a:cubicBezTo>
                  <a:pt x="88" y="46"/>
                  <a:pt x="89" y="46"/>
                  <a:pt x="89" y="46"/>
                </a:cubicBezTo>
                <a:close/>
                <a:moveTo>
                  <a:pt x="45" y="81"/>
                </a:moveTo>
                <a:cubicBezTo>
                  <a:pt x="26" y="81"/>
                  <a:pt x="10" y="65"/>
                  <a:pt x="10" y="45"/>
                </a:cubicBezTo>
                <a:cubicBezTo>
                  <a:pt x="10" y="26"/>
                  <a:pt x="26" y="10"/>
                  <a:pt x="45" y="10"/>
                </a:cubicBezTo>
                <a:cubicBezTo>
                  <a:pt x="65" y="10"/>
                  <a:pt x="81" y="26"/>
                  <a:pt x="81" y="45"/>
                </a:cubicBezTo>
                <a:cubicBezTo>
                  <a:pt x="81" y="65"/>
                  <a:pt x="65" y="81"/>
                  <a:pt x="45" y="81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8" name="Freeform 20"/>
          <p:cNvSpPr>
            <a:spLocks noEditPoints="1" noChangeArrowheads="1"/>
          </p:cNvSpPr>
          <p:nvPr/>
        </p:nvSpPr>
        <p:spPr bwMode="auto">
          <a:xfrm>
            <a:off x="2273300" y="4075113"/>
            <a:ext cx="674688" cy="679450"/>
          </a:xfrm>
          <a:custGeom>
            <a:avLst/>
            <a:gdLst>
              <a:gd name="T0" fmla="*/ 646379 w 143"/>
              <a:gd name="T1" fmla="*/ 316133 h 144"/>
              <a:gd name="T2" fmla="*/ 646379 w 143"/>
              <a:gd name="T3" fmla="*/ 283104 h 144"/>
              <a:gd name="T4" fmla="*/ 636943 w 143"/>
              <a:gd name="T5" fmla="*/ 250075 h 144"/>
              <a:gd name="T6" fmla="*/ 627507 w 143"/>
              <a:gd name="T7" fmla="*/ 221765 h 144"/>
              <a:gd name="T8" fmla="*/ 613353 w 143"/>
              <a:gd name="T9" fmla="*/ 188736 h 144"/>
              <a:gd name="T10" fmla="*/ 594480 w 143"/>
              <a:gd name="T11" fmla="*/ 165144 h 144"/>
              <a:gd name="T12" fmla="*/ 575608 w 143"/>
              <a:gd name="T13" fmla="*/ 136834 h 144"/>
              <a:gd name="T14" fmla="*/ 552017 w 143"/>
              <a:gd name="T15" fmla="*/ 113242 h 144"/>
              <a:gd name="T16" fmla="*/ 528427 w 143"/>
              <a:gd name="T17" fmla="*/ 94368 h 144"/>
              <a:gd name="T18" fmla="*/ 500118 w 143"/>
              <a:gd name="T19" fmla="*/ 75494 h 144"/>
              <a:gd name="T20" fmla="*/ 471810 w 143"/>
              <a:gd name="T21" fmla="*/ 56621 h 144"/>
              <a:gd name="T22" fmla="*/ 443501 w 143"/>
              <a:gd name="T23" fmla="*/ 47184 h 144"/>
              <a:gd name="T24" fmla="*/ 410475 w 143"/>
              <a:gd name="T25" fmla="*/ 37747 h 144"/>
              <a:gd name="T26" fmla="*/ 377448 w 143"/>
              <a:gd name="T27" fmla="*/ 28310 h 144"/>
              <a:gd name="T28" fmla="*/ 349139 w 143"/>
              <a:gd name="T29" fmla="*/ 28310 h 144"/>
              <a:gd name="T30" fmla="*/ 316113 w 143"/>
              <a:gd name="T31" fmla="*/ 28310 h 144"/>
              <a:gd name="T32" fmla="*/ 283086 w 143"/>
              <a:gd name="T33" fmla="*/ 33029 h 144"/>
              <a:gd name="T34" fmla="*/ 250059 w 143"/>
              <a:gd name="T35" fmla="*/ 37747 h 144"/>
              <a:gd name="T36" fmla="*/ 221751 w 143"/>
              <a:gd name="T37" fmla="*/ 51902 h 144"/>
              <a:gd name="T38" fmla="*/ 188724 w 143"/>
              <a:gd name="T39" fmla="*/ 66058 h 144"/>
              <a:gd name="T40" fmla="*/ 160415 w 143"/>
              <a:gd name="T41" fmla="*/ 80213 h 144"/>
              <a:gd name="T42" fmla="*/ 136825 w 143"/>
              <a:gd name="T43" fmla="*/ 99086 h 144"/>
              <a:gd name="T44" fmla="*/ 113234 w 143"/>
              <a:gd name="T45" fmla="*/ 122678 h 144"/>
              <a:gd name="T46" fmla="*/ 89644 w 143"/>
              <a:gd name="T47" fmla="*/ 146270 h 144"/>
              <a:gd name="T48" fmla="*/ 70771 w 143"/>
              <a:gd name="T49" fmla="*/ 174581 h 144"/>
              <a:gd name="T50" fmla="*/ 56617 w 143"/>
              <a:gd name="T51" fmla="*/ 202891 h 144"/>
              <a:gd name="T52" fmla="*/ 42463 w 143"/>
              <a:gd name="T53" fmla="*/ 235920 h 144"/>
              <a:gd name="T54" fmla="*/ 33027 w 143"/>
              <a:gd name="T55" fmla="*/ 264231 h 144"/>
              <a:gd name="T56" fmla="*/ 28309 w 143"/>
              <a:gd name="T57" fmla="*/ 297259 h 144"/>
              <a:gd name="T58" fmla="*/ 28309 w 143"/>
              <a:gd name="T59" fmla="*/ 330288 h 144"/>
              <a:gd name="T60" fmla="*/ 28309 w 143"/>
              <a:gd name="T61" fmla="*/ 363317 h 144"/>
              <a:gd name="T62" fmla="*/ 33027 w 143"/>
              <a:gd name="T63" fmla="*/ 396346 h 144"/>
              <a:gd name="T64" fmla="*/ 37745 w 143"/>
              <a:gd name="T65" fmla="*/ 424656 h 144"/>
              <a:gd name="T66" fmla="*/ 47181 w 143"/>
              <a:gd name="T67" fmla="*/ 457685 h 144"/>
              <a:gd name="T68" fmla="*/ 61335 w 143"/>
              <a:gd name="T69" fmla="*/ 485995 h 144"/>
              <a:gd name="T70" fmla="*/ 80208 w 143"/>
              <a:gd name="T71" fmla="*/ 514306 h 144"/>
              <a:gd name="T72" fmla="*/ 99080 w 143"/>
              <a:gd name="T73" fmla="*/ 542616 h 144"/>
              <a:gd name="T74" fmla="*/ 122671 w 143"/>
              <a:gd name="T75" fmla="*/ 566208 h 144"/>
              <a:gd name="T76" fmla="*/ 146261 w 143"/>
              <a:gd name="T77" fmla="*/ 585082 h 144"/>
              <a:gd name="T78" fmla="*/ 174570 w 143"/>
              <a:gd name="T79" fmla="*/ 603956 h 144"/>
              <a:gd name="T80" fmla="*/ 202878 w 143"/>
              <a:gd name="T81" fmla="*/ 618111 h 144"/>
              <a:gd name="T82" fmla="*/ 231187 w 143"/>
              <a:gd name="T83" fmla="*/ 632266 h 144"/>
              <a:gd name="T84" fmla="*/ 264213 w 143"/>
              <a:gd name="T85" fmla="*/ 641703 h 144"/>
              <a:gd name="T86" fmla="*/ 297240 w 143"/>
              <a:gd name="T87" fmla="*/ 646421 h 144"/>
              <a:gd name="T88" fmla="*/ 330267 w 143"/>
              <a:gd name="T89" fmla="*/ 651140 h 144"/>
              <a:gd name="T90" fmla="*/ 363294 w 143"/>
              <a:gd name="T91" fmla="*/ 651140 h 144"/>
              <a:gd name="T92" fmla="*/ 391602 w 143"/>
              <a:gd name="T93" fmla="*/ 646421 h 144"/>
              <a:gd name="T94" fmla="*/ 424629 w 143"/>
              <a:gd name="T95" fmla="*/ 636984 h 144"/>
              <a:gd name="T96" fmla="*/ 457655 w 143"/>
              <a:gd name="T97" fmla="*/ 627548 h 144"/>
              <a:gd name="T98" fmla="*/ 485964 w 143"/>
              <a:gd name="T99" fmla="*/ 613392 h 144"/>
              <a:gd name="T100" fmla="*/ 514273 w 143"/>
              <a:gd name="T101" fmla="*/ 599237 h 144"/>
              <a:gd name="T102" fmla="*/ 537863 w 143"/>
              <a:gd name="T103" fmla="*/ 575645 h 144"/>
              <a:gd name="T104" fmla="*/ 561454 w 143"/>
              <a:gd name="T105" fmla="*/ 556772 h 144"/>
              <a:gd name="T106" fmla="*/ 585044 w 143"/>
              <a:gd name="T107" fmla="*/ 528461 h 144"/>
              <a:gd name="T108" fmla="*/ 603917 w 143"/>
              <a:gd name="T109" fmla="*/ 504869 h 144"/>
              <a:gd name="T110" fmla="*/ 618071 w 143"/>
              <a:gd name="T111" fmla="*/ 476559 h 144"/>
              <a:gd name="T112" fmla="*/ 632225 w 143"/>
              <a:gd name="T113" fmla="*/ 443530 h 144"/>
              <a:gd name="T114" fmla="*/ 641661 w 143"/>
              <a:gd name="T115" fmla="*/ 415219 h 144"/>
              <a:gd name="T116" fmla="*/ 646379 w 143"/>
              <a:gd name="T117" fmla="*/ 382191 h 144"/>
              <a:gd name="T118" fmla="*/ 651098 w 143"/>
              <a:gd name="T119" fmla="*/ 349162 h 14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43"/>
              <a:gd name="T181" fmla="*/ 0 h 144"/>
              <a:gd name="T182" fmla="*/ 143 w 143"/>
              <a:gd name="T183" fmla="*/ 144 h 14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43" h="144">
                <a:moveTo>
                  <a:pt x="142" y="73"/>
                </a:moveTo>
                <a:cubicBezTo>
                  <a:pt x="142" y="73"/>
                  <a:pt x="143" y="73"/>
                  <a:pt x="143" y="73"/>
                </a:cubicBezTo>
                <a:cubicBezTo>
                  <a:pt x="143" y="73"/>
                  <a:pt x="143" y="72"/>
                  <a:pt x="143" y="72"/>
                </a:cubicBezTo>
                <a:cubicBezTo>
                  <a:pt x="143" y="71"/>
                  <a:pt x="143" y="71"/>
                  <a:pt x="143" y="71"/>
                </a:cubicBezTo>
                <a:cubicBezTo>
                  <a:pt x="143" y="71"/>
                  <a:pt x="142" y="70"/>
                  <a:pt x="142" y="70"/>
                </a:cubicBezTo>
                <a:cubicBezTo>
                  <a:pt x="142" y="70"/>
                  <a:pt x="139" y="70"/>
                  <a:pt x="138" y="70"/>
                </a:cubicBezTo>
                <a:cubicBezTo>
                  <a:pt x="138" y="69"/>
                  <a:pt x="138" y="68"/>
                  <a:pt x="137" y="67"/>
                </a:cubicBezTo>
                <a:cubicBezTo>
                  <a:pt x="139" y="67"/>
                  <a:pt x="141" y="66"/>
                  <a:pt x="142" y="66"/>
                </a:cubicBezTo>
                <a:cubicBezTo>
                  <a:pt x="142" y="66"/>
                  <a:pt x="142" y="66"/>
                  <a:pt x="143" y="65"/>
                </a:cubicBezTo>
                <a:cubicBezTo>
                  <a:pt x="143" y="65"/>
                  <a:pt x="143" y="65"/>
                  <a:pt x="143" y="64"/>
                </a:cubicBezTo>
                <a:cubicBezTo>
                  <a:pt x="143" y="64"/>
                  <a:pt x="143" y="64"/>
                  <a:pt x="142" y="63"/>
                </a:cubicBezTo>
                <a:cubicBezTo>
                  <a:pt x="142" y="63"/>
                  <a:pt x="142" y="63"/>
                  <a:pt x="141" y="63"/>
                </a:cubicBezTo>
                <a:cubicBezTo>
                  <a:pt x="141" y="63"/>
                  <a:pt x="139" y="63"/>
                  <a:pt x="137" y="63"/>
                </a:cubicBezTo>
                <a:cubicBezTo>
                  <a:pt x="137" y="62"/>
                  <a:pt x="137" y="61"/>
                  <a:pt x="137" y="60"/>
                </a:cubicBezTo>
                <a:cubicBezTo>
                  <a:pt x="138" y="59"/>
                  <a:pt x="140" y="59"/>
                  <a:pt x="141" y="59"/>
                </a:cubicBezTo>
                <a:cubicBezTo>
                  <a:pt x="141" y="59"/>
                  <a:pt x="141" y="58"/>
                  <a:pt x="142" y="58"/>
                </a:cubicBezTo>
                <a:cubicBezTo>
                  <a:pt x="142" y="58"/>
                  <a:pt x="142" y="57"/>
                  <a:pt x="142" y="57"/>
                </a:cubicBezTo>
                <a:cubicBezTo>
                  <a:pt x="142" y="57"/>
                  <a:pt x="142" y="56"/>
                  <a:pt x="141" y="56"/>
                </a:cubicBezTo>
                <a:cubicBezTo>
                  <a:pt x="141" y="56"/>
                  <a:pt x="141" y="56"/>
                  <a:pt x="140" y="56"/>
                </a:cubicBezTo>
                <a:cubicBezTo>
                  <a:pt x="140" y="56"/>
                  <a:pt x="138" y="56"/>
                  <a:pt x="136" y="56"/>
                </a:cubicBezTo>
                <a:cubicBezTo>
                  <a:pt x="135" y="55"/>
                  <a:pt x="135" y="54"/>
                  <a:pt x="135" y="53"/>
                </a:cubicBezTo>
                <a:cubicBezTo>
                  <a:pt x="137" y="53"/>
                  <a:pt x="139" y="52"/>
                  <a:pt x="139" y="52"/>
                </a:cubicBezTo>
                <a:cubicBezTo>
                  <a:pt x="139" y="51"/>
                  <a:pt x="140" y="51"/>
                  <a:pt x="140" y="51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40" y="49"/>
                  <a:pt x="139" y="49"/>
                  <a:pt x="139" y="49"/>
                </a:cubicBezTo>
                <a:cubicBezTo>
                  <a:pt x="139" y="49"/>
                  <a:pt x="138" y="48"/>
                  <a:pt x="138" y="49"/>
                </a:cubicBezTo>
                <a:cubicBezTo>
                  <a:pt x="138" y="49"/>
                  <a:pt x="136" y="49"/>
                  <a:pt x="134" y="50"/>
                </a:cubicBezTo>
                <a:cubicBezTo>
                  <a:pt x="133" y="49"/>
                  <a:pt x="133" y="48"/>
                  <a:pt x="133" y="47"/>
                </a:cubicBezTo>
                <a:cubicBezTo>
                  <a:pt x="134" y="46"/>
                  <a:pt x="136" y="45"/>
                  <a:pt x="137" y="45"/>
                </a:cubicBezTo>
                <a:cubicBezTo>
                  <a:pt x="137" y="44"/>
                  <a:pt x="137" y="44"/>
                  <a:pt x="137" y="44"/>
                </a:cubicBezTo>
                <a:cubicBezTo>
                  <a:pt x="137" y="43"/>
                  <a:pt x="137" y="43"/>
                  <a:pt x="137" y="43"/>
                </a:cubicBezTo>
                <a:cubicBezTo>
                  <a:pt x="137" y="42"/>
                  <a:pt x="137" y="42"/>
                  <a:pt x="136" y="42"/>
                </a:cubicBezTo>
                <a:cubicBezTo>
                  <a:pt x="136" y="42"/>
                  <a:pt x="136" y="42"/>
                  <a:pt x="135" y="42"/>
                </a:cubicBezTo>
                <a:cubicBezTo>
                  <a:pt x="135" y="42"/>
                  <a:pt x="133" y="43"/>
                  <a:pt x="131" y="43"/>
                </a:cubicBezTo>
                <a:cubicBezTo>
                  <a:pt x="131" y="42"/>
                  <a:pt x="130" y="41"/>
                  <a:pt x="130" y="40"/>
                </a:cubicBezTo>
                <a:cubicBezTo>
                  <a:pt x="131" y="39"/>
                  <a:pt x="133" y="38"/>
                  <a:pt x="133" y="38"/>
                </a:cubicBezTo>
                <a:cubicBezTo>
                  <a:pt x="134" y="38"/>
                  <a:pt x="134" y="37"/>
                  <a:pt x="134" y="37"/>
                </a:cubicBezTo>
                <a:cubicBezTo>
                  <a:pt x="134" y="37"/>
                  <a:pt x="134" y="36"/>
                  <a:pt x="134" y="36"/>
                </a:cubicBezTo>
                <a:cubicBezTo>
                  <a:pt x="134" y="36"/>
                  <a:pt x="133" y="35"/>
                  <a:pt x="133" y="35"/>
                </a:cubicBezTo>
                <a:cubicBezTo>
                  <a:pt x="133" y="35"/>
                  <a:pt x="132" y="35"/>
                  <a:pt x="132" y="35"/>
                </a:cubicBezTo>
                <a:cubicBezTo>
                  <a:pt x="131" y="35"/>
                  <a:pt x="130" y="36"/>
                  <a:pt x="128" y="37"/>
                </a:cubicBezTo>
                <a:cubicBezTo>
                  <a:pt x="127" y="36"/>
                  <a:pt x="127" y="35"/>
                  <a:pt x="126" y="35"/>
                </a:cubicBezTo>
                <a:cubicBezTo>
                  <a:pt x="128" y="33"/>
                  <a:pt x="129" y="32"/>
                  <a:pt x="129" y="32"/>
                </a:cubicBezTo>
                <a:cubicBezTo>
                  <a:pt x="130" y="31"/>
                  <a:pt x="130" y="31"/>
                  <a:pt x="130" y="31"/>
                </a:cubicBezTo>
                <a:cubicBezTo>
                  <a:pt x="130" y="30"/>
                  <a:pt x="130" y="30"/>
                  <a:pt x="130" y="30"/>
                </a:cubicBezTo>
                <a:cubicBezTo>
                  <a:pt x="129" y="29"/>
                  <a:pt x="129" y="29"/>
                  <a:pt x="129" y="29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7" y="29"/>
                  <a:pt x="125" y="30"/>
                  <a:pt x="124" y="31"/>
                </a:cubicBezTo>
                <a:cubicBezTo>
                  <a:pt x="123" y="31"/>
                  <a:pt x="123" y="30"/>
                  <a:pt x="122" y="29"/>
                </a:cubicBezTo>
                <a:cubicBezTo>
                  <a:pt x="123" y="28"/>
                  <a:pt x="125" y="26"/>
                  <a:pt x="125" y="26"/>
                </a:cubicBezTo>
                <a:cubicBezTo>
                  <a:pt x="125" y="26"/>
                  <a:pt x="125" y="25"/>
                  <a:pt x="125" y="25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25" y="23"/>
                  <a:pt x="124" y="23"/>
                  <a:pt x="124" y="23"/>
                </a:cubicBezTo>
                <a:cubicBezTo>
                  <a:pt x="124" y="23"/>
                  <a:pt x="123" y="23"/>
                  <a:pt x="123" y="24"/>
                </a:cubicBezTo>
                <a:cubicBezTo>
                  <a:pt x="123" y="24"/>
                  <a:pt x="121" y="25"/>
                  <a:pt x="119" y="26"/>
                </a:cubicBezTo>
                <a:cubicBezTo>
                  <a:pt x="119" y="26"/>
                  <a:pt x="118" y="25"/>
                  <a:pt x="117" y="24"/>
                </a:cubicBezTo>
                <a:cubicBezTo>
                  <a:pt x="118" y="23"/>
                  <a:pt x="120" y="21"/>
                  <a:pt x="120" y="20"/>
                </a:cubicBezTo>
                <a:cubicBezTo>
                  <a:pt x="120" y="20"/>
                  <a:pt x="120" y="20"/>
                  <a:pt x="120" y="19"/>
                </a:cubicBezTo>
                <a:cubicBezTo>
                  <a:pt x="120" y="19"/>
                  <a:pt x="120" y="19"/>
                  <a:pt x="120" y="18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17" y="19"/>
                  <a:pt x="116" y="20"/>
                  <a:pt x="114" y="21"/>
                </a:cubicBezTo>
                <a:cubicBezTo>
                  <a:pt x="114" y="21"/>
                  <a:pt x="113" y="20"/>
                  <a:pt x="112" y="20"/>
                </a:cubicBezTo>
                <a:cubicBezTo>
                  <a:pt x="113" y="18"/>
                  <a:pt x="114" y="16"/>
                  <a:pt x="114" y="16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4" y="14"/>
                  <a:pt x="114" y="14"/>
                  <a:pt x="114" y="14"/>
                </a:cubicBezTo>
                <a:cubicBezTo>
                  <a:pt x="113" y="14"/>
                  <a:pt x="113" y="13"/>
                  <a:pt x="113" y="13"/>
                </a:cubicBezTo>
                <a:cubicBezTo>
                  <a:pt x="112" y="13"/>
                  <a:pt x="112" y="14"/>
                  <a:pt x="112" y="14"/>
                </a:cubicBezTo>
                <a:cubicBezTo>
                  <a:pt x="111" y="14"/>
                  <a:pt x="110" y="16"/>
                  <a:pt x="109" y="17"/>
                </a:cubicBezTo>
                <a:cubicBezTo>
                  <a:pt x="108" y="17"/>
                  <a:pt x="107" y="16"/>
                  <a:pt x="106" y="16"/>
                </a:cubicBezTo>
                <a:cubicBezTo>
                  <a:pt x="107" y="14"/>
                  <a:pt x="108" y="12"/>
                  <a:pt x="108" y="12"/>
                </a:cubicBezTo>
                <a:cubicBezTo>
                  <a:pt x="108" y="11"/>
                  <a:pt x="108" y="11"/>
                  <a:pt x="108" y="10"/>
                </a:cubicBezTo>
                <a:cubicBezTo>
                  <a:pt x="108" y="10"/>
                  <a:pt x="108" y="10"/>
                  <a:pt x="107" y="10"/>
                </a:cubicBezTo>
                <a:cubicBezTo>
                  <a:pt x="107" y="9"/>
                  <a:pt x="107" y="9"/>
                  <a:pt x="106" y="9"/>
                </a:cubicBezTo>
                <a:cubicBezTo>
                  <a:pt x="106" y="10"/>
                  <a:pt x="106" y="10"/>
                  <a:pt x="105" y="10"/>
                </a:cubicBezTo>
                <a:cubicBezTo>
                  <a:pt x="105" y="10"/>
                  <a:pt x="104" y="12"/>
                  <a:pt x="103" y="14"/>
                </a:cubicBezTo>
                <a:cubicBezTo>
                  <a:pt x="102" y="13"/>
                  <a:pt x="101" y="13"/>
                  <a:pt x="100" y="12"/>
                </a:cubicBezTo>
                <a:cubicBezTo>
                  <a:pt x="101" y="10"/>
                  <a:pt x="102" y="8"/>
                  <a:pt x="102" y="8"/>
                </a:cubicBezTo>
                <a:cubicBezTo>
                  <a:pt x="102" y="8"/>
                  <a:pt x="102" y="7"/>
                  <a:pt x="102" y="7"/>
                </a:cubicBezTo>
                <a:cubicBezTo>
                  <a:pt x="101" y="7"/>
                  <a:pt x="101" y="6"/>
                  <a:pt x="101" y="6"/>
                </a:cubicBezTo>
                <a:cubicBezTo>
                  <a:pt x="100" y="6"/>
                  <a:pt x="100" y="6"/>
                  <a:pt x="100" y="6"/>
                </a:cubicBezTo>
                <a:cubicBezTo>
                  <a:pt x="99" y="6"/>
                  <a:pt x="99" y="6"/>
                  <a:pt x="99" y="7"/>
                </a:cubicBezTo>
                <a:cubicBezTo>
                  <a:pt x="99" y="7"/>
                  <a:pt x="98" y="9"/>
                  <a:pt x="97" y="11"/>
                </a:cubicBezTo>
                <a:cubicBezTo>
                  <a:pt x="96" y="10"/>
                  <a:pt x="95" y="10"/>
                  <a:pt x="94" y="10"/>
                </a:cubicBezTo>
                <a:cubicBezTo>
                  <a:pt x="94" y="8"/>
                  <a:pt x="95" y="6"/>
                  <a:pt x="95" y="5"/>
                </a:cubicBezTo>
                <a:cubicBezTo>
                  <a:pt x="95" y="5"/>
                  <a:pt x="95" y="4"/>
                  <a:pt x="95" y="4"/>
                </a:cubicBezTo>
                <a:cubicBezTo>
                  <a:pt x="94" y="4"/>
                  <a:pt x="94" y="4"/>
                  <a:pt x="94" y="3"/>
                </a:cubicBezTo>
                <a:cubicBezTo>
                  <a:pt x="93" y="3"/>
                  <a:pt x="93" y="3"/>
                  <a:pt x="93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5"/>
                  <a:pt x="91" y="7"/>
                  <a:pt x="90" y="8"/>
                </a:cubicBezTo>
                <a:cubicBezTo>
                  <a:pt x="89" y="8"/>
                  <a:pt x="88" y="8"/>
                  <a:pt x="87" y="8"/>
                </a:cubicBezTo>
                <a:cubicBezTo>
                  <a:pt x="87" y="6"/>
                  <a:pt x="88" y="4"/>
                  <a:pt x="88" y="3"/>
                </a:cubicBezTo>
                <a:cubicBezTo>
                  <a:pt x="88" y="3"/>
                  <a:pt x="88" y="2"/>
                  <a:pt x="87" y="2"/>
                </a:cubicBezTo>
                <a:cubicBezTo>
                  <a:pt x="87" y="2"/>
                  <a:pt x="87" y="2"/>
                  <a:pt x="86" y="2"/>
                </a:cubicBezTo>
                <a:cubicBezTo>
                  <a:pt x="86" y="2"/>
                  <a:pt x="86" y="2"/>
                  <a:pt x="85" y="2"/>
                </a:cubicBezTo>
                <a:cubicBezTo>
                  <a:pt x="85" y="2"/>
                  <a:pt x="85" y="2"/>
                  <a:pt x="85" y="3"/>
                </a:cubicBezTo>
                <a:cubicBezTo>
                  <a:pt x="85" y="3"/>
                  <a:pt x="84" y="5"/>
                  <a:pt x="83" y="7"/>
                </a:cubicBezTo>
                <a:cubicBezTo>
                  <a:pt x="82" y="7"/>
                  <a:pt x="81" y="6"/>
                  <a:pt x="80" y="6"/>
                </a:cubicBezTo>
                <a:cubicBezTo>
                  <a:pt x="81" y="4"/>
                  <a:pt x="81" y="2"/>
                  <a:pt x="81" y="2"/>
                </a:cubicBezTo>
                <a:cubicBezTo>
                  <a:pt x="81" y="2"/>
                  <a:pt x="80" y="1"/>
                  <a:pt x="80" y="1"/>
                </a:cubicBezTo>
                <a:cubicBezTo>
                  <a:pt x="80" y="1"/>
                  <a:pt x="79" y="0"/>
                  <a:pt x="79" y="0"/>
                </a:cubicBezTo>
                <a:cubicBezTo>
                  <a:pt x="79" y="0"/>
                  <a:pt x="78" y="0"/>
                  <a:pt x="78" y="1"/>
                </a:cubicBezTo>
                <a:cubicBezTo>
                  <a:pt x="78" y="1"/>
                  <a:pt x="77" y="1"/>
                  <a:pt x="77" y="2"/>
                </a:cubicBezTo>
                <a:cubicBezTo>
                  <a:pt x="77" y="2"/>
                  <a:pt x="77" y="4"/>
                  <a:pt x="77" y="6"/>
                </a:cubicBezTo>
                <a:cubicBezTo>
                  <a:pt x="75" y="6"/>
                  <a:pt x="75" y="6"/>
                  <a:pt x="74" y="6"/>
                </a:cubicBezTo>
                <a:cubicBezTo>
                  <a:pt x="73" y="4"/>
                  <a:pt x="73" y="2"/>
                  <a:pt x="73" y="1"/>
                </a:cubicBezTo>
                <a:cubicBezTo>
                  <a:pt x="73" y="1"/>
                  <a:pt x="73" y="1"/>
                  <a:pt x="73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0" y="1"/>
                  <a:pt x="70" y="1"/>
                  <a:pt x="70" y="1"/>
                </a:cubicBezTo>
                <a:cubicBezTo>
                  <a:pt x="70" y="2"/>
                  <a:pt x="70" y="4"/>
                  <a:pt x="70" y="6"/>
                </a:cubicBezTo>
                <a:cubicBezTo>
                  <a:pt x="69" y="6"/>
                  <a:pt x="68" y="6"/>
                  <a:pt x="67" y="6"/>
                </a:cubicBezTo>
                <a:cubicBezTo>
                  <a:pt x="66" y="4"/>
                  <a:pt x="66" y="2"/>
                  <a:pt x="66" y="2"/>
                </a:cubicBezTo>
                <a:cubicBezTo>
                  <a:pt x="66" y="1"/>
                  <a:pt x="65" y="1"/>
                  <a:pt x="65" y="1"/>
                </a:cubicBezTo>
                <a:cubicBezTo>
                  <a:pt x="65" y="0"/>
                  <a:pt x="65" y="0"/>
                  <a:pt x="64" y="0"/>
                </a:cubicBezTo>
                <a:cubicBezTo>
                  <a:pt x="64" y="0"/>
                  <a:pt x="63" y="1"/>
                  <a:pt x="63" y="1"/>
                </a:cubicBezTo>
                <a:cubicBezTo>
                  <a:pt x="63" y="1"/>
                  <a:pt x="63" y="2"/>
                  <a:pt x="63" y="2"/>
                </a:cubicBezTo>
                <a:cubicBezTo>
                  <a:pt x="63" y="2"/>
                  <a:pt x="63" y="4"/>
                  <a:pt x="63" y="6"/>
                </a:cubicBezTo>
                <a:cubicBezTo>
                  <a:pt x="62" y="6"/>
                  <a:pt x="61" y="7"/>
                  <a:pt x="60" y="7"/>
                </a:cubicBezTo>
                <a:cubicBezTo>
                  <a:pt x="59" y="5"/>
                  <a:pt x="59" y="3"/>
                  <a:pt x="58" y="3"/>
                </a:cubicBezTo>
                <a:cubicBezTo>
                  <a:pt x="58" y="2"/>
                  <a:pt x="58" y="2"/>
                  <a:pt x="58" y="2"/>
                </a:cubicBezTo>
                <a:cubicBezTo>
                  <a:pt x="57" y="2"/>
                  <a:pt x="57" y="2"/>
                  <a:pt x="57" y="2"/>
                </a:cubicBezTo>
                <a:cubicBezTo>
                  <a:pt x="56" y="2"/>
                  <a:pt x="56" y="2"/>
                  <a:pt x="56" y="2"/>
                </a:cubicBezTo>
                <a:cubicBezTo>
                  <a:pt x="55" y="2"/>
                  <a:pt x="55" y="3"/>
                  <a:pt x="55" y="3"/>
                </a:cubicBezTo>
                <a:cubicBezTo>
                  <a:pt x="55" y="4"/>
                  <a:pt x="56" y="6"/>
                  <a:pt x="56" y="8"/>
                </a:cubicBezTo>
                <a:cubicBezTo>
                  <a:pt x="55" y="8"/>
                  <a:pt x="54" y="8"/>
                  <a:pt x="53" y="8"/>
                </a:cubicBezTo>
                <a:cubicBezTo>
                  <a:pt x="52" y="7"/>
                  <a:pt x="51" y="5"/>
                  <a:pt x="51" y="4"/>
                </a:cubicBezTo>
                <a:cubicBezTo>
                  <a:pt x="51" y="4"/>
                  <a:pt x="51" y="4"/>
                  <a:pt x="50" y="4"/>
                </a:cubicBezTo>
                <a:cubicBezTo>
                  <a:pt x="50" y="3"/>
                  <a:pt x="50" y="3"/>
                  <a:pt x="49" y="3"/>
                </a:cubicBezTo>
                <a:cubicBezTo>
                  <a:pt x="49" y="4"/>
                  <a:pt x="49" y="4"/>
                  <a:pt x="49" y="4"/>
                </a:cubicBezTo>
                <a:cubicBezTo>
                  <a:pt x="48" y="4"/>
                  <a:pt x="48" y="5"/>
                  <a:pt x="48" y="5"/>
                </a:cubicBezTo>
                <a:cubicBezTo>
                  <a:pt x="48" y="6"/>
                  <a:pt x="49" y="8"/>
                  <a:pt x="49" y="10"/>
                </a:cubicBezTo>
                <a:cubicBezTo>
                  <a:pt x="48" y="10"/>
                  <a:pt x="47" y="10"/>
                  <a:pt x="47" y="11"/>
                </a:cubicBezTo>
                <a:cubicBezTo>
                  <a:pt x="46" y="9"/>
                  <a:pt x="45" y="7"/>
                  <a:pt x="44" y="7"/>
                </a:cubicBezTo>
                <a:cubicBezTo>
                  <a:pt x="44" y="6"/>
                  <a:pt x="44" y="6"/>
                  <a:pt x="43" y="6"/>
                </a:cubicBezTo>
                <a:cubicBezTo>
                  <a:pt x="43" y="6"/>
                  <a:pt x="43" y="6"/>
                  <a:pt x="42" y="6"/>
                </a:cubicBezTo>
                <a:cubicBezTo>
                  <a:pt x="42" y="6"/>
                  <a:pt x="42" y="7"/>
                  <a:pt x="42" y="7"/>
                </a:cubicBezTo>
                <a:cubicBezTo>
                  <a:pt x="41" y="7"/>
                  <a:pt x="41" y="8"/>
                  <a:pt x="42" y="8"/>
                </a:cubicBezTo>
                <a:cubicBezTo>
                  <a:pt x="42" y="8"/>
                  <a:pt x="42" y="10"/>
                  <a:pt x="43" y="12"/>
                </a:cubicBezTo>
                <a:cubicBezTo>
                  <a:pt x="42" y="13"/>
                  <a:pt x="41" y="13"/>
                  <a:pt x="40" y="14"/>
                </a:cubicBezTo>
                <a:cubicBezTo>
                  <a:pt x="39" y="12"/>
                  <a:pt x="38" y="10"/>
                  <a:pt x="38" y="10"/>
                </a:cubicBezTo>
                <a:cubicBezTo>
                  <a:pt x="37" y="10"/>
                  <a:pt x="37" y="10"/>
                  <a:pt x="37" y="9"/>
                </a:cubicBezTo>
                <a:cubicBezTo>
                  <a:pt x="36" y="9"/>
                  <a:pt x="36" y="9"/>
                  <a:pt x="36" y="10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1"/>
                  <a:pt x="35" y="11"/>
                  <a:pt x="35" y="12"/>
                </a:cubicBezTo>
                <a:cubicBezTo>
                  <a:pt x="35" y="12"/>
                  <a:pt x="36" y="14"/>
                  <a:pt x="37" y="16"/>
                </a:cubicBezTo>
                <a:cubicBezTo>
                  <a:pt x="36" y="16"/>
                  <a:pt x="35" y="17"/>
                  <a:pt x="34" y="17"/>
                </a:cubicBezTo>
                <a:cubicBezTo>
                  <a:pt x="33" y="16"/>
                  <a:pt x="32" y="14"/>
                  <a:pt x="31" y="14"/>
                </a:cubicBezTo>
                <a:cubicBezTo>
                  <a:pt x="31" y="14"/>
                  <a:pt x="31" y="13"/>
                  <a:pt x="30" y="13"/>
                </a:cubicBezTo>
                <a:cubicBezTo>
                  <a:pt x="30" y="13"/>
                  <a:pt x="30" y="14"/>
                  <a:pt x="29" y="14"/>
                </a:cubicBezTo>
                <a:cubicBezTo>
                  <a:pt x="29" y="14"/>
                  <a:pt x="29" y="14"/>
                  <a:pt x="29" y="15"/>
                </a:cubicBezTo>
                <a:cubicBezTo>
                  <a:pt x="29" y="15"/>
                  <a:pt x="29" y="15"/>
                  <a:pt x="29" y="16"/>
                </a:cubicBezTo>
                <a:cubicBezTo>
                  <a:pt x="29" y="16"/>
                  <a:pt x="30" y="18"/>
                  <a:pt x="31" y="20"/>
                </a:cubicBezTo>
                <a:cubicBezTo>
                  <a:pt x="30" y="20"/>
                  <a:pt x="30" y="21"/>
                  <a:pt x="29" y="21"/>
                </a:cubicBezTo>
                <a:cubicBezTo>
                  <a:pt x="27" y="20"/>
                  <a:pt x="26" y="19"/>
                  <a:pt x="26" y="18"/>
                </a:cubicBezTo>
                <a:cubicBezTo>
                  <a:pt x="25" y="18"/>
                  <a:pt x="25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3" y="19"/>
                  <a:pt x="23" y="19"/>
                  <a:pt x="23" y="19"/>
                </a:cubicBezTo>
                <a:cubicBezTo>
                  <a:pt x="23" y="20"/>
                  <a:pt x="23" y="20"/>
                  <a:pt x="23" y="20"/>
                </a:cubicBezTo>
                <a:cubicBezTo>
                  <a:pt x="24" y="21"/>
                  <a:pt x="25" y="23"/>
                  <a:pt x="26" y="24"/>
                </a:cubicBezTo>
                <a:cubicBezTo>
                  <a:pt x="25" y="25"/>
                  <a:pt x="24" y="26"/>
                  <a:pt x="24" y="26"/>
                </a:cubicBezTo>
                <a:cubicBezTo>
                  <a:pt x="22" y="25"/>
                  <a:pt x="21" y="24"/>
                  <a:pt x="20" y="24"/>
                </a:cubicBezTo>
                <a:cubicBezTo>
                  <a:pt x="20" y="23"/>
                  <a:pt x="20" y="23"/>
                  <a:pt x="19" y="23"/>
                </a:cubicBezTo>
                <a:cubicBezTo>
                  <a:pt x="19" y="23"/>
                  <a:pt x="18" y="23"/>
                  <a:pt x="18" y="24"/>
                </a:cubicBezTo>
                <a:cubicBezTo>
                  <a:pt x="18" y="24"/>
                  <a:pt x="18" y="24"/>
                  <a:pt x="18" y="25"/>
                </a:cubicBezTo>
                <a:cubicBezTo>
                  <a:pt x="18" y="25"/>
                  <a:pt x="18" y="26"/>
                  <a:pt x="18" y="26"/>
                </a:cubicBezTo>
                <a:cubicBezTo>
                  <a:pt x="18" y="26"/>
                  <a:pt x="20" y="28"/>
                  <a:pt x="21" y="29"/>
                </a:cubicBezTo>
                <a:cubicBezTo>
                  <a:pt x="21" y="30"/>
                  <a:pt x="20" y="31"/>
                  <a:pt x="19" y="31"/>
                </a:cubicBezTo>
                <a:cubicBezTo>
                  <a:pt x="18" y="30"/>
                  <a:pt x="16" y="29"/>
                  <a:pt x="15" y="29"/>
                </a:cubicBezTo>
                <a:cubicBezTo>
                  <a:pt x="15" y="29"/>
                  <a:pt x="15" y="29"/>
                  <a:pt x="14" y="29"/>
                </a:cubicBezTo>
                <a:cubicBezTo>
                  <a:pt x="14" y="29"/>
                  <a:pt x="14" y="29"/>
                  <a:pt x="14" y="30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31"/>
                  <a:pt x="13" y="31"/>
                  <a:pt x="14" y="32"/>
                </a:cubicBezTo>
                <a:cubicBezTo>
                  <a:pt x="14" y="32"/>
                  <a:pt x="16" y="33"/>
                  <a:pt x="17" y="35"/>
                </a:cubicBezTo>
                <a:cubicBezTo>
                  <a:pt x="16" y="35"/>
                  <a:pt x="16" y="36"/>
                  <a:pt x="15" y="37"/>
                </a:cubicBezTo>
                <a:cubicBezTo>
                  <a:pt x="14" y="36"/>
                  <a:pt x="12" y="35"/>
                  <a:pt x="11" y="35"/>
                </a:cubicBezTo>
                <a:cubicBezTo>
                  <a:pt x="11" y="35"/>
                  <a:pt x="11" y="35"/>
                  <a:pt x="10" y="35"/>
                </a:cubicBezTo>
                <a:cubicBezTo>
                  <a:pt x="10" y="35"/>
                  <a:pt x="10" y="36"/>
                  <a:pt x="9" y="36"/>
                </a:cubicBezTo>
                <a:cubicBezTo>
                  <a:pt x="9" y="36"/>
                  <a:pt x="9" y="37"/>
                  <a:pt x="9" y="37"/>
                </a:cubicBezTo>
                <a:cubicBezTo>
                  <a:pt x="9" y="37"/>
                  <a:pt x="10" y="38"/>
                  <a:pt x="10" y="38"/>
                </a:cubicBezTo>
                <a:cubicBezTo>
                  <a:pt x="10" y="38"/>
                  <a:pt x="12" y="39"/>
                  <a:pt x="13" y="40"/>
                </a:cubicBezTo>
                <a:cubicBezTo>
                  <a:pt x="13" y="41"/>
                  <a:pt x="12" y="42"/>
                  <a:pt x="12" y="43"/>
                </a:cubicBezTo>
                <a:cubicBezTo>
                  <a:pt x="10" y="43"/>
                  <a:pt x="8" y="42"/>
                  <a:pt x="8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6" y="42"/>
                  <a:pt x="6" y="42"/>
                  <a:pt x="6" y="43"/>
                </a:cubicBezTo>
                <a:cubicBezTo>
                  <a:pt x="6" y="43"/>
                  <a:pt x="6" y="43"/>
                  <a:pt x="6" y="44"/>
                </a:cubicBezTo>
                <a:cubicBezTo>
                  <a:pt x="6" y="44"/>
                  <a:pt x="6" y="44"/>
                  <a:pt x="7" y="45"/>
                </a:cubicBezTo>
                <a:cubicBezTo>
                  <a:pt x="7" y="45"/>
                  <a:pt x="9" y="46"/>
                  <a:pt x="10" y="47"/>
                </a:cubicBezTo>
                <a:cubicBezTo>
                  <a:pt x="10" y="48"/>
                  <a:pt x="10" y="49"/>
                  <a:pt x="9" y="50"/>
                </a:cubicBezTo>
                <a:cubicBezTo>
                  <a:pt x="7" y="49"/>
                  <a:pt x="6" y="49"/>
                  <a:pt x="5" y="49"/>
                </a:cubicBezTo>
                <a:cubicBezTo>
                  <a:pt x="5" y="48"/>
                  <a:pt x="4" y="49"/>
                  <a:pt x="4" y="49"/>
                </a:cubicBezTo>
                <a:cubicBezTo>
                  <a:pt x="4" y="49"/>
                  <a:pt x="3" y="49"/>
                  <a:pt x="3" y="50"/>
                </a:cubicBezTo>
                <a:cubicBezTo>
                  <a:pt x="3" y="50"/>
                  <a:pt x="3" y="50"/>
                  <a:pt x="3" y="51"/>
                </a:cubicBezTo>
                <a:cubicBezTo>
                  <a:pt x="3" y="51"/>
                  <a:pt x="4" y="51"/>
                  <a:pt x="4" y="52"/>
                </a:cubicBezTo>
                <a:cubicBezTo>
                  <a:pt x="4" y="52"/>
                  <a:pt x="6" y="53"/>
                  <a:pt x="8" y="53"/>
                </a:cubicBezTo>
                <a:cubicBezTo>
                  <a:pt x="8" y="54"/>
                  <a:pt x="8" y="55"/>
                  <a:pt x="7" y="56"/>
                </a:cubicBezTo>
                <a:cubicBezTo>
                  <a:pt x="6" y="56"/>
                  <a:pt x="3" y="56"/>
                  <a:pt x="3" y="56"/>
                </a:cubicBezTo>
                <a:cubicBezTo>
                  <a:pt x="3" y="56"/>
                  <a:pt x="2" y="56"/>
                  <a:pt x="2" y="56"/>
                </a:cubicBezTo>
                <a:cubicBezTo>
                  <a:pt x="2" y="56"/>
                  <a:pt x="1" y="57"/>
                  <a:pt x="1" y="57"/>
                </a:cubicBezTo>
                <a:cubicBezTo>
                  <a:pt x="1" y="57"/>
                  <a:pt x="1" y="58"/>
                  <a:pt x="2" y="58"/>
                </a:cubicBezTo>
                <a:cubicBezTo>
                  <a:pt x="2" y="58"/>
                  <a:pt x="2" y="59"/>
                  <a:pt x="2" y="59"/>
                </a:cubicBezTo>
                <a:cubicBezTo>
                  <a:pt x="3" y="59"/>
                  <a:pt x="5" y="59"/>
                  <a:pt x="7" y="60"/>
                </a:cubicBezTo>
                <a:cubicBezTo>
                  <a:pt x="6" y="61"/>
                  <a:pt x="6" y="62"/>
                  <a:pt x="6" y="63"/>
                </a:cubicBezTo>
                <a:cubicBezTo>
                  <a:pt x="4" y="63"/>
                  <a:pt x="2" y="63"/>
                  <a:pt x="2" y="63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5"/>
                  <a:pt x="0" y="65"/>
                  <a:pt x="0" y="65"/>
                </a:cubicBezTo>
                <a:cubicBezTo>
                  <a:pt x="1" y="66"/>
                  <a:pt x="1" y="66"/>
                  <a:pt x="1" y="66"/>
                </a:cubicBezTo>
                <a:cubicBezTo>
                  <a:pt x="2" y="66"/>
                  <a:pt x="4" y="67"/>
                  <a:pt x="6" y="67"/>
                </a:cubicBezTo>
                <a:cubicBezTo>
                  <a:pt x="6" y="68"/>
                  <a:pt x="6" y="69"/>
                  <a:pt x="6" y="70"/>
                </a:cubicBezTo>
                <a:cubicBezTo>
                  <a:pt x="4" y="70"/>
                  <a:pt x="2" y="70"/>
                  <a:pt x="1" y="70"/>
                </a:cubicBezTo>
                <a:cubicBezTo>
                  <a:pt x="1" y="70"/>
                  <a:pt x="0" y="71"/>
                  <a:pt x="0" y="71"/>
                </a:cubicBezTo>
                <a:cubicBezTo>
                  <a:pt x="0" y="71"/>
                  <a:pt x="0" y="71"/>
                  <a:pt x="0" y="72"/>
                </a:cubicBezTo>
                <a:cubicBezTo>
                  <a:pt x="0" y="72"/>
                  <a:pt x="0" y="73"/>
                  <a:pt x="0" y="73"/>
                </a:cubicBezTo>
                <a:cubicBezTo>
                  <a:pt x="0" y="73"/>
                  <a:pt x="1" y="73"/>
                  <a:pt x="1" y="73"/>
                </a:cubicBezTo>
                <a:cubicBezTo>
                  <a:pt x="2" y="74"/>
                  <a:pt x="4" y="74"/>
                  <a:pt x="6" y="74"/>
                </a:cubicBezTo>
                <a:cubicBezTo>
                  <a:pt x="6" y="75"/>
                  <a:pt x="6" y="76"/>
                  <a:pt x="6" y="77"/>
                </a:cubicBezTo>
                <a:cubicBezTo>
                  <a:pt x="4" y="77"/>
                  <a:pt x="2" y="78"/>
                  <a:pt x="1" y="78"/>
                </a:cubicBezTo>
                <a:cubicBezTo>
                  <a:pt x="1" y="78"/>
                  <a:pt x="1" y="78"/>
                  <a:pt x="0" y="78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0"/>
                  <a:pt x="0" y="80"/>
                  <a:pt x="1" y="80"/>
                </a:cubicBezTo>
                <a:cubicBezTo>
                  <a:pt x="1" y="81"/>
                  <a:pt x="1" y="81"/>
                  <a:pt x="2" y="81"/>
                </a:cubicBezTo>
                <a:cubicBezTo>
                  <a:pt x="2" y="81"/>
                  <a:pt x="4" y="81"/>
                  <a:pt x="6" y="81"/>
                </a:cubicBezTo>
                <a:cubicBezTo>
                  <a:pt x="6" y="82"/>
                  <a:pt x="6" y="83"/>
                  <a:pt x="7" y="84"/>
                </a:cubicBezTo>
                <a:cubicBezTo>
                  <a:pt x="5" y="84"/>
                  <a:pt x="3" y="85"/>
                  <a:pt x="2" y="85"/>
                </a:cubicBezTo>
                <a:cubicBezTo>
                  <a:pt x="2" y="85"/>
                  <a:pt x="2" y="85"/>
                  <a:pt x="2" y="86"/>
                </a:cubicBezTo>
                <a:cubicBezTo>
                  <a:pt x="1" y="86"/>
                  <a:pt x="1" y="86"/>
                  <a:pt x="1" y="87"/>
                </a:cubicBezTo>
                <a:cubicBezTo>
                  <a:pt x="1" y="87"/>
                  <a:pt x="2" y="88"/>
                  <a:pt x="2" y="88"/>
                </a:cubicBezTo>
                <a:cubicBezTo>
                  <a:pt x="2" y="88"/>
                  <a:pt x="3" y="88"/>
                  <a:pt x="3" y="88"/>
                </a:cubicBezTo>
                <a:cubicBezTo>
                  <a:pt x="3" y="88"/>
                  <a:pt x="6" y="88"/>
                  <a:pt x="7" y="88"/>
                </a:cubicBezTo>
                <a:cubicBezTo>
                  <a:pt x="8" y="89"/>
                  <a:pt x="8" y="90"/>
                  <a:pt x="8" y="90"/>
                </a:cubicBezTo>
                <a:cubicBezTo>
                  <a:pt x="6" y="91"/>
                  <a:pt x="4" y="92"/>
                  <a:pt x="4" y="92"/>
                </a:cubicBezTo>
                <a:cubicBezTo>
                  <a:pt x="4" y="92"/>
                  <a:pt x="3" y="93"/>
                  <a:pt x="3" y="93"/>
                </a:cubicBezTo>
                <a:cubicBezTo>
                  <a:pt x="3" y="93"/>
                  <a:pt x="3" y="94"/>
                  <a:pt x="3" y="94"/>
                </a:cubicBezTo>
                <a:cubicBezTo>
                  <a:pt x="3" y="95"/>
                  <a:pt x="4" y="95"/>
                  <a:pt x="4" y="95"/>
                </a:cubicBezTo>
                <a:cubicBezTo>
                  <a:pt x="4" y="95"/>
                  <a:pt x="5" y="95"/>
                  <a:pt x="5" y="95"/>
                </a:cubicBezTo>
                <a:cubicBezTo>
                  <a:pt x="6" y="95"/>
                  <a:pt x="7" y="95"/>
                  <a:pt x="9" y="94"/>
                </a:cubicBezTo>
                <a:cubicBezTo>
                  <a:pt x="10" y="95"/>
                  <a:pt x="10" y="96"/>
                  <a:pt x="10" y="97"/>
                </a:cubicBezTo>
                <a:cubicBezTo>
                  <a:pt x="9" y="98"/>
                  <a:pt x="7" y="99"/>
                  <a:pt x="7" y="99"/>
                </a:cubicBezTo>
                <a:cubicBezTo>
                  <a:pt x="6" y="99"/>
                  <a:pt x="6" y="100"/>
                  <a:pt x="6" y="100"/>
                </a:cubicBezTo>
                <a:cubicBezTo>
                  <a:pt x="6" y="100"/>
                  <a:pt x="6" y="101"/>
                  <a:pt x="6" y="101"/>
                </a:cubicBezTo>
                <a:cubicBezTo>
                  <a:pt x="6" y="102"/>
                  <a:pt x="6" y="102"/>
                  <a:pt x="7" y="102"/>
                </a:cubicBezTo>
                <a:cubicBezTo>
                  <a:pt x="7" y="102"/>
                  <a:pt x="7" y="102"/>
                  <a:pt x="8" y="102"/>
                </a:cubicBezTo>
                <a:cubicBezTo>
                  <a:pt x="8" y="102"/>
                  <a:pt x="10" y="101"/>
                  <a:pt x="12" y="101"/>
                </a:cubicBezTo>
                <a:cubicBezTo>
                  <a:pt x="12" y="102"/>
                  <a:pt x="13" y="102"/>
                  <a:pt x="13" y="103"/>
                </a:cubicBezTo>
                <a:cubicBezTo>
                  <a:pt x="12" y="104"/>
                  <a:pt x="10" y="106"/>
                  <a:pt x="10" y="106"/>
                </a:cubicBezTo>
                <a:cubicBezTo>
                  <a:pt x="10" y="106"/>
                  <a:pt x="9" y="106"/>
                  <a:pt x="9" y="107"/>
                </a:cubicBezTo>
                <a:cubicBezTo>
                  <a:pt x="9" y="107"/>
                  <a:pt x="9" y="107"/>
                  <a:pt x="9" y="108"/>
                </a:cubicBezTo>
                <a:cubicBezTo>
                  <a:pt x="10" y="108"/>
                  <a:pt x="10" y="109"/>
                  <a:pt x="10" y="109"/>
                </a:cubicBezTo>
                <a:cubicBezTo>
                  <a:pt x="11" y="109"/>
                  <a:pt x="11" y="109"/>
                  <a:pt x="11" y="109"/>
                </a:cubicBezTo>
                <a:cubicBezTo>
                  <a:pt x="12" y="108"/>
                  <a:pt x="14" y="107"/>
                  <a:pt x="15" y="107"/>
                </a:cubicBezTo>
                <a:cubicBezTo>
                  <a:pt x="16" y="107"/>
                  <a:pt x="16" y="108"/>
                  <a:pt x="17" y="109"/>
                </a:cubicBezTo>
                <a:cubicBezTo>
                  <a:pt x="16" y="110"/>
                  <a:pt x="14" y="112"/>
                  <a:pt x="14" y="112"/>
                </a:cubicBezTo>
                <a:cubicBezTo>
                  <a:pt x="13" y="112"/>
                  <a:pt x="13" y="113"/>
                  <a:pt x="13" y="113"/>
                </a:cubicBezTo>
                <a:cubicBezTo>
                  <a:pt x="13" y="114"/>
                  <a:pt x="13" y="114"/>
                  <a:pt x="14" y="114"/>
                </a:cubicBezTo>
                <a:cubicBezTo>
                  <a:pt x="14" y="114"/>
                  <a:pt x="14" y="115"/>
                  <a:pt x="14" y="115"/>
                </a:cubicBezTo>
                <a:cubicBezTo>
                  <a:pt x="15" y="115"/>
                  <a:pt x="15" y="115"/>
                  <a:pt x="15" y="115"/>
                </a:cubicBezTo>
                <a:cubicBezTo>
                  <a:pt x="16" y="114"/>
                  <a:pt x="18" y="113"/>
                  <a:pt x="19" y="112"/>
                </a:cubicBezTo>
                <a:cubicBezTo>
                  <a:pt x="20" y="113"/>
                  <a:pt x="21" y="114"/>
                  <a:pt x="21" y="115"/>
                </a:cubicBezTo>
                <a:cubicBezTo>
                  <a:pt x="20" y="116"/>
                  <a:pt x="18" y="118"/>
                  <a:pt x="18" y="118"/>
                </a:cubicBezTo>
                <a:cubicBezTo>
                  <a:pt x="18" y="118"/>
                  <a:pt x="18" y="119"/>
                  <a:pt x="18" y="119"/>
                </a:cubicBezTo>
                <a:cubicBezTo>
                  <a:pt x="18" y="119"/>
                  <a:pt x="18" y="120"/>
                  <a:pt x="18" y="120"/>
                </a:cubicBezTo>
                <a:cubicBezTo>
                  <a:pt x="18" y="120"/>
                  <a:pt x="19" y="121"/>
                  <a:pt x="19" y="121"/>
                </a:cubicBezTo>
                <a:cubicBezTo>
                  <a:pt x="20" y="121"/>
                  <a:pt x="20" y="121"/>
                  <a:pt x="20" y="120"/>
                </a:cubicBezTo>
                <a:cubicBezTo>
                  <a:pt x="21" y="120"/>
                  <a:pt x="22" y="119"/>
                  <a:pt x="24" y="118"/>
                </a:cubicBezTo>
                <a:cubicBezTo>
                  <a:pt x="24" y="118"/>
                  <a:pt x="25" y="119"/>
                  <a:pt x="26" y="120"/>
                </a:cubicBezTo>
                <a:cubicBezTo>
                  <a:pt x="25" y="121"/>
                  <a:pt x="24" y="123"/>
                  <a:pt x="23" y="123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3" y="125"/>
                  <a:pt x="23" y="125"/>
                  <a:pt x="24" y="125"/>
                </a:cubicBezTo>
                <a:cubicBezTo>
                  <a:pt x="24" y="126"/>
                  <a:pt x="24" y="126"/>
                  <a:pt x="24" y="126"/>
                </a:cubicBezTo>
                <a:cubicBezTo>
                  <a:pt x="25" y="126"/>
                  <a:pt x="25" y="126"/>
                  <a:pt x="26" y="125"/>
                </a:cubicBezTo>
                <a:cubicBezTo>
                  <a:pt x="26" y="125"/>
                  <a:pt x="27" y="124"/>
                  <a:pt x="29" y="122"/>
                </a:cubicBezTo>
                <a:cubicBezTo>
                  <a:pt x="30" y="123"/>
                  <a:pt x="30" y="124"/>
                  <a:pt x="31" y="124"/>
                </a:cubicBezTo>
                <a:cubicBezTo>
                  <a:pt x="30" y="126"/>
                  <a:pt x="29" y="128"/>
                  <a:pt x="29" y="128"/>
                </a:cubicBezTo>
                <a:cubicBezTo>
                  <a:pt x="29" y="128"/>
                  <a:pt x="29" y="129"/>
                  <a:pt x="29" y="129"/>
                </a:cubicBezTo>
                <a:cubicBezTo>
                  <a:pt x="29" y="130"/>
                  <a:pt x="29" y="130"/>
                  <a:pt x="29" y="130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31" y="130"/>
                  <a:pt x="31" y="130"/>
                  <a:pt x="31" y="130"/>
                </a:cubicBezTo>
                <a:cubicBezTo>
                  <a:pt x="32" y="130"/>
                  <a:pt x="33" y="128"/>
                  <a:pt x="34" y="127"/>
                </a:cubicBezTo>
                <a:cubicBezTo>
                  <a:pt x="35" y="127"/>
                  <a:pt x="36" y="128"/>
                  <a:pt x="37" y="128"/>
                </a:cubicBezTo>
                <a:cubicBezTo>
                  <a:pt x="36" y="130"/>
                  <a:pt x="35" y="132"/>
                  <a:pt x="35" y="132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5" y="134"/>
                  <a:pt x="35" y="134"/>
                  <a:pt x="36" y="134"/>
                </a:cubicBezTo>
                <a:cubicBezTo>
                  <a:pt x="36" y="134"/>
                  <a:pt x="36" y="134"/>
                  <a:pt x="37" y="134"/>
                </a:cubicBezTo>
                <a:cubicBezTo>
                  <a:pt x="37" y="134"/>
                  <a:pt x="37" y="134"/>
                  <a:pt x="38" y="134"/>
                </a:cubicBezTo>
                <a:cubicBezTo>
                  <a:pt x="38" y="133"/>
                  <a:pt x="39" y="132"/>
                  <a:pt x="40" y="130"/>
                </a:cubicBezTo>
                <a:cubicBezTo>
                  <a:pt x="41" y="131"/>
                  <a:pt x="42" y="131"/>
                  <a:pt x="43" y="131"/>
                </a:cubicBezTo>
                <a:cubicBezTo>
                  <a:pt x="42" y="133"/>
                  <a:pt x="42" y="135"/>
                  <a:pt x="42" y="136"/>
                </a:cubicBezTo>
                <a:cubicBezTo>
                  <a:pt x="41" y="136"/>
                  <a:pt x="41" y="137"/>
                  <a:pt x="42" y="137"/>
                </a:cubicBezTo>
                <a:cubicBezTo>
                  <a:pt x="42" y="137"/>
                  <a:pt x="42" y="137"/>
                  <a:pt x="42" y="138"/>
                </a:cubicBezTo>
                <a:cubicBezTo>
                  <a:pt x="43" y="138"/>
                  <a:pt x="43" y="138"/>
                  <a:pt x="43" y="138"/>
                </a:cubicBezTo>
                <a:cubicBezTo>
                  <a:pt x="44" y="138"/>
                  <a:pt x="44" y="137"/>
                  <a:pt x="44" y="137"/>
                </a:cubicBezTo>
                <a:cubicBezTo>
                  <a:pt x="45" y="137"/>
                  <a:pt x="46" y="135"/>
                  <a:pt x="47" y="133"/>
                </a:cubicBezTo>
                <a:cubicBezTo>
                  <a:pt x="47" y="134"/>
                  <a:pt x="48" y="134"/>
                  <a:pt x="49" y="134"/>
                </a:cubicBezTo>
                <a:cubicBezTo>
                  <a:pt x="49" y="136"/>
                  <a:pt x="48" y="138"/>
                  <a:pt x="48" y="139"/>
                </a:cubicBezTo>
                <a:cubicBezTo>
                  <a:pt x="48" y="139"/>
                  <a:pt x="48" y="139"/>
                  <a:pt x="49" y="140"/>
                </a:cubicBezTo>
                <a:cubicBezTo>
                  <a:pt x="49" y="140"/>
                  <a:pt x="49" y="140"/>
                  <a:pt x="49" y="140"/>
                </a:cubicBezTo>
                <a:cubicBezTo>
                  <a:pt x="50" y="140"/>
                  <a:pt x="50" y="140"/>
                  <a:pt x="50" y="140"/>
                </a:cubicBezTo>
                <a:cubicBezTo>
                  <a:pt x="51" y="140"/>
                  <a:pt x="51" y="140"/>
                  <a:pt x="51" y="139"/>
                </a:cubicBezTo>
                <a:cubicBezTo>
                  <a:pt x="51" y="139"/>
                  <a:pt x="52" y="137"/>
                  <a:pt x="53" y="135"/>
                </a:cubicBezTo>
                <a:cubicBezTo>
                  <a:pt x="54" y="136"/>
                  <a:pt x="55" y="136"/>
                  <a:pt x="56" y="136"/>
                </a:cubicBezTo>
                <a:cubicBezTo>
                  <a:pt x="56" y="138"/>
                  <a:pt x="55" y="140"/>
                  <a:pt x="55" y="141"/>
                </a:cubicBezTo>
                <a:cubicBezTo>
                  <a:pt x="55" y="141"/>
                  <a:pt x="55" y="141"/>
                  <a:pt x="56" y="142"/>
                </a:cubicBezTo>
                <a:cubicBezTo>
                  <a:pt x="56" y="142"/>
                  <a:pt x="56" y="142"/>
                  <a:pt x="57" y="142"/>
                </a:cubicBezTo>
                <a:cubicBezTo>
                  <a:pt x="57" y="142"/>
                  <a:pt x="57" y="142"/>
                  <a:pt x="58" y="142"/>
                </a:cubicBezTo>
                <a:cubicBezTo>
                  <a:pt x="58" y="142"/>
                  <a:pt x="58" y="142"/>
                  <a:pt x="58" y="141"/>
                </a:cubicBezTo>
                <a:cubicBezTo>
                  <a:pt x="59" y="141"/>
                  <a:pt x="59" y="139"/>
                  <a:pt x="60" y="137"/>
                </a:cubicBezTo>
                <a:cubicBezTo>
                  <a:pt x="61" y="137"/>
                  <a:pt x="62" y="137"/>
                  <a:pt x="63" y="137"/>
                </a:cubicBezTo>
                <a:cubicBezTo>
                  <a:pt x="63" y="139"/>
                  <a:pt x="63" y="142"/>
                  <a:pt x="63" y="142"/>
                </a:cubicBezTo>
                <a:cubicBezTo>
                  <a:pt x="63" y="142"/>
                  <a:pt x="63" y="143"/>
                  <a:pt x="63" y="143"/>
                </a:cubicBezTo>
                <a:cubicBezTo>
                  <a:pt x="63" y="143"/>
                  <a:pt x="64" y="143"/>
                  <a:pt x="64" y="143"/>
                </a:cubicBezTo>
                <a:cubicBezTo>
                  <a:pt x="65" y="143"/>
                  <a:pt x="65" y="143"/>
                  <a:pt x="65" y="143"/>
                </a:cubicBezTo>
                <a:cubicBezTo>
                  <a:pt x="65" y="143"/>
                  <a:pt x="66" y="143"/>
                  <a:pt x="66" y="142"/>
                </a:cubicBezTo>
                <a:cubicBezTo>
                  <a:pt x="66" y="142"/>
                  <a:pt x="66" y="140"/>
                  <a:pt x="67" y="138"/>
                </a:cubicBezTo>
                <a:cubicBezTo>
                  <a:pt x="68" y="138"/>
                  <a:pt x="69" y="138"/>
                  <a:pt x="70" y="138"/>
                </a:cubicBezTo>
                <a:cubicBezTo>
                  <a:pt x="70" y="140"/>
                  <a:pt x="70" y="142"/>
                  <a:pt x="70" y="142"/>
                </a:cubicBezTo>
                <a:cubicBezTo>
                  <a:pt x="70" y="143"/>
                  <a:pt x="70" y="143"/>
                  <a:pt x="71" y="143"/>
                </a:cubicBezTo>
                <a:cubicBezTo>
                  <a:pt x="71" y="144"/>
                  <a:pt x="71" y="144"/>
                  <a:pt x="72" y="144"/>
                </a:cubicBezTo>
                <a:cubicBezTo>
                  <a:pt x="72" y="144"/>
                  <a:pt x="72" y="144"/>
                  <a:pt x="73" y="143"/>
                </a:cubicBezTo>
                <a:cubicBezTo>
                  <a:pt x="73" y="143"/>
                  <a:pt x="73" y="143"/>
                  <a:pt x="73" y="142"/>
                </a:cubicBezTo>
                <a:cubicBezTo>
                  <a:pt x="73" y="142"/>
                  <a:pt x="73" y="140"/>
                  <a:pt x="74" y="138"/>
                </a:cubicBezTo>
                <a:cubicBezTo>
                  <a:pt x="75" y="138"/>
                  <a:pt x="75" y="138"/>
                  <a:pt x="77" y="138"/>
                </a:cubicBezTo>
                <a:cubicBezTo>
                  <a:pt x="77" y="140"/>
                  <a:pt x="77" y="142"/>
                  <a:pt x="77" y="142"/>
                </a:cubicBezTo>
                <a:cubicBezTo>
                  <a:pt x="77" y="143"/>
                  <a:pt x="78" y="143"/>
                  <a:pt x="78" y="143"/>
                </a:cubicBezTo>
                <a:cubicBezTo>
                  <a:pt x="78" y="143"/>
                  <a:pt x="79" y="143"/>
                  <a:pt x="79" y="143"/>
                </a:cubicBezTo>
                <a:cubicBezTo>
                  <a:pt x="79" y="143"/>
                  <a:pt x="80" y="143"/>
                  <a:pt x="80" y="143"/>
                </a:cubicBezTo>
                <a:cubicBezTo>
                  <a:pt x="80" y="143"/>
                  <a:pt x="81" y="142"/>
                  <a:pt x="81" y="142"/>
                </a:cubicBezTo>
                <a:cubicBezTo>
                  <a:pt x="81" y="142"/>
                  <a:pt x="81" y="139"/>
                  <a:pt x="80" y="137"/>
                </a:cubicBezTo>
                <a:cubicBezTo>
                  <a:pt x="81" y="137"/>
                  <a:pt x="82" y="137"/>
                  <a:pt x="83" y="137"/>
                </a:cubicBezTo>
                <a:cubicBezTo>
                  <a:pt x="84" y="139"/>
                  <a:pt x="85" y="141"/>
                  <a:pt x="85" y="141"/>
                </a:cubicBezTo>
                <a:cubicBezTo>
                  <a:pt x="85" y="142"/>
                  <a:pt x="85" y="142"/>
                  <a:pt x="85" y="142"/>
                </a:cubicBezTo>
                <a:cubicBezTo>
                  <a:pt x="86" y="142"/>
                  <a:pt x="86" y="142"/>
                  <a:pt x="86" y="142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88" y="141"/>
                  <a:pt x="88" y="141"/>
                  <a:pt x="88" y="141"/>
                </a:cubicBezTo>
                <a:cubicBezTo>
                  <a:pt x="88" y="140"/>
                  <a:pt x="87" y="138"/>
                  <a:pt x="87" y="136"/>
                </a:cubicBezTo>
                <a:cubicBezTo>
                  <a:pt x="88" y="136"/>
                  <a:pt x="89" y="136"/>
                  <a:pt x="90" y="135"/>
                </a:cubicBezTo>
                <a:cubicBezTo>
                  <a:pt x="91" y="137"/>
                  <a:pt x="92" y="139"/>
                  <a:pt x="92" y="139"/>
                </a:cubicBezTo>
                <a:cubicBezTo>
                  <a:pt x="92" y="140"/>
                  <a:pt x="92" y="140"/>
                  <a:pt x="93" y="140"/>
                </a:cubicBezTo>
                <a:cubicBezTo>
                  <a:pt x="93" y="140"/>
                  <a:pt x="93" y="140"/>
                  <a:pt x="94" y="140"/>
                </a:cubicBezTo>
                <a:cubicBezTo>
                  <a:pt x="94" y="140"/>
                  <a:pt x="94" y="140"/>
                  <a:pt x="95" y="140"/>
                </a:cubicBezTo>
                <a:cubicBezTo>
                  <a:pt x="95" y="139"/>
                  <a:pt x="95" y="139"/>
                  <a:pt x="95" y="139"/>
                </a:cubicBezTo>
                <a:cubicBezTo>
                  <a:pt x="95" y="138"/>
                  <a:pt x="94" y="136"/>
                  <a:pt x="94" y="134"/>
                </a:cubicBezTo>
                <a:cubicBezTo>
                  <a:pt x="95" y="134"/>
                  <a:pt x="96" y="134"/>
                  <a:pt x="97" y="133"/>
                </a:cubicBezTo>
                <a:cubicBezTo>
                  <a:pt x="98" y="135"/>
                  <a:pt x="99" y="137"/>
                  <a:pt x="99" y="137"/>
                </a:cubicBezTo>
                <a:cubicBezTo>
                  <a:pt x="99" y="137"/>
                  <a:pt x="99" y="138"/>
                  <a:pt x="100" y="138"/>
                </a:cubicBezTo>
                <a:cubicBezTo>
                  <a:pt x="100" y="138"/>
                  <a:pt x="100" y="138"/>
                  <a:pt x="101" y="138"/>
                </a:cubicBezTo>
                <a:cubicBezTo>
                  <a:pt x="101" y="137"/>
                  <a:pt x="101" y="137"/>
                  <a:pt x="102" y="137"/>
                </a:cubicBezTo>
                <a:cubicBezTo>
                  <a:pt x="102" y="137"/>
                  <a:pt x="102" y="136"/>
                  <a:pt x="102" y="136"/>
                </a:cubicBezTo>
                <a:cubicBezTo>
                  <a:pt x="102" y="135"/>
                  <a:pt x="101" y="133"/>
                  <a:pt x="100" y="131"/>
                </a:cubicBezTo>
                <a:cubicBezTo>
                  <a:pt x="101" y="131"/>
                  <a:pt x="102" y="131"/>
                  <a:pt x="103" y="130"/>
                </a:cubicBezTo>
                <a:cubicBezTo>
                  <a:pt x="104" y="132"/>
                  <a:pt x="105" y="133"/>
                  <a:pt x="105" y="134"/>
                </a:cubicBezTo>
                <a:cubicBezTo>
                  <a:pt x="106" y="134"/>
                  <a:pt x="106" y="134"/>
                  <a:pt x="106" y="134"/>
                </a:cubicBezTo>
                <a:cubicBezTo>
                  <a:pt x="107" y="134"/>
                  <a:pt x="107" y="134"/>
                  <a:pt x="107" y="134"/>
                </a:cubicBezTo>
                <a:cubicBezTo>
                  <a:pt x="108" y="134"/>
                  <a:pt x="108" y="134"/>
                  <a:pt x="108" y="133"/>
                </a:cubicBezTo>
                <a:cubicBezTo>
                  <a:pt x="108" y="133"/>
                  <a:pt x="108" y="133"/>
                  <a:pt x="108" y="132"/>
                </a:cubicBezTo>
                <a:cubicBezTo>
                  <a:pt x="108" y="132"/>
                  <a:pt x="107" y="130"/>
                  <a:pt x="106" y="128"/>
                </a:cubicBezTo>
                <a:cubicBezTo>
                  <a:pt x="107" y="128"/>
                  <a:pt x="108" y="127"/>
                  <a:pt x="109" y="127"/>
                </a:cubicBezTo>
                <a:cubicBezTo>
                  <a:pt x="110" y="128"/>
                  <a:pt x="111" y="130"/>
                  <a:pt x="112" y="130"/>
                </a:cubicBezTo>
                <a:cubicBezTo>
                  <a:pt x="112" y="130"/>
                  <a:pt x="112" y="130"/>
                  <a:pt x="113" y="130"/>
                </a:cubicBezTo>
                <a:cubicBezTo>
                  <a:pt x="113" y="130"/>
                  <a:pt x="113" y="130"/>
                  <a:pt x="114" y="130"/>
                </a:cubicBezTo>
                <a:cubicBezTo>
                  <a:pt x="114" y="130"/>
                  <a:pt x="114" y="130"/>
                  <a:pt x="114" y="129"/>
                </a:cubicBezTo>
                <a:cubicBezTo>
                  <a:pt x="114" y="129"/>
                  <a:pt x="114" y="128"/>
                  <a:pt x="114" y="128"/>
                </a:cubicBezTo>
                <a:cubicBezTo>
                  <a:pt x="114" y="128"/>
                  <a:pt x="113" y="126"/>
                  <a:pt x="112" y="124"/>
                </a:cubicBezTo>
                <a:cubicBezTo>
                  <a:pt x="113" y="124"/>
                  <a:pt x="114" y="123"/>
                  <a:pt x="114" y="122"/>
                </a:cubicBezTo>
                <a:cubicBezTo>
                  <a:pt x="116" y="124"/>
                  <a:pt x="117" y="125"/>
                  <a:pt x="118" y="125"/>
                </a:cubicBezTo>
                <a:cubicBezTo>
                  <a:pt x="118" y="126"/>
                  <a:pt x="118" y="126"/>
                  <a:pt x="119" y="126"/>
                </a:cubicBezTo>
                <a:cubicBezTo>
                  <a:pt x="119" y="126"/>
                  <a:pt x="119" y="126"/>
                  <a:pt x="120" y="125"/>
                </a:cubicBezTo>
                <a:cubicBezTo>
                  <a:pt x="120" y="125"/>
                  <a:pt x="120" y="125"/>
                  <a:pt x="120" y="124"/>
                </a:cubicBezTo>
                <a:cubicBezTo>
                  <a:pt x="120" y="124"/>
                  <a:pt x="120" y="124"/>
                  <a:pt x="120" y="123"/>
                </a:cubicBezTo>
                <a:cubicBezTo>
                  <a:pt x="120" y="123"/>
                  <a:pt x="118" y="121"/>
                  <a:pt x="117" y="120"/>
                </a:cubicBezTo>
                <a:cubicBezTo>
                  <a:pt x="118" y="119"/>
                  <a:pt x="119" y="118"/>
                  <a:pt x="119" y="118"/>
                </a:cubicBezTo>
                <a:cubicBezTo>
                  <a:pt x="121" y="119"/>
                  <a:pt x="123" y="120"/>
                  <a:pt x="123" y="120"/>
                </a:cubicBezTo>
                <a:cubicBezTo>
                  <a:pt x="123" y="121"/>
                  <a:pt x="124" y="121"/>
                  <a:pt x="124" y="121"/>
                </a:cubicBezTo>
                <a:cubicBezTo>
                  <a:pt x="124" y="121"/>
                  <a:pt x="125" y="120"/>
                  <a:pt x="125" y="120"/>
                </a:cubicBezTo>
                <a:cubicBezTo>
                  <a:pt x="125" y="120"/>
                  <a:pt x="125" y="119"/>
                  <a:pt x="125" y="119"/>
                </a:cubicBezTo>
                <a:cubicBezTo>
                  <a:pt x="125" y="119"/>
                  <a:pt x="125" y="118"/>
                  <a:pt x="125" y="118"/>
                </a:cubicBezTo>
                <a:cubicBezTo>
                  <a:pt x="125" y="118"/>
                  <a:pt x="123" y="116"/>
                  <a:pt x="122" y="115"/>
                </a:cubicBezTo>
                <a:cubicBezTo>
                  <a:pt x="123" y="114"/>
                  <a:pt x="123" y="113"/>
                  <a:pt x="124" y="112"/>
                </a:cubicBezTo>
                <a:cubicBezTo>
                  <a:pt x="125" y="113"/>
                  <a:pt x="127" y="114"/>
                  <a:pt x="128" y="115"/>
                </a:cubicBezTo>
                <a:cubicBezTo>
                  <a:pt x="128" y="115"/>
                  <a:pt x="128" y="115"/>
                  <a:pt x="129" y="115"/>
                </a:cubicBezTo>
                <a:cubicBezTo>
                  <a:pt x="129" y="115"/>
                  <a:pt x="129" y="114"/>
                  <a:pt x="130" y="114"/>
                </a:cubicBezTo>
                <a:cubicBezTo>
                  <a:pt x="130" y="114"/>
                  <a:pt x="130" y="114"/>
                  <a:pt x="130" y="113"/>
                </a:cubicBezTo>
                <a:cubicBezTo>
                  <a:pt x="130" y="113"/>
                  <a:pt x="130" y="112"/>
                  <a:pt x="129" y="112"/>
                </a:cubicBezTo>
                <a:cubicBezTo>
                  <a:pt x="129" y="112"/>
                  <a:pt x="128" y="110"/>
                  <a:pt x="126" y="109"/>
                </a:cubicBezTo>
                <a:cubicBezTo>
                  <a:pt x="127" y="108"/>
                  <a:pt x="127" y="107"/>
                  <a:pt x="128" y="107"/>
                </a:cubicBezTo>
                <a:cubicBezTo>
                  <a:pt x="130" y="107"/>
                  <a:pt x="131" y="108"/>
                  <a:pt x="132" y="109"/>
                </a:cubicBezTo>
                <a:cubicBezTo>
                  <a:pt x="132" y="109"/>
                  <a:pt x="133" y="109"/>
                  <a:pt x="133" y="109"/>
                </a:cubicBezTo>
                <a:cubicBezTo>
                  <a:pt x="133" y="109"/>
                  <a:pt x="134" y="108"/>
                  <a:pt x="134" y="108"/>
                </a:cubicBezTo>
                <a:cubicBezTo>
                  <a:pt x="134" y="107"/>
                  <a:pt x="134" y="107"/>
                  <a:pt x="134" y="107"/>
                </a:cubicBezTo>
                <a:cubicBezTo>
                  <a:pt x="134" y="106"/>
                  <a:pt x="134" y="106"/>
                  <a:pt x="133" y="106"/>
                </a:cubicBezTo>
                <a:cubicBezTo>
                  <a:pt x="133" y="106"/>
                  <a:pt x="131" y="104"/>
                  <a:pt x="130" y="103"/>
                </a:cubicBezTo>
                <a:cubicBezTo>
                  <a:pt x="130" y="102"/>
                  <a:pt x="131" y="102"/>
                  <a:pt x="131" y="101"/>
                </a:cubicBezTo>
                <a:cubicBezTo>
                  <a:pt x="133" y="101"/>
                  <a:pt x="135" y="102"/>
                  <a:pt x="135" y="102"/>
                </a:cubicBezTo>
                <a:cubicBezTo>
                  <a:pt x="136" y="102"/>
                  <a:pt x="136" y="102"/>
                  <a:pt x="136" y="102"/>
                </a:cubicBezTo>
                <a:cubicBezTo>
                  <a:pt x="137" y="102"/>
                  <a:pt x="137" y="102"/>
                  <a:pt x="137" y="101"/>
                </a:cubicBezTo>
                <a:cubicBezTo>
                  <a:pt x="137" y="101"/>
                  <a:pt x="137" y="100"/>
                  <a:pt x="137" y="100"/>
                </a:cubicBezTo>
                <a:cubicBezTo>
                  <a:pt x="137" y="100"/>
                  <a:pt x="137" y="99"/>
                  <a:pt x="137" y="99"/>
                </a:cubicBezTo>
                <a:cubicBezTo>
                  <a:pt x="136" y="99"/>
                  <a:pt x="134" y="98"/>
                  <a:pt x="133" y="97"/>
                </a:cubicBezTo>
                <a:cubicBezTo>
                  <a:pt x="133" y="96"/>
                  <a:pt x="133" y="95"/>
                  <a:pt x="134" y="94"/>
                </a:cubicBezTo>
                <a:cubicBezTo>
                  <a:pt x="136" y="95"/>
                  <a:pt x="138" y="95"/>
                  <a:pt x="138" y="95"/>
                </a:cubicBezTo>
                <a:cubicBezTo>
                  <a:pt x="138" y="95"/>
                  <a:pt x="139" y="95"/>
                  <a:pt x="139" y="95"/>
                </a:cubicBezTo>
                <a:cubicBezTo>
                  <a:pt x="139" y="95"/>
                  <a:pt x="140" y="95"/>
                  <a:pt x="140" y="94"/>
                </a:cubicBezTo>
                <a:cubicBezTo>
                  <a:pt x="140" y="94"/>
                  <a:pt x="140" y="93"/>
                  <a:pt x="140" y="93"/>
                </a:cubicBezTo>
                <a:cubicBezTo>
                  <a:pt x="140" y="93"/>
                  <a:pt x="139" y="92"/>
                  <a:pt x="139" y="92"/>
                </a:cubicBezTo>
                <a:cubicBezTo>
                  <a:pt x="139" y="92"/>
                  <a:pt x="137" y="91"/>
                  <a:pt x="135" y="90"/>
                </a:cubicBezTo>
                <a:cubicBezTo>
                  <a:pt x="135" y="90"/>
                  <a:pt x="135" y="89"/>
                  <a:pt x="136" y="88"/>
                </a:cubicBezTo>
                <a:cubicBezTo>
                  <a:pt x="138" y="88"/>
                  <a:pt x="140" y="88"/>
                  <a:pt x="140" y="88"/>
                </a:cubicBezTo>
                <a:cubicBezTo>
                  <a:pt x="141" y="88"/>
                  <a:pt x="141" y="88"/>
                  <a:pt x="141" y="88"/>
                </a:cubicBezTo>
                <a:cubicBezTo>
                  <a:pt x="142" y="88"/>
                  <a:pt x="142" y="87"/>
                  <a:pt x="142" y="87"/>
                </a:cubicBezTo>
                <a:cubicBezTo>
                  <a:pt x="142" y="86"/>
                  <a:pt x="142" y="86"/>
                  <a:pt x="142" y="86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0" y="85"/>
                  <a:pt x="138" y="84"/>
                  <a:pt x="137" y="84"/>
                </a:cubicBezTo>
                <a:cubicBezTo>
                  <a:pt x="137" y="83"/>
                  <a:pt x="137" y="82"/>
                  <a:pt x="137" y="81"/>
                </a:cubicBezTo>
                <a:cubicBezTo>
                  <a:pt x="139" y="81"/>
                  <a:pt x="141" y="81"/>
                  <a:pt x="141" y="81"/>
                </a:cubicBezTo>
                <a:cubicBezTo>
                  <a:pt x="142" y="81"/>
                  <a:pt x="142" y="81"/>
                  <a:pt x="142" y="80"/>
                </a:cubicBezTo>
                <a:cubicBezTo>
                  <a:pt x="143" y="80"/>
                  <a:pt x="143" y="80"/>
                  <a:pt x="143" y="79"/>
                </a:cubicBezTo>
                <a:cubicBezTo>
                  <a:pt x="143" y="79"/>
                  <a:pt x="143" y="79"/>
                  <a:pt x="143" y="78"/>
                </a:cubicBezTo>
                <a:cubicBezTo>
                  <a:pt x="142" y="78"/>
                  <a:pt x="142" y="78"/>
                  <a:pt x="142" y="78"/>
                </a:cubicBezTo>
                <a:cubicBezTo>
                  <a:pt x="141" y="78"/>
                  <a:pt x="139" y="77"/>
                  <a:pt x="137" y="77"/>
                </a:cubicBezTo>
                <a:cubicBezTo>
                  <a:pt x="138" y="76"/>
                  <a:pt x="138" y="75"/>
                  <a:pt x="138" y="74"/>
                </a:cubicBezTo>
                <a:cubicBezTo>
                  <a:pt x="139" y="74"/>
                  <a:pt x="142" y="74"/>
                  <a:pt x="142" y="73"/>
                </a:cubicBezTo>
                <a:close/>
                <a:moveTo>
                  <a:pt x="72" y="129"/>
                </a:moveTo>
                <a:cubicBezTo>
                  <a:pt x="40" y="129"/>
                  <a:pt x="14" y="104"/>
                  <a:pt x="14" y="72"/>
                </a:cubicBezTo>
                <a:cubicBezTo>
                  <a:pt x="14" y="40"/>
                  <a:pt x="40" y="15"/>
                  <a:pt x="72" y="15"/>
                </a:cubicBezTo>
                <a:cubicBezTo>
                  <a:pt x="103" y="15"/>
                  <a:pt x="129" y="40"/>
                  <a:pt x="129" y="72"/>
                </a:cubicBezTo>
                <a:cubicBezTo>
                  <a:pt x="129" y="104"/>
                  <a:pt x="103" y="129"/>
                  <a:pt x="72" y="129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09" name="Freeform 21"/>
          <p:cNvSpPr>
            <a:spLocks noChangeArrowheads="1"/>
          </p:cNvSpPr>
          <p:nvPr/>
        </p:nvSpPr>
        <p:spPr bwMode="auto">
          <a:xfrm>
            <a:off x="2984500" y="3778250"/>
            <a:ext cx="820738" cy="819150"/>
          </a:xfrm>
          <a:custGeom>
            <a:avLst/>
            <a:gdLst>
              <a:gd name="T0" fmla="*/ 603761 w 174"/>
              <a:gd name="T1" fmla="*/ 762657 h 174"/>
              <a:gd name="T2" fmla="*/ 641496 w 174"/>
              <a:gd name="T3" fmla="*/ 729703 h 174"/>
              <a:gd name="T4" fmla="*/ 665081 w 174"/>
              <a:gd name="T5" fmla="*/ 715579 h 174"/>
              <a:gd name="T6" fmla="*/ 702816 w 174"/>
              <a:gd name="T7" fmla="*/ 687333 h 174"/>
              <a:gd name="T8" fmla="*/ 683948 w 174"/>
              <a:gd name="T9" fmla="*/ 635547 h 174"/>
              <a:gd name="T10" fmla="*/ 754702 w 174"/>
              <a:gd name="T11" fmla="*/ 626132 h 174"/>
              <a:gd name="T12" fmla="*/ 731117 w 174"/>
              <a:gd name="T13" fmla="*/ 560223 h 174"/>
              <a:gd name="T14" fmla="*/ 787720 w 174"/>
              <a:gd name="T15" fmla="*/ 555516 h 174"/>
              <a:gd name="T16" fmla="*/ 792437 w 174"/>
              <a:gd name="T17" fmla="*/ 508438 h 174"/>
              <a:gd name="T18" fmla="*/ 801870 w 174"/>
              <a:gd name="T19" fmla="*/ 480191 h 174"/>
              <a:gd name="T20" fmla="*/ 816021 w 174"/>
              <a:gd name="T21" fmla="*/ 437822 h 174"/>
              <a:gd name="T22" fmla="*/ 764135 w 174"/>
              <a:gd name="T23" fmla="*/ 404867 h 174"/>
              <a:gd name="T24" fmla="*/ 816021 w 174"/>
              <a:gd name="T25" fmla="*/ 353082 h 174"/>
              <a:gd name="T26" fmla="*/ 754702 w 174"/>
              <a:gd name="T27" fmla="*/ 320128 h 174"/>
              <a:gd name="T28" fmla="*/ 792437 w 174"/>
              <a:gd name="T29" fmla="*/ 277758 h 174"/>
              <a:gd name="T30" fmla="*/ 768852 w 174"/>
              <a:gd name="T31" fmla="*/ 240096 h 174"/>
              <a:gd name="T32" fmla="*/ 754702 w 174"/>
              <a:gd name="T33" fmla="*/ 211849 h 174"/>
              <a:gd name="T34" fmla="*/ 735834 w 174"/>
              <a:gd name="T35" fmla="*/ 169479 h 174"/>
              <a:gd name="T36" fmla="*/ 679231 w 174"/>
              <a:gd name="T37" fmla="*/ 178895 h 174"/>
              <a:gd name="T38" fmla="*/ 683948 w 174"/>
              <a:gd name="T39" fmla="*/ 108278 h 174"/>
              <a:gd name="T40" fmla="*/ 617912 w 174"/>
              <a:gd name="T41" fmla="*/ 117694 h 174"/>
              <a:gd name="T42" fmla="*/ 617912 w 174"/>
              <a:gd name="T43" fmla="*/ 61201 h 174"/>
              <a:gd name="T44" fmla="*/ 575460 w 174"/>
              <a:gd name="T45" fmla="*/ 47078 h 174"/>
              <a:gd name="T46" fmla="*/ 547159 w 174"/>
              <a:gd name="T47" fmla="*/ 37662 h 174"/>
              <a:gd name="T48" fmla="*/ 504707 w 174"/>
              <a:gd name="T49" fmla="*/ 14123 h 174"/>
              <a:gd name="T50" fmla="*/ 466972 w 174"/>
              <a:gd name="T51" fmla="*/ 56493 h 174"/>
              <a:gd name="T52" fmla="*/ 429237 w 174"/>
              <a:gd name="T53" fmla="*/ 0 h 174"/>
              <a:gd name="T54" fmla="*/ 382068 w 174"/>
              <a:gd name="T55" fmla="*/ 56493 h 174"/>
              <a:gd name="T56" fmla="*/ 349049 w 174"/>
              <a:gd name="T57" fmla="*/ 9416 h 174"/>
              <a:gd name="T58" fmla="*/ 306598 w 174"/>
              <a:gd name="T59" fmla="*/ 28247 h 174"/>
              <a:gd name="T60" fmla="*/ 278296 w 174"/>
              <a:gd name="T61" fmla="*/ 32954 h 174"/>
              <a:gd name="T62" fmla="*/ 231127 w 174"/>
              <a:gd name="T63" fmla="*/ 47078 h 174"/>
              <a:gd name="T64" fmla="*/ 231127 w 174"/>
              <a:gd name="T65" fmla="*/ 103571 h 174"/>
              <a:gd name="T66" fmla="*/ 160374 w 174"/>
              <a:gd name="T67" fmla="*/ 84740 h 174"/>
              <a:gd name="T68" fmla="*/ 160374 w 174"/>
              <a:gd name="T69" fmla="*/ 155356 h 174"/>
              <a:gd name="T70" fmla="*/ 103771 w 174"/>
              <a:gd name="T71" fmla="*/ 141233 h 174"/>
              <a:gd name="T72" fmla="*/ 84904 w 174"/>
              <a:gd name="T73" fmla="*/ 183603 h 174"/>
              <a:gd name="T74" fmla="*/ 66036 w 174"/>
              <a:gd name="T75" fmla="*/ 207141 h 174"/>
              <a:gd name="T76" fmla="*/ 37735 w 174"/>
              <a:gd name="T77" fmla="*/ 244803 h 174"/>
              <a:gd name="T78" fmla="*/ 75470 w 174"/>
              <a:gd name="T79" fmla="*/ 291881 h 174"/>
              <a:gd name="T80" fmla="*/ 9434 w 174"/>
              <a:gd name="T81" fmla="*/ 320128 h 174"/>
              <a:gd name="T82" fmla="*/ 56603 w 174"/>
              <a:gd name="T83" fmla="*/ 376621 h 174"/>
              <a:gd name="T84" fmla="*/ 4717 w 174"/>
              <a:gd name="T85" fmla="*/ 400159 h 174"/>
              <a:gd name="T86" fmla="*/ 14151 w 174"/>
              <a:gd name="T87" fmla="*/ 447237 h 174"/>
              <a:gd name="T88" fmla="*/ 18868 w 174"/>
              <a:gd name="T89" fmla="*/ 475484 h 174"/>
              <a:gd name="T90" fmla="*/ 18868 w 174"/>
              <a:gd name="T91" fmla="*/ 522561 h 174"/>
              <a:gd name="T92" fmla="*/ 75470 w 174"/>
              <a:gd name="T93" fmla="*/ 531977 h 174"/>
              <a:gd name="T94" fmla="*/ 47169 w 174"/>
              <a:gd name="T95" fmla="*/ 597885 h 174"/>
              <a:gd name="T96" fmla="*/ 117922 w 174"/>
              <a:gd name="T97" fmla="*/ 612009 h 174"/>
              <a:gd name="T98" fmla="*/ 94338 w 174"/>
              <a:gd name="T99" fmla="*/ 663794 h 174"/>
              <a:gd name="T100" fmla="*/ 132073 w 174"/>
              <a:gd name="T101" fmla="*/ 692041 h 174"/>
              <a:gd name="T102" fmla="*/ 150940 w 174"/>
              <a:gd name="T103" fmla="*/ 710872 h 174"/>
              <a:gd name="T104" fmla="*/ 183959 w 174"/>
              <a:gd name="T105" fmla="*/ 743826 h 174"/>
              <a:gd name="T106" fmla="*/ 235844 w 174"/>
              <a:gd name="T107" fmla="*/ 715579 h 174"/>
              <a:gd name="T108" fmla="*/ 254712 w 174"/>
              <a:gd name="T109" fmla="*/ 786196 h 174"/>
              <a:gd name="T110" fmla="*/ 316031 w 174"/>
              <a:gd name="T111" fmla="*/ 753241 h 174"/>
              <a:gd name="T112" fmla="*/ 330182 w 174"/>
              <a:gd name="T113" fmla="*/ 805027 h 174"/>
              <a:gd name="T114" fmla="*/ 377351 w 174"/>
              <a:gd name="T115" fmla="*/ 805027 h 174"/>
              <a:gd name="T116" fmla="*/ 405652 w 174"/>
              <a:gd name="T117" fmla="*/ 805027 h 174"/>
              <a:gd name="T118" fmla="*/ 452821 w 174"/>
              <a:gd name="T119" fmla="*/ 809734 h 174"/>
              <a:gd name="T120" fmla="*/ 476405 w 174"/>
              <a:gd name="T121" fmla="*/ 757949 h 174"/>
              <a:gd name="T122" fmla="*/ 533008 w 174"/>
              <a:gd name="T123" fmla="*/ 800319 h 174"/>
              <a:gd name="T124" fmla="*/ 556592 w 174"/>
              <a:gd name="T125" fmla="*/ 729703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74"/>
              <a:gd name="T190" fmla="*/ 0 h 174"/>
              <a:gd name="T191" fmla="*/ 174 w 174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74" h="174">
                <a:moveTo>
                  <a:pt x="123" y="163"/>
                </a:moveTo>
                <a:cubicBezTo>
                  <a:pt x="124" y="164"/>
                  <a:pt x="124" y="164"/>
                  <a:pt x="125" y="164"/>
                </a:cubicBezTo>
                <a:cubicBezTo>
                  <a:pt x="126" y="164"/>
                  <a:pt x="126" y="164"/>
                  <a:pt x="127" y="164"/>
                </a:cubicBezTo>
                <a:cubicBezTo>
                  <a:pt x="128" y="163"/>
                  <a:pt x="128" y="163"/>
                  <a:pt x="128" y="162"/>
                </a:cubicBezTo>
                <a:cubicBezTo>
                  <a:pt x="129" y="161"/>
                  <a:pt x="129" y="161"/>
                  <a:pt x="128" y="160"/>
                </a:cubicBezTo>
                <a:cubicBezTo>
                  <a:pt x="128" y="159"/>
                  <a:pt x="127" y="155"/>
                  <a:pt x="125" y="152"/>
                </a:cubicBezTo>
                <a:cubicBezTo>
                  <a:pt x="127" y="151"/>
                  <a:pt x="128" y="150"/>
                  <a:pt x="130" y="149"/>
                </a:cubicBezTo>
                <a:cubicBezTo>
                  <a:pt x="132" y="152"/>
                  <a:pt x="135" y="155"/>
                  <a:pt x="136" y="155"/>
                </a:cubicBezTo>
                <a:cubicBezTo>
                  <a:pt x="136" y="156"/>
                  <a:pt x="137" y="156"/>
                  <a:pt x="138" y="156"/>
                </a:cubicBezTo>
                <a:cubicBezTo>
                  <a:pt x="138" y="156"/>
                  <a:pt x="139" y="156"/>
                  <a:pt x="140" y="156"/>
                </a:cubicBezTo>
                <a:cubicBezTo>
                  <a:pt x="140" y="155"/>
                  <a:pt x="141" y="154"/>
                  <a:pt x="141" y="154"/>
                </a:cubicBezTo>
                <a:cubicBezTo>
                  <a:pt x="141" y="153"/>
                  <a:pt x="141" y="152"/>
                  <a:pt x="141" y="152"/>
                </a:cubicBezTo>
                <a:cubicBezTo>
                  <a:pt x="140" y="151"/>
                  <a:pt x="138" y="147"/>
                  <a:pt x="136" y="144"/>
                </a:cubicBezTo>
                <a:cubicBezTo>
                  <a:pt x="137" y="143"/>
                  <a:pt x="139" y="142"/>
                  <a:pt x="140" y="141"/>
                </a:cubicBezTo>
                <a:cubicBezTo>
                  <a:pt x="143" y="143"/>
                  <a:pt x="146" y="145"/>
                  <a:pt x="147" y="146"/>
                </a:cubicBezTo>
                <a:cubicBezTo>
                  <a:pt x="148" y="146"/>
                  <a:pt x="148" y="146"/>
                  <a:pt x="149" y="146"/>
                </a:cubicBezTo>
                <a:cubicBezTo>
                  <a:pt x="150" y="146"/>
                  <a:pt x="150" y="146"/>
                  <a:pt x="151" y="145"/>
                </a:cubicBezTo>
                <a:cubicBezTo>
                  <a:pt x="151" y="145"/>
                  <a:pt x="152" y="144"/>
                  <a:pt x="152" y="143"/>
                </a:cubicBezTo>
                <a:cubicBezTo>
                  <a:pt x="152" y="143"/>
                  <a:pt x="152" y="142"/>
                  <a:pt x="151" y="141"/>
                </a:cubicBezTo>
                <a:cubicBezTo>
                  <a:pt x="150" y="141"/>
                  <a:pt x="148" y="138"/>
                  <a:pt x="145" y="135"/>
                </a:cubicBezTo>
                <a:cubicBezTo>
                  <a:pt x="146" y="133"/>
                  <a:pt x="147" y="132"/>
                  <a:pt x="148" y="130"/>
                </a:cubicBezTo>
                <a:cubicBezTo>
                  <a:pt x="152" y="132"/>
                  <a:pt x="156" y="134"/>
                  <a:pt x="156" y="134"/>
                </a:cubicBezTo>
                <a:cubicBezTo>
                  <a:pt x="157" y="135"/>
                  <a:pt x="158" y="135"/>
                  <a:pt x="158" y="135"/>
                </a:cubicBezTo>
                <a:cubicBezTo>
                  <a:pt x="159" y="134"/>
                  <a:pt x="160" y="134"/>
                  <a:pt x="160" y="133"/>
                </a:cubicBezTo>
                <a:cubicBezTo>
                  <a:pt x="160" y="133"/>
                  <a:pt x="161" y="132"/>
                  <a:pt x="161" y="131"/>
                </a:cubicBezTo>
                <a:cubicBezTo>
                  <a:pt x="160" y="131"/>
                  <a:pt x="160" y="130"/>
                  <a:pt x="160" y="129"/>
                </a:cubicBezTo>
                <a:cubicBezTo>
                  <a:pt x="159" y="129"/>
                  <a:pt x="156" y="126"/>
                  <a:pt x="153" y="124"/>
                </a:cubicBezTo>
                <a:cubicBezTo>
                  <a:pt x="153" y="122"/>
                  <a:pt x="154" y="121"/>
                  <a:pt x="155" y="119"/>
                </a:cubicBezTo>
                <a:cubicBezTo>
                  <a:pt x="159" y="120"/>
                  <a:pt x="163" y="121"/>
                  <a:pt x="164" y="122"/>
                </a:cubicBezTo>
                <a:cubicBezTo>
                  <a:pt x="164" y="122"/>
                  <a:pt x="165" y="122"/>
                  <a:pt x="166" y="122"/>
                </a:cubicBezTo>
                <a:cubicBezTo>
                  <a:pt x="166" y="121"/>
                  <a:pt x="167" y="121"/>
                  <a:pt x="167" y="120"/>
                </a:cubicBezTo>
                <a:cubicBezTo>
                  <a:pt x="167" y="119"/>
                  <a:pt x="167" y="118"/>
                  <a:pt x="167" y="118"/>
                </a:cubicBezTo>
                <a:cubicBezTo>
                  <a:pt x="167" y="117"/>
                  <a:pt x="166" y="117"/>
                  <a:pt x="166" y="116"/>
                </a:cubicBezTo>
                <a:cubicBezTo>
                  <a:pt x="165" y="116"/>
                  <a:pt x="161" y="114"/>
                  <a:pt x="158" y="112"/>
                </a:cubicBezTo>
                <a:cubicBezTo>
                  <a:pt x="159" y="110"/>
                  <a:pt x="159" y="109"/>
                  <a:pt x="160" y="107"/>
                </a:cubicBezTo>
                <a:cubicBezTo>
                  <a:pt x="163" y="107"/>
                  <a:pt x="168" y="108"/>
                  <a:pt x="168" y="108"/>
                </a:cubicBezTo>
                <a:cubicBezTo>
                  <a:pt x="169" y="108"/>
                  <a:pt x="170" y="108"/>
                  <a:pt x="170" y="107"/>
                </a:cubicBezTo>
                <a:cubicBezTo>
                  <a:pt x="171" y="107"/>
                  <a:pt x="171" y="106"/>
                  <a:pt x="172" y="106"/>
                </a:cubicBezTo>
                <a:cubicBezTo>
                  <a:pt x="172" y="105"/>
                  <a:pt x="172" y="104"/>
                  <a:pt x="171" y="103"/>
                </a:cubicBezTo>
                <a:cubicBezTo>
                  <a:pt x="171" y="103"/>
                  <a:pt x="170" y="102"/>
                  <a:pt x="170" y="102"/>
                </a:cubicBezTo>
                <a:cubicBezTo>
                  <a:pt x="169" y="102"/>
                  <a:pt x="165" y="101"/>
                  <a:pt x="161" y="99"/>
                </a:cubicBezTo>
                <a:cubicBezTo>
                  <a:pt x="162" y="98"/>
                  <a:pt x="162" y="96"/>
                  <a:pt x="162" y="94"/>
                </a:cubicBezTo>
                <a:cubicBezTo>
                  <a:pt x="166" y="94"/>
                  <a:pt x="170" y="93"/>
                  <a:pt x="171" y="93"/>
                </a:cubicBezTo>
                <a:cubicBezTo>
                  <a:pt x="172" y="93"/>
                  <a:pt x="172" y="93"/>
                  <a:pt x="173" y="93"/>
                </a:cubicBezTo>
                <a:cubicBezTo>
                  <a:pt x="173" y="92"/>
                  <a:pt x="173" y="91"/>
                  <a:pt x="174" y="91"/>
                </a:cubicBezTo>
                <a:cubicBezTo>
                  <a:pt x="174" y="90"/>
                  <a:pt x="173" y="89"/>
                  <a:pt x="173" y="89"/>
                </a:cubicBezTo>
                <a:cubicBezTo>
                  <a:pt x="172" y="88"/>
                  <a:pt x="172" y="87"/>
                  <a:pt x="171" y="87"/>
                </a:cubicBezTo>
                <a:cubicBezTo>
                  <a:pt x="170" y="87"/>
                  <a:pt x="166" y="87"/>
                  <a:pt x="162" y="86"/>
                </a:cubicBezTo>
                <a:cubicBezTo>
                  <a:pt x="162" y="84"/>
                  <a:pt x="162" y="83"/>
                  <a:pt x="162" y="81"/>
                </a:cubicBezTo>
                <a:cubicBezTo>
                  <a:pt x="166" y="80"/>
                  <a:pt x="170" y="79"/>
                  <a:pt x="171" y="79"/>
                </a:cubicBezTo>
                <a:cubicBezTo>
                  <a:pt x="171" y="79"/>
                  <a:pt x="172" y="78"/>
                  <a:pt x="172" y="78"/>
                </a:cubicBezTo>
                <a:cubicBezTo>
                  <a:pt x="173" y="77"/>
                  <a:pt x="173" y="76"/>
                  <a:pt x="173" y="75"/>
                </a:cubicBezTo>
                <a:cubicBezTo>
                  <a:pt x="173" y="75"/>
                  <a:pt x="172" y="74"/>
                  <a:pt x="172" y="74"/>
                </a:cubicBezTo>
                <a:cubicBezTo>
                  <a:pt x="171" y="73"/>
                  <a:pt x="171" y="73"/>
                  <a:pt x="170" y="73"/>
                </a:cubicBezTo>
                <a:cubicBezTo>
                  <a:pt x="169" y="73"/>
                  <a:pt x="165" y="73"/>
                  <a:pt x="161" y="73"/>
                </a:cubicBezTo>
                <a:cubicBezTo>
                  <a:pt x="161" y="71"/>
                  <a:pt x="160" y="70"/>
                  <a:pt x="160" y="68"/>
                </a:cubicBezTo>
                <a:cubicBezTo>
                  <a:pt x="163" y="66"/>
                  <a:pt x="167" y="65"/>
                  <a:pt x="168" y="64"/>
                </a:cubicBezTo>
                <a:cubicBezTo>
                  <a:pt x="169" y="64"/>
                  <a:pt x="169" y="63"/>
                  <a:pt x="169" y="63"/>
                </a:cubicBezTo>
                <a:cubicBezTo>
                  <a:pt x="170" y="62"/>
                  <a:pt x="170" y="61"/>
                  <a:pt x="170" y="61"/>
                </a:cubicBezTo>
                <a:cubicBezTo>
                  <a:pt x="169" y="60"/>
                  <a:pt x="169" y="59"/>
                  <a:pt x="168" y="59"/>
                </a:cubicBezTo>
                <a:cubicBezTo>
                  <a:pt x="168" y="59"/>
                  <a:pt x="167" y="58"/>
                  <a:pt x="166" y="59"/>
                </a:cubicBezTo>
                <a:cubicBezTo>
                  <a:pt x="165" y="59"/>
                  <a:pt x="161" y="60"/>
                  <a:pt x="158" y="60"/>
                </a:cubicBezTo>
                <a:cubicBezTo>
                  <a:pt x="157" y="59"/>
                  <a:pt x="156" y="57"/>
                  <a:pt x="156" y="55"/>
                </a:cubicBezTo>
                <a:cubicBezTo>
                  <a:pt x="159" y="53"/>
                  <a:pt x="162" y="51"/>
                  <a:pt x="163" y="51"/>
                </a:cubicBezTo>
                <a:cubicBezTo>
                  <a:pt x="164" y="50"/>
                  <a:pt x="164" y="49"/>
                  <a:pt x="164" y="49"/>
                </a:cubicBezTo>
                <a:cubicBezTo>
                  <a:pt x="164" y="48"/>
                  <a:pt x="164" y="47"/>
                  <a:pt x="164" y="47"/>
                </a:cubicBezTo>
                <a:cubicBezTo>
                  <a:pt x="163" y="46"/>
                  <a:pt x="163" y="46"/>
                  <a:pt x="162" y="45"/>
                </a:cubicBezTo>
                <a:cubicBezTo>
                  <a:pt x="162" y="45"/>
                  <a:pt x="161" y="45"/>
                  <a:pt x="160" y="45"/>
                </a:cubicBezTo>
                <a:cubicBezTo>
                  <a:pt x="159" y="46"/>
                  <a:pt x="155" y="47"/>
                  <a:pt x="152" y="49"/>
                </a:cubicBezTo>
                <a:cubicBezTo>
                  <a:pt x="151" y="47"/>
                  <a:pt x="150" y="45"/>
                  <a:pt x="149" y="44"/>
                </a:cubicBezTo>
                <a:cubicBezTo>
                  <a:pt x="152" y="41"/>
                  <a:pt x="155" y="38"/>
                  <a:pt x="155" y="38"/>
                </a:cubicBezTo>
                <a:cubicBezTo>
                  <a:pt x="156" y="37"/>
                  <a:pt x="156" y="37"/>
                  <a:pt x="156" y="36"/>
                </a:cubicBezTo>
                <a:cubicBezTo>
                  <a:pt x="156" y="35"/>
                  <a:pt x="156" y="35"/>
                  <a:pt x="156" y="34"/>
                </a:cubicBezTo>
                <a:cubicBezTo>
                  <a:pt x="155" y="33"/>
                  <a:pt x="155" y="33"/>
                  <a:pt x="154" y="33"/>
                </a:cubicBezTo>
                <a:cubicBezTo>
                  <a:pt x="153" y="33"/>
                  <a:pt x="152" y="33"/>
                  <a:pt x="152" y="33"/>
                </a:cubicBezTo>
                <a:cubicBezTo>
                  <a:pt x="151" y="34"/>
                  <a:pt x="148" y="36"/>
                  <a:pt x="144" y="38"/>
                </a:cubicBezTo>
                <a:cubicBezTo>
                  <a:pt x="143" y="36"/>
                  <a:pt x="142" y="35"/>
                  <a:pt x="141" y="34"/>
                </a:cubicBezTo>
                <a:cubicBezTo>
                  <a:pt x="143" y="31"/>
                  <a:pt x="145" y="27"/>
                  <a:pt x="146" y="27"/>
                </a:cubicBezTo>
                <a:cubicBezTo>
                  <a:pt x="146" y="26"/>
                  <a:pt x="146" y="25"/>
                  <a:pt x="146" y="25"/>
                </a:cubicBezTo>
                <a:cubicBezTo>
                  <a:pt x="146" y="24"/>
                  <a:pt x="146" y="23"/>
                  <a:pt x="145" y="23"/>
                </a:cubicBezTo>
                <a:cubicBezTo>
                  <a:pt x="145" y="22"/>
                  <a:pt x="144" y="22"/>
                  <a:pt x="144" y="22"/>
                </a:cubicBezTo>
                <a:cubicBezTo>
                  <a:pt x="143" y="22"/>
                  <a:pt x="142" y="22"/>
                  <a:pt x="142" y="23"/>
                </a:cubicBezTo>
                <a:cubicBezTo>
                  <a:pt x="141" y="23"/>
                  <a:pt x="138" y="26"/>
                  <a:pt x="135" y="29"/>
                </a:cubicBezTo>
                <a:cubicBezTo>
                  <a:pt x="134" y="27"/>
                  <a:pt x="132" y="26"/>
                  <a:pt x="131" y="25"/>
                </a:cubicBezTo>
                <a:cubicBezTo>
                  <a:pt x="132" y="22"/>
                  <a:pt x="134" y="18"/>
                  <a:pt x="135" y="17"/>
                </a:cubicBezTo>
                <a:cubicBezTo>
                  <a:pt x="135" y="17"/>
                  <a:pt x="135" y="16"/>
                  <a:pt x="135" y="15"/>
                </a:cubicBezTo>
                <a:cubicBezTo>
                  <a:pt x="135" y="15"/>
                  <a:pt x="134" y="14"/>
                  <a:pt x="133" y="14"/>
                </a:cubicBezTo>
                <a:cubicBezTo>
                  <a:pt x="133" y="13"/>
                  <a:pt x="132" y="13"/>
                  <a:pt x="131" y="13"/>
                </a:cubicBezTo>
                <a:cubicBezTo>
                  <a:pt x="131" y="13"/>
                  <a:pt x="130" y="14"/>
                  <a:pt x="130" y="14"/>
                </a:cubicBezTo>
                <a:cubicBezTo>
                  <a:pt x="129" y="15"/>
                  <a:pt x="126" y="18"/>
                  <a:pt x="124" y="21"/>
                </a:cubicBezTo>
                <a:cubicBezTo>
                  <a:pt x="123" y="20"/>
                  <a:pt x="121" y="19"/>
                  <a:pt x="119" y="19"/>
                </a:cubicBezTo>
                <a:cubicBezTo>
                  <a:pt x="120" y="15"/>
                  <a:pt x="122" y="11"/>
                  <a:pt x="122" y="10"/>
                </a:cubicBezTo>
                <a:cubicBezTo>
                  <a:pt x="122" y="9"/>
                  <a:pt x="122" y="9"/>
                  <a:pt x="122" y="8"/>
                </a:cubicBezTo>
                <a:cubicBezTo>
                  <a:pt x="121" y="7"/>
                  <a:pt x="121" y="7"/>
                  <a:pt x="120" y="7"/>
                </a:cubicBezTo>
                <a:cubicBezTo>
                  <a:pt x="119" y="6"/>
                  <a:pt x="119" y="6"/>
                  <a:pt x="118" y="7"/>
                </a:cubicBezTo>
                <a:cubicBezTo>
                  <a:pt x="117" y="7"/>
                  <a:pt x="117" y="7"/>
                  <a:pt x="116" y="8"/>
                </a:cubicBezTo>
                <a:cubicBezTo>
                  <a:pt x="116" y="9"/>
                  <a:pt x="114" y="12"/>
                  <a:pt x="112" y="16"/>
                </a:cubicBezTo>
                <a:cubicBezTo>
                  <a:pt x="110" y="15"/>
                  <a:pt x="109" y="15"/>
                  <a:pt x="107" y="14"/>
                </a:cubicBezTo>
                <a:cubicBezTo>
                  <a:pt x="107" y="10"/>
                  <a:pt x="108" y="6"/>
                  <a:pt x="108" y="5"/>
                </a:cubicBezTo>
                <a:cubicBezTo>
                  <a:pt x="108" y="4"/>
                  <a:pt x="108" y="4"/>
                  <a:pt x="107" y="3"/>
                </a:cubicBezTo>
                <a:cubicBezTo>
                  <a:pt x="107" y="3"/>
                  <a:pt x="106" y="2"/>
                  <a:pt x="106" y="2"/>
                </a:cubicBezTo>
                <a:cubicBezTo>
                  <a:pt x="105" y="2"/>
                  <a:pt x="104" y="2"/>
                  <a:pt x="104" y="2"/>
                </a:cubicBezTo>
                <a:cubicBezTo>
                  <a:pt x="103" y="3"/>
                  <a:pt x="102" y="3"/>
                  <a:pt x="102" y="4"/>
                </a:cubicBezTo>
                <a:cubicBezTo>
                  <a:pt x="102" y="5"/>
                  <a:pt x="101" y="9"/>
                  <a:pt x="99" y="12"/>
                </a:cubicBezTo>
                <a:cubicBezTo>
                  <a:pt x="98" y="12"/>
                  <a:pt x="96" y="12"/>
                  <a:pt x="94" y="12"/>
                </a:cubicBezTo>
                <a:cubicBezTo>
                  <a:pt x="94" y="8"/>
                  <a:pt x="94" y="4"/>
                  <a:pt x="94" y="3"/>
                </a:cubicBezTo>
                <a:cubicBezTo>
                  <a:pt x="94" y="2"/>
                  <a:pt x="93" y="1"/>
                  <a:pt x="93" y="1"/>
                </a:cubicBezTo>
                <a:cubicBezTo>
                  <a:pt x="92" y="0"/>
                  <a:pt x="91" y="0"/>
                  <a:pt x="91" y="0"/>
                </a:cubicBezTo>
                <a:cubicBezTo>
                  <a:pt x="90" y="0"/>
                  <a:pt x="89" y="0"/>
                  <a:pt x="89" y="1"/>
                </a:cubicBezTo>
                <a:cubicBezTo>
                  <a:pt x="88" y="1"/>
                  <a:pt x="88" y="2"/>
                  <a:pt x="88" y="3"/>
                </a:cubicBezTo>
                <a:cubicBezTo>
                  <a:pt x="87" y="3"/>
                  <a:pt x="87" y="8"/>
                  <a:pt x="86" y="11"/>
                </a:cubicBezTo>
                <a:cubicBezTo>
                  <a:pt x="85" y="11"/>
                  <a:pt x="83" y="11"/>
                  <a:pt x="81" y="12"/>
                </a:cubicBezTo>
                <a:cubicBezTo>
                  <a:pt x="80" y="8"/>
                  <a:pt x="79" y="4"/>
                  <a:pt x="79" y="3"/>
                </a:cubicBezTo>
                <a:cubicBezTo>
                  <a:pt x="79" y="2"/>
                  <a:pt x="78" y="2"/>
                  <a:pt x="78" y="1"/>
                </a:cubicBezTo>
                <a:cubicBezTo>
                  <a:pt x="77" y="1"/>
                  <a:pt x="76" y="1"/>
                  <a:pt x="76" y="1"/>
                </a:cubicBezTo>
                <a:cubicBezTo>
                  <a:pt x="75" y="1"/>
                  <a:pt x="74" y="1"/>
                  <a:pt x="74" y="2"/>
                </a:cubicBezTo>
                <a:cubicBezTo>
                  <a:pt x="73" y="2"/>
                  <a:pt x="73" y="3"/>
                  <a:pt x="73" y="4"/>
                </a:cubicBezTo>
                <a:cubicBezTo>
                  <a:pt x="73" y="5"/>
                  <a:pt x="73" y="9"/>
                  <a:pt x="73" y="12"/>
                </a:cubicBezTo>
                <a:cubicBezTo>
                  <a:pt x="71" y="13"/>
                  <a:pt x="70" y="13"/>
                  <a:pt x="68" y="14"/>
                </a:cubicBezTo>
                <a:cubicBezTo>
                  <a:pt x="66" y="10"/>
                  <a:pt x="65" y="6"/>
                  <a:pt x="65" y="6"/>
                </a:cubicBezTo>
                <a:cubicBezTo>
                  <a:pt x="64" y="5"/>
                  <a:pt x="64" y="4"/>
                  <a:pt x="63" y="4"/>
                </a:cubicBezTo>
                <a:cubicBezTo>
                  <a:pt x="62" y="4"/>
                  <a:pt x="62" y="4"/>
                  <a:pt x="61" y="4"/>
                </a:cubicBezTo>
                <a:cubicBezTo>
                  <a:pt x="60" y="4"/>
                  <a:pt x="60" y="5"/>
                  <a:pt x="59" y="5"/>
                </a:cubicBezTo>
                <a:cubicBezTo>
                  <a:pt x="59" y="6"/>
                  <a:pt x="59" y="7"/>
                  <a:pt x="59" y="7"/>
                </a:cubicBezTo>
                <a:cubicBezTo>
                  <a:pt x="59" y="8"/>
                  <a:pt x="60" y="12"/>
                  <a:pt x="61" y="16"/>
                </a:cubicBezTo>
                <a:cubicBezTo>
                  <a:pt x="59" y="17"/>
                  <a:pt x="57" y="17"/>
                  <a:pt x="56" y="18"/>
                </a:cubicBezTo>
                <a:cubicBezTo>
                  <a:pt x="54" y="15"/>
                  <a:pt x="51" y="11"/>
                  <a:pt x="51" y="11"/>
                </a:cubicBezTo>
                <a:cubicBezTo>
                  <a:pt x="50" y="10"/>
                  <a:pt x="50" y="10"/>
                  <a:pt x="49" y="10"/>
                </a:cubicBezTo>
                <a:cubicBezTo>
                  <a:pt x="48" y="9"/>
                  <a:pt x="48" y="9"/>
                  <a:pt x="47" y="10"/>
                </a:cubicBezTo>
                <a:cubicBezTo>
                  <a:pt x="46" y="10"/>
                  <a:pt x="46" y="11"/>
                  <a:pt x="46" y="11"/>
                </a:cubicBezTo>
                <a:cubicBezTo>
                  <a:pt x="45" y="12"/>
                  <a:pt x="45" y="13"/>
                  <a:pt x="46" y="14"/>
                </a:cubicBezTo>
                <a:cubicBezTo>
                  <a:pt x="46" y="14"/>
                  <a:pt x="47" y="18"/>
                  <a:pt x="49" y="22"/>
                </a:cubicBezTo>
                <a:cubicBezTo>
                  <a:pt x="47" y="23"/>
                  <a:pt x="46" y="24"/>
                  <a:pt x="44" y="25"/>
                </a:cubicBezTo>
                <a:cubicBezTo>
                  <a:pt x="42" y="22"/>
                  <a:pt x="39" y="19"/>
                  <a:pt x="38" y="18"/>
                </a:cubicBezTo>
                <a:cubicBezTo>
                  <a:pt x="38" y="18"/>
                  <a:pt x="37" y="17"/>
                  <a:pt x="36" y="17"/>
                </a:cubicBezTo>
                <a:cubicBezTo>
                  <a:pt x="35" y="17"/>
                  <a:pt x="35" y="18"/>
                  <a:pt x="34" y="18"/>
                </a:cubicBezTo>
                <a:cubicBezTo>
                  <a:pt x="34" y="18"/>
                  <a:pt x="33" y="19"/>
                  <a:pt x="33" y="20"/>
                </a:cubicBezTo>
                <a:cubicBezTo>
                  <a:pt x="33" y="20"/>
                  <a:pt x="33" y="21"/>
                  <a:pt x="33" y="22"/>
                </a:cubicBezTo>
                <a:cubicBezTo>
                  <a:pt x="34" y="23"/>
                  <a:pt x="36" y="26"/>
                  <a:pt x="38" y="29"/>
                </a:cubicBezTo>
                <a:cubicBezTo>
                  <a:pt x="37" y="31"/>
                  <a:pt x="35" y="32"/>
                  <a:pt x="34" y="33"/>
                </a:cubicBezTo>
                <a:cubicBezTo>
                  <a:pt x="31" y="31"/>
                  <a:pt x="28" y="28"/>
                  <a:pt x="27" y="28"/>
                </a:cubicBezTo>
                <a:cubicBezTo>
                  <a:pt x="26" y="27"/>
                  <a:pt x="26" y="27"/>
                  <a:pt x="25" y="27"/>
                </a:cubicBezTo>
                <a:cubicBezTo>
                  <a:pt x="24" y="27"/>
                  <a:pt x="24" y="28"/>
                  <a:pt x="23" y="28"/>
                </a:cubicBezTo>
                <a:cubicBezTo>
                  <a:pt x="23" y="29"/>
                  <a:pt x="22" y="29"/>
                  <a:pt x="22" y="30"/>
                </a:cubicBezTo>
                <a:cubicBezTo>
                  <a:pt x="22" y="31"/>
                  <a:pt x="22" y="32"/>
                  <a:pt x="23" y="32"/>
                </a:cubicBezTo>
                <a:cubicBezTo>
                  <a:pt x="24" y="33"/>
                  <a:pt x="26" y="36"/>
                  <a:pt x="29" y="39"/>
                </a:cubicBezTo>
                <a:cubicBezTo>
                  <a:pt x="28" y="40"/>
                  <a:pt x="27" y="42"/>
                  <a:pt x="26" y="43"/>
                </a:cubicBezTo>
                <a:cubicBezTo>
                  <a:pt x="22" y="41"/>
                  <a:pt x="18" y="39"/>
                  <a:pt x="18" y="39"/>
                </a:cubicBezTo>
                <a:cubicBezTo>
                  <a:pt x="17" y="39"/>
                  <a:pt x="16" y="39"/>
                  <a:pt x="16" y="39"/>
                </a:cubicBezTo>
                <a:cubicBezTo>
                  <a:pt x="15" y="39"/>
                  <a:pt x="14" y="40"/>
                  <a:pt x="14" y="40"/>
                </a:cubicBezTo>
                <a:cubicBezTo>
                  <a:pt x="14" y="41"/>
                  <a:pt x="13" y="42"/>
                  <a:pt x="13" y="42"/>
                </a:cubicBezTo>
                <a:cubicBezTo>
                  <a:pt x="14" y="43"/>
                  <a:pt x="14" y="44"/>
                  <a:pt x="14" y="44"/>
                </a:cubicBezTo>
                <a:cubicBezTo>
                  <a:pt x="15" y="45"/>
                  <a:pt x="18" y="47"/>
                  <a:pt x="21" y="50"/>
                </a:cubicBezTo>
                <a:cubicBezTo>
                  <a:pt x="21" y="51"/>
                  <a:pt x="20" y="53"/>
                  <a:pt x="19" y="54"/>
                </a:cubicBezTo>
                <a:cubicBezTo>
                  <a:pt x="15" y="53"/>
                  <a:pt x="11" y="52"/>
                  <a:pt x="10" y="52"/>
                </a:cubicBezTo>
                <a:cubicBezTo>
                  <a:pt x="10" y="52"/>
                  <a:pt x="9" y="52"/>
                  <a:pt x="8" y="52"/>
                </a:cubicBezTo>
                <a:cubicBezTo>
                  <a:pt x="8" y="52"/>
                  <a:pt x="7" y="53"/>
                  <a:pt x="7" y="54"/>
                </a:cubicBezTo>
                <a:cubicBezTo>
                  <a:pt x="7" y="54"/>
                  <a:pt x="7" y="55"/>
                  <a:pt x="7" y="56"/>
                </a:cubicBezTo>
                <a:cubicBezTo>
                  <a:pt x="7" y="56"/>
                  <a:pt x="7" y="57"/>
                  <a:pt x="8" y="57"/>
                </a:cubicBezTo>
                <a:cubicBezTo>
                  <a:pt x="9" y="58"/>
                  <a:pt x="13" y="60"/>
                  <a:pt x="16" y="62"/>
                </a:cubicBezTo>
                <a:cubicBezTo>
                  <a:pt x="15" y="63"/>
                  <a:pt x="15" y="65"/>
                  <a:pt x="14" y="67"/>
                </a:cubicBezTo>
                <a:cubicBezTo>
                  <a:pt x="11" y="66"/>
                  <a:pt x="6" y="66"/>
                  <a:pt x="6" y="66"/>
                </a:cubicBezTo>
                <a:cubicBezTo>
                  <a:pt x="5" y="66"/>
                  <a:pt x="4" y="66"/>
                  <a:pt x="4" y="66"/>
                </a:cubicBezTo>
                <a:cubicBezTo>
                  <a:pt x="3" y="67"/>
                  <a:pt x="3" y="67"/>
                  <a:pt x="2" y="68"/>
                </a:cubicBezTo>
                <a:cubicBezTo>
                  <a:pt x="2" y="69"/>
                  <a:pt x="2" y="70"/>
                  <a:pt x="3" y="70"/>
                </a:cubicBezTo>
                <a:cubicBezTo>
                  <a:pt x="3" y="71"/>
                  <a:pt x="4" y="71"/>
                  <a:pt x="4" y="71"/>
                </a:cubicBezTo>
                <a:cubicBezTo>
                  <a:pt x="5" y="72"/>
                  <a:pt x="9" y="73"/>
                  <a:pt x="13" y="74"/>
                </a:cubicBezTo>
                <a:cubicBezTo>
                  <a:pt x="12" y="76"/>
                  <a:pt x="12" y="78"/>
                  <a:pt x="12" y="80"/>
                </a:cubicBezTo>
                <a:cubicBezTo>
                  <a:pt x="8" y="80"/>
                  <a:pt x="4" y="80"/>
                  <a:pt x="3" y="80"/>
                </a:cubicBezTo>
                <a:cubicBezTo>
                  <a:pt x="2" y="80"/>
                  <a:pt x="2" y="81"/>
                  <a:pt x="1" y="81"/>
                </a:cubicBezTo>
                <a:cubicBezTo>
                  <a:pt x="1" y="82"/>
                  <a:pt x="0" y="82"/>
                  <a:pt x="0" y="83"/>
                </a:cubicBezTo>
                <a:cubicBezTo>
                  <a:pt x="0" y="84"/>
                  <a:pt x="1" y="85"/>
                  <a:pt x="1" y="85"/>
                </a:cubicBezTo>
                <a:cubicBezTo>
                  <a:pt x="2" y="86"/>
                  <a:pt x="2" y="86"/>
                  <a:pt x="3" y="86"/>
                </a:cubicBezTo>
                <a:cubicBezTo>
                  <a:pt x="4" y="86"/>
                  <a:pt x="8" y="87"/>
                  <a:pt x="12" y="87"/>
                </a:cubicBezTo>
                <a:cubicBezTo>
                  <a:pt x="12" y="89"/>
                  <a:pt x="12" y="91"/>
                  <a:pt x="12" y="93"/>
                </a:cubicBezTo>
                <a:cubicBezTo>
                  <a:pt x="8" y="94"/>
                  <a:pt x="4" y="95"/>
                  <a:pt x="3" y="95"/>
                </a:cubicBezTo>
                <a:cubicBezTo>
                  <a:pt x="3" y="95"/>
                  <a:pt x="2" y="95"/>
                  <a:pt x="2" y="96"/>
                </a:cubicBezTo>
                <a:cubicBezTo>
                  <a:pt x="1" y="97"/>
                  <a:pt x="1" y="97"/>
                  <a:pt x="1" y="98"/>
                </a:cubicBezTo>
                <a:cubicBezTo>
                  <a:pt x="1" y="99"/>
                  <a:pt x="2" y="99"/>
                  <a:pt x="2" y="100"/>
                </a:cubicBezTo>
                <a:cubicBezTo>
                  <a:pt x="3" y="101"/>
                  <a:pt x="3" y="101"/>
                  <a:pt x="4" y="101"/>
                </a:cubicBezTo>
                <a:cubicBezTo>
                  <a:pt x="5" y="101"/>
                  <a:pt x="9" y="101"/>
                  <a:pt x="13" y="100"/>
                </a:cubicBezTo>
                <a:cubicBezTo>
                  <a:pt x="13" y="102"/>
                  <a:pt x="14" y="104"/>
                  <a:pt x="14" y="106"/>
                </a:cubicBezTo>
                <a:cubicBezTo>
                  <a:pt x="11" y="107"/>
                  <a:pt x="7" y="109"/>
                  <a:pt x="6" y="109"/>
                </a:cubicBezTo>
                <a:cubicBezTo>
                  <a:pt x="5" y="110"/>
                  <a:pt x="5" y="110"/>
                  <a:pt x="4" y="111"/>
                </a:cubicBezTo>
                <a:cubicBezTo>
                  <a:pt x="4" y="111"/>
                  <a:pt x="4" y="112"/>
                  <a:pt x="4" y="113"/>
                </a:cubicBezTo>
                <a:cubicBezTo>
                  <a:pt x="5" y="114"/>
                  <a:pt x="5" y="114"/>
                  <a:pt x="6" y="115"/>
                </a:cubicBezTo>
                <a:cubicBezTo>
                  <a:pt x="6" y="115"/>
                  <a:pt x="7" y="115"/>
                  <a:pt x="8" y="115"/>
                </a:cubicBezTo>
                <a:cubicBezTo>
                  <a:pt x="9" y="115"/>
                  <a:pt x="13" y="114"/>
                  <a:pt x="16" y="113"/>
                </a:cubicBezTo>
                <a:cubicBezTo>
                  <a:pt x="17" y="115"/>
                  <a:pt x="18" y="117"/>
                  <a:pt x="18" y="118"/>
                </a:cubicBezTo>
                <a:cubicBezTo>
                  <a:pt x="15" y="120"/>
                  <a:pt x="12" y="123"/>
                  <a:pt x="11" y="123"/>
                </a:cubicBezTo>
                <a:cubicBezTo>
                  <a:pt x="10" y="123"/>
                  <a:pt x="10" y="124"/>
                  <a:pt x="10" y="125"/>
                </a:cubicBezTo>
                <a:cubicBezTo>
                  <a:pt x="10" y="125"/>
                  <a:pt x="10" y="126"/>
                  <a:pt x="10" y="127"/>
                </a:cubicBezTo>
                <a:cubicBezTo>
                  <a:pt x="10" y="127"/>
                  <a:pt x="11" y="128"/>
                  <a:pt x="12" y="128"/>
                </a:cubicBezTo>
                <a:cubicBezTo>
                  <a:pt x="12" y="129"/>
                  <a:pt x="13" y="129"/>
                  <a:pt x="14" y="128"/>
                </a:cubicBezTo>
                <a:cubicBezTo>
                  <a:pt x="15" y="128"/>
                  <a:pt x="19" y="126"/>
                  <a:pt x="22" y="125"/>
                </a:cubicBezTo>
                <a:cubicBezTo>
                  <a:pt x="23" y="127"/>
                  <a:pt x="24" y="128"/>
                  <a:pt x="25" y="130"/>
                </a:cubicBezTo>
                <a:cubicBezTo>
                  <a:pt x="22" y="132"/>
                  <a:pt x="19" y="135"/>
                  <a:pt x="19" y="136"/>
                </a:cubicBezTo>
                <a:cubicBezTo>
                  <a:pt x="18" y="136"/>
                  <a:pt x="18" y="137"/>
                  <a:pt x="18" y="138"/>
                </a:cubicBezTo>
                <a:cubicBezTo>
                  <a:pt x="18" y="138"/>
                  <a:pt x="18" y="139"/>
                  <a:pt x="18" y="140"/>
                </a:cubicBezTo>
                <a:cubicBezTo>
                  <a:pt x="19" y="140"/>
                  <a:pt x="19" y="141"/>
                  <a:pt x="20" y="141"/>
                </a:cubicBezTo>
                <a:cubicBezTo>
                  <a:pt x="21" y="141"/>
                  <a:pt x="22" y="141"/>
                  <a:pt x="22" y="140"/>
                </a:cubicBezTo>
                <a:cubicBezTo>
                  <a:pt x="23" y="140"/>
                  <a:pt x="26" y="138"/>
                  <a:pt x="30" y="136"/>
                </a:cubicBezTo>
                <a:cubicBezTo>
                  <a:pt x="31" y="137"/>
                  <a:pt x="32" y="138"/>
                  <a:pt x="33" y="140"/>
                </a:cubicBezTo>
                <a:cubicBezTo>
                  <a:pt x="31" y="143"/>
                  <a:pt x="29" y="146"/>
                  <a:pt x="28" y="147"/>
                </a:cubicBezTo>
                <a:cubicBezTo>
                  <a:pt x="28" y="147"/>
                  <a:pt x="27" y="148"/>
                  <a:pt x="27" y="149"/>
                </a:cubicBezTo>
                <a:cubicBezTo>
                  <a:pt x="28" y="150"/>
                  <a:pt x="28" y="150"/>
                  <a:pt x="29" y="151"/>
                </a:cubicBezTo>
                <a:cubicBezTo>
                  <a:pt x="29" y="151"/>
                  <a:pt x="30" y="152"/>
                  <a:pt x="30" y="152"/>
                </a:cubicBezTo>
                <a:cubicBezTo>
                  <a:pt x="31" y="152"/>
                  <a:pt x="32" y="151"/>
                  <a:pt x="32" y="151"/>
                </a:cubicBezTo>
                <a:cubicBezTo>
                  <a:pt x="33" y="150"/>
                  <a:pt x="36" y="148"/>
                  <a:pt x="39" y="145"/>
                </a:cubicBezTo>
                <a:cubicBezTo>
                  <a:pt x="40" y="146"/>
                  <a:pt x="42" y="147"/>
                  <a:pt x="43" y="148"/>
                </a:cubicBezTo>
                <a:cubicBezTo>
                  <a:pt x="42" y="152"/>
                  <a:pt x="40" y="155"/>
                  <a:pt x="39" y="156"/>
                </a:cubicBezTo>
                <a:cubicBezTo>
                  <a:pt x="39" y="157"/>
                  <a:pt x="39" y="158"/>
                  <a:pt x="39" y="158"/>
                </a:cubicBezTo>
                <a:cubicBezTo>
                  <a:pt x="39" y="159"/>
                  <a:pt x="40" y="160"/>
                  <a:pt x="41" y="160"/>
                </a:cubicBezTo>
                <a:cubicBezTo>
                  <a:pt x="41" y="160"/>
                  <a:pt x="42" y="161"/>
                  <a:pt x="43" y="160"/>
                </a:cubicBezTo>
                <a:cubicBezTo>
                  <a:pt x="43" y="160"/>
                  <a:pt x="44" y="160"/>
                  <a:pt x="44" y="159"/>
                </a:cubicBezTo>
                <a:cubicBezTo>
                  <a:pt x="45" y="159"/>
                  <a:pt x="47" y="155"/>
                  <a:pt x="50" y="152"/>
                </a:cubicBezTo>
                <a:cubicBezTo>
                  <a:pt x="51" y="153"/>
                  <a:pt x="53" y="154"/>
                  <a:pt x="55" y="155"/>
                </a:cubicBezTo>
                <a:cubicBezTo>
                  <a:pt x="54" y="159"/>
                  <a:pt x="52" y="163"/>
                  <a:pt x="52" y="163"/>
                </a:cubicBezTo>
                <a:cubicBezTo>
                  <a:pt x="52" y="164"/>
                  <a:pt x="52" y="165"/>
                  <a:pt x="52" y="166"/>
                </a:cubicBezTo>
                <a:cubicBezTo>
                  <a:pt x="53" y="166"/>
                  <a:pt x="53" y="167"/>
                  <a:pt x="54" y="167"/>
                </a:cubicBezTo>
                <a:cubicBezTo>
                  <a:pt x="55" y="167"/>
                  <a:pt x="55" y="167"/>
                  <a:pt x="56" y="167"/>
                </a:cubicBezTo>
                <a:cubicBezTo>
                  <a:pt x="57" y="167"/>
                  <a:pt x="57" y="166"/>
                  <a:pt x="58" y="166"/>
                </a:cubicBezTo>
                <a:cubicBezTo>
                  <a:pt x="58" y="165"/>
                  <a:pt x="60" y="161"/>
                  <a:pt x="62" y="158"/>
                </a:cubicBezTo>
                <a:cubicBezTo>
                  <a:pt x="63" y="158"/>
                  <a:pt x="65" y="159"/>
                  <a:pt x="67" y="160"/>
                </a:cubicBezTo>
                <a:cubicBezTo>
                  <a:pt x="67" y="163"/>
                  <a:pt x="66" y="168"/>
                  <a:pt x="66" y="168"/>
                </a:cubicBezTo>
                <a:cubicBezTo>
                  <a:pt x="66" y="169"/>
                  <a:pt x="66" y="170"/>
                  <a:pt x="66" y="170"/>
                </a:cubicBezTo>
                <a:cubicBezTo>
                  <a:pt x="67" y="171"/>
                  <a:pt x="67" y="171"/>
                  <a:pt x="68" y="172"/>
                </a:cubicBezTo>
                <a:cubicBezTo>
                  <a:pt x="69" y="172"/>
                  <a:pt x="70" y="172"/>
                  <a:pt x="70" y="171"/>
                </a:cubicBezTo>
                <a:cubicBezTo>
                  <a:pt x="71" y="171"/>
                  <a:pt x="71" y="170"/>
                  <a:pt x="72" y="170"/>
                </a:cubicBezTo>
                <a:cubicBezTo>
                  <a:pt x="72" y="169"/>
                  <a:pt x="73" y="165"/>
                  <a:pt x="74" y="161"/>
                </a:cubicBezTo>
                <a:cubicBezTo>
                  <a:pt x="76" y="161"/>
                  <a:pt x="78" y="162"/>
                  <a:pt x="80" y="162"/>
                </a:cubicBezTo>
                <a:cubicBezTo>
                  <a:pt x="80" y="166"/>
                  <a:pt x="80" y="170"/>
                  <a:pt x="80" y="171"/>
                </a:cubicBezTo>
                <a:cubicBezTo>
                  <a:pt x="80" y="172"/>
                  <a:pt x="81" y="172"/>
                  <a:pt x="81" y="173"/>
                </a:cubicBezTo>
                <a:cubicBezTo>
                  <a:pt x="82" y="173"/>
                  <a:pt x="82" y="173"/>
                  <a:pt x="83" y="173"/>
                </a:cubicBezTo>
                <a:cubicBezTo>
                  <a:pt x="84" y="174"/>
                  <a:pt x="85" y="173"/>
                  <a:pt x="85" y="173"/>
                </a:cubicBezTo>
                <a:cubicBezTo>
                  <a:pt x="86" y="172"/>
                  <a:pt x="86" y="172"/>
                  <a:pt x="86" y="171"/>
                </a:cubicBezTo>
                <a:cubicBezTo>
                  <a:pt x="86" y="170"/>
                  <a:pt x="87" y="166"/>
                  <a:pt x="87" y="162"/>
                </a:cubicBezTo>
                <a:cubicBezTo>
                  <a:pt x="89" y="162"/>
                  <a:pt x="91" y="162"/>
                  <a:pt x="93" y="162"/>
                </a:cubicBezTo>
                <a:cubicBezTo>
                  <a:pt x="94" y="166"/>
                  <a:pt x="95" y="170"/>
                  <a:pt x="95" y="171"/>
                </a:cubicBezTo>
                <a:cubicBezTo>
                  <a:pt x="95" y="171"/>
                  <a:pt x="96" y="172"/>
                  <a:pt x="96" y="172"/>
                </a:cubicBezTo>
                <a:cubicBezTo>
                  <a:pt x="97" y="173"/>
                  <a:pt x="98" y="173"/>
                  <a:pt x="98" y="173"/>
                </a:cubicBezTo>
                <a:cubicBezTo>
                  <a:pt x="99" y="173"/>
                  <a:pt x="100" y="172"/>
                  <a:pt x="100" y="172"/>
                </a:cubicBezTo>
                <a:cubicBezTo>
                  <a:pt x="101" y="171"/>
                  <a:pt x="101" y="171"/>
                  <a:pt x="101" y="170"/>
                </a:cubicBezTo>
                <a:cubicBezTo>
                  <a:pt x="101" y="169"/>
                  <a:pt x="101" y="165"/>
                  <a:pt x="101" y="161"/>
                </a:cubicBezTo>
                <a:cubicBezTo>
                  <a:pt x="102" y="161"/>
                  <a:pt x="104" y="160"/>
                  <a:pt x="106" y="160"/>
                </a:cubicBezTo>
                <a:cubicBezTo>
                  <a:pt x="107" y="163"/>
                  <a:pt x="109" y="167"/>
                  <a:pt x="109" y="168"/>
                </a:cubicBezTo>
                <a:cubicBezTo>
                  <a:pt x="110" y="169"/>
                  <a:pt x="110" y="169"/>
                  <a:pt x="111" y="169"/>
                </a:cubicBezTo>
                <a:cubicBezTo>
                  <a:pt x="112" y="170"/>
                  <a:pt x="112" y="170"/>
                  <a:pt x="113" y="170"/>
                </a:cubicBezTo>
                <a:cubicBezTo>
                  <a:pt x="114" y="169"/>
                  <a:pt x="114" y="169"/>
                  <a:pt x="115" y="168"/>
                </a:cubicBezTo>
                <a:cubicBezTo>
                  <a:pt x="115" y="168"/>
                  <a:pt x="115" y="167"/>
                  <a:pt x="115" y="166"/>
                </a:cubicBezTo>
                <a:cubicBezTo>
                  <a:pt x="115" y="165"/>
                  <a:pt x="114" y="161"/>
                  <a:pt x="113" y="157"/>
                </a:cubicBezTo>
                <a:cubicBezTo>
                  <a:pt x="115" y="157"/>
                  <a:pt x="117" y="156"/>
                  <a:pt x="118" y="155"/>
                </a:cubicBezTo>
                <a:cubicBezTo>
                  <a:pt x="120" y="159"/>
                  <a:pt x="123" y="162"/>
                  <a:pt x="123" y="163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10" name="Freeform 22"/>
          <p:cNvSpPr>
            <a:spLocks noEditPoints="1" noChangeArrowheads="1"/>
          </p:cNvSpPr>
          <p:nvPr/>
        </p:nvSpPr>
        <p:spPr bwMode="auto">
          <a:xfrm>
            <a:off x="3402013" y="3103563"/>
            <a:ext cx="744537" cy="744537"/>
          </a:xfrm>
          <a:custGeom>
            <a:avLst/>
            <a:gdLst>
              <a:gd name="T0" fmla="*/ 716263 w 158"/>
              <a:gd name="T1" fmla="*/ 343995 h 158"/>
              <a:gd name="T2" fmla="*/ 711551 w 158"/>
              <a:gd name="T3" fmla="*/ 311009 h 158"/>
              <a:gd name="T4" fmla="*/ 702127 w 158"/>
              <a:gd name="T5" fmla="*/ 273311 h 158"/>
              <a:gd name="T6" fmla="*/ 687990 w 158"/>
              <a:gd name="T7" fmla="*/ 240325 h 158"/>
              <a:gd name="T8" fmla="*/ 673853 w 158"/>
              <a:gd name="T9" fmla="*/ 207339 h 158"/>
              <a:gd name="T10" fmla="*/ 655004 w 158"/>
              <a:gd name="T11" fmla="*/ 179066 h 158"/>
              <a:gd name="T12" fmla="*/ 636155 w 158"/>
              <a:gd name="T13" fmla="*/ 150792 h 158"/>
              <a:gd name="T14" fmla="*/ 607881 w 158"/>
              <a:gd name="T15" fmla="*/ 122519 h 158"/>
              <a:gd name="T16" fmla="*/ 584320 w 158"/>
              <a:gd name="T17" fmla="*/ 98957 h 158"/>
              <a:gd name="T18" fmla="*/ 551334 w 158"/>
              <a:gd name="T19" fmla="*/ 80108 h 158"/>
              <a:gd name="T20" fmla="*/ 523061 w 158"/>
              <a:gd name="T21" fmla="*/ 61259 h 158"/>
              <a:gd name="T22" fmla="*/ 490075 w 158"/>
              <a:gd name="T23" fmla="*/ 47123 h 158"/>
              <a:gd name="T24" fmla="*/ 452377 w 158"/>
              <a:gd name="T25" fmla="*/ 37698 h 158"/>
              <a:gd name="T26" fmla="*/ 419391 w 158"/>
              <a:gd name="T27" fmla="*/ 32986 h 158"/>
              <a:gd name="T28" fmla="*/ 381693 w 158"/>
              <a:gd name="T29" fmla="*/ 28274 h 158"/>
              <a:gd name="T30" fmla="*/ 348707 w 158"/>
              <a:gd name="T31" fmla="*/ 28274 h 158"/>
              <a:gd name="T32" fmla="*/ 311009 w 158"/>
              <a:gd name="T33" fmla="*/ 32986 h 158"/>
              <a:gd name="T34" fmla="*/ 278023 w 158"/>
              <a:gd name="T35" fmla="*/ 42410 h 158"/>
              <a:gd name="T36" fmla="*/ 245037 w 158"/>
              <a:gd name="T37" fmla="*/ 51835 h 158"/>
              <a:gd name="T38" fmla="*/ 212052 w 158"/>
              <a:gd name="T39" fmla="*/ 70684 h 158"/>
              <a:gd name="T40" fmla="*/ 179066 w 158"/>
              <a:gd name="T41" fmla="*/ 89533 h 158"/>
              <a:gd name="T42" fmla="*/ 150792 w 158"/>
              <a:gd name="T43" fmla="*/ 108382 h 158"/>
              <a:gd name="T44" fmla="*/ 127231 w 158"/>
              <a:gd name="T45" fmla="*/ 131943 h 158"/>
              <a:gd name="T46" fmla="*/ 103670 w 158"/>
              <a:gd name="T47" fmla="*/ 160217 h 158"/>
              <a:gd name="T48" fmla="*/ 80108 w 158"/>
              <a:gd name="T49" fmla="*/ 188490 h 158"/>
              <a:gd name="T50" fmla="*/ 65972 w 158"/>
              <a:gd name="T51" fmla="*/ 221476 h 158"/>
              <a:gd name="T52" fmla="*/ 51835 w 158"/>
              <a:gd name="T53" fmla="*/ 254462 h 158"/>
              <a:gd name="T54" fmla="*/ 42410 w 158"/>
              <a:gd name="T55" fmla="*/ 287448 h 158"/>
              <a:gd name="T56" fmla="*/ 32986 w 158"/>
              <a:gd name="T57" fmla="*/ 325146 h 158"/>
              <a:gd name="T58" fmla="*/ 32986 w 158"/>
              <a:gd name="T59" fmla="*/ 358132 h 158"/>
              <a:gd name="T60" fmla="*/ 32986 w 158"/>
              <a:gd name="T61" fmla="*/ 395830 h 158"/>
              <a:gd name="T62" fmla="*/ 37698 w 158"/>
              <a:gd name="T63" fmla="*/ 433528 h 158"/>
              <a:gd name="T64" fmla="*/ 47123 w 158"/>
              <a:gd name="T65" fmla="*/ 466514 h 158"/>
              <a:gd name="T66" fmla="*/ 56547 w 158"/>
              <a:gd name="T67" fmla="*/ 499500 h 158"/>
              <a:gd name="T68" fmla="*/ 70684 w 158"/>
              <a:gd name="T69" fmla="*/ 532485 h 158"/>
              <a:gd name="T70" fmla="*/ 89533 w 158"/>
              <a:gd name="T71" fmla="*/ 565471 h 158"/>
              <a:gd name="T72" fmla="*/ 113094 w 158"/>
              <a:gd name="T73" fmla="*/ 593745 h 158"/>
              <a:gd name="T74" fmla="*/ 136656 w 158"/>
              <a:gd name="T75" fmla="*/ 617306 h 158"/>
              <a:gd name="T76" fmla="*/ 164929 w 158"/>
              <a:gd name="T77" fmla="*/ 640867 h 158"/>
              <a:gd name="T78" fmla="*/ 193203 w 158"/>
              <a:gd name="T79" fmla="*/ 659716 h 158"/>
              <a:gd name="T80" fmla="*/ 226188 w 158"/>
              <a:gd name="T81" fmla="*/ 678565 h 158"/>
              <a:gd name="T82" fmla="*/ 259174 w 158"/>
              <a:gd name="T83" fmla="*/ 692702 h 158"/>
              <a:gd name="T84" fmla="*/ 292160 w 158"/>
              <a:gd name="T85" fmla="*/ 702127 h 158"/>
              <a:gd name="T86" fmla="*/ 325146 w 158"/>
              <a:gd name="T87" fmla="*/ 711551 h 158"/>
              <a:gd name="T88" fmla="*/ 362844 w 158"/>
              <a:gd name="T89" fmla="*/ 711551 h 158"/>
              <a:gd name="T90" fmla="*/ 400542 w 158"/>
              <a:gd name="T91" fmla="*/ 711551 h 158"/>
              <a:gd name="T92" fmla="*/ 433528 w 158"/>
              <a:gd name="T93" fmla="*/ 706839 h 158"/>
              <a:gd name="T94" fmla="*/ 471226 w 158"/>
              <a:gd name="T95" fmla="*/ 697414 h 158"/>
              <a:gd name="T96" fmla="*/ 504212 w 158"/>
              <a:gd name="T97" fmla="*/ 687990 h 158"/>
              <a:gd name="T98" fmla="*/ 537198 w 158"/>
              <a:gd name="T99" fmla="*/ 673853 h 158"/>
              <a:gd name="T100" fmla="*/ 565471 w 158"/>
              <a:gd name="T101" fmla="*/ 655004 h 158"/>
              <a:gd name="T102" fmla="*/ 593745 w 158"/>
              <a:gd name="T103" fmla="*/ 631443 h 158"/>
              <a:gd name="T104" fmla="*/ 622018 w 158"/>
              <a:gd name="T105" fmla="*/ 607881 h 158"/>
              <a:gd name="T106" fmla="*/ 645580 w 158"/>
              <a:gd name="T107" fmla="*/ 579608 h 158"/>
              <a:gd name="T108" fmla="*/ 664429 w 158"/>
              <a:gd name="T109" fmla="*/ 551334 h 158"/>
              <a:gd name="T110" fmla="*/ 683278 w 158"/>
              <a:gd name="T111" fmla="*/ 518349 h 158"/>
              <a:gd name="T112" fmla="*/ 697414 w 158"/>
              <a:gd name="T113" fmla="*/ 485363 h 158"/>
              <a:gd name="T114" fmla="*/ 706839 w 158"/>
              <a:gd name="T115" fmla="*/ 452377 h 158"/>
              <a:gd name="T116" fmla="*/ 711551 w 158"/>
              <a:gd name="T117" fmla="*/ 414679 h 158"/>
              <a:gd name="T118" fmla="*/ 716263 w 158"/>
              <a:gd name="T119" fmla="*/ 381693 h 15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58"/>
              <a:gd name="T181" fmla="*/ 0 h 158"/>
              <a:gd name="T182" fmla="*/ 158 w 158"/>
              <a:gd name="T183" fmla="*/ 158 h 15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58" h="158">
                <a:moveTo>
                  <a:pt x="157" y="80"/>
                </a:moveTo>
                <a:cubicBezTo>
                  <a:pt x="157" y="80"/>
                  <a:pt x="157" y="80"/>
                  <a:pt x="158" y="80"/>
                </a:cubicBezTo>
                <a:cubicBezTo>
                  <a:pt x="158" y="79"/>
                  <a:pt x="158" y="79"/>
                  <a:pt x="158" y="79"/>
                </a:cubicBezTo>
                <a:cubicBezTo>
                  <a:pt x="158" y="78"/>
                  <a:pt x="158" y="78"/>
                  <a:pt x="158" y="77"/>
                </a:cubicBezTo>
                <a:cubicBezTo>
                  <a:pt x="157" y="77"/>
                  <a:pt x="157" y="77"/>
                  <a:pt x="157" y="77"/>
                </a:cubicBezTo>
                <a:cubicBezTo>
                  <a:pt x="156" y="77"/>
                  <a:pt x="154" y="77"/>
                  <a:pt x="152" y="76"/>
                </a:cubicBezTo>
                <a:cubicBezTo>
                  <a:pt x="152" y="75"/>
                  <a:pt x="152" y="74"/>
                  <a:pt x="152" y="73"/>
                </a:cubicBezTo>
                <a:cubicBezTo>
                  <a:pt x="154" y="73"/>
                  <a:pt x="156" y="72"/>
                  <a:pt x="156" y="72"/>
                </a:cubicBezTo>
                <a:cubicBezTo>
                  <a:pt x="157" y="72"/>
                  <a:pt x="157" y="72"/>
                  <a:pt x="157" y="71"/>
                </a:cubicBezTo>
                <a:cubicBezTo>
                  <a:pt x="158" y="71"/>
                  <a:pt x="158" y="71"/>
                  <a:pt x="158" y="70"/>
                </a:cubicBezTo>
                <a:cubicBezTo>
                  <a:pt x="158" y="70"/>
                  <a:pt x="157" y="70"/>
                  <a:pt x="157" y="69"/>
                </a:cubicBezTo>
                <a:cubicBezTo>
                  <a:pt x="157" y="69"/>
                  <a:pt x="156" y="69"/>
                  <a:pt x="156" y="69"/>
                </a:cubicBezTo>
                <a:cubicBezTo>
                  <a:pt x="156" y="69"/>
                  <a:pt x="153" y="69"/>
                  <a:pt x="151" y="69"/>
                </a:cubicBezTo>
                <a:cubicBezTo>
                  <a:pt x="151" y="68"/>
                  <a:pt x="151" y="67"/>
                  <a:pt x="151" y="66"/>
                </a:cubicBezTo>
                <a:cubicBezTo>
                  <a:pt x="153" y="65"/>
                  <a:pt x="155" y="64"/>
                  <a:pt x="155" y="64"/>
                </a:cubicBezTo>
                <a:cubicBezTo>
                  <a:pt x="156" y="64"/>
                  <a:pt x="156" y="64"/>
                  <a:pt x="156" y="63"/>
                </a:cubicBezTo>
                <a:cubicBezTo>
                  <a:pt x="156" y="63"/>
                  <a:pt x="156" y="63"/>
                  <a:pt x="156" y="62"/>
                </a:cubicBezTo>
                <a:cubicBezTo>
                  <a:pt x="156" y="62"/>
                  <a:pt x="156" y="61"/>
                  <a:pt x="156" y="61"/>
                </a:cubicBezTo>
                <a:cubicBezTo>
                  <a:pt x="155" y="61"/>
                  <a:pt x="155" y="61"/>
                  <a:pt x="155" y="61"/>
                </a:cubicBezTo>
                <a:cubicBezTo>
                  <a:pt x="154" y="61"/>
                  <a:pt x="152" y="61"/>
                  <a:pt x="150" y="61"/>
                </a:cubicBezTo>
                <a:cubicBezTo>
                  <a:pt x="149" y="60"/>
                  <a:pt x="149" y="59"/>
                  <a:pt x="149" y="58"/>
                </a:cubicBezTo>
                <a:cubicBezTo>
                  <a:pt x="151" y="57"/>
                  <a:pt x="153" y="56"/>
                  <a:pt x="153" y="56"/>
                </a:cubicBezTo>
                <a:cubicBezTo>
                  <a:pt x="154" y="56"/>
                  <a:pt x="154" y="56"/>
                  <a:pt x="154" y="55"/>
                </a:cubicBezTo>
                <a:cubicBezTo>
                  <a:pt x="154" y="55"/>
                  <a:pt x="154" y="55"/>
                  <a:pt x="154" y="54"/>
                </a:cubicBezTo>
                <a:cubicBezTo>
                  <a:pt x="154" y="54"/>
                  <a:pt x="154" y="53"/>
                  <a:pt x="153" y="53"/>
                </a:cubicBezTo>
                <a:cubicBezTo>
                  <a:pt x="153" y="53"/>
                  <a:pt x="153" y="53"/>
                  <a:pt x="152" y="53"/>
                </a:cubicBezTo>
                <a:cubicBezTo>
                  <a:pt x="152" y="53"/>
                  <a:pt x="150" y="54"/>
                  <a:pt x="148" y="54"/>
                </a:cubicBezTo>
                <a:cubicBezTo>
                  <a:pt x="147" y="53"/>
                  <a:pt x="147" y="52"/>
                  <a:pt x="146" y="51"/>
                </a:cubicBezTo>
                <a:cubicBezTo>
                  <a:pt x="148" y="50"/>
                  <a:pt x="150" y="49"/>
                  <a:pt x="151" y="49"/>
                </a:cubicBezTo>
                <a:cubicBezTo>
                  <a:pt x="151" y="48"/>
                  <a:pt x="151" y="48"/>
                  <a:pt x="151" y="48"/>
                </a:cubicBezTo>
                <a:cubicBezTo>
                  <a:pt x="152" y="47"/>
                  <a:pt x="151" y="47"/>
                  <a:pt x="151" y="46"/>
                </a:cubicBezTo>
                <a:cubicBezTo>
                  <a:pt x="151" y="46"/>
                  <a:pt x="151" y="46"/>
                  <a:pt x="150" y="46"/>
                </a:cubicBezTo>
                <a:cubicBezTo>
                  <a:pt x="150" y="45"/>
                  <a:pt x="150" y="45"/>
                  <a:pt x="149" y="46"/>
                </a:cubicBezTo>
                <a:cubicBezTo>
                  <a:pt x="149" y="46"/>
                  <a:pt x="147" y="46"/>
                  <a:pt x="145" y="47"/>
                </a:cubicBezTo>
                <a:cubicBezTo>
                  <a:pt x="144" y="46"/>
                  <a:pt x="144" y="45"/>
                  <a:pt x="143" y="44"/>
                </a:cubicBezTo>
                <a:cubicBezTo>
                  <a:pt x="145" y="43"/>
                  <a:pt x="147" y="42"/>
                  <a:pt x="147" y="41"/>
                </a:cubicBezTo>
                <a:cubicBezTo>
                  <a:pt x="147" y="41"/>
                  <a:pt x="148" y="41"/>
                  <a:pt x="148" y="40"/>
                </a:cubicBezTo>
                <a:cubicBezTo>
                  <a:pt x="148" y="40"/>
                  <a:pt x="148" y="39"/>
                  <a:pt x="148" y="39"/>
                </a:cubicBezTo>
                <a:cubicBezTo>
                  <a:pt x="147" y="39"/>
                  <a:pt x="147" y="38"/>
                  <a:pt x="147" y="38"/>
                </a:cubicBezTo>
                <a:cubicBezTo>
                  <a:pt x="146" y="38"/>
                  <a:pt x="146" y="38"/>
                  <a:pt x="145" y="38"/>
                </a:cubicBezTo>
                <a:cubicBezTo>
                  <a:pt x="145" y="39"/>
                  <a:pt x="143" y="39"/>
                  <a:pt x="141" y="40"/>
                </a:cubicBezTo>
                <a:cubicBezTo>
                  <a:pt x="140" y="39"/>
                  <a:pt x="140" y="39"/>
                  <a:pt x="139" y="38"/>
                </a:cubicBezTo>
                <a:cubicBezTo>
                  <a:pt x="141" y="36"/>
                  <a:pt x="142" y="35"/>
                  <a:pt x="143" y="34"/>
                </a:cubicBezTo>
                <a:cubicBezTo>
                  <a:pt x="143" y="34"/>
                  <a:pt x="143" y="34"/>
                  <a:pt x="143" y="33"/>
                </a:cubicBezTo>
                <a:cubicBezTo>
                  <a:pt x="143" y="33"/>
                  <a:pt x="143" y="32"/>
                  <a:pt x="143" y="32"/>
                </a:cubicBezTo>
                <a:cubicBezTo>
                  <a:pt x="143" y="32"/>
                  <a:pt x="142" y="32"/>
                  <a:pt x="142" y="31"/>
                </a:cubicBezTo>
                <a:cubicBezTo>
                  <a:pt x="142" y="31"/>
                  <a:pt x="141" y="31"/>
                  <a:pt x="141" y="32"/>
                </a:cubicBezTo>
                <a:cubicBezTo>
                  <a:pt x="140" y="32"/>
                  <a:pt x="138" y="33"/>
                  <a:pt x="137" y="34"/>
                </a:cubicBezTo>
                <a:cubicBezTo>
                  <a:pt x="136" y="33"/>
                  <a:pt x="135" y="32"/>
                  <a:pt x="135" y="32"/>
                </a:cubicBezTo>
                <a:cubicBezTo>
                  <a:pt x="136" y="30"/>
                  <a:pt x="138" y="28"/>
                  <a:pt x="138" y="28"/>
                </a:cubicBezTo>
                <a:cubicBezTo>
                  <a:pt x="138" y="28"/>
                  <a:pt x="138" y="27"/>
                  <a:pt x="138" y="27"/>
                </a:cubicBezTo>
                <a:cubicBezTo>
                  <a:pt x="138" y="26"/>
                  <a:pt x="138" y="26"/>
                  <a:pt x="138" y="26"/>
                </a:cubicBezTo>
                <a:cubicBezTo>
                  <a:pt x="138" y="25"/>
                  <a:pt x="137" y="25"/>
                  <a:pt x="137" y="25"/>
                </a:cubicBezTo>
                <a:cubicBezTo>
                  <a:pt x="136" y="25"/>
                  <a:pt x="136" y="25"/>
                  <a:pt x="136" y="25"/>
                </a:cubicBezTo>
                <a:cubicBezTo>
                  <a:pt x="135" y="26"/>
                  <a:pt x="133" y="27"/>
                  <a:pt x="132" y="28"/>
                </a:cubicBezTo>
                <a:cubicBezTo>
                  <a:pt x="131" y="28"/>
                  <a:pt x="130" y="27"/>
                  <a:pt x="129" y="26"/>
                </a:cubicBezTo>
                <a:cubicBezTo>
                  <a:pt x="131" y="24"/>
                  <a:pt x="132" y="22"/>
                  <a:pt x="132" y="22"/>
                </a:cubicBezTo>
                <a:cubicBezTo>
                  <a:pt x="133" y="22"/>
                  <a:pt x="133" y="21"/>
                  <a:pt x="133" y="21"/>
                </a:cubicBezTo>
                <a:cubicBezTo>
                  <a:pt x="133" y="20"/>
                  <a:pt x="132" y="20"/>
                  <a:pt x="132" y="20"/>
                </a:cubicBezTo>
                <a:cubicBezTo>
                  <a:pt x="132" y="20"/>
                  <a:pt x="131" y="19"/>
                  <a:pt x="131" y="19"/>
                </a:cubicBezTo>
                <a:cubicBezTo>
                  <a:pt x="130" y="19"/>
                  <a:pt x="130" y="19"/>
                  <a:pt x="130" y="20"/>
                </a:cubicBezTo>
                <a:cubicBezTo>
                  <a:pt x="129" y="20"/>
                  <a:pt x="128" y="22"/>
                  <a:pt x="126" y="23"/>
                </a:cubicBezTo>
                <a:cubicBezTo>
                  <a:pt x="125" y="22"/>
                  <a:pt x="124" y="22"/>
                  <a:pt x="124" y="21"/>
                </a:cubicBezTo>
                <a:cubicBezTo>
                  <a:pt x="125" y="19"/>
                  <a:pt x="126" y="17"/>
                  <a:pt x="126" y="17"/>
                </a:cubicBezTo>
                <a:cubicBezTo>
                  <a:pt x="126" y="16"/>
                  <a:pt x="126" y="16"/>
                  <a:pt x="126" y="16"/>
                </a:cubicBezTo>
                <a:cubicBezTo>
                  <a:pt x="126" y="15"/>
                  <a:pt x="126" y="15"/>
                  <a:pt x="126" y="15"/>
                </a:cubicBezTo>
                <a:cubicBezTo>
                  <a:pt x="125" y="14"/>
                  <a:pt x="125" y="14"/>
                  <a:pt x="124" y="14"/>
                </a:cubicBezTo>
                <a:cubicBezTo>
                  <a:pt x="124" y="14"/>
                  <a:pt x="124" y="15"/>
                  <a:pt x="123" y="15"/>
                </a:cubicBezTo>
                <a:cubicBezTo>
                  <a:pt x="123" y="15"/>
                  <a:pt x="121" y="17"/>
                  <a:pt x="120" y="19"/>
                </a:cubicBezTo>
                <a:cubicBezTo>
                  <a:pt x="119" y="18"/>
                  <a:pt x="118" y="17"/>
                  <a:pt x="117" y="17"/>
                </a:cubicBezTo>
                <a:cubicBezTo>
                  <a:pt x="118" y="15"/>
                  <a:pt x="119" y="13"/>
                  <a:pt x="119" y="12"/>
                </a:cubicBezTo>
                <a:cubicBezTo>
                  <a:pt x="120" y="12"/>
                  <a:pt x="120" y="11"/>
                  <a:pt x="119" y="11"/>
                </a:cubicBezTo>
                <a:cubicBezTo>
                  <a:pt x="119" y="11"/>
                  <a:pt x="119" y="10"/>
                  <a:pt x="119" y="10"/>
                </a:cubicBezTo>
                <a:cubicBezTo>
                  <a:pt x="118" y="10"/>
                  <a:pt x="118" y="10"/>
                  <a:pt x="117" y="10"/>
                </a:cubicBezTo>
                <a:cubicBezTo>
                  <a:pt x="117" y="10"/>
                  <a:pt x="117" y="10"/>
                  <a:pt x="116" y="11"/>
                </a:cubicBezTo>
                <a:cubicBezTo>
                  <a:pt x="116" y="11"/>
                  <a:pt x="115" y="13"/>
                  <a:pt x="114" y="15"/>
                </a:cubicBezTo>
                <a:cubicBezTo>
                  <a:pt x="113" y="14"/>
                  <a:pt x="112" y="14"/>
                  <a:pt x="111" y="13"/>
                </a:cubicBezTo>
                <a:cubicBezTo>
                  <a:pt x="111" y="11"/>
                  <a:pt x="112" y="9"/>
                  <a:pt x="112" y="8"/>
                </a:cubicBezTo>
                <a:cubicBezTo>
                  <a:pt x="112" y="8"/>
                  <a:pt x="112" y="8"/>
                  <a:pt x="112" y="7"/>
                </a:cubicBezTo>
                <a:cubicBezTo>
                  <a:pt x="112" y="7"/>
                  <a:pt x="112" y="7"/>
                  <a:pt x="111" y="6"/>
                </a:cubicBezTo>
                <a:cubicBezTo>
                  <a:pt x="111" y="6"/>
                  <a:pt x="110" y="6"/>
                  <a:pt x="110" y="6"/>
                </a:cubicBezTo>
                <a:cubicBezTo>
                  <a:pt x="110" y="6"/>
                  <a:pt x="109" y="7"/>
                  <a:pt x="109" y="7"/>
                </a:cubicBezTo>
                <a:cubicBezTo>
                  <a:pt x="109" y="7"/>
                  <a:pt x="108" y="9"/>
                  <a:pt x="107" y="11"/>
                </a:cubicBezTo>
                <a:cubicBezTo>
                  <a:pt x="106" y="11"/>
                  <a:pt x="105" y="10"/>
                  <a:pt x="104" y="10"/>
                </a:cubicBezTo>
                <a:cubicBezTo>
                  <a:pt x="104" y="8"/>
                  <a:pt x="105" y="6"/>
                  <a:pt x="105" y="5"/>
                </a:cubicBezTo>
                <a:cubicBezTo>
                  <a:pt x="105" y="5"/>
                  <a:pt x="105" y="4"/>
                  <a:pt x="105" y="4"/>
                </a:cubicBezTo>
                <a:cubicBezTo>
                  <a:pt x="104" y="4"/>
                  <a:pt x="104" y="4"/>
                  <a:pt x="104" y="3"/>
                </a:cubicBezTo>
                <a:cubicBezTo>
                  <a:pt x="103" y="3"/>
                  <a:pt x="103" y="3"/>
                  <a:pt x="102" y="3"/>
                </a:cubicBezTo>
                <a:cubicBezTo>
                  <a:pt x="102" y="4"/>
                  <a:pt x="102" y="4"/>
                  <a:pt x="101" y="4"/>
                </a:cubicBezTo>
                <a:cubicBezTo>
                  <a:pt x="101" y="5"/>
                  <a:pt x="100" y="7"/>
                  <a:pt x="100" y="9"/>
                </a:cubicBezTo>
                <a:cubicBezTo>
                  <a:pt x="98" y="8"/>
                  <a:pt x="97" y="8"/>
                  <a:pt x="96" y="8"/>
                </a:cubicBezTo>
                <a:cubicBezTo>
                  <a:pt x="97" y="6"/>
                  <a:pt x="97" y="4"/>
                  <a:pt x="97" y="3"/>
                </a:cubicBezTo>
                <a:cubicBezTo>
                  <a:pt x="97" y="3"/>
                  <a:pt x="97" y="2"/>
                  <a:pt x="97" y="2"/>
                </a:cubicBezTo>
                <a:cubicBezTo>
                  <a:pt x="96" y="2"/>
                  <a:pt x="96" y="1"/>
                  <a:pt x="96" y="1"/>
                </a:cubicBezTo>
                <a:cubicBezTo>
                  <a:pt x="95" y="1"/>
                  <a:pt x="95" y="1"/>
                  <a:pt x="94" y="1"/>
                </a:cubicBezTo>
                <a:cubicBezTo>
                  <a:pt x="94" y="2"/>
                  <a:pt x="94" y="2"/>
                  <a:pt x="94" y="2"/>
                </a:cubicBezTo>
                <a:cubicBezTo>
                  <a:pt x="93" y="3"/>
                  <a:pt x="93" y="5"/>
                  <a:pt x="92" y="7"/>
                </a:cubicBezTo>
                <a:cubicBezTo>
                  <a:pt x="91" y="7"/>
                  <a:pt x="90" y="7"/>
                  <a:pt x="89" y="7"/>
                </a:cubicBezTo>
                <a:cubicBezTo>
                  <a:pt x="89" y="4"/>
                  <a:pt x="89" y="2"/>
                  <a:pt x="89" y="2"/>
                </a:cubicBezTo>
                <a:cubicBezTo>
                  <a:pt x="89" y="1"/>
                  <a:pt x="89" y="1"/>
                  <a:pt x="89" y="0"/>
                </a:cubicBezTo>
                <a:cubicBezTo>
                  <a:pt x="88" y="0"/>
                  <a:pt x="88" y="0"/>
                  <a:pt x="87" y="0"/>
                </a:cubicBezTo>
                <a:cubicBezTo>
                  <a:pt x="87" y="0"/>
                  <a:pt x="87" y="0"/>
                  <a:pt x="86" y="0"/>
                </a:cubicBezTo>
                <a:cubicBezTo>
                  <a:pt x="86" y="0"/>
                  <a:pt x="86" y="1"/>
                  <a:pt x="86" y="1"/>
                </a:cubicBezTo>
                <a:cubicBezTo>
                  <a:pt x="85" y="2"/>
                  <a:pt x="85" y="4"/>
                  <a:pt x="85" y="6"/>
                </a:cubicBezTo>
                <a:cubicBezTo>
                  <a:pt x="84" y="6"/>
                  <a:pt x="82" y="6"/>
                  <a:pt x="81" y="6"/>
                </a:cubicBezTo>
                <a:cubicBezTo>
                  <a:pt x="81" y="4"/>
                  <a:pt x="81" y="2"/>
                  <a:pt x="81" y="1"/>
                </a:cubicBezTo>
                <a:cubicBezTo>
                  <a:pt x="81" y="1"/>
                  <a:pt x="81" y="0"/>
                  <a:pt x="80" y="0"/>
                </a:cubicBezTo>
                <a:cubicBezTo>
                  <a:pt x="80" y="0"/>
                  <a:pt x="80" y="0"/>
                  <a:pt x="79" y="0"/>
                </a:cubicBezTo>
                <a:cubicBezTo>
                  <a:pt x="79" y="0"/>
                  <a:pt x="78" y="0"/>
                  <a:pt x="78" y="0"/>
                </a:cubicBezTo>
                <a:cubicBezTo>
                  <a:pt x="78" y="0"/>
                  <a:pt x="78" y="1"/>
                  <a:pt x="77" y="1"/>
                </a:cubicBezTo>
                <a:cubicBezTo>
                  <a:pt x="77" y="2"/>
                  <a:pt x="77" y="4"/>
                  <a:pt x="77" y="6"/>
                </a:cubicBezTo>
                <a:cubicBezTo>
                  <a:pt x="76" y="6"/>
                  <a:pt x="75" y="6"/>
                  <a:pt x="74" y="6"/>
                </a:cubicBezTo>
                <a:cubicBezTo>
                  <a:pt x="73" y="4"/>
                  <a:pt x="73" y="2"/>
                  <a:pt x="73" y="1"/>
                </a:cubicBezTo>
                <a:cubicBezTo>
                  <a:pt x="73" y="1"/>
                  <a:pt x="72" y="0"/>
                  <a:pt x="72" y="0"/>
                </a:cubicBezTo>
                <a:cubicBezTo>
                  <a:pt x="72" y="0"/>
                  <a:pt x="71" y="0"/>
                  <a:pt x="71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1"/>
                  <a:pt x="69" y="1"/>
                  <a:pt x="69" y="2"/>
                </a:cubicBezTo>
                <a:cubicBezTo>
                  <a:pt x="69" y="2"/>
                  <a:pt x="69" y="4"/>
                  <a:pt x="69" y="7"/>
                </a:cubicBezTo>
                <a:cubicBezTo>
                  <a:pt x="68" y="7"/>
                  <a:pt x="67" y="7"/>
                  <a:pt x="66" y="7"/>
                </a:cubicBezTo>
                <a:cubicBezTo>
                  <a:pt x="66" y="5"/>
                  <a:pt x="65" y="3"/>
                  <a:pt x="65" y="2"/>
                </a:cubicBezTo>
                <a:cubicBezTo>
                  <a:pt x="65" y="2"/>
                  <a:pt x="64" y="2"/>
                  <a:pt x="64" y="1"/>
                </a:cubicBezTo>
                <a:cubicBezTo>
                  <a:pt x="64" y="1"/>
                  <a:pt x="63" y="1"/>
                  <a:pt x="63" y="1"/>
                </a:cubicBezTo>
                <a:cubicBezTo>
                  <a:pt x="62" y="1"/>
                  <a:pt x="62" y="2"/>
                  <a:pt x="62" y="2"/>
                </a:cubicBezTo>
                <a:cubicBezTo>
                  <a:pt x="62" y="2"/>
                  <a:pt x="61" y="3"/>
                  <a:pt x="61" y="3"/>
                </a:cubicBezTo>
                <a:cubicBezTo>
                  <a:pt x="61" y="4"/>
                  <a:pt x="62" y="6"/>
                  <a:pt x="62" y="8"/>
                </a:cubicBezTo>
                <a:cubicBezTo>
                  <a:pt x="61" y="8"/>
                  <a:pt x="60" y="8"/>
                  <a:pt x="59" y="9"/>
                </a:cubicBezTo>
                <a:cubicBezTo>
                  <a:pt x="58" y="7"/>
                  <a:pt x="57" y="5"/>
                  <a:pt x="57" y="4"/>
                </a:cubicBezTo>
                <a:cubicBezTo>
                  <a:pt x="57" y="4"/>
                  <a:pt x="56" y="4"/>
                  <a:pt x="56" y="3"/>
                </a:cubicBezTo>
                <a:cubicBezTo>
                  <a:pt x="56" y="3"/>
                  <a:pt x="55" y="3"/>
                  <a:pt x="55" y="3"/>
                </a:cubicBezTo>
                <a:cubicBezTo>
                  <a:pt x="54" y="4"/>
                  <a:pt x="54" y="4"/>
                  <a:pt x="54" y="4"/>
                </a:cubicBezTo>
                <a:cubicBezTo>
                  <a:pt x="54" y="4"/>
                  <a:pt x="54" y="5"/>
                  <a:pt x="54" y="5"/>
                </a:cubicBezTo>
                <a:cubicBezTo>
                  <a:pt x="54" y="6"/>
                  <a:pt x="54" y="8"/>
                  <a:pt x="55" y="10"/>
                </a:cubicBezTo>
                <a:cubicBezTo>
                  <a:pt x="54" y="10"/>
                  <a:pt x="53" y="11"/>
                  <a:pt x="52" y="11"/>
                </a:cubicBezTo>
                <a:cubicBezTo>
                  <a:pt x="51" y="9"/>
                  <a:pt x="49" y="7"/>
                  <a:pt x="49" y="7"/>
                </a:cubicBezTo>
                <a:cubicBezTo>
                  <a:pt x="49" y="7"/>
                  <a:pt x="49" y="6"/>
                  <a:pt x="48" y="6"/>
                </a:cubicBezTo>
                <a:cubicBezTo>
                  <a:pt x="48" y="6"/>
                  <a:pt x="47" y="6"/>
                  <a:pt x="47" y="6"/>
                </a:cubicBezTo>
                <a:cubicBezTo>
                  <a:pt x="47" y="7"/>
                  <a:pt x="46" y="7"/>
                  <a:pt x="46" y="7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9"/>
                  <a:pt x="47" y="11"/>
                  <a:pt x="48" y="13"/>
                </a:cubicBezTo>
                <a:cubicBezTo>
                  <a:pt x="47" y="14"/>
                  <a:pt x="46" y="14"/>
                  <a:pt x="45" y="15"/>
                </a:cubicBezTo>
                <a:cubicBezTo>
                  <a:pt x="44" y="13"/>
                  <a:pt x="42" y="11"/>
                  <a:pt x="42" y="11"/>
                </a:cubicBezTo>
                <a:cubicBezTo>
                  <a:pt x="42" y="10"/>
                  <a:pt x="41" y="10"/>
                  <a:pt x="41" y="10"/>
                </a:cubicBezTo>
                <a:cubicBezTo>
                  <a:pt x="41" y="10"/>
                  <a:pt x="40" y="10"/>
                  <a:pt x="40" y="10"/>
                </a:cubicBezTo>
                <a:cubicBezTo>
                  <a:pt x="39" y="10"/>
                  <a:pt x="39" y="11"/>
                  <a:pt x="39" y="11"/>
                </a:cubicBezTo>
                <a:cubicBezTo>
                  <a:pt x="39" y="11"/>
                  <a:pt x="39" y="12"/>
                  <a:pt x="39" y="12"/>
                </a:cubicBezTo>
                <a:cubicBezTo>
                  <a:pt x="39" y="13"/>
                  <a:pt x="40" y="15"/>
                  <a:pt x="41" y="17"/>
                </a:cubicBezTo>
                <a:cubicBezTo>
                  <a:pt x="40" y="17"/>
                  <a:pt x="39" y="18"/>
                  <a:pt x="38" y="19"/>
                </a:cubicBezTo>
                <a:cubicBezTo>
                  <a:pt x="37" y="17"/>
                  <a:pt x="35" y="15"/>
                  <a:pt x="35" y="15"/>
                </a:cubicBezTo>
                <a:cubicBezTo>
                  <a:pt x="35" y="15"/>
                  <a:pt x="34" y="14"/>
                  <a:pt x="34" y="14"/>
                </a:cubicBezTo>
                <a:cubicBezTo>
                  <a:pt x="34" y="14"/>
                  <a:pt x="33" y="14"/>
                  <a:pt x="33" y="15"/>
                </a:cubicBezTo>
                <a:cubicBezTo>
                  <a:pt x="32" y="15"/>
                  <a:pt x="32" y="15"/>
                  <a:pt x="32" y="16"/>
                </a:cubicBezTo>
                <a:cubicBezTo>
                  <a:pt x="32" y="16"/>
                  <a:pt x="32" y="16"/>
                  <a:pt x="32" y="17"/>
                </a:cubicBezTo>
                <a:cubicBezTo>
                  <a:pt x="33" y="17"/>
                  <a:pt x="34" y="19"/>
                  <a:pt x="35" y="21"/>
                </a:cubicBezTo>
                <a:cubicBezTo>
                  <a:pt x="34" y="22"/>
                  <a:pt x="33" y="22"/>
                  <a:pt x="32" y="23"/>
                </a:cubicBezTo>
                <a:cubicBezTo>
                  <a:pt x="31" y="22"/>
                  <a:pt x="29" y="20"/>
                  <a:pt x="29" y="20"/>
                </a:cubicBezTo>
                <a:cubicBezTo>
                  <a:pt x="28" y="19"/>
                  <a:pt x="28" y="19"/>
                  <a:pt x="27" y="19"/>
                </a:cubicBezTo>
                <a:cubicBezTo>
                  <a:pt x="27" y="19"/>
                  <a:pt x="27" y="20"/>
                  <a:pt x="26" y="20"/>
                </a:cubicBezTo>
                <a:cubicBezTo>
                  <a:pt x="26" y="20"/>
                  <a:pt x="26" y="20"/>
                  <a:pt x="26" y="21"/>
                </a:cubicBezTo>
                <a:cubicBezTo>
                  <a:pt x="26" y="21"/>
                  <a:pt x="26" y="22"/>
                  <a:pt x="26" y="22"/>
                </a:cubicBezTo>
                <a:cubicBezTo>
                  <a:pt x="26" y="22"/>
                  <a:pt x="28" y="24"/>
                  <a:pt x="29" y="26"/>
                </a:cubicBezTo>
                <a:cubicBezTo>
                  <a:pt x="28" y="27"/>
                  <a:pt x="27" y="28"/>
                  <a:pt x="27" y="28"/>
                </a:cubicBezTo>
                <a:cubicBezTo>
                  <a:pt x="25" y="27"/>
                  <a:pt x="23" y="26"/>
                  <a:pt x="23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1" y="25"/>
                  <a:pt x="21" y="25"/>
                  <a:pt x="21" y="26"/>
                </a:cubicBezTo>
                <a:cubicBezTo>
                  <a:pt x="20" y="26"/>
                  <a:pt x="20" y="26"/>
                  <a:pt x="20" y="27"/>
                </a:cubicBezTo>
                <a:cubicBezTo>
                  <a:pt x="20" y="27"/>
                  <a:pt x="20" y="28"/>
                  <a:pt x="21" y="28"/>
                </a:cubicBezTo>
                <a:cubicBezTo>
                  <a:pt x="21" y="28"/>
                  <a:pt x="22" y="30"/>
                  <a:pt x="24" y="32"/>
                </a:cubicBezTo>
                <a:cubicBezTo>
                  <a:pt x="23" y="32"/>
                  <a:pt x="22" y="33"/>
                  <a:pt x="22" y="34"/>
                </a:cubicBezTo>
                <a:cubicBezTo>
                  <a:pt x="20" y="33"/>
                  <a:pt x="18" y="32"/>
                  <a:pt x="18" y="32"/>
                </a:cubicBezTo>
                <a:cubicBezTo>
                  <a:pt x="17" y="31"/>
                  <a:pt x="17" y="31"/>
                  <a:pt x="16" y="31"/>
                </a:cubicBezTo>
                <a:cubicBezTo>
                  <a:pt x="16" y="32"/>
                  <a:pt x="16" y="32"/>
                  <a:pt x="15" y="32"/>
                </a:cubicBezTo>
                <a:cubicBezTo>
                  <a:pt x="15" y="32"/>
                  <a:pt x="15" y="33"/>
                  <a:pt x="15" y="33"/>
                </a:cubicBezTo>
                <a:cubicBezTo>
                  <a:pt x="15" y="34"/>
                  <a:pt x="15" y="34"/>
                  <a:pt x="16" y="34"/>
                </a:cubicBezTo>
                <a:cubicBezTo>
                  <a:pt x="16" y="35"/>
                  <a:pt x="18" y="36"/>
                  <a:pt x="19" y="38"/>
                </a:cubicBezTo>
                <a:cubicBezTo>
                  <a:pt x="19" y="39"/>
                  <a:pt x="18" y="39"/>
                  <a:pt x="17" y="40"/>
                </a:cubicBezTo>
                <a:cubicBezTo>
                  <a:pt x="15" y="39"/>
                  <a:pt x="13" y="39"/>
                  <a:pt x="13" y="38"/>
                </a:cubicBezTo>
                <a:cubicBezTo>
                  <a:pt x="13" y="38"/>
                  <a:pt x="12" y="38"/>
                  <a:pt x="12" y="38"/>
                </a:cubicBezTo>
                <a:cubicBezTo>
                  <a:pt x="11" y="38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2"/>
                  <a:pt x="14" y="43"/>
                  <a:pt x="15" y="44"/>
                </a:cubicBezTo>
                <a:cubicBezTo>
                  <a:pt x="15" y="45"/>
                  <a:pt x="14" y="46"/>
                  <a:pt x="14" y="47"/>
                </a:cubicBezTo>
                <a:cubicBezTo>
                  <a:pt x="12" y="46"/>
                  <a:pt x="10" y="46"/>
                  <a:pt x="9" y="46"/>
                </a:cubicBezTo>
                <a:cubicBezTo>
                  <a:pt x="9" y="45"/>
                  <a:pt x="8" y="45"/>
                  <a:pt x="8" y="46"/>
                </a:cubicBezTo>
                <a:cubicBezTo>
                  <a:pt x="8" y="46"/>
                  <a:pt x="7" y="46"/>
                  <a:pt x="7" y="46"/>
                </a:cubicBezTo>
                <a:cubicBezTo>
                  <a:pt x="7" y="47"/>
                  <a:pt x="7" y="47"/>
                  <a:pt x="7" y="48"/>
                </a:cubicBezTo>
                <a:cubicBezTo>
                  <a:pt x="7" y="48"/>
                  <a:pt x="7" y="48"/>
                  <a:pt x="8" y="49"/>
                </a:cubicBezTo>
                <a:cubicBezTo>
                  <a:pt x="8" y="49"/>
                  <a:pt x="10" y="50"/>
                  <a:pt x="12" y="51"/>
                </a:cubicBezTo>
                <a:cubicBezTo>
                  <a:pt x="12" y="52"/>
                  <a:pt x="11" y="53"/>
                  <a:pt x="11" y="54"/>
                </a:cubicBezTo>
                <a:cubicBezTo>
                  <a:pt x="9" y="54"/>
                  <a:pt x="7" y="53"/>
                  <a:pt x="6" y="53"/>
                </a:cubicBezTo>
                <a:cubicBezTo>
                  <a:pt x="6" y="53"/>
                  <a:pt x="5" y="53"/>
                  <a:pt x="5" y="53"/>
                </a:cubicBezTo>
                <a:cubicBezTo>
                  <a:pt x="5" y="53"/>
                  <a:pt x="4" y="54"/>
                  <a:pt x="4" y="54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6"/>
                  <a:pt x="5" y="56"/>
                  <a:pt x="5" y="56"/>
                </a:cubicBezTo>
                <a:cubicBezTo>
                  <a:pt x="5" y="56"/>
                  <a:pt x="8" y="57"/>
                  <a:pt x="10" y="58"/>
                </a:cubicBezTo>
                <a:cubicBezTo>
                  <a:pt x="9" y="59"/>
                  <a:pt x="9" y="60"/>
                  <a:pt x="9" y="61"/>
                </a:cubicBezTo>
                <a:cubicBezTo>
                  <a:pt x="7" y="61"/>
                  <a:pt x="4" y="61"/>
                  <a:pt x="4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2" y="61"/>
                  <a:pt x="2" y="62"/>
                  <a:pt x="2" y="62"/>
                </a:cubicBezTo>
                <a:cubicBezTo>
                  <a:pt x="2" y="63"/>
                  <a:pt x="2" y="63"/>
                  <a:pt x="2" y="63"/>
                </a:cubicBezTo>
                <a:cubicBezTo>
                  <a:pt x="2" y="64"/>
                  <a:pt x="3" y="64"/>
                  <a:pt x="3" y="64"/>
                </a:cubicBezTo>
                <a:cubicBezTo>
                  <a:pt x="4" y="64"/>
                  <a:pt x="6" y="65"/>
                  <a:pt x="8" y="66"/>
                </a:cubicBezTo>
                <a:cubicBezTo>
                  <a:pt x="8" y="67"/>
                  <a:pt x="7" y="68"/>
                  <a:pt x="7" y="69"/>
                </a:cubicBezTo>
                <a:cubicBezTo>
                  <a:pt x="5" y="69"/>
                  <a:pt x="3" y="69"/>
                  <a:pt x="2" y="69"/>
                </a:cubicBezTo>
                <a:cubicBezTo>
                  <a:pt x="2" y="69"/>
                  <a:pt x="2" y="69"/>
                  <a:pt x="1" y="69"/>
                </a:cubicBezTo>
                <a:cubicBezTo>
                  <a:pt x="1" y="70"/>
                  <a:pt x="1" y="70"/>
                  <a:pt x="1" y="70"/>
                </a:cubicBezTo>
                <a:cubicBezTo>
                  <a:pt x="1" y="71"/>
                  <a:pt x="1" y="71"/>
                  <a:pt x="1" y="71"/>
                </a:cubicBezTo>
                <a:cubicBezTo>
                  <a:pt x="1" y="72"/>
                  <a:pt x="2" y="72"/>
                  <a:pt x="2" y="72"/>
                </a:cubicBezTo>
                <a:cubicBezTo>
                  <a:pt x="2" y="72"/>
                  <a:pt x="5" y="73"/>
                  <a:pt x="7" y="73"/>
                </a:cubicBezTo>
                <a:cubicBezTo>
                  <a:pt x="7" y="74"/>
                  <a:pt x="7" y="75"/>
                  <a:pt x="7" y="76"/>
                </a:cubicBezTo>
                <a:cubicBezTo>
                  <a:pt x="5" y="77"/>
                  <a:pt x="2" y="77"/>
                  <a:pt x="2" y="77"/>
                </a:cubicBezTo>
                <a:cubicBezTo>
                  <a:pt x="1" y="77"/>
                  <a:pt x="1" y="77"/>
                  <a:pt x="1" y="77"/>
                </a:cubicBezTo>
                <a:cubicBezTo>
                  <a:pt x="0" y="78"/>
                  <a:pt x="0" y="78"/>
                  <a:pt x="0" y="79"/>
                </a:cubicBezTo>
                <a:cubicBezTo>
                  <a:pt x="0" y="79"/>
                  <a:pt x="0" y="79"/>
                  <a:pt x="1" y="80"/>
                </a:cubicBezTo>
                <a:cubicBezTo>
                  <a:pt x="1" y="80"/>
                  <a:pt x="1" y="80"/>
                  <a:pt x="2" y="80"/>
                </a:cubicBezTo>
                <a:cubicBezTo>
                  <a:pt x="2" y="80"/>
                  <a:pt x="5" y="81"/>
                  <a:pt x="7" y="81"/>
                </a:cubicBezTo>
                <a:cubicBezTo>
                  <a:pt x="7" y="82"/>
                  <a:pt x="7" y="83"/>
                  <a:pt x="7" y="84"/>
                </a:cubicBezTo>
                <a:cubicBezTo>
                  <a:pt x="5" y="84"/>
                  <a:pt x="2" y="85"/>
                  <a:pt x="2" y="85"/>
                </a:cubicBezTo>
                <a:cubicBezTo>
                  <a:pt x="2" y="85"/>
                  <a:pt x="1" y="85"/>
                  <a:pt x="1" y="86"/>
                </a:cubicBezTo>
                <a:cubicBezTo>
                  <a:pt x="1" y="86"/>
                  <a:pt x="1" y="86"/>
                  <a:pt x="1" y="87"/>
                </a:cubicBezTo>
                <a:cubicBezTo>
                  <a:pt x="1" y="87"/>
                  <a:pt x="1" y="88"/>
                  <a:pt x="1" y="88"/>
                </a:cubicBezTo>
                <a:cubicBezTo>
                  <a:pt x="2" y="88"/>
                  <a:pt x="2" y="88"/>
                  <a:pt x="2" y="88"/>
                </a:cubicBezTo>
                <a:cubicBezTo>
                  <a:pt x="3" y="88"/>
                  <a:pt x="5" y="88"/>
                  <a:pt x="7" y="88"/>
                </a:cubicBezTo>
                <a:cubicBezTo>
                  <a:pt x="7" y="89"/>
                  <a:pt x="8" y="90"/>
                  <a:pt x="8" y="92"/>
                </a:cubicBezTo>
                <a:cubicBezTo>
                  <a:pt x="6" y="92"/>
                  <a:pt x="4" y="93"/>
                  <a:pt x="3" y="93"/>
                </a:cubicBezTo>
                <a:cubicBezTo>
                  <a:pt x="3" y="93"/>
                  <a:pt x="2" y="93"/>
                  <a:pt x="2" y="94"/>
                </a:cubicBezTo>
                <a:cubicBezTo>
                  <a:pt x="2" y="94"/>
                  <a:pt x="2" y="95"/>
                  <a:pt x="2" y="95"/>
                </a:cubicBezTo>
                <a:cubicBezTo>
                  <a:pt x="2" y="95"/>
                  <a:pt x="2" y="96"/>
                  <a:pt x="3" y="96"/>
                </a:cubicBezTo>
                <a:cubicBezTo>
                  <a:pt x="3" y="96"/>
                  <a:pt x="3" y="96"/>
                  <a:pt x="4" y="96"/>
                </a:cubicBezTo>
                <a:cubicBezTo>
                  <a:pt x="4" y="96"/>
                  <a:pt x="7" y="96"/>
                  <a:pt x="9" y="96"/>
                </a:cubicBezTo>
                <a:cubicBezTo>
                  <a:pt x="9" y="97"/>
                  <a:pt x="9" y="98"/>
                  <a:pt x="10" y="99"/>
                </a:cubicBezTo>
                <a:cubicBezTo>
                  <a:pt x="8" y="100"/>
                  <a:pt x="5" y="101"/>
                  <a:pt x="5" y="101"/>
                </a:cubicBezTo>
                <a:cubicBezTo>
                  <a:pt x="5" y="101"/>
                  <a:pt x="4" y="101"/>
                  <a:pt x="4" y="102"/>
                </a:cubicBezTo>
                <a:cubicBezTo>
                  <a:pt x="4" y="102"/>
                  <a:pt x="4" y="103"/>
                  <a:pt x="4" y="103"/>
                </a:cubicBezTo>
                <a:cubicBezTo>
                  <a:pt x="4" y="103"/>
                  <a:pt x="5" y="104"/>
                  <a:pt x="5" y="104"/>
                </a:cubicBezTo>
                <a:cubicBezTo>
                  <a:pt x="5" y="104"/>
                  <a:pt x="6" y="104"/>
                  <a:pt x="6" y="104"/>
                </a:cubicBezTo>
                <a:cubicBezTo>
                  <a:pt x="7" y="104"/>
                  <a:pt x="9" y="104"/>
                  <a:pt x="11" y="103"/>
                </a:cubicBezTo>
                <a:cubicBezTo>
                  <a:pt x="11" y="104"/>
                  <a:pt x="12" y="105"/>
                  <a:pt x="12" y="106"/>
                </a:cubicBezTo>
                <a:cubicBezTo>
                  <a:pt x="10" y="107"/>
                  <a:pt x="8" y="108"/>
                  <a:pt x="8" y="109"/>
                </a:cubicBezTo>
                <a:cubicBezTo>
                  <a:pt x="7" y="109"/>
                  <a:pt x="7" y="109"/>
                  <a:pt x="7" y="110"/>
                </a:cubicBezTo>
                <a:cubicBezTo>
                  <a:pt x="7" y="110"/>
                  <a:pt x="7" y="110"/>
                  <a:pt x="7" y="111"/>
                </a:cubicBezTo>
                <a:cubicBezTo>
                  <a:pt x="7" y="111"/>
                  <a:pt x="8" y="111"/>
                  <a:pt x="8" y="112"/>
                </a:cubicBezTo>
                <a:cubicBezTo>
                  <a:pt x="8" y="112"/>
                  <a:pt x="9" y="112"/>
                  <a:pt x="9" y="112"/>
                </a:cubicBezTo>
                <a:cubicBezTo>
                  <a:pt x="10" y="111"/>
                  <a:pt x="12" y="111"/>
                  <a:pt x="14" y="110"/>
                </a:cubicBezTo>
                <a:cubicBezTo>
                  <a:pt x="14" y="111"/>
                  <a:pt x="15" y="112"/>
                  <a:pt x="15" y="113"/>
                </a:cubicBezTo>
                <a:cubicBezTo>
                  <a:pt x="14" y="114"/>
                  <a:pt x="12" y="116"/>
                  <a:pt x="11" y="116"/>
                </a:cubicBezTo>
                <a:cubicBezTo>
                  <a:pt x="11" y="116"/>
                  <a:pt x="11" y="117"/>
                  <a:pt x="11" y="117"/>
                </a:cubicBezTo>
                <a:cubicBezTo>
                  <a:pt x="11" y="117"/>
                  <a:pt x="11" y="118"/>
                  <a:pt x="11" y="118"/>
                </a:cubicBezTo>
                <a:cubicBezTo>
                  <a:pt x="11" y="118"/>
                  <a:pt x="11" y="119"/>
                  <a:pt x="12" y="119"/>
                </a:cubicBezTo>
                <a:cubicBezTo>
                  <a:pt x="12" y="119"/>
                  <a:pt x="13" y="119"/>
                  <a:pt x="13" y="119"/>
                </a:cubicBezTo>
                <a:cubicBezTo>
                  <a:pt x="13" y="119"/>
                  <a:pt x="15" y="118"/>
                  <a:pt x="17" y="117"/>
                </a:cubicBezTo>
                <a:cubicBezTo>
                  <a:pt x="18" y="118"/>
                  <a:pt x="19" y="119"/>
                  <a:pt x="19" y="120"/>
                </a:cubicBezTo>
                <a:cubicBezTo>
                  <a:pt x="18" y="121"/>
                  <a:pt x="16" y="122"/>
                  <a:pt x="16" y="123"/>
                </a:cubicBezTo>
                <a:cubicBezTo>
                  <a:pt x="15" y="123"/>
                  <a:pt x="15" y="123"/>
                  <a:pt x="15" y="124"/>
                </a:cubicBezTo>
                <a:cubicBezTo>
                  <a:pt x="15" y="124"/>
                  <a:pt x="15" y="125"/>
                  <a:pt x="15" y="125"/>
                </a:cubicBezTo>
                <a:cubicBezTo>
                  <a:pt x="16" y="125"/>
                  <a:pt x="16" y="126"/>
                  <a:pt x="16" y="126"/>
                </a:cubicBezTo>
                <a:cubicBezTo>
                  <a:pt x="17" y="126"/>
                  <a:pt x="17" y="126"/>
                  <a:pt x="18" y="126"/>
                </a:cubicBezTo>
                <a:cubicBezTo>
                  <a:pt x="18" y="125"/>
                  <a:pt x="20" y="124"/>
                  <a:pt x="22" y="123"/>
                </a:cubicBezTo>
                <a:cubicBezTo>
                  <a:pt x="22" y="124"/>
                  <a:pt x="23" y="125"/>
                  <a:pt x="24" y="126"/>
                </a:cubicBezTo>
                <a:cubicBezTo>
                  <a:pt x="22" y="127"/>
                  <a:pt x="21" y="129"/>
                  <a:pt x="21" y="129"/>
                </a:cubicBezTo>
                <a:cubicBezTo>
                  <a:pt x="20" y="130"/>
                  <a:pt x="20" y="130"/>
                  <a:pt x="20" y="130"/>
                </a:cubicBezTo>
                <a:cubicBezTo>
                  <a:pt x="20" y="131"/>
                  <a:pt x="20" y="131"/>
                  <a:pt x="21" y="131"/>
                </a:cubicBezTo>
                <a:cubicBezTo>
                  <a:pt x="21" y="132"/>
                  <a:pt x="21" y="132"/>
                  <a:pt x="22" y="132"/>
                </a:cubicBezTo>
                <a:cubicBezTo>
                  <a:pt x="22" y="132"/>
                  <a:pt x="22" y="132"/>
                  <a:pt x="23" y="132"/>
                </a:cubicBezTo>
                <a:cubicBezTo>
                  <a:pt x="23" y="131"/>
                  <a:pt x="25" y="130"/>
                  <a:pt x="27" y="129"/>
                </a:cubicBezTo>
                <a:cubicBezTo>
                  <a:pt x="27" y="130"/>
                  <a:pt x="28" y="130"/>
                  <a:pt x="29" y="131"/>
                </a:cubicBezTo>
                <a:cubicBezTo>
                  <a:pt x="28" y="133"/>
                  <a:pt x="26" y="135"/>
                  <a:pt x="26" y="135"/>
                </a:cubicBezTo>
                <a:cubicBezTo>
                  <a:pt x="26" y="135"/>
                  <a:pt x="26" y="136"/>
                  <a:pt x="26" y="136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7" y="138"/>
                  <a:pt x="27" y="138"/>
                  <a:pt x="27" y="138"/>
                </a:cubicBezTo>
                <a:cubicBezTo>
                  <a:pt x="28" y="138"/>
                  <a:pt x="28" y="138"/>
                  <a:pt x="29" y="137"/>
                </a:cubicBezTo>
                <a:cubicBezTo>
                  <a:pt x="29" y="137"/>
                  <a:pt x="31" y="135"/>
                  <a:pt x="32" y="134"/>
                </a:cubicBezTo>
                <a:cubicBezTo>
                  <a:pt x="33" y="135"/>
                  <a:pt x="34" y="135"/>
                  <a:pt x="35" y="136"/>
                </a:cubicBezTo>
                <a:cubicBezTo>
                  <a:pt x="34" y="138"/>
                  <a:pt x="33" y="140"/>
                  <a:pt x="32" y="140"/>
                </a:cubicBezTo>
                <a:cubicBezTo>
                  <a:pt x="32" y="141"/>
                  <a:pt x="32" y="141"/>
                  <a:pt x="32" y="142"/>
                </a:cubicBezTo>
                <a:cubicBezTo>
                  <a:pt x="32" y="142"/>
                  <a:pt x="32" y="142"/>
                  <a:pt x="33" y="143"/>
                </a:cubicBezTo>
                <a:cubicBezTo>
                  <a:pt x="33" y="143"/>
                  <a:pt x="34" y="143"/>
                  <a:pt x="34" y="143"/>
                </a:cubicBezTo>
                <a:cubicBezTo>
                  <a:pt x="34" y="143"/>
                  <a:pt x="35" y="143"/>
                  <a:pt x="35" y="142"/>
                </a:cubicBezTo>
                <a:cubicBezTo>
                  <a:pt x="35" y="142"/>
                  <a:pt x="37" y="140"/>
                  <a:pt x="38" y="139"/>
                </a:cubicBezTo>
                <a:cubicBezTo>
                  <a:pt x="39" y="139"/>
                  <a:pt x="40" y="140"/>
                  <a:pt x="41" y="140"/>
                </a:cubicBezTo>
                <a:cubicBezTo>
                  <a:pt x="40" y="142"/>
                  <a:pt x="39" y="145"/>
                  <a:pt x="39" y="145"/>
                </a:cubicBezTo>
                <a:cubicBezTo>
                  <a:pt x="39" y="145"/>
                  <a:pt x="39" y="146"/>
                  <a:pt x="39" y="146"/>
                </a:cubicBezTo>
                <a:cubicBezTo>
                  <a:pt x="39" y="146"/>
                  <a:pt x="39" y="147"/>
                  <a:pt x="40" y="147"/>
                </a:cubicBezTo>
                <a:cubicBezTo>
                  <a:pt x="40" y="147"/>
                  <a:pt x="41" y="147"/>
                  <a:pt x="41" y="147"/>
                </a:cubicBezTo>
                <a:cubicBezTo>
                  <a:pt x="41" y="147"/>
                  <a:pt x="42" y="147"/>
                  <a:pt x="42" y="147"/>
                </a:cubicBezTo>
                <a:cubicBezTo>
                  <a:pt x="42" y="146"/>
                  <a:pt x="44" y="144"/>
                  <a:pt x="45" y="143"/>
                </a:cubicBezTo>
                <a:cubicBezTo>
                  <a:pt x="46" y="143"/>
                  <a:pt x="47" y="144"/>
                  <a:pt x="48" y="144"/>
                </a:cubicBezTo>
                <a:cubicBezTo>
                  <a:pt x="47" y="146"/>
                  <a:pt x="46" y="148"/>
                  <a:pt x="46" y="149"/>
                </a:cubicBezTo>
                <a:cubicBezTo>
                  <a:pt x="46" y="149"/>
                  <a:pt x="46" y="150"/>
                  <a:pt x="46" y="150"/>
                </a:cubicBezTo>
                <a:cubicBezTo>
                  <a:pt x="46" y="150"/>
                  <a:pt x="47" y="151"/>
                  <a:pt x="47" y="151"/>
                </a:cubicBezTo>
                <a:cubicBezTo>
                  <a:pt x="47" y="151"/>
                  <a:pt x="48" y="151"/>
                  <a:pt x="48" y="151"/>
                </a:cubicBezTo>
                <a:cubicBezTo>
                  <a:pt x="49" y="151"/>
                  <a:pt x="49" y="150"/>
                  <a:pt x="49" y="150"/>
                </a:cubicBezTo>
                <a:cubicBezTo>
                  <a:pt x="49" y="150"/>
                  <a:pt x="51" y="148"/>
                  <a:pt x="52" y="146"/>
                </a:cubicBezTo>
                <a:cubicBezTo>
                  <a:pt x="53" y="146"/>
                  <a:pt x="54" y="147"/>
                  <a:pt x="55" y="147"/>
                </a:cubicBezTo>
                <a:cubicBezTo>
                  <a:pt x="54" y="149"/>
                  <a:pt x="54" y="151"/>
                  <a:pt x="54" y="152"/>
                </a:cubicBezTo>
                <a:cubicBezTo>
                  <a:pt x="54" y="152"/>
                  <a:pt x="54" y="153"/>
                  <a:pt x="54" y="153"/>
                </a:cubicBezTo>
                <a:cubicBezTo>
                  <a:pt x="54" y="153"/>
                  <a:pt x="54" y="154"/>
                  <a:pt x="55" y="154"/>
                </a:cubicBezTo>
                <a:cubicBezTo>
                  <a:pt x="55" y="154"/>
                  <a:pt x="56" y="154"/>
                  <a:pt x="56" y="154"/>
                </a:cubicBezTo>
                <a:cubicBezTo>
                  <a:pt x="56" y="154"/>
                  <a:pt x="57" y="153"/>
                  <a:pt x="57" y="153"/>
                </a:cubicBezTo>
                <a:cubicBezTo>
                  <a:pt x="57" y="152"/>
                  <a:pt x="58" y="150"/>
                  <a:pt x="59" y="148"/>
                </a:cubicBezTo>
                <a:cubicBezTo>
                  <a:pt x="60" y="149"/>
                  <a:pt x="61" y="149"/>
                  <a:pt x="62" y="149"/>
                </a:cubicBezTo>
                <a:cubicBezTo>
                  <a:pt x="62" y="151"/>
                  <a:pt x="61" y="154"/>
                  <a:pt x="61" y="154"/>
                </a:cubicBezTo>
                <a:cubicBezTo>
                  <a:pt x="61" y="155"/>
                  <a:pt x="62" y="155"/>
                  <a:pt x="62" y="155"/>
                </a:cubicBezTo>
                <a:cubicBezTo>
                  <a:pt x="62" y="156"/>
                  <a:pt x="62" y="156"/>
                  <a:pt x="63" y="156"/>
                </a:cubicBezTo>
                <a:cubicBezTo>
                  <a:pt x="63" y="156"/>
                  <a:pt x="64" y="156"/>
                  <a:pt x="64" y="156"/>
                </a:cubicBezTo>
                <a:cubicBezTo>
                  <a:pt x="64" y="155"/>
                  <a:pt x="65" y="155"/>
                  <a:pt x="65" y="155"/>
                </a:cubicBezTo>
                <a:cubicBezTo>
                  <a:pt x="65" y="154"/>
                  <a:pt x="66" y="152"/>
                  <a:pt x="66" y="150"/>
                </a:cubicBezTo>
                <a:cubicBezTo>
                  <a:pt x="67" y="150"/>
                  <a:pt x="68" y="150"/>
                  <a:pt x="69" y="151"/>
                </a:cubicBezTo>
                <a:cubicBezTo>
                  <a:pt x="69" y="153"/>
                  <a:pt x="69" y="155"/>
                  <a:pt x="69" y="155"/>
                </a:cubicBezTo>
                <a:cubicBezTo>
                  <a:pt x="69" y="156"/>
                  <a:pt x="70" y="156"/>
                  <a:pt x="70" y="157"/>
                </a:cubicBezTo>
                <a:cubicBezTo>
                  <a:pt x="70" y="157"/>
                  <a:pt x="70" y="157"/>
                  <a:pt x="71" y="157"/>
                </a:cubicBezTo>
                <a:cubicBezTo>
                  <a:pt x="71" y="157"/>
                  <a:pt x="72" y="157"/>
                  <a:pt x="72" y="157"/>
                </a:cubicBezTo>
                <a:cubicBezTo>
                  <a:pt x="72" y="157"/>
                  <a:pt x="73" y="156"/>
                  <a:pt x="73" y="156"/>
                </a:cubicBezTo>
                <a:cubicBezTo>
                  <a:pt x="73" y="155"/>
                  <a:pt x="73" y="153"/>
                  <a:pt x="74" y="151"/>
                </a:cubicBezTo>
                <a:cubicBezTo>
                  <a:pt x="75" y="151"/>
                  <a:pt x="76" y="151"/>
                  <a:pt x="77" y="151"/>
                </a:cubicBezTo>
                <a:cubicBezTo>
                  <a:pt x="77" y="153"/>
                  <a:pt x="77" y="156"/>
                  <a:pt x="77" y="156"/>
                </a:cubicBezTo>
                <a:cubicBezTo>
                  <a:pt x="78" y="157"/>
                  <a:pt x="78" y="157"/>
                  <a:pt x="78" y="157"/>
                </a:cubicBezTo>
                <a:cubicBezTo>
                  <a:pt x="78" y="157"/>
                  <a:pt x="79" y="158"/>
                  <a:pt x="79" y="158"/>
                </a:cubicBezTo>
                <a:cubicBezTo>
                  <a:pt x="80" y="158"/>
                  <a:pt x="80" y="157"/>
                  <a:pt x="80" y="157"/>
                </a:cubicBezTo>
                <a:cubicBezTo>
                  <a:pt x="81" y="157"/>
                  <a:pt x="81" y="157"/>
                  <a:pt x="81" y="156"/>
                </a:cubicBezTo>
                <a:cubicBezTo>
                  <a:pt x="81" y="156"/>
                  <a:pt x="81" y="153"/>
                  <a:pt x="81" y="151"/>
                </a:cubicBezTo>
                <a:cubicBezTo>
                  <a:pt x="82" y="151"/>
                  <a:pt x="84" y="151"/>
                  <a:pt x="85" y="151"/>
                </a:cubicBezTo>
                <a:cubicBezTo>
                  <a:pt x="85" y="153"/>
                  <a:pt x="85" y="155"/>
                  <a:pt x="86" y="156"/>
                </a:cubicBezTo>
                <a:cubicBezTo>
                  <a:pt x="86" y="156"/>
                  <a:pt x="86" y="157"/>
                  <a:pt x="86" y="157"/>
                </a:cubicBezTo>
                <a:cubicBezTo>
                  <a:pt x="87" y="157"/>
                  <a:pt x="87" y="157"/>
                  <a:pt x="87" y="157"/>
                </a:cubicBezTo>
                <a:cubicBezTo>
                  <a:pt x="88" y="157"/>
                  <a:pt x="88" y="157"/>
                  <a:pt x="89" y="157"/>
                </a:cubicBezTo>
                <a:cubicBezTo>
                  <a:pt x="89" y="156"/>
                  <a:pt x="89" y="156"/>
                  <a:pt x="89" y="155"/>
                </a:cubicBezTo>
                <a:cubicBezTo>
                  <a:pt x="89" y="155"/>
                  <a:pt x="89" y="153"/>
                  <a:pt x="89" y="151"/>
                </a:cubicBezTo>
                <a:cubicBezTo>
                  <a:pt x="90" y="150"/>
                  <a:pt x="91" y="150"/>
                  <a:pt x="92" y="150"/>
                </a:cubicBezTo>
                <a:cubicBezTo>
                  <a:pt x="93" y="152"/>
                  <a:pt x="93" y="154"/>
                  <a:pt x="94" y="155"/>
                </a:cubicBezTo>
                <a:cubicBezTo>
                  <a:pt x="94" y="155"/>
                  <a:pt x="94" y="155"/>
                  <a:pt x="94" y="156"/>
                </a:cubicBezTo>
                <a:cubicBezTo>
                  <a:pt x="95" y="156"/>
                  <a:pt x="95" y="156"/>
                  <a:pt x="96" y="156"/>
                </a:cubicBezTo>
                <a:cubicBezTo>
                  <a:pt x="96" y="156"/>
                  <a:pt x="96" y="156"/>
                  <a:pt x="97" y="155"/>
                </a:cubicBezTo>
                <a:cubicBezTo>
                  <a:pt x="97" y="155"/>
                  <a:pt x="97" y="155"/>
                  <a:pt x="97" y="154"/>
                </a:cubicBezTo>
                <a:cubicBezTo>
                  <a:pt x="97" y="154"/>
                  <a:pt x="97" y="151"/>
                  <a:pt x="96" y="149"/>
                </a:cubicBezTo>
                <a:cubicBezTo>
                  <a:pt x="97" y="149"/>
                  <a:pt x="98" y="149"/>
                  <a:pt x="100" y="148"/>
                </a:cubicBezTo>
                <a:cubicBezTo>
                  <a:pt x="100" y="150"/>
                  <a:pt x="101" y="152"/>
                  <a:pt x="101" y="153"/>
                </a:cubicBezTo>
                <a:cubicBezTo>
                  <a:pt x="102" y="153"/>
                  <a:pt x="102" y="154"/>
                  <a:pt x="102" y="154"/>
                </a:cubicBezTo>
                <a:cubicBezTo>
                  <a:pt x="103" y="154"/>
                  <a:pt x="103" y="154"/>
                  <a:pt x="104" y="154"/>
                </a:cubicBezTo>
                <a:cubicBezTo>
                  <a:pt x="104" y="154"/>
                  <a:pt x="104" y="153"/>
                  <a:pt x="105" y="153"/>
                </a:cubicBezTo>
                <a:cubicBezTo>
                  <a:pt x="105" y="153"/>
                  <a:pt x="105" y="152"/>
                  <a:pt x="105" y="152"/>
                </a:cubicBezTo>
                <a:cubicBezTo>
                  <a:pt x="105" y="151"/>
                  <a:pt x="104" y="149"/>
                  <a:pt x="104" y="147"/>
                </a:cubicBezTo>
                <a:cubicBezTo>
                  <a:pt x="105" y="147"/>
                  <a:pt x="106" y="146"/>
                  <a:pt x="107" y="146"/>
                </a:cubicBezTo>
                <a:cubicBezTo>
                  <a:pt x="108" y="148"/>
                  <a:pt x="109" y="150"/>
                  <a:pt x="109" y="150"/>
                </a:cubicBezTo>
                <a:cubicBezTo>
                  <a:pt x="109" y="150"/>
                  <a:pt x="110" y="151"/>
                  <a:pt x="110" y="151"/>
                </a:cubicBezTo>
                <a:cubicBezTo>
                  <a:pt x="110" y="151"/>
                  <a:pt x="111" y="151"/>
                  <a:pt x="111" y="151"/>
                </a:cubicBezTo>
                <a:cubicBezTo>
                  <a:pt x="112" y="151"/>
                  <a:pt x="112" y="150"/>
                  <a:pt x="112" y="150"/>
                </a:cubicBezTo>
                <a:cubicBezTo>
                  <a:pt x="112" y="150"/>
                  <a:pt x="112" y="149"/>
                  <a:pt x="112" y="149"/>
                </a:cubicBezTo>
                <a:cubicBezTo>
                  <a:pt x="112" y="148"/>
                  <a:pt x="111" y="146"/>
                  <a:pt x="111" y="144"/>
                </a:cubicBezTo>
                <a:cubicBezTo>
                  <a:pt x="112" y="144"/>
                  <a:pt x="113" y="143"/>
                  <a:pt x="114" y="143"/>
                </a:cubicBezTo>
                <a:cubicBezTo>
                  <a:pt x="115" y="144"/>
                  <a:pt x="116" y="146"/>
                  <a:pt x="116" y="147"/>
                </a:cubicBezTo>
                <a:cubicBezTo>
                  <a:pt x="117" y="147"/>
                  <a:pt x="117" y="147"/>
                  <a:pt x="117" y="147"/>
                </a:cubicBezTo>
                <a:cubicBezTo>
                  <a:pt x="118" y="147"/>
                  <a:pt x="118" y="147"/>
                  <a:pt x="119" y="147"/>
                </a:cubicBezTo>
                <a:cubicBezTo>
                  <a:pt x="119" y="147"/>
                  <a:pt x="119" y="146"/>
                  <a:pt x="119" y="146"/>
                </a:cubicBezTo>
                <a:cubicBezTo>
                  <a:pt x="120" y="146"/>
                  <a:pt x="120" y="145"/>
                  <a:pt x="119" y="145"/>
                </a:cubicBezTo>
                <a:cubicBezTo>
                  <a:pt x="119" y="145"/>
                  <a:pt x="118" y="142"/>
                  <a:pt x="117" y="140"/>
                </a:cubicBezTo>
                <a:cubicBezTo>
                  <a:pt x="118" y="140"/>
                  <a:pt x="119" y="139"/>
                  <a:pt x="120" y="139"/>
                </a:cubicBezTo>
                <a:cubicBezTo>
                  <a:pt x="121" y="140"/>
                  <a:pt x="123" y="142"/>
                  <a:pt x="123" y="142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5" y="143"/>
                  <a:pt x="125" y="143"/>
                  <a:pt x="126" y="143"/>
                </a:cubicBezTo>
                <a:cubicBezTo>
                  <a:pt x="126" y="142"/>
                  <a:pt x="126" y="142"/>
                  <a:pt x="126" y="142"/>
                </a:cubicBezTo>
                <a:cubicBezTo>
                  <a:pt x="126" y="141"/>
                  <a:pt x="126" y="141"/>
                  <a:pt x="126" y="140"/>
                </a:cubicBezTo>
                <a:cubicBezTo>
                  <a:pt x="126" y="140"/>
                  <a:pt x="125" y="138"/>
                  <a:pt x="124" y="136"/>
                </a:cubicBezTo>
                <a:cubicBezTo>
                  <a:pt x="124" y="135"/>
                  <a:pt x="125" y="135"/>
                  <a:pt x="126" y="134"/>
                </a:cubicBezTo>
                <a:cubicBezTo>
                  <a:pt x="128" y="135"/>
                  <a:pt x="129" y="137"/>
                  <a:pt x="130" y="137"/>
                </a:cubicBezTo>
                <a:cubicBezTo>
                  <a:pt x="130" y="138"/>
                  <a:pt x="130" y="138"/>
                  <a:pt x="131" y="138"/>
                </a:cubicBezTo>
                <a:cubicBezTo>
                  <a:pt x="131" y="138"/>
                  <a:pt x="132" y="138"/>
                  <a:pt x="132" y="137"/>
                </a:cubicBezTo>
                <a:cubicBezTo>
                  <a:pt x="132" y="137"/>
                  <a:pt x="133" y="137"/>
                  <a:pt x="133" y="136"/>
                </a:cubicBezTo>
                <a:cubicBezTo>
                  <a:pt x="133" y="136"/>
                  <a:pt x="133" y="135"/>
                  <a:pt x="132" y="135"/>
                </a:cubicBezTo>
                <a:cubicBezTo>
                  <a:pt x="132" y="135"/>
                  <a:pt x="131" y="133"/>
                  <a:pt x="129" y="131"/>
                </a:cubicBezTo>
                <a:cubicBezTo>
                  <a:pt x="130" y="130"/>
                  <a:pt x="131" y="130"/>
                  <a:pt x="132" y="129"/>
                </a:cubicBezTo>
                <a:cubicBezTo>
                  <a:pt x="133" y="130"/>
                  <a:pt x="135" y="131"/>
                  <a:pt x="136" y="132"/>
                </a:cubicBezTo>
                <a:cubicBezTo>
                  <a:pt x="136" y="132"/>
                  <a:pt x="136" y="132"/>
                  <a:pt x="137" y="132"/>
                </a:cubicBezTo>
                <a:cubicBezTo>
                  <a:pt x="137" y="132"/>
                  <a:pt x="138" y="132"/>
                  <a:pt x="138" y="131"/>
                </a:cubicBezTo>
                <a:cubicBezTo>
                  <a:pt x="138" y="131"/>
                  <a:pt x="138" y="131"/>
                  <a:pt x="138" y="130"/>
                </a:cubicBezTo>
                <a:cubicBezTo>
                  <a:pt x="138" y="130"/>
                  <a:pt x="138" y="130"/>
                  <a:pt x="138" y="129"/>
                </a:cubicBezTo>
                <a:cubicBezTo>
                  <a:pt x="138" y="129"/>
                  <a:pt x="136" y="127"/>
                  <a:pt x="135" y="126"/>
                </a:cubicBezTo>
                <a:cubicBezTo>
                  <a:pt x="135" y="125"/>
                  <a:pt x="136" y="124"/>
                  <a:pt x="137" y="123"/>
                </a:cubicBezTo>
                <a:cubicBezTo>
                  <a:pt x="138" y="124"/>
                  <a:pt x="140" y="125"/>
                  <a:pt x="141" y="126"/>
                </a:cubicBezTo>
                <a:cubicBezTo>
                  <a:pt x="141" y="126"/>
                  <a:pt x="142" y="126"/>
                  <a:pt x="142" y="126"/>
                </a:cubicBezTo>
                <a:cubicBezTo>
                  <a:pt x="142" y="126"/>
                  <a:pt x="143" y="125"/>
                  <a:pt x="143" y="125"/>
                </a:cubicBezTo>
                <a:cubicBezTo>
                  <a:pt x="143" y="125"/>
                  <a:pt x="143" y="124"/>
                  <a:pt x="143" y="124"/>
                </a:cubicBezTo>
                <a:cubicBezTo>
                  <a:pt x="143" y="123"/>
                  <a:pt x="143" y="123"/>
                  <a:pt x="143" y="123"/>
                </a:cubicBezTo>
                <a:cubicBezTo>
                  <a:pt x="142" y="122"/>
                  <a:pt x="141" y="121"/>
                  <a:pt x="139" y="120"/>
                </a:cubicBezTo>
                <a:cubicBezTo>
                  <a:pt x="140" y="119"/>
                  <a:pt x="140" y="118"/>
                  <a:pt x="141" y="117"/>
                </a:cubicBezTo>
                <a:cubicBezTo>
                  <a:pt x="143" y="118"/>
                  <a:pt x="145" y="119"/>
                  <a:pt x="145" y="119"/>
                </a:cubicBezTo>
                <a:cubicBezTo>
                  <a:pt x="146" y="119"/>
                  <a:pt x="146" y="119"/>
                  <a:pt x="147" y="119"/>
                </a:cubicBezTo>
                <a:cubicBezTo>
                  <a:pt x="147" y="119"/>
                  <a:pt x="147" y="118"/>
                  <a:pt x="148" y="118"/>
                </a:cubicBezTo>
                <a:cubicBezTo>
                  <a:pt x="148" y="118"/>
                  <a:pt x="148" y="117"/>
                  <a:pt x="148" y="117"/>
                </a:cubicBezTo>
                <a:cubicBezTo>
                  <a:pt x="148" y="117"/>
                  <a:pt x="147" y="116"/>
                  <a:pt x="147" y="116"/>
                </a:cubicBezTo>
                <a:cubicBezTo>
                  <a:pt x="147" y="116"/>
                  <a:pt x="145" y="114"/>
                  <a:pt x="143" y="113"/>
                </a:cubicBezTo>
                <a:cubicBezTo>
                  <a:pt x="144" y="112"/>
                  <a:pt x="144" y="111"/>
                  <a:pt x="145" y="110"/>
                </a:cubicBezTo>
                <a:cubicBezTo>
                  <a:pt x="147" y="111"/>
                  <a:pt x="149" y="111"/>
                  <a:pt x="149" y="112"/>
                </a:cubicBezTo>
                <a:cubicBezTo>
                  <a:pt x="150" y="112"/>
                  <a:pt x="150" y="112"/>
                  <a:pt x="150" y="112"/>
                </a:cubicBezTo>
                <a:cubicBezTo>
                  <a:pt x="151" y="111"/>
                  <a:pt x="151" y="111"/>
                  <a:pt x="151" y="111"/>
                </a:cubicBezTo>
                <a:cubicBezTo>
                  <a:pt x="151" y="110"/>
                  <a:pt x="152" y="110"/>
                  <a:pt x="151" y="110"/>
                </a:cubicBezTo>
                <a:cubicBezTo>
                  <a:pt x="151" y="109"/>
                  <a:pt x="151" y="109"/>
                  <a:pt x="151" y="109"/>
                </a:cubicBezTo>
                <a:cubicBezTo>
                  <a:pt x="150" y="108"/>
                  <a:pt x="148" y="107"/>
                  <a:pt x="146" y="106"/>
                </a:cubicBezTo>
                <a:cubicBezTo>
                  <a:pt x="147" y="105"/>
                  <a:pt x="147" y="104"/>
                  <a:pt x="148" y="103"/>
                </a:cubicBezTo>
                <a:cubicBezTo>
                  <a:pt x="150" y="104"/>
                  <a:pt x="152" y="104"/>
                  <a:pt x="152" y="104"/>
                </a:cubicBezTo>
                <a:cubicBezTo>
                  <a:pt x="153" y="104"/>
                  <a:pt x="153" y="104"/>
                  <a:pt x="153" y="104"/>
                </a:cubicBezTo>
                <a:cubicBezTo>
                  <a:pt x="154" y="104"/>
                  <a:pt x="154" y="103"/>
                  <a:pt x="154" y="103"/>
                </a:cubicBezTo>
                <a:cubicBezTo>
                  <a:pt x="154" y="103"/>
                  <a:pt x="154" y="102"/>
                  <a:pt x="154" y="102"/>
                </a:cubicBezTo>
                <a:cubicBezTo>
                  <a:pt x="154" y="101"/>
                  <a:pt x="154" y="101"/>
                  <a:pt x="153" y="101"/>
                </a:cubicBezTo>
                <a:cubicBezTo>
                  <a:pt x="153" y="101"/>
                  <a:pt x="151" y="100"/>
                  <a:pt x="149" y="99"/>
                </a:cubicBezTo>
                <a:cubicBezTo>
                  <a:pt x="149" y="98"/>
                  <a:pt x="149" y="97"/>
                  <a:pt x="150" y="96"/>
                </a:cubicBezTo>
                <a:cubicBezTo>
                  <a:pt x="152" y="96"/>
                  <a:pt x="154" y="96"/>
                  <a:pt x="155" y="96"/>
                </a:cubicBezTo>
                <a:cubicBezTo>
                  <a:pt x="155" y="96"/>
                  <a:pt x="155" y="96"/>
                  <a:pt x="156" y="96"/>
                </a:cubicBezTo>
                <a:cubicBezTo>
                  <a:pt x="156" y="96"/>
                  <a:pt x="156" y="95"/>
                  <a:pt x="156" y="95"/>
                </a:cubicBezTo>
                <a:cubicBezTo>
                  <a:pt x="156" y="95"/>
                  <a:pt x="156" y="94"/>
                  <a:pt x="156" y="94"/>
                </a:cubicBezTo>
                <a:cubicBezTo>
                  <a:pt x="156" y="93"/>
                  <a:pt x="156" y="93"/>
                  <a:pt x="155" y="93"/>
                </a:cubicBezTo>
                <a:cubicBezTo>
                  <a:pt x="155" y="93"/>
                  <a:pt x="153" y="92"/>
                  <a:pt x="151" y="92"/>
                </a:cubicBezTo>
                <a:cubicBezTo>
                  <a:pt x="151" y="90"/>
                  <a:pt x="151" y="89"/>
                  <a:pt x="151" y="88"/>
                </a:cubicBezTo>
                <a:cubicBezTo>
                  <a:pt x="153" y="88"/>
                  <a:pt x="156" y="88"/>
                  <a:pt x="156" y="88"/>
                </a:cubicBezTo>
                <a:cubicBezTo>
                  <a:pt x="156" y="88"/>
                  <a:pt x="157" y="88"/>
                  <a:pt x="157" y="88"/>
                </a:cubicBezTo>
                <a:cubicBezTo>
                  <a:pt x="157" y="88"/>
                  <a:pt x="158" y="87"/>
                  <a:pt x="158" y="87"/>
                </a:cubicBezTo>
                <a:cubicBezTo>
                  <a:pt x="158" y="86"/>
                  <a:pt x="158" y="86"/>
                  <a:pt x="157" y="86"/>
                </a:cubicBezTo>
                <a:cubicBezTo>
                  <a:pt x="157" y="85"/>
                  <a:pt x="157" y="85"/>
                  <a:pt x="156" y="85"/>
                </a:cubicBezTo>
                <a:cubicBezTo>
                  <a:pt x="156" y="85"/>
                  <a:pt x="154" y="84"/>
                  <a:pt x="152" y="84"/>
                </a:cubicBezTo>
                <a:cubicBezTo>
                  <a:pt x="152" y="83"/>
                  <a:pt x="152" y="82"/>
                  <a:pt x="152" y="81"/>
                </a:cubicBezTo>
                <a:cubicBezTo>
                  <a:pt x="154" y="81"/>
                  <a:pt x="156" y="80"/>
                  <a:pt x="157" y="80"/>
                </a:cubicBezTo>
                <a:close/>
                <a:moveTo>
                  <a:pt x="79" y="142"/>
                </a:moveTo>
                <a:cubicBezTo>
                  <a:pt x="44" y="142"/>
                  <a:pt x="16" y="113"/>
                  <a:pt x="16" y="79"/>
                </a:cubicBezTo>
                <a:cubicBezTo>
                  <a:pt x="16" y="44"/>
                  <a:pt x="44" y="16"/>
                  <a:pt x="79" y="16"/>
                </a:cubicBezTo>
                <a:cubicBezTo>
                  <a:pt x="114" y="16"/>
                  <a:pt x="142" y="44"/>
                  <a:pt x="142" y="79"/>
                </a:cubicBezTo>
                <a:cubicBezTo>
                  <a:pt x="142" y="113"/>
                  <a:pt x="114" y="142"/>
                  <a:pt x="79" y="142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11" name="Freeform 23"/>
          <p:cNvSpPr>
            <a:spLocks noEditPoints="1" noChangeArrowheads="1"/>
          </p:cNvSpPr>
          <p:nvPr/>
        </p:nvSpPr>
        <p:spPr bwMode="auto">
          <a:xfrm>
            <a:off x="1376363" y="5322888"/>
            <a:ext cx="679450" cy="679450"/>
          </a:xfrm>
          <a:custGeom>
            <a:avLst/>
            <a:gdLst>
              <a:gd name="T0" fmla="*/ 651140 w 144"/>
              <a:gd name="T1" fmla="*/ 316133 h 144"/>
              <a:gd name="T2" fmla="*/ 646421 w 144"/>
              <a:gd name="T3" fmla="*/ 283104 h 144"/>
              <a:gd name="T4" fmla="*/ 636984 w 144"/>
              <a:gd name="T5" fmla="*/ 250075 h 144"/>
              <a:gd name="T6" fmla="*/ 627548 w 144"/>
              <a:gd name="T7" fmla="*/ 221765 h 144"/>
              <a:gd name="T8" fmla="*/ 613392 w 144"/>
              <a:gd name="T9" fmla="*/ 188736 h 144"/>
              <a:gd name="T10" fmla="*/ 594519 w 144"/>
              <a:gd name="T11" fmla="*/ 160426 h 144"/>
              <a:gd name="T12" fmla="*/ 575645 w 144"/>
              <a:gd name="T13" fmla="*/ 136834 h 144"/>
              <a:gd name="T14" fmla="*/ 552053 w 144"/>
              <a:gd name="T15" fmla="*/ 113242 h 144"/>
              <a:gd name="T16" fmla="*/ 528461 w 144"/>
              <a:gd name="T17" fmla="*/ 89650 h 144"/>
              <a:gd name="T18" fmla="*/ 500151 w 144"/>
              <a:gd name="T19" fmla="*/ 70776 h 144"/>
              <a:gd name="T20" fmla="*/ 471840 w 144"/>
              <a:gd name="T21" fmla="*/ 56621 h 144"/>
              <a:gd name="T22" fmla="*/ 443530 w 144"/>
              <a:gd name="T23" fmla="*/ 42466 h 144"/>
              <a:gd name="T24" fmla="*/ 410501 w 144"/>
              <a:gd name="T25" fmla="*/ 33029 h 144"/>
              <a:gd name="T26" fmla="*/ 382191 w 144"/>
              <a:gd name="T27" fmla="*/ 28310 h 144"/>
              <a:gd name="T28" fmla="*/ 349162 w 144"/>
              <a:gd name="T29" fmla="*/ 28310 h 144"/>
              <a:gd name="T30" fmla="*/ 316133 w 144"/>
              <a:gd name="T31" fmla="*/ 28310 h 144"/>
              <a:gd name="T32" fmla="*/ 283104 w 144"/>
              <a:gd name="T33" fmla="*/ 33029 h 144"/>
              <a:gd name="T34" fmla="*/ 250075 w 144"/>
              <a:gd name="T35" fmla="*/ 37747 h 144"/>
              <a:gd name="T36" fmla="*/ 221765 w 144"/>
              <a:gd name="T37" fmla="*/ 51902 h 144"/>
              <a:gd name="T38" fmla="*/ 188736 w 144"/>
              <a:gd name="T39" fmla="*/ 61339 h 144"/>
              <a:gd name="T40" fmla="*/ 165144 w 144"/>
              <a:gd name="T41" fmla="*/ 80213 h 144"/>
              <a:gd name="T42" fmla="*/ 136834 w 144"/>
              <a:gd name="T43" fmla="*/ 99086 h 144"/>
              <a:gd name="T44" fmla="*/ 113242 w 144"/>
              <a:gd name="T45" fmla="*/ 122678 h 144"/>
              <a:gd name="T46" fmla="*/ 89650 w 144"/>
              <a:gd name="T47" fmla="*/ 146270 h 144"/>
              <a:gd name="T48" fmla="*/ 75494 w 144"/>
              <a:gd name="T49" fmla="*/ 174581 h 144"/>
              <a:gd name="T50" fmla="*/ 56621 w 144"/>
              <a:gd name="T51" fmla="*/ 202891 h 144"/>
              <a:gd name="T52" fmla="*/ 47184 w 144"/>
              <a:gd name="T53" fmla="*/ 231202 h 144"/>
              <a:gd name="T54" fmla="*/ 37747 w 144"/>
              <a:gd name="T55" fmla="*/ 264231 h 144"/>
              <a:gd name="T56" fmla="*/ 28310 w 144"/>
              <a:gd name="T57" fmla="*/ 297259 h 144"/>
              <a:gd name="T58" fmla="*/ 28310 w 144"/>
              <a:gd name="T59" fmla="*/ 330288 h 144"/>
              <a:gd name="T60" fmla="*/ 28310 w 144"/>
              <a:gd name="T61" fmla="*/ 363317 h 144"/>
              <a:gd name="T62" fmla="*/ 33029 w 144"/>
              <a:gd name="T63" fmla="*/ 396346 h 144"/>
              <a:gd name="T64" fmla="*/ 37747 w 144"/>
              <a:gd name="T65" fmla="*/ 424656 h 144"/>
              <a:gd name="T66" fmla="*/ 51902 w 144"/>
              <a:gd name="T67" fmla="*/ 457685 h 144"/>
              <a:gd name="T68" fmla="*/ 66058 w 144"/>
              <a:gd name="T69" fmla="*/ 485995 h 144"/>
              <a:gd name="T70" fmla="*/ 80213 w 144"/>
              <a:gd name="T71" fmla="*/ 514306 h 144"/>
              <a:gd name="T72" fmla="*/ 99086 w 144"/>
              <a:gd name="T73" fmla="*/ 542616 h 144"/>
              <a:gd name="T74" fmla="*/ 122678 w 144"/>
              <a:gd name="T75" fmla="*/ 566208 h 144"/>
              <a:gd name="T76" fmla="*/ 146270 w 144"/>
              <a:gd name="T77" fmla="*/ 585082 h 144"/>
              <a:gd name="T78" fmla="*/ 174581 w 144"/>
              <a:gd name="T79" fmla="*/ 603956 h 144"/>
              <a:gd name="T80" fmla="*/ 202891 w 144"/>
              <a:gd name="T81" fmla="*/ 618111 h 144"/>
              <a:gd name="T82" fmla="*/ 231202 w 144"/>
              <a:gd name="T83" fmla="*/ 632266 h 144"/>
              <a:gd name="T84" fmla="*/ 264231 w 144"/>
              <a:gd name="T85" fmla="*/ 641703 h 144"/>
              <a:gd name="T86" fmla="*/ 297259 w 144"/>
              <a:gd name="T87" fmla="*/ 646421 h 144"/>
              <a:gd name="T88" fmla="*/ 330288 w 144"/>
              <a:gd name="T89" fmla="*/ 651140 h 144"/>
              <a:gd name="T90" fmla="*/ 363317 w 144"/>
              <a:gd name="T91" fmla="*/ 651140 h 144"/>
              <a:gd name="T92" fmla="*/ 391627 w 144"/>
              <a:gd name="T93" fmla="*/ 646421 h 144"/>
              <a:gd name="T94" fmla="*/ 424656 w 144"/>
              <a:gd name="T95" fmla="*/ 636984 h 144"/>
              <a:gd name="T96" fmla="*/ 457685 w 144"/>
              <a:gd name="T97" fmla="*/ 627548 h 144"/>
              <a:gd name="T98" fmla="*/ 485995 w 144"/>
              <a:gd name="T99" fmla="*/ 613392 h 144"/>
              <a:gd name="T100" fmla="*/ 514306 w 144"/>
              <a:gd name="T101" fmla="*/ 594519 h 144"/>
              <a:gd name="T102" fmla="*/ 537898 w 144"/>
              <a:gd name="T103" fmla="*/ 575645 h 144"/>
              <a:gd name="T104" fmla="*/ 566208 w 144"/>
              <a:gd name="T105" fmla="*/ 552053 h 144"/>
              <a:gd name="T106" fmla="*/ 585082 w 144"/>
              <a:gd name="T107" fmla="*/ 528461 h 144"/>
              <a:gd name="T108" fmla="*/ 603956 w 144"/>
              <a:gd name="T109" fmla="*/ 504869 h 144"/>
              <a:gd name="T110" fmla="*/ 618111 w 144"/>
              <a:gd name="T111" fmla="*/ 471840 h 144"/>
              <a:gd name="T112" fmla="*/ 632266 w 144"/>
              <a:gd name="T113" fmla="*/ 443530 h 144"/>
              <a:gd name="T114" fmla="*/ 641703 w 144"/>
              <a:gd name="T115" fmla="*/ 410501 h 144"/>
              <a:gd name="T116" fmla="*/ 646421 w 144"/>
              <a:gd name="T117" fmla="*/ 382191 h 144"/>
              <a:gd name="T118" fmla="*/ 651140 w 144"/>
              <a:gd name="T119" fmla="*/ 349162 h 14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44"/>
              <a:gd name="T181" fmla="*/ 0 h 144"/>
              <a:gd name="T182" fmla="*/ 144 w 144"/>
              <a:gd name="T183" fmla="*/ 144 h 144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44" h="144">
                <a:moveTo>
                  <a:pt x="142" y="73"/>
                </a:moveTo>
                <a:cubicBezTo>
                  <a:pt x="143" y="73"/>
                  <a:pt x="143" y="73"/>
                  <a:pt x="143" y="73"/>
                </a:cubicBezTo>
                <a:cubicBezTo>
                  <a:pt x="143" y="72"/>
                  <a:pt x="144" y="72"/>
                  <a:pt x="144" y="72"/>
                </a:cubicBezTo>
                <a:cubicBezTo>
                  <a:pt x="144" y="71"/>
                  <a:pt x="143" y="71"/>
                  <a:pt x="143" y="71"/>
                </a:cubicBezTo>
                <a:cubicBezTo>
                  <a:pt x="143" y="70"/>
                  <a:pt x="143" y="70"/>
                  <a:pt x="142" y="70"/>
                </a:cubicBezTo>
                <a:cubicBezTo>
                  <a:pt x="142" y="70"/>
                  <a:pt x="140" y="70"/>
                  <a:pt x="138" y="70"/>
                </a:cubicBezTo>
                <a:cubicBezTo>
                  <a:pt x="138" y="69"/>
                  <a:pt x="138" y="68"/>
                  <a:pt x="138" y="67"/>
                </a:cubicBezTo>
                <a:cubicBezTo>
                  <a:pt x="140" y="66"/>
                  <a:pt x="142" y="66"/>
                  <a:pt x="142" y="66"/>
                </a:cubicBezTo>
                <a:cubicBezTo>
                  <a:pt x="142" y="66"/>
                  <a:pt x="143" y="66"/>
                  <a:pt x="143" y="65"/>
                </a:cubicBezTo>
                <a:cubicBezTo>
                  <a:pt x="143" y="65"/>
                  <a:pt x="143" y="65"/>
                  <a:pt x="143" y="64"/>
                </a:cubicBezTo>
                <a:cubicBezTo>
                  <a:pt x="143" y="64"/>
                  <a:pt x="143" y="63"/>
                  <a:pt x="143" y="63"/>
                </a:cubicBezTo>
                <a:cubicBezTo>
                  <a:pt x="142" y="63"/>
                  <a:pt x="142" y="63"/>
                  <a:pt x="142" y="63"/>
                </a:cubicBezTo>
                <a:cubicBezTo>
                  <a:pt x="141" y="63"/>
                  <a:pt x="139" y="63"/>
                  <a:pt x="137" y="63"/>
                </a:cubicBezTo>
                <a:cubicBezTo>
                  <a:pt x="137" y="62"/>
                  <a:pt x="137" y="61"/>
                  <a:pt x="137" y="60"/>
                </a:cubicBezTo>
                <a:cubicBezTo>
                  <a:pt x="139" y="59"/>
                  <a:pt x="141" y="59"/>
                  <a:pt x="141" y="59"/>
                </a:cubicBezTo>
                <a:cubicBezTo>
                  <a:pt x="141" y="58"/>
                  <a:pt x="142" y="58"/>
                  <a:pt x="142" y="58"/>
                </a:cubicBezTo>
                <a:cubicBezTo>
                  <a:pt x="142" y="58"/>
                  <a:pt x="142" y="57"/>
                  <a:pt x="142" y="57"/>
                </a:cubicBezTo>
                <a:cubicBezTo>
                  <a:pt x="142" y="56"/>
                  <a:pt x="142" y="56"/>
                  <a:pt x="141" y="56"/>
                </a:cubicBezTo>
                <a:cubicBezTo>
                  <a:pt x="141" y="56"/>
                  <a:pt x="141" y="55"/>
                  <a:pt x="140" y="56"/>
                </a:cubicBezTo>
                <a:cubicBezTo>
                  <a:pt x="140" y="56"/>
                  <a:pt x="138" y="56"/>
                  <a:pt x="136" y="56"/>
                </a:cubicBezTo>
                <a:cubicBezTo>
                  <a:pt x="136" y="55"/>
                  <a:pt x="135" y="54"/>
                  <a:pt x="135" y="53"/>
                </a:cubicBezTo>
                <a:cubicBezTo>
                  <a:pt x="137" y="52"/>
                  <a:pt x="139" y="52"/>
                  <a:pt x="139" y="51"/>
                </a:cubicBezTo>
                <a:cubicBezTo>
                  <a:pt x="140" y="51"/>
                  <a:pt x="140" y="51"/>
                  <a:pt x="140" y="51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40" y="49"/>
                  <a:pt x="140" y="49"/>
                  <a:pt x="139" y="49"/>
                </a:cubicBezTo>
                <a:cubicBezTo>
                  <a:pt x="139" y="48"/>
                  <a:pt x="139" y="48"/>
                  <a:pt x="138" y="48"/>
                </a:cubicBezTo>
                <a:cubicBezTo>
                  <a:pt x="138" y="49"/>
                  <a:pt x="136" y="49"/>
                  <a:pt x="134" y="49"/>
                </a:cubicBezTo>
                <a:cubicBezTo>
                  <a:pt x="134" y="48"/>
                  <a:pt x="133" y="48"/>
                  <a:pt x="133" y="47"/>
                </a:cubicBezTo>
                <a:cubicBezTo>
                  <a:pt x="134" y="46"/>
                  <a:pt x="136" y="45"/>
                  <a:pt x="137" y="44"/>
                </a:cubicBezTo>
                <a:cubicBezTo>
                  <a:pt x="137" y="44"/>
                  <a:pt x="137" y="44"/>
                  <a:pt x="137" y="44"/>
                </a:cubicBezTo>
                <a:cubicBezTo>
                  <a:pt x="137" y="43"/>
                  <a:pt x="137" y="43"/>
                  <a:pt x="137" y="43"/>
                </a:cubicBezTo>
                <a:cubicBezTo>
                  <a:pt x="137" y="42"/>
                  <a:pt x="137" y="42"/>
                  <a:pt x="137" y="42"/>
                </a:cubicBezTo>
                <a:cubicBezTo>
                  <a:pt x="136" y="41"/>
                  <a:pt x="136" y="41"/>
                  <a:pt x="136" y="42"/>
                </a:cubicBezTo>
                <a:cubicBezTo>
                  <a:pt x="135" y="42"/>
                  <a:pt x="133" y="42"/>
                  <a:pt x="131" y="43"/>
                </a:cubicBezTo>
                <a:cubicBezTo>
                  <a:pt x="131" y="42"/>
                  <a:pt x="130" y="41"/>
                  <a:pt x="130" y="40"/>
                </a:cubicBezTo>
                <a:cubicBezTo>
                  <a:pt x="132" y="39"/>
                  <a:pt x="133" y="38"/>
                  <a:pt x="134" y="38"/>
                </a:cubicBezTo>
                <a:cubicBezTo>
                  <a:pt x="134" y="38"/>
                  <a:pt x="134" y="37"/>
                  <a:pt x="134" y="37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34" y="35"/>
                  <a:pt x="133" y="35"/>
                  <a:pt x="133" y="35"/>
                </a:cubicBezTo>
                <a:cubicBezTo>
                  <a:pt x="133" y="35"/>
                  <a:pt x="132" y="35"/>
                  <a:pt x="132" y="35"/>
                </a:cubicBezTo>
                <a:cubicBezTo>
                  <a:pt x="132" y="35"/>
                  <a:pt x="130" y="36"/>
                  <a:pt x="128" y="37"/>
                </a:cubicBezTo>
                <a:cubicBezTo>
                  <a:pt x="127" y="36"/>
                  <a:pt x="127" y="35"/>
                  <a:pt x="126" y="34"/>
                </a:cubicBezTo>
                <a:cubicBezTo>
                  <a:pt x="128" y="33"/>
                  <a:pt x="129" y="32"/>
                  <a:pt x="130" y="32"/>
                </a:cubicBezTo>
                <a:cubicBezTo>
                  <a:pt x="130" y="31"/>
                  <a:pt x="130" y="31"/>
                  <a:pt x="130" y="31"/>
                </a:cubicBezTo>
                <a:cubicBezTo>
                  <a:pt x="130" y="30"/>
                  <a:pt x="130" y="30"/>
                  <a:pt x="130" y="29"/>
                </a:cubicBezTo>
                <a:cubicBezTo>
                  <a:pt x="130" y="29"/>
                  <a:pt x="129" y="29"/>
                  <a:pt x="129" y="29"/>
                </a:cubicBezTo>
                <a:cubicBezTo>
                  <a:pt x="129" y="29"/>
                  <a:pt x="128" y="29"/>
                  <a:pt x="128" y="29"/>
                </a:cubicBezTo>
                <a:cubicBezTo>
                  <a:pt x="128" y="29"/>
                  <a:pt x="126" y="30"/>
                  <a:pt x="124" y="31"/>
                </a:cubicBezTo>
                <a:cubicBezTo>
                  <a:pt x="123" y="31"/>
                  <a:pt x="123" y="30"/>
                  <a:pt x="122" y="29"/>
                </a:cubicBezTo>
                <a:cubicBezTo>
                  <a:pt x="123" y="28"/>
                  <a:pt x="125" y="26"/>
                  <a:pt x="125" y="26"/>
                </a:cubicBezTo>
                <a:cubicBezTo>
                  <a:pt x="125" y="25"/>
                  <a:pt x="126" y="25"/>
                  <a:pt x="125" y="25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25" y="23"/>
                  <a:pt x="125" y="23"/>
                  <a:pt x="124" y="23"/>
                </a:cubicBezTo>
                <a:cubicBezTo>
                  <a:pt x="124" y="23"/>
                  <a:pt x="123" y="23"/>
                  <a:pt x="123" y="23"/>
                </a:cubicBezTo>
                <a:cubicBezTo>
                  <a:pt x="123" y="24"/>
                  <a:pt x="121" y="25"/>
                  <a:pt x="120" y="26"/>
                </a:cubicBezTo>
                <a:cubicBezTo>
                  <a:pt x="119" y="25"/>
                  <a:pt x="118" y="25"/>
                  <a:pt x="117" y="24"/>
                </a:cubicBezTo>
                <a:cubicBezTo>
                  <a:pt x="118" y="22"/>
                  <a:pt x="120" y="21"/>
                  <a:pt x="120" y="20"/>
                </a:cubicBezTo>
                <a:cubicBezTo>
                  <a:pt x="120" y="20"/>
                  <a:pt x="120" y="20"/>
                  <a:pt x="120" y="19"/>
                </a:cubicBezTo>
                <a:cubicBezTo>
                  <a:pt x="120" y="19"/>
                  <a:pt x="120" y="19"/>
                  <a:pt x="120" y="18"/>
                </a:cubicBezTo>
                <a:cubicBezTo>
                  <a:pt x="120" y="18"/>
                  <a:pt x="119" y="18"/>
                  <a:pt x="119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17" y="19"/>
                  <a:pt x="116" y="20"/>
                  <a:pt x="114" y="21"/>
                </a:cubicBezTo>
                <a:cubicBezTo>
                  <a:pt x="114" y="21"/>
                  <a:pt x="113" y="20"/>
                  <a:pt x="112" y="19"/>
                </a:cubicBezTo>
                <a:cubicBezTo>
                  <a:pt x="113" y="18"/>
                  <a:pt x="114" y="16"/>
                  <a:pt x="114" y="16"/>
                </a:cubicBezTo>
                <a:cubicBezTo>
                  <a:pt x="115" y="15"/>
                  <a:pt x="115" y="15"/>
                  <a:pt x="115" y="14"/>
                </a:cubicBezTo>
                <a:cubicBezTo>
                  <a:pt x="114" y="14"/>
                  <a:pt x="114" y="14"/>
                  <a:pt x="114" y="13"/>
                </a:cubicBezTo>
                <a:cubicBezTo>
                  <a:pt x="114" y="13"/>
                  <a:pt x="113" y="13"/>
                  <a:pt x="113" y="13"/>
                </a:cubicBezTo>
                <a:cubicBezTo>
                  <a:pt x="113" y="13"/>
                  <a:pt x="112" y="13"/>
                  <a:pt x="112" y="14"/>
                </a:cubicBezTo>
                <a:cubicBezTo>
                  <a:pt x="112" y="14"/>
                  <a:pt x="110" y="16"/>
                  <a:pt x="109" y="17"/>
                </a:cubicBezTo>
                <a:cubicBezTo>
                  <a:pt x="108" y="16"/>
                  <a:pt x="107" y="16"/>
                  <a:pt x="106" y="15"/>
                </a:cubicBezTo>
                <a:cubicBezTo>
                  <a:pt x="107" y="14"/>
                  <a:pt x="108" y="12"/>
                  <a:pt x="108" y="11"/>
                </a:cubicBezTo>
                <a:cubicBezTo>
                  <a:pt x="108" y="11"/>
                  <a:pt x="108" y="11"/>
                  <a:pt x="108" y="10"/>
                </a:cubicBezTo>
                <a:cubicBezTo>
                  <a:pt x="108" y="10"/>
                  <a:pt x="108" y="10"/>
                  <a:pt x="108" y="9"/>
                </a:cubicBezTo>
                <a:cubicBezTo>
                  <a:pt x="107" y="9"/>
                  <a:pt x="107" y="9"/>
                  <a:pt x="107" y="9"/>
                </a:cubicBezTo>
                <a:cubicBezTo>
                  <a:pt x="106" y="9"/>
                  <a:pt x="106" y="9"/>
                  <a:pt x="106" y="10"/>
                </a:cubicBezTo>
                <a:cubicBezTo>
                  <a:pt x="105" y="10"/>
                  <a:pt x="104" y="12"/>
                  <a:pt x="103" y="13"/>
                </a:cubicBezTo>
                <a:cubicBezTo>
                  <a:pt x="102" y="13"/>
                  <a:pt x="101" y="13"/>
                  <a:pt x="100" y="12"/>
                </a:cubicBezTo>
                <a:cubicBezTo>
                  <a:pt x="101" y="10"/>
                  <a:pt x="102" y="8"/>
                  <a:pt x="102" y="8"/>
                </a:cubicBezTo>
                <a:cubicBezTo>
                  <a:pt x="102" y="8"/>
                  <a:pt x="102" y="7"/>
                  <a:pt x="102" y="7"/>
                </a:cubicBezTo>
                <a:cubicBezTo>
                  <a:pt x="102" y="6"/>
                  <a:pt x="101" y="6"/>
                  <a:pt x="101" y="6"/>
                </a:cubicBezTo>
                <a:cubicBezTo>
                  <a:pt x="101" y="6"/>
                  <a:pt x="100" y="6"/>
                  <a:pt x="100" y="6"/>
                </a:cubicBezTo>
                <a:cubicBezTo>
                  <a:pt x="100" y="6"/>
                  <a:pt x="99" y="6"/>
                  <a:pt x="99" y="7"/>
                </a:cubicBezTo>
                <a:cubicBezTo>
                  <a:pt x="99" y="7"/>
                  <a:pt x="98" y="9"/>
                  <a:pt x="97" y="11"/>
                </a:cubicBezTo>
                <a:cubicBezTo>
                  <a:pt x="96" y="10"/>
                  <a:pt x="95" y="10"/>
                  <a:pt x="94" y="9"/>
                </a:cubicBezTo>
                <a:cubicBezTo>
                  <a:pt x="94" y="8"/>
                  <a:pt x="95" y="5"/>
                  <a:pt x="95" y="5"/>
                </a:cubicBezTo>
                <a:cubicBezTo>
                  <a:pt x="95" y="5"/>
                  <a:pt x="95" y="4"/>
                  <a:pt x="95" y="4"/>
                </a:cubicBezTo>
                <a:cubicBezTo>
                  <a:pt x="95" y="4"/>
                  <a:pt x="94" y="3"/>
                  <a:pt x="94" y="3"/>
                </a:cubicBezTo>
                <a:cubicBezTo>
                  <a:pt x="94" y="3"/>
                  <a:pt x="93" y="3"/>
                  <a:pt x="93" y="3"/>
                </a:cubicBezTo>
                <a:cubicBezTo>
                  <a:pt x="93" y="4"/>
                  <a:pt x="92" y="4"/>
                  <a:pt x="92" y="4"/>
                </a:cubicBezTo>
                <a:cubicBezTo>
                  <a:pt x="92" y="5"/>
                  <a:pt x="91" y="6"/>
                  <a:pt x="90" y="8"/>
                </a:cubicBezTo>
                <a:cubicBezTo>
                  <a:pt x="89" y="8"/>
                  <a:pt x="88" y="8"/>
                  <a:pt x="87" y="7"/>
                </a:cubicBezTo>
                <a:cubicBezTo>
                  <a:pt x="88" y="5"/>
                  <a:pt x="88" y="3"/>
                  <a:pt x="88" y="3"/>
                </a:cubicBezTo>
                <a:cubicBezTo>
                  <a:pt x="88" y="3"/>
                  <a:pt x="88" y="2"/>
                  <a:pt x="88" y="2"/>
                </a:cubicBezTo>
                <a:cubicBezTo>
                  <a:pt x="87" y="2"/>
                  <a:pt x="87" y="1"/>
                  <a:pt x="87" y="1"/>
                </a:cubicBezTo>
                <a:cubicBezTo>
                  <a:pt x="86" y="1"/>
                  <a:pt x="86" y="1"/>
                  <a:pt x="86" y="1"/>
                </a:cubicBezTo>
                <a:cubicBezTo>
                  <a:pt x="85" y="2"/>
                  <a:pt x="85" y="2"/>
                  <a:pt x="85" y="2"/>
                </a:cubicBezTo>
                <a:cubicBezTo>
                  <a:pt x="85" y="3"/>
                  <a:pt x="84" y="5"/>
                  <a:pt x="83" y="7"/>
                </a:cubicBezTo>
                <a:cubicBezTo>
                  <a:pt x="83" y="6"/>
                  <a:pt x="82" y="6"/>
                  <a:pt x="81" y="6"/>
                </a:cubicBezTo>
                <a:cubicBezTo>
                  <a:pt x="81" y="4"/>
                  <a:pt x="81" y="2"/>
                  <a:pt x="81" y="2"/>
                </a:cubicBezTo>
                <a:cubicBezTo>
                  <a:pt x="81" y="1"/>
                  <a:pt x="81" y="1"/>
                  <a:pt x="80" y="1"/>
                </a:cubicBezTo>
                <a:cubicBezTo>
                  <a:pt x="80" y="0"/>
                  <a:pt x="80" y="0"/>
                  <a:pt x="79" y="0"/>
                </a:cubicBezTo>
                <a:cubicBezTo>
                  <a:pt x="79" y="0"/>
                  <a:pt x="78" y="0"/>
                  <a:pt x="78" y="0"/>
                </a:cubicBezTo>
                <a:cubicBezTo>
                  <a:pt x="78" y="1"/>
                  <a:pt x="78" y="1"/>
                  <a:pt x="78" y="1"/>
                </a:cubicBezTo>
                <a:cubicBezTo>
                  <a:pt x="77" y="2"/>
                  <a:pt x="77" y="4"/>
                  <a:pt x="77" y="6"/>
                </a:cubicBezTo>
                <a:cubicBezTo>
                  <a:pt x="76" y="6"/>
                  <a:pt x="75" y="6"/>
                  <a:pt x="74" y="6"/>
                </a:cubicBezTo>
                <a:cubicBezTo>
                  <a:pt x="74" y="4"/>
                  <a:pt x="73" y="2"/>
                  <a:pt x="73" y="1"/>
                </a:cubicBezTo>
                <a:cubicBezTo>
                  <a:pt x="73" y="1"/>
                  <a:pt x="73" y="0"/>
                  <a:pt x="73" y="0"/>
                </a:cubicBezTo>
                <a:cubicBezTo>
                  <a:pt x="73" y="0"/>
                  <a:pt x="72" y="0"/>
                  <a:pt x="72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0" y="0"/>
                  <a:pt x="70" y="1"/>
                  <a:pt x="70" y="1"/>
                </a:cubicBezTo>
                <a:cubicBezTo>
                  <a:pt x="70" y="2"/>
                  <a:pt x="70" y="4"/>
                  <a:pt x="70" y="6"/>
                </a:cubicBezTo>
                <a:cubicBezTo>
                  <a:pt x="69" y="6"/>
                  <a:pt x="68" y="6"/>
                  <a:pt x="67" y="6"/>
                </a:cubicBezTo>
                <a:cubicBezTo>
                  <a:pt x="66" y="4"/>
                  <a:pt x="66" y="2"/>
                  <a:pt x="66" y="1"/>
                </a:cubicBezTo>
                <a:cubicBezTo>
                  <a:pt x="66" y="1"/>
                  <a:pt x="66" y="1"/>
                  <a:pt x="65" y="0"/>
                </a:cubicBezTo>
                <a:cubicBezTo>
                  <a:pt x="65" y="0"/>
                  <a:pt x="65" y="0"/>
                  <a:pt x="64" y="0"/>
                </a:cubicBezTo>
                <a:cubicBezTo>
                  <a:pt x="64" y="0"/>
                  <a:pt x="63" y="0"/>
                  <a:pt x="63" y="1"/>
                </a:cubicBezTo>
                <a:cubicBezTo>
                  <a:pt x="63" y="1"/>
                  <a:pt x="63" y="1"/>
                  <a:pt x="63" y="2"/>
                </a:cubicBezTo>
                <a:cubicBezTo>
                  <a:pt x="63" y="2"/>
                  <a:pt x="63" y="4"/>
                  <a:pt x="63" y="6"/>
                </a:cubicBezTo>
                <a:cubicBezTo>
                  <a:pt x="62" y="6"/>
                  <a:pt x="61" y="6"/>
                  <a:pt x="60" y="7"/>
                </a:cubicBezTo>
                <a:cubicBezTo>
                  <a:pt x="59" y="5"/>
                  <a:pt x="59" y="3"/>
                  <a:pt x="59" y="2"/>
                </a:cubicBezTo>
                <a:cubicBezTo>
                  <a:pt x="58" y="2"/>
                  <a:pt x="58" y="2"/>
                  <a:pt x="58" y="1"/>
                </a:cubicBezTo>
                <a:cubicBezTo>
                  <a:pt x="58" y="1"/>
                  <a:pt x="57" y="1"/>
                  <a:pt x="57" y="1"/>
                </a:cubicBezTo>
                <a:cubicBezTo>
                  <a:pt x="56" y="1"/>
                  <a:pt x="56" y="2"/>
                  <a:pt x="56" y="2"/>
                </a:cubicBezTo>
                <a:cubicBezTo>
                  <a:pt x="56" y="2"/>
                  <a:pt x="55" y="3"/>
                  <a:pt x="56" y="3"/>
                </a:cubicBezTo>
                <a:cubicBezTo>
                  <a:pt x="56" y="3"/>
                  <a:pt x="56" y="5"/>
                  <a:pt x="56" y="7"/>
                </a:cubicBezTo>
                <a:cubicBezTo>
                  <a:pt x="55" y="8"/>
                  <a:pt x="54" y="8"/>
                  <a:pt x="53" y="8"/>
                </a:cubicBezTo>
                <a:cubicBezTo>
                  <a:pt x="52" y="6"/>
                  <a:pt x="52" y="5"/>
                  <a:pt x="51" y="4"/>
                </a:cubicBezTo>
                <a:cubicBezTo>
                  <a:pt x="51" y="4"/>
                  <a:pt x="51" y="4"/>
                  <a:pt x="51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49" y="3"/>
                  <a:pt x="49" y="4"/>
                  <a:pt x="49" y="4"/>
                </a:cubicBezTo>
                <a:cubicBezTo>
                  <a:pt x="49" y="4"/>
                  <a:pt x="48" y="5"/>
                  <a:pt x="49" y="5"/>
                </a:cubicBezTo>
                <a:cubicBezTo>
                  <a:pt x="49" y="5"/>
                  <a:pt x="49" y="8"/>
                  <a:pt x="49" y="9"/>
                </a:cubicBezTo>
                <a:cubicBezTo>
                  <a:pt x="49" y="10"/>
                  <a:pt x="48" y="10"/>
                  <a:pt x="47" y="11"/>
                </a:cubicBezTo>
                <a:cubicBezTo>
                  <a:pt x="46" y="9"/>
                  <a:pt x="45" y="7"/>
                  <a:pt x="45" y="7"/>
                </a:cubicBezTo>
                <a:cubicBezTo>
                  <a:pt x="44" y="6"/>
                  <a:pt x="44" y="6"/>
                  <a:pt x="44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2" y="6"/>
                  <a:pt x="42" y="6"/>
                  <a:pt x="42" y="7"/>
                </a:cubicBezTo>
                <a:cubicBezTo>
                  <a:pt x="42" y="7"/>
                  <a:pt x="42" y="8"/>
                  <a:pt x="42" y="8"/>
                </a:cubicBezTo>
                <a:cubicBezTo>
                  <a:pt x="42" y="8"/>
                  <a:pt x="42" y="10"/>
                  <a:pt x="43" y="12"/>
                </a:cubicBezTo>
                <a:cubicBezTo>
                  <a:pt x="42" y="13"/>
                  <a:pt x="41" y="13"/>
                  <a:pt x="40" y="13"/>
                </a:cubicBezTo>
                <a:cubicBezTo>
                  <a:pt x="39" y="12"/>
                  <a:pt x="38" y="10"/>
                  <a:pt x="38" y="10"/>
                </a:cubicBezTo>
                <a:cubicBezTo>
                  <a:pt x="38" y="9"/>
                  <a:pt x="37" y="9"/>
                  <a:pt x="37" y="9"/>
                </a:cubicBezTo>
                <a:cubicBezTo>
                  <a:pt x="37" y="9"/>
                  <a:pt x="36" y="9"/>
                  <a:pt x="36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2"/>
                  <a:pt x="36" y="14"/>
                  <a:pt x="37" y="15"/>
                </a:cubicBezTo>
                <a:cubicBezTo>
                  <a:pt x="36" y="16"/>
                  <a:pt x="35" y="16"/>
                  <a:pt x="35" y="17"/>
                </a:cubicBezTo>
                <a:cubicBezTo>
                  <a:pt x="33" y="16"/>
                  <a:pt x="32" y="14"/>
                  <a:pt x="32" y="14"/>
                </a:cubicBezTo>
                <a:cubicBezTo>
                  <a:pt x="31" y="13"/>
                  <a:pt x="31" y="13"/>
                  <a:pt x="31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5"/>
                  <a:pt x="29" y="15"/>
                  <a:pt x="29" y="16"/>
                </a:cubicBezTo>
                <a:cubicBezTo>
                  <a:pt x="29" y="16"/>
                  <a:pt x="30" y="18"/>
                  <a:pt x="31" y="19"/>
                </a:cubicBezTo>
                <a:cubicBezTo>
                  <a:pt x="31" y="20"/>
                  <a:pt x="30" y="21"/>
                  <a:pt x="29" y="21"/>
                </a:cubicBezTo>
                <a:cubicBezTo>
                  <a:pt x="28" y="20"/>
                  <a:pt x="26" y="19"/>
                  <a:pt x="26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3" y="19"/>
                  <a:pt x="23" y="19"/>
                  <a:pt x="23" y="19"/>
                </a:cubicBezTo>
                <a:cubicBezTo>
                  <a:pt x="23" y="20"/>
                  <a:pt x="23" y="20"/>
                  <a:pt x="23" y="20"/>
                </a:cubicBezTo>
                <a:cubicBezTo>
                  <a:pt x="24" y="21"/>
                  <a:pt x="25" y="22"/>
                  <a:pt x="26" y="24"/>
                </a:cubicBezTo>
                <a:cubicBezTo>
                  <a:pt x="25" y="25"/>
                  <a:pt x="25" y="25"/>
                  <a:pt x="24" y="26"/>
                </a:cubicBezTo>
                <a:cubicBezTo>
                  <a:pt x="22" y="25"/>
                  <a:pt x="21" y="24"/>
                  <a:pt x="20" y="23"/>
                </a:cubicBezTo>
                <a:cubicBezTo>
                  <a:pt x="20" y="23"/>
                  <a:pt x="20" y="23"/>
                  <a:pt x="19" y="23"/>
                </a:cubicBezTo>
                <a:cubicBezTo>
                  <a:pt x="19" y="23"/>
                  <a:pt x="19" y="23"/>
                  <a:pt x="18" y="24"/>
                </a:cubicBezTo>
                <a:cubicBezTo>
                  <a:pt x="18" y="24"/>
                  <a:pt x="18" y="24"/>
                  <a:pt x="18" y="25"/>
                </a:cubicBezTo>
                <a:cubicBezTo>
                  <a:pt x="18" y="25"/>
                  <a:pt x="18" y="25"/>
                  <a:pt x="18" y="26"/>
                </a:cubicBezTo>
                <a:cubicBezTo>
                  <a:pt x="19" y="26"/>
                  <a:pt x="20" y="28"/>
                  <a:pt x="21" y="29"/>
                </a:cubicBezTo>
                <a:cubicBezTo>
                  <a:pt x="21" y="30"/>
                  <a:pt x="20" y="31"/>
                  <a:pt x="19" y="31"/>
                </a:cubicBezTo>
                <a:cubicBezTo>
                  <a:pt x="18" y="30"/>
                  <a:pt x="16" y="29"/>
                  <a:pt x="16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31"/>
                  <a:pt x="14" y="31"/>
                  <a:pt x="14" y="32"/>
                </a:cubicBezTo>
                <a:cubicBezTo>
                  <a:pt x="14" y="32"/>
                  <a:pt x="16" y="33"/>
                  <a:pt x="17" y="34"/>
                </a:cubicBezTo>
                <a:cubicBezTo>
                  <a:pt x="17" y="35"/>
                  <a:pt x="16" y="36"/>
                  <a:pt x="16" y="37"/>
                </a:cubicBezTo>
                <a:cubicBezTo>
                  <a:pt x="14" y="36"/>
                  <a:pt x="12" y="35"/>
                  <a:pt x="11" y="35"/>
                </a:cubicBezTo>
                <a:cubicBezTo>
                  <a:pt x="11" y="35"/>
                  <a:pt x="11" y="35"/>
                  <a:pt x="10" y="35"/>
                </a:cubicBezTo>
                <a:cubicBezTo>
                  <a:pt x="10" y="35"/>
                  <a:pt x="10" y="35"/>
                  <a:pt x="10" y="36"/>
                </a:cubicBezTo>
                <a:cubicBezTo>
                  <a:pt x="9" y="36"/>
                  <a:pt x="9" y="36"/>
                  <a:pt x="9" y="37"/>
                </a:cubicBezTo>
                <a:cubicBezTo>
                  <a:pt x="9" y="37"/>
                  <a:pt x="10" y="38"/>
                  <a:pt x="10" y="38"/>
                </a:cubicBezTo>
                <a:cubicBezTo>
                  <a:pt x="10" y="38"/>
                  <a:pt x="12" y="39"/>
                  <a:pt x="14" y="40"/>
                </a:cubicBezTo>
                <a:cubicBezTo>
                  <a:pt x="13" y="41"/>
                  <a:pt x="13" y="42"/>
                  <a:pt x="12" y="43"/>
                </a:cubicBezTo>
                <a:cubicBezTo>
                  <a:pt x="10" y="42"/>
                  <a:pt x="8" y="42"/>
                  <a:pt x="8" y="42"/>
                </a:cubicBezTo>
                <a:cubicBezTo>
                  <a:pt x="8" y="41"/>
                  <a:pt x="7" y="41"/>
                  <a:pt x="7" y="42"/>
                </a:cubicBezTo>
                <a:cubicBezTo>
                  <a:pt x="7" y="42"/>
                  <a:pt x="6" y="42"/>
                  <a:pt x="6" y="43"/>
                </a:cubicBezTo>
                <a:cubicBezTo>
                  <a:pt x="6" y="43"/>
                  <a:pt x="6" y="43"/>
                  <a:pt x="6" y="44"/>
                </a:cubicBezTo>
                <a:cubicBezTo>
                  <a:pt x="6" y="44"/>
                  <a:pt x="6" y="44"/>
                  <a:pt x="7" y="44"/>
                </a:cubicBezTo>
                <a:cubicBezTo>
                  <a:pt x="7" y="45"/>
                  <a:pt x="9" y="46"/>
                  <a:pt x="11" y="47"/>
                </a:cubicBezTo>
                <a:cubicBezTo>
                  <a:pt x="10" y="48"/>
                  <a:pt x="10" y="48"/>
                  <a:pt x="10" y="49"/>
                </a:cubicBezTo>
                <a:cubicBezTo>
                  <a:pt x="8" y="49"/>
                  <a:pt x="6" y="49"/>
                  <a:pt x="5" y="48"/>
                </a:cubicBezTo>
                <a:cubicBezTo>
                  <a:pt x="5" y="48"/>
                  <a:pt x="4" y="48"/>
                  <a:pt x="4" y="49"/>
                </a:cubicBezTo>
                <a:cubicBezTo>
                  <a:pt x="4" y="49"/>
                  <a:pt x="4" y="49"/>
                  <a:pt x="3" y="50"/>
                </a:cubicBezTo>
                <a:cubicBezTo>
                  <a:pt x="3" y="50"/>
                  <a:pt x="3" y="50"/>
                  <a:pt x="3" y="51"/>
                </a:cubicBezTo>
                <a:cubicBezTo>
                  <a:pt x="4" y="51"/>
                  <a:pt x="4" y="51"/>
                  <a:pt x="4" y="51"/>
                </a:cubicBezTo>
                <a:cubicBezTo>
                  <a:pt x="5" y="52"/>
                  <a:pt x="7" y="52"/>
                  <a:pt x="8" y="53"/>
                </a:cubicBezTo>
                <a:cubicBezTo>
                  <a:pt x="8" y="54"/>
                  <a:pt x="8" y="55"/>
                  <a:pt x="8" y="56"/>
                </a:cubicBezTo>
                <a:cubicBezTo>
                  <a:pt x="6" y="56"/>
                  <a:pt x="4" y="56"/>
                  <a:pt x="3" y="56"/>
                </a:cubicBezTo>
                <a:cubicBezTo>
                  <a:pt x="3" y="55"/>
                  <a:pt x="2" y="56"/>
                  <a:pt x="2" y="56"/>
                </a:cubicBezTo>
                <a:cubicBezTo>
                  <a:pt x="2" y="56"/>
                  <a:pt x="2" y="56"/>
                  <a:pt x="2" y="57"/>
                </a:cubicBezTo>
                <a:cubicBezTo>
                  <a:pt x="1" y="57"/>
                  <a:pt x="2" y="58"/>
                  <a:pt x="2" y="58"/>
                </a:cubicBezTo>
                <a:cubicBezTo>
                  <a:pt x="2" y="58"/>
                  <a:pt x="2" y="58"/>
                  <a:pt x="2" y="59"/>
                </a:cubicBezTo>
                <a:cubicBezTo>
                  <a:pt x="3" y="59"/>
                  <a:pt x="5" y="59"/>
                  <a:pt x="7" y="60"/>
                </a:cubicBezTo>
                <a:cubicBezTo>
                  <a:pt x="7" y="61"/>
                  <a:pt x="6" y="62"/>
                  <a:pt x="6" y="63"/>
                </a:cubicBezTo>
                <a:cubicBezTo>
                  <a:pt x="4" y="63"/>
                  <a:pt x="2" y="63"/>
                  <a:pt x="2" y="63"/>
                </a:cubicBezTo>
                <a:cubicBezTo>
                  <a:pt x="1" y="63"/>
                  <a:pt x="1" y="63"/>
                  <a:pt x="1" y="63"/>
                </a:cubicBezTo>
                <a:cubicBezTo>
                  <a:pt x="1" y="63"/>
                  <a:pt x="0" y="64"/>
                  <a:pt x="0" y="64"/>
                </a:cubicBezTo>
                <a:cubicBezTo>
                  <a:pt x="0" y="65"/>
                  <a:pt x="0" y="65"/>
                  <a:pt x="1" y="65"/>
                </a:cubicBezTo>
                <a:cubicBezTo>
                  <a:pt x="1" y="66"/>
                  <a:pt x="1" y="66"/>
                  <a:pt x="2" y="66"/>
                </a:cubicBezTo>
                <a:cubicBezTo>
                  <a:pt x="2" y="66"/>
                  <a:pt x="4" y="66"/>
                  <a:pt x="6" y="67"/>
                </a:cubicBezTo>
                <a:cubicBezTo>
                  <a:pt x="6" y="68"/>
                  <a:pt x="6" y="69"/>
                  <a:pt x="6" y="70"/>
                </a:cubicBezTo>
                <a:cubicBezTo>
                  <a:pt x="4" y="70"/>
                  <a:pt x="2" y="70"/>
                  <a:pt x="1" y="70"/>
                </a:cubicBezTo>
                <a:cubicBezTo>
                  <a:pt x="1" y="70"/>
                  <a:pt x="1" y="70"/>
                  <a:pt x="0" y="71"/>
                </a:cubicBezTo>
                <a:cubicBezTo>
                  <a:pt x="0" y="71"/>
                  <a:pt x="0" y="71"/>
                  <a:pt x="0" y="72"/>
                </a:cubicBezTo>
                <a:cubicBezTo>
                  <a:pt x="0" y="72"/>
                  <a:pt x="0" y="72"/>
                  <a:pt x="0" y="73"/>
                </a:cubicBezTo>
                <a:cubicBezTo>
                  <a:pt x="1" y="73"/>
                  <a:pt x="1" y="73"/>
                  <a:pt x="1" y="73"/>
                </a:cubicBezTo>
                <a:cubicBezTo>
                  <a:pt x="2" y="73"/>
                  <a:pt x="4" y="74"/>
                  <a:pt x="6" y="74"/>
                </a:cubicBezTo>
                <a:cubicBezTo>
                  <a:pt x="6" y="75"/>
                  <a:pt x="6" y="76"/>
                  <a:pt x="6" y="77"/>
                </a:cubicBezTo>
                <a:cubicBezTo>
                  <a:pt x="4" y="77"/>
                  <a:pt x="2" y="78"/>
                  <a:pt x="2" y="78"/>
                </a:cubicBezTo>
                <a:cubicBezTo>
                  <a:pt x="1" y="78"/>
                  <a:pt x="1" y="78"/>
                  <a:pt x="1" y="78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0"/>
                  <a:pt x="1" y="80"/>
                  <a:pt x="1" y="80"/>
                </a:cubicBezTo>
                <a:cubicBezTo>
                  <a:pt x="1" y="80"/>
                  <a:pt x="1" y="81"/>
                  <a:pt x="2" y="81"/>
                </a:cubicBezTo>
                <a:cubicBezTo>
                  <a:pt x="2" y="81"/>
                  <a:pt x="4" y="81"/>
                  <a:pt x="6" y="81"/>
                </a:cubicBezTo>
                <a:cubicBezTo>
                  <a:pt x="6" y="82"/>
                  <a:pt x="7" y="83"/>
                  <a:pt x="7" y="84"/>
                </a:cubicBezTo>
                <a:cubicBezTo>
                  <a:pt x="5" y="84"/>
                  <a:pt x="3" y="85"/>
                  <a:pt x="2" y="85"/>
                </a:cubicBezTo>
                <a:cubicBezTo>
                  <a:pt x="2" y="85"/>
                  <a:pt x="2" y="85"/>
                  <a:pt x="2" y="86"/>
                </a:cubicBezTo>
                <a:cubicBezTo>
                  <a:pt x="2" y="86"/>
                  <a:pt x="1" y="86"/>
                  <a:pt x="2" y="87"/>
                </a:cubicBezTo>
                <a:cubicBezTo>
                  <a:pt x="2" y="87"/>
                  <a:pt x="2" y="87"/>
                  <a:pt x="2" y="88"/>
                </a:cubicBezTo>
                <a:cubicBezTo>
                  <a:pt x="2" y="88"/>
                  <a:pt x="3" y="88"/>
                  <a:pt x="3" y="88"/>
                </a:cubicBezTo>
                <a:cubicBezTo>
                  <a:pt x="4" y="88"/>
                  <a:pt x="6" y="88"/>
                  <a:pt x="8" y="87"/>
                </a:cubicBezTo>
                <a:cubicBezTo>
                  <a:pt x="8" y="88"/>
                  <a:pt x="8" y="89"/>
                  <a:pt x="8" y="90"/>
                </a:cubicBezTo>
                <a:cubicBezTo>
                  <a:pt x="7" y="91"/>
                  <a:pt x="5" y="92"/>
                  <a:pt x="4" y="92"/>
                </a:cubicBezTo>
                <a:cubicBezTo>
                  <a:pt x="4" y="92"/>
                  <a:pt x="4" y="92"/>
                  <a:pt x="3" y="93"/>
                </a:cubicBezTo>
                <a:cubicBezTo>
                  <a:pt x="3" y="93"/>
                  <a:pt x="3" y="94"/>
                  <a:pt x="3" y="94"/>
                </a:cubicBezTo>
                <a:cubicBezTo>
                  <a:pt x="4" y="94"/>
                  <a:pt x="4" y="95"/>
                  <a:pt x="4" y="95"/>
                </a:cubicBezTo>
                <a:cubicBezTo>
                  <a:pt x="4" y="95"/>
                  <a:pt x="5" y="95"/>
                  <a:pt x="5" y="95"/>
                </a:cubicBezTo>
                <a:cubicBezTo>
                  <a:pt x="6" y="95"/>
                  <a:pt x="8" y="94"/>
                  <a:pt x="10" y="94"/>
                </a:cubicBezTo>
                <a:cubicBezTo>
                  <a:pt x="10" y="95"/>
                  <a:pt x="10" y="96"/>
                  <a:pt x="11" y="97"/>
                </a:cubicBezTo>
                <a:cubicBezTo>
                  <a:pt x="9" y="98"/>
                  <a:pt x="7" y="99"/>
                  <a:pt x="7" y="99"/>
                </a:cubicBezTo>
                <a:cubicBezTo>
                  <a:pt x="6" y="99"/>
                  <a:pt x="6" y="100"/>
                  <a:pt x="6" y="100"/>
                </a:cubicBezTo>
                <a:cubicBezTo>
                  <a:pt x="6" y="100"/>
                  <a:pt x="6" y="101"/>
                  <a:pt x="6" y="101"/>
                </a:cubicBezTo>
                <a:cubicBezTo>
                  <a:pt x="6" y="101"/>
                  <a:pt x="7" y="102"/>
                  <a:pt x="7" y="102"/>
                </a:cubicBezTo>
                <a:cubicBezTo>
                  <a:pt x="7" y="102"/>
                  <a:pt x="8" y="102"/>
                  <a:pt x="8" y="102"/>
                </a:cubicBezTo>
                <a:cubicBezTo>
                  <a:pt x="8" y="102"/>
                  <a:pt x="10" y="101"/>
                  <a:pt x="12" y="100"/>
                </a:cubicBezTo>
                <a:cubicBezTo>
                  <a:pt x="13" y="101"/>
                  <a:pt x="13" y="102"/>
                  <a:pt x="14" y="103"/>
                </a:cubicBezTo>
                <a:cubicBezTo>
                  <a:pt x="12" y="104"/>
                  <a:pt x="10" y="105"/>
                  <a:pt x="10" y="106"/>
                </a:cubicBezTo>
                <a:cubicBezTo>
                  <a:pt x="10" y="106"/>
                  <a:pt x="9" y="106"/>
                  <a:pt x="9" y="107"/>
                </a:cubicBezTo>
                <a:cubicBezTo>
                  <a:pt x="9" y="107"/>
                  <a:pt x="9" y="107"/>
                  <a:pt x="10" y="10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2" y="108"/>
                  <a:pt x="14" y="107"/>
                  <a:pt x="16" y="107"/>
                </a:cubicBezTo>
                <a:cubicBezTo>
                  <a:pt x="16" y="107"/>
                  <a:pt x="17" y="108"/>
                  <a:pt x="17" y="109"/>
                </a:cubicBezTo>
                <a:cubicBezTo>
                  <a:pt x="16" y="110"/>
                  <a:pt x="14" y="112"/>
                  <a:pt x="14" y="112"/>
                </a:cubicBezTo>
                <a:cubicBezTo>
                  <a:pt x="14" y="112"/>
                  <a:pt x="13" y="113"/>
                  <a:pt x="13" y="113"/>
                </a:cubicBezTo>
                <a:cubicBezTo>
                  <a:pt x="13" y="113"/>
                  <a:pt x="13" y="114"/>
                  <a:pt x="14" y="114"/>
                </a:cubicBezTo>
                <a:cubicBezTo>
                  <a:pt x="14" y="114"/>
                  <a:pt x="14" y="115"/>
                  <a:pt x="15" y="115"/>
                </a:cubicBezTo>
                <a:cubicBezTo>
                  <a:pt x="15" y="115"/>
                  <a:pt x="15" y="115"/>
                  <a:pt x="16" y="114"/>
                </a:cubicBezTo>
                <a:cubicBezTo>
                  <a:pt x="16" y="114"/>
                  <a:pt x="18" y="113"/>
                  <a:pt x="19" y="112"/>
                </a:cubicBezTo>
                <a:cubicBezTo>
                  <a:pt x="20" y="113"/>
                  <a:pt x="21" y="114"/>
                  <a:pt x="21" y="115"/>
                </a:cubicBezTo>
                <a:cubicBezTo>
                  <a:pt x="20" y="116"/>
                  <a:pt x="19" y="118"/>
                  <a:pt x="18" y="118"/>
                </a:cubicBezTo>
                <a:cubicBezTo>
                  <a:pt x="18" y="118"/>
                  <a:pt x="18" y="118"/>
                  <a:pt x="18" y="119"/>
                </a:cubicBezTo>
                <a:cubicBezTo>
                  <a:pt x="18" y="119"/>
                  <a:pt x="18" y="120"/>
                  <a:pt x="18" y="120"/>
                </a:cubicBezTo>
                <a:cubicBezTo>
                  <a:pt x="19" y="120"/>
                  <a:pt x="19" y="120"/>
                  <a:pt x="19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1" y="120"/>
                  <a:pt x="22" y="119"/>
                  <a:pt x="24" y="117"/>
                </a:cubicBezTo>
                <a:cubicBezTo>
                  <a:pt x="25" y="118"/>
                  <a:pt x="25" y="119"/>
                  <a:pt x="26" y="120"/>
                </a:cubicBezTo>
                <a:cubicBezTo>
                  <a:pt x="25" y="121"/>
                  <a:pt x="24" y="123"/>
                  <a:pt x="23" y="123"/>
                </a:cubicBezTo>
                <a:cubicBezTo>
                  <a:pt x="23" y="123"/>
                  <a:pt x="23" y="124"/>
                  <a:pt x="23" y="124"/>
                </a:cubicBezTo>
                <a:cubicBezTo>
                  <a:pt x="23" y="125"/>
                  <a:pt x="23" y="125"/>
                  <a:pt x="24" y="125"/>
                </a:cubicBezTo>
                <a:cubicBezTo>
                  <a:pt x="24" y="125"/>
                  <a:pt x="24" y="126"/>
                  <a:pt x="25" y="126"/>
                </a:cubicBezTo>
                <a:cubicBezTo>
                  <a:pt x="25" y="126"/>
                  <a:pt x="25" y="126"/>
                  <a:pt x="26" y="125"/>
                </a:cubicBezTo>
                <a:cubicBezTo>
                  <a:pt x="26" y="125"/>
                  <a:pt x="28" y="123"/>
                  <a:pt x="29" y="122"/>
                </a:cubicBezTo>
                <a:cubicBezTo>
                  <a:pt x="30" y="123"/>
                  <a:pt x="31" y="123"/>
                  <a:pt x="31" y="124"/>
                </a:cubicBezTo>
                <a:cubicBezTo>
                  <a:pt x="30" y="126"/>
                  <a:pt x="29" y="128"/>
                  <a:pt x="29" y="128"/>
                </a:cubicBezTo>
                <a:cubicBezTo>
                  <a:pt x="29" y="128"/>
                  <a:pt x="29" y="129"/>
                  <a:pt x="29" y="129"/>
                </a:cubicBezTo>
                <a:cubicBezTo>
                  <a:pt x="29" y="129"/>
                  <a:pt x="29" y="130"/>
                  <a:pt x="30" y="130"/>
                </a:cubicBezTo>
                <a:cubicBezTo>
                  <a:pt x="30" y="130"/>
                  <a:pt x="30" y="130"/>
                  <a:pt x="31" y="130"/>
                </a:cubicBezTo>
                <a:cubicBezTo>
                  <a:pt x="31" y="130"/>
                  <a:pt x="31" y="130"/>
                  <a:pt x="32" y="130"/>
                </a:cubicBezTo>
                <a:cubicBezTo>
                  <a:pt x="32" y="129"/>
                  <a:pt x="33" y="128"/>
                  <a:pt x="35" y="126"/>
                </a:cubicBezTo>
                <a:cubicBezTo>
                  <a:pt x="35" y="127"/>
                  <a:pt x="36" y="127"/>
                  <a:pt x="37" y="128"/>
                </a:cubicBezTo>
                <a:cubicBezTo>
                  <a:pt x="36" y="130"/>
                  <a:pt x="35" y="132"/>
                  <a:pt x="35" y="132"/>
                </a:cubicBezTo>
                <a:cubicBezTo>
                  <a:pt x="35" y="132"/>
                  <a:pt x="35" y="133"/>
                  <a:pt x="35" y="133"/>
                </a:cubicBezTo>
                <a:cubicBezTo>
                  <a:pt x="35" y="134"/>
                  <a:pt x="35" y="134"/>
                  <a:pt x="36" y="134"/>
                </a:cubicBezTo>
                <a:cubicBezTo>
                  <a:pt x="36" y="134"/>
                  <a:pt x="37" y="134"/>
                  <a:pt x="37" y="134"/>
                </a:cubicBezTo>
                <a:cubicBezTo>
                  <a:pt x="37" y="134"/>
                  <a:pt x="38" y="134"/>
                  <a:pt x="38" y="134"/>
                </a:cubicBezTo>
                <a:cubicBezTo>
                  <a:pt x="38" y="133"/>
                  <a:pt x="39" y="132"/>
                  <a:pt x="40" y="130"/>
                </a:cubicBezTo>
                <a:cubicBezTo>
                  <a:pt x="41" y="130"/>
                  <a:pt x="42" y="131"/>
                  <a:pt x="43" y="131"/>
                </a:cubicBezTo>
                <a:cubicBezTo>
                  <a:pt x="42" y="133"/>
                  <a:pt x="42" y="135"/>
                  <a:pt x="42" y="136"/>
                </a:cubicBezTo>
                <a:cubicBezTo>
                  <a:pt x="42" y="136"/>
                  <a:pt x="42" y="136"/>
                  <a:pt x="42" y="137"/>
                </a:cubicBezTo>
                <a:cubicBezTo>
                  <a:pt x="42" y="137"/>
                  <a:pt x="42" y="137"/>
                  <a:pt x="43" y="137"/>
                </a:cubicBezTo>
                <a:cubicBezTo>
                  <a:pt x="43" y="138"/>
                  <a:pt x="43" y="138"/>
                  <a:pt x="44" y="138"/>
                </a:cubicBezTo>
                <a:cubicBezTo>
                  <a:pt x="44" y="137"/>
                  <a:pt x="44" y="137"/>
                  <a:pt x="45" y="137"/>
                </a:cubicBezTo>
                <a:cubicBezTo>
                  <a:pt x="45" y="136"/>
                  <a:pt x="46" y="135"/>
                  <a:pt x="47" y="133"/>
                </a:cubicBezTo>
                <a:cubicBezTo>
                  <a:pt x="48" y="133"/>
                  <a:pt x="49" y="134"/>
                  <a:pt x="49" y="134"/>
                </a:cubicBezTo>
                <a:cubicBezTo>
                  <a:pt x="49" y="136"/>
                  <a:pt x="49" y="138"/>
                  <a:pt x="49" y="138"/>
                </a:cubicBezTo>
                <a:cubicBezTo>
                  <a:pt x="48" y="139"/>
                  <a:pt x="49" y="139"/>
                  <a:pt x="49" y="139"/>
                </a:cubicBezTo>
                <a:cubicBezTo>
                  <a:pt x="49" y="140"/>
                  <a:pt x="49" y="140"/>
                  <a:pt x="50" y="140"/>
                </a:cubicBezTo>
                <a:cubicBezTo>
                  <a:pt x="50" y="140"/>
                  <a:pt x="50" y="140"/>
                  <a:pt x="51" y="140"/>
                </a:cubicBezTo>
                <a:cubicBezTo>
                  <a:pt x="51" y="140"/>
                  <a:pt x="51" y="140"/>
                  <a:pt x="51" y="139"/>
                </a:cubicBezTo>
                <a:cubicBezTo>
                  <a:pt x="52" y="139"/>
                  <a:pt x="52" y="137"/>
                  <a:pt x="53" y="135"/>
                </a:cubicBezTo>
                <a:cubicBezTo>
                  <a:pt x="54" y="136"/>
                  <a:pt x="55" y="136"/>
                  <a:pt x="56" y="136"/>
                </a:cubicBezTo>
                <a:cubicBezTo>
                  <a:pt x="56" y="138"/>
                  <a:pt x="56" y="140"/>
                  <a:pt x="56" y="140"/>
                </a:cubicBezTo>
                <a:cubicBezTo>
                  <a:pt x="55" y="141"/>
                  <a:pt x="56" y="141"/>
                  <a:pt x="56" y="142"/>
                </a:cubicBezTo>
                <a:cubicBezTo>
                  <a:pt x="56" y="142"/>
                  <a:pt x="56" y="142"/>
                  <a:pt x="57" y="142"/>
                </a:cubicBezTo>
                <a:cubicBezTo>
                  <a:pt x="57" y="142"/>
                  <a:pt x="58" y="142"/>
                  <a:pt x="58" y="142"/>
                </a:cubicBezTo>
                <a:cubicBezTo>
                  <a:pt x="58" y="142"/>
                  <a:pt x="58" y="141"/>
                  <a:pt x="59" y="141"/>
                </a:cubicBezTo>
                <a:cubicBezTo>
                  <a:pt x="59" y="141"/>
                  <a:pt x="59" y="139"/>
                  <a:pt x="60" y="137"/>
                </a:cubicBezTo>
                <a:cubicBezTo>
                  <a:pt x="61" y="137"/>
                  <a:pt x="62" y="137"/>
                  <a:pt x="63" y="137"/>
                </a:cubicBezTo>
                <a:cubicBezTo>
                  <a:pt x="63" y="139"/>
                  <a:pt x="63" y="141"/>
                  <a:pt x="63" y="142"/>
                </a:cubicBezTo>
                <a:cubicBezTo>
                  <a:pt x="63" y="142"/>
                  <a:pt x="63" y="143"/>
                  <a:pt x="63" y="143"/>
                </a:cubicBezTo>
                <a:cubicBezTo>
                  <a:pt x="63" y="143"/>
                  <a:pt x="64" y="143"/>
                  <a:pt x="64" y="143"/>
                </a:cubicBezTo>
                <a:cubicBezTo>
                  <a:pt x="65" y="143"/>
                  <a:pt x="65" y="143"/>
                  <a:pt x="65" y="143"/>
                </a:cubicBezTo>
                <a:cubicBezTo>
                  <a:pt x="66" y="143"/>
                  <a:pt x="66" y="142"/>
                  <a:pt x="66" y="142"/>
                </a:cubicBezTo>
                <a:cubicBezTo>
                  <a:pt x="66" y="142"/>
                  <a:pt x="66" y="140"/>
                  <a:pt x="67" y="138"/>
                </a:cubicBezTo>
                <a:cubicBezTo>
                  <a:pt x="68" y="138"/>
                  <a:pt x="69" y="138"/>
                  <a:pt x="70" y="138"/>
                </a:cubicBezTo>
                <a:cubicBezTo>
                  <a:pt x="70" y="140"/>
                  <a:pt x="70" y="142"/>
                  <a:pt x="70" y="142"/>
                </a:cubicBezTo>
                <a:cubicBezTo>
                  <a:pt x="70" y="143"/>
                  <a:pt x="70" y="143"/>
                  <a:pt x="71" y="143"/>
                </a:cubicBezTo>
                <a:cubicBezTo>
                  <a:pt x="71" y="143"/>
                  <a:pt x="71" y="144"/>
                  <a:pt x="72" y="144"/>
                </a:cubicBezTo>
                <a:cubicBezTo>
                  <a:pt x="72" y="144"/>
                  <a:pt x="73" y="143"/>
                  <a:pt x="73" y="143"/>
                </a:cubicBezTo>
                <a:cubicBezTo>
                  <a:pt x="73" y="143"/>
                  <a:pt x="73" y="143"/>
                  <a:pt x="73" y="142"/>
                </a:cubicBezTo>
                <a:cubicBezTo>
                  <a:pt x="73" y="142"/>
                  <a:pt x="74" y="140"/>
                  <a:pt x="74" y="138"/>
                </a:cubicBezTo>
                <a:cubicBezTo>
                  <a:pt x="75" y="138"/>
                  <a:pt x="76" y="138"/>
                  <a:pt x="77" y="138"/>
                </a:cubicBezTo>
                <a:cubicBezTo>
                  <a:pt x="77" y="140"/>
                  <a:pt x="77" y="142"/>
                  <a:pt x="78" y="142"/>
                </a:cubicBezTo>
                <a:cubicBezTo>
                  <a:pt x="78" y="142"/>
                  <a:pt x="78" y="143"/>
                  <a:pt x="78" y="143"/>
                </a:cubicBezTo>
                <a:cubicBezTo>
                  <a:pt x="78" y="143"/>
                  <a:pt x="79" y="143"/>
                  <a:pt x="79" y="143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1" y="143"/>
                  <a:pt x="81" y="142"/>
                  <a:pt x="81" y="142"/>
                </a:cubicBezTo>
                <a:cubicBezTo>
                  <a:pt x="81" y="141"/>
                  <a:pt x="81" y="139"/>
                  <a:pt x="81" y="137"/>
                </a:cubicBezTo>
                <a:cubicBezTo>
                  <a:pt x="82" y="137"/>
                  <a:pt x="83" y="137"/>
                  <a:pt x="83" y="137"/>
                </a:cubicBezTo>
                <a:cubicBezTo>
                  <a:pt x="84" y="139"/>
                  <a:pt x="85" y="141"/>
                  <a:pt x="85" y="141"/>
                </a:cubicBezTo>
                <a:cubicBezTo>
                  <a:pt x="85" y="141"/>
                  <a:pt x="85" y="142"/>
                  <a:pt x="86" y="142"/>
                </a:cubicBezTo>
                <a:cubicBezTo>
                  <a:pt x="86" y="142"/>
                  <a:pt x="86" y="142"/>
                  <a:pt x="87" y="142"/>
                </a:cubicBezTo>
                <a:cubicBezTo>
                  <a:pt x="87" y="142"/>
                  <a:pt x="87" y="142"/>
                  <a:pt x="88" y="142"/>
                </a:cubicBezTo>
                <a:cubicBezTo>
                  <a:pt x="88" y="141"/>
                  <a:pt x="88" y="141"/>
                  <a:pt x="88" y="140"/>
                </a:cubicBezTo>
                <a:cubicBezTo>
                  <a:pt x="88" y="140"/>
                  <a:pt x="88" y="138"/>
                  <a:pt x="87" y="136"/>
                </a:cubicBezTo>
                <a:cubicBezTo>
                  <a:pt x="88" y="136"/>
                  <a:pt x="89" y="136"/>
                  <a:pt x="90" y="135"/>
                </a:cubicBezTo>
                <a:cubicBezTo>
                  <a:pt x="91" y="137"/>
                  <a:pt x="92" y="139"/>
                  <a:pt x="92" y="139"/>
                </a:cubicBezTo>
                <a:cubicBezTo>
                  <a:pt x="92" y="140"/>
                  <a:pt x="93" y="140"/>
                  <a:pt x="93" y="140"/>
                </a:cubicBezTo>
                <a:cubicBezTo>
                  <a:pt x="93" y="140"/>
                  <a:pt x="94" y="140"/>
                  <a:pt x="94" y="140"/>
                </a:cubicBezTo>
                <a:cubicBezTo>
                  <a:pt x="94" y="140"/>
                  <a:pt x="95" y="140"/>
                  <a:pt x="95" y="139"/>
                </a:cubicBezTo>
                <a:cubicBezTo>
                  <a:pt x="95" y="139"/>
                  <a:pt x="95" y="139"/>
                  <a:pt x="95" y="138"/>
                </a:cubicBezTo>
                <a:cubicBezTo>
                  <a:pt x="95" y="138"/>
                  <a:pt x="94" y="136"/>
                  <a:pt x="94" y="134"/>
                </a:cubicBezTo>
                <a:cubicBezTo>
                  <a:pt x="95" y="134"/>
                  <a:pt x="96" y="133"/>
                  <a:pt x="97" y="133"/>
                </a:cubicBezTo>
                <a:cubicBezTo>
                  <a:pt x="98" y="135"/>
                  <a:pt x="99" y="136"/>
                  <a:pt x="99" y="137"/>
                </a:cubicBezTo>
                <a:cubicBezTo>
                  <a:pt x="99" y="137"/>
                  <a:pt x="100" y="137"/>
                  <a:pt x="100" y="138"/>
                </a:cubicBezTo>
                <a:cubicBezTo>
                  <a:pt x="100" y="138"/>
                  <a:pt x="101" y="138"/>
                  <a:pt x="101" y="137"/>
                </a:cubicBezTo>
                <a:cubicBezTo>
                  <a:pt x="101" y="137"/>
                  <a:pt x="102" y="137"/>
                  <a:pt x="102" y="137"/>
                </a:cubicBezTo>
                <a:cubicBezTo>
                  <a:pt x="102" y="136"/>
                  <a:pt x="102" y="136"/>
                  <a:pt x="102" y="136"/>
                </a:cubicBezTo>
                <a:cubicBezTo>
                  <a:pt x="102" y="135"/>
                  <a:pt x="101" y="133"/>
                  <a:pt x="100" y="131"/>
                </a:cubicBezTo>
                <a:cubicBezTo>
                  <a:pt x="101" y="131"/>
                  <a:pt x="102" y="130"/>
                  <a:pt x="103" y="130"/>
                </a:cubicBezTo>
                <a:cubicBezTo>
                  <a:pt x="104" y="132"/>
                  <a:pt x="105" y="133"/>
                  <a:pt x="106" y="134"/>
                </a:cubicBezTo>
                <a:cubicBezTo>
                  <a:pt x="106" y="134"/>
                  <a:pt x="106" y="134"/>
                  <a:pt x="107" y="134"/>
                </a:cubicBezTo>
                <a:cubicBezTo>
                  <a:pt x="107" y="134"/>
                  <a:pt x="107" y="134"/>
                  <a:pt x="108" y="134"/>
                </a:cubicBezTo>
                <a:cubicBezTo>
                  <a:pt x="108" y="134"/>
                  <a:pt x="108" y="134"/>
                  <a:pt x="108" y="133"/>
                </a:cubicBezTo>
                <a:cubicBezTo>
                  <a:pt x="108" y="133"/>
                  <a:pt x="108" y="132"/>
                  <a:pt x="108" y="132"/>
                </a:cubicBezTo>
                <a:cubicBezTo>
                  <a:pt x="108" y="132"/>
                  <a:pt x="107" y="130"/>
                  <a:pt x="106" y="128"/>
                </a:cubicBezTo>
                <a:cubicBezTo>
                  <a:pt x="107" y="127"/>
                  <a:pt x="108" y="127"/>
                  <a:pt x="109" y="126"/>
                </a:cubicBezTo>
                <a:cubicBezTo>
                  <a:pt x="110" y="128"/>
                  <a:pt x="112" y="129"/>
                  <a:pt x="112" y="130"/>
                </a:cubicBezTo>
                <a:cubicBezTo>
                  <a:pt x="112" y="130"/>
                  <a:pt x="113" y="130"/>
                  <a:pt x="113" y="130"/>
                </a:cubicBezTo>
                <a:cubicBezTo>
                  <a:pt x="113" y="130"/>
                  <a:pt x="114" y="130"/>
                  <a:pt x="114" y="130"/>
                </a:cubicBezTo>
                <a:cubicBezTo>
                  <a:pt x="114" y="130"/>
                  <a:pt x="114" y="129"/>
                  <a:pt x="115" y="129"/>
                </a:cubicBezTo>
                <a:cubicBezTo>
                  <a:pt x="115" y="129"/>
                  <a:pt x="115" y="128"/>
                  <a:pt x="114" y="128"/>
                </a:cubicBezTo>
                <a:cubicBezTo>
                  <a:pt x="114" y="128"/>
                  <a:pt x="113" y="126"/>
                  <a:pt x="112" y="124"/>
                </a:cubicBezTo>
                <a:cubicBezTo>
                  <a:pt x="113" y="123"/>
                  <a:pt x="114" y="123"/>
                  <a:pt x="114" y="122"/>
                </a:cubicBezTo>
                <a:cubicBezTo>
                  <a:pt x="116" y="123"/>
                  <a:pt x="117" y="125"/>
                  <a:pt x="118" y="125"/>
                </a:cubicBezTo>
                <a:cubicBezTo>
                  <a:pt x="118" y="126"/>
                  <a:pt x="118" y="126"/>
                  <a:pt x="119" y="126"/>
                </a:cubicBezTo>
                <a:cubicBezTo>
                  <a:pt x="119" y="126"/>
                  <a:pt x="120" y="125"/>
                  <a:pt x="120" y="125"/>
                </a:cubicBezTo>
                <a:cubicBezTo>
                  <a:pt x="120" y="125"/>
                  <a:pt x="120" y="125"/>
                  <a:pt x="120" y="124"/>
                </a:cubicBezTo>
                <a:cubicBezTo>
                  <a:pt x="120" y="124"/>
                  <a:pt x="120" y="123"/>
                  <a:pt x="120" y="123"/>
                </a:cubicBezTo>
                <a:cubicBezTo>
                  <a:pt x="120" y="123"/>
                  <a:pt x="118" y="121"/>
                  <a:pt x="117" y="120"/>
                </a:cubicBezTo>
                <a:cubicBezTo>
                  <a:pt x="118" y="119"/>
                  <a:pt x="119" y="118"/>
                  <a:pt x="120" y="117"/>
                </a:cubicBezTo>
                <a:cubicBezTo>
                  <a:pt x="121" y="119"/>
                  <a:pt x="123" y="120"/>
                  <a:pt x="123" y="120"/>
                </a:cubicBezTo>
                <a:cubicBezTo>
                  <a:pt x="123" y="120"/>
                  <a:pt x="124" y="120"/>
                  <a:pt x="124" y="120"/>
                </a:cubicBezTo>
                <a:cubicBezTo>
                  <a:pt x="125" y="120"/>
                  <a:pt x="125" y="120"/>
                  <a:pt x="125" y="120"/>
                </a:cubicBezTo>
                <a:cubicBezTo>
                  <a:pt x="125" y="120"/>
                  <a:pt x="125" y="119"/>
                  <a:pt x="125" y="119"/>
                </a:cubicBezTo>
                <a:cubicBezTo>
                  <a:pt x="126" y="118"/>
                  <a:pt x="125" y="118"/>
                  <a:pt x="125" y="118"/>
                </a:cubicBezTo>
                <a:cubicBezTo>
                  <a:pt x="125" y="118"/>
                  <a:pt x="123" y="116"/>
                  <a:pt x="122" y="115"/>
                </a:cubicBezTo>
                <a:cubicBezTo>
                  <a:pt x="123" y="114"/>
                  <a:pt x="123" y="113"/>
                  <a:pt x="124" y="112"/>
                </a:cubicBezTo>
                <a:cubicBezTo>
                  <a:pt x="126" y="113"/>
                  <a:pt x="128" y="114"/>
                  <a:pt x="128" y="114"/>
                </a:cubicBezTo>
                <a:cubicBezTo>
                  <a:pt x="128" y="115"/>
                  <a:pt x="129" y="115"/>
                  <a:pt x="129" y="115"/>
                </a:cubicBezTo>
                <a:cubicBezTo>
                  <a:pt x="129" y="115"/>
                  <a:pt x="130" y="114"/>
                  <a:pt x="130" y="114"/>
                </a:cubicBezTo>
                <a:cubicBezTo>
                  <a:pt x="130" y="114"/>
                  <a:pt x="130" y="113"/>
                  <a:pt x="130" y="113"/>
                </a:cubicBezTo>
                <a:cubicBezTo>
                  <a:pt x="130" y="113"/>
                  <a:pt x="130" y="112"/>
                  <a:pt x="130" y="112"/>
                </a:cubicBezTo>
                <a:cubicBezTo>
                  <a:pt x="129" y="112"/>
                  <a:pt x="128" y="110"/>
                  <a:pt x="126" y="109"/>
                </a:cubicBezTo>
                <a:cubicBezTo>
                  <a:pt x="127" y="108"/>
                  <a:pt x="127" y="107"/>
                  <a:pt x="128" y="107"/>
                </a:cubicBezTo>
                <a:cubicBezTo>
                  <a:pt x="130" y="107"/>
                  <a:pt x="132" y="108"/>
                  <a:pt x="132" y="108"/>
                </a:cubicBezTo>
                <a:cubicBezTo>
                  <a:pt x="132" y="108"/>
                  <a:pt x="133" y="108"/>
                  <a:pt x="133" y="108"/>
                </a:cubicBezTo>
                <a:cubicBezTo>
                  <a:pt x="133" y="108"/>
                  <a:pt x="134" y="108"/>
                  <a:pt x="134" y="108"/>
                </a:cubicBezTo>
                <a:cubicBezTo>
                  <a:pt x="134" y="107"/>
                  <a:pt x="134" y="107"/>
                  <a:pt x="134" y="107"/>
                </a:cubicBezTo>
                <a:cubicBezTo>
                  <a:pt x="134" y="106"/>
                  <a:pt x="134" y="106"/>
                  <a:pt x="134" y="106"/>
                </a:cubicBezTo>
                <a:cubicBezTo>
                  <a:pt x="133" y="105"/>
                  <a:pt x="132" y="104"/>
                  <a:pt x="130" y="103"/>
                </a:cubicBezTo>
                <a:cubicBezTo>
                  <a:pt x="130" y="102"/>
                  <a:pt x="131" y="101"/>
                  <a:pt x="131" y="100"/>
                </a:cubicBezTo>
                <a:cubicBezTo>
                  <a:pt x="133" y="101"/>
                  <a:pt x="135" y="102"/>
                  <a:pt x="136" y="102"/>
                </a:cubicBezTo>
                <a:cubicBezTo>
                  <a:pt x="136" y="102"/>
                  <a:pt x="136" y="102"/>
                  <a:pt x="137" y="102"/>
                </a:cubicBezTo>
                <a:cubicBezTo>
                  <a:pt x="137" y="102"/>
                  <a:pt x="137" y="101"/>
                  <a:pt x="137" y="101"/>
                </a:cubicBezTo>
                <a:cubicBezTo>
                  <a:pt x="137" y="101"/>
                  <a:pt x="137" y="100"/>
                  <a:pt x="137" y="100"/>
                </a:cubicBezTo>
                <a:cubicBezTo>
                  <a:pt x="137" y="100"/>
                  <a:pt x="137" y="99"/>
                  <a:pt x="137" y="99"/>
                </a:cubicBezTo>
                <a:cubicBezTo>
                  <a:pt x="136" y="99"/>
                  <a:pt x="134" y="98"/>
                  <a:pt x="133" y="97"/>
                </a:cubicBezTo>
                <a:cubicBezTo>
                  <a:pt x="133" y="96"/>
                  <a:pt x="134" y="95"/>
                  <a:pt x="134" y="94"/>
                </a:cubicBezTo>
                <a:cubicBezTo>
                  <a:pt x="136" y="94"/>
                  <a:pt x="138" y="95"/>
                  <a:pt x="138" y="95"/>
                </a:cubicBezTo>
                <a:cubicBezTo>
                  <a:pt x="139" y="95"/>
                  <a:pt x="139" y="95"/>
                  <a:pt x="139" y="95"/>
                </a:cubicBezTo>
                <a:cubicBezTo>
                  <a:pt x="140" y="95"/>
                  <a:pt x="140" y="94"/>
                  <a:pt x="140" y="94"/>
                </a:cubicBezTo>
                <a:cubicBezTo>
                  <a:pt x="140" y="94"/>
                  <a:pt x="140" y="93"/>
                  <a:pt x="140" y="93"/>
                </a:cubicBezTo>
                <a:cubicBezTo>
                  <a:pt x="140" y="92"/>
                  <a:pt x="140" y="92"/>
                  <a:pt x="139" y="92"/>
                </a:cubicBezTo>
                <a:cubicBezTo>
                  <a:pt x="139" y="92"/>
                  <a:pt x="137" y="91"/>
                  <a:pt x="135" y="90"/>
                </a:cubicBezTo>
                <a:cubicBezTo>
                  <a:pt x="135" y="89"/>
                  <a:pt x="136" y="88"/>
                  <a:pt x="136" y="87"/>
                </a:cubicBezTo>
                <a:cubicBezTo>
                  <a:pt x="138" y="88"/>
                  <a:pt x="140" y="88"/>
                  <a:pt x="140" y="88"/>
                </a:cubicBezTo>
                <a:cubicBezTo>
                  <a:pt x="141" y="88"/>
                  <a:pt x="141" y="88"/>
                  <a:pt x="141" y="88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42" y="86"/>
                  <a:pt x="142" y="86"/>
                  <a:pt x="142" y="86"/>
                </a:cubicBezTo>
                <a:cubicBezTo>
                  <a:pt x="142" y="85"/>
                  <a:pt x="141" y="85"/>
                  <a:pt x="141" y="85"/>
                </a:cubicBezTo>
                <a:cubicBezTo>
                  <a:pt x="141" y="85"/>
                  <a:pt x="139" y="84"/>
                  <a:pt x="137" y="84"/>
                </a:cubicBezTo>
                <a:cubicBezTo>
                  <a:pt x="137" y="83"/>
                  <a:pt x="137" y="82"/>
                  <a:pt x="137" y="81"/>
                </a:cubicBezTo>
                <a:cubicBezTo>
                  <a:pt x="139" y="81"/>
                  <a:pt x="141" y="81"/>
                  <a:pt x="142" y="81"/>
                </a:cubicBezTo>
                <a:cubicBezTo>
                  <a:pt x="142" y="81"/>
                  <a:pt x="142" y="80"/>
                  <a:pt x="143" y="80"/>
                </a:cubicBezTo>
                <a:cubicBezTo>
                  <a:pt x="143" y="80"/>
                  <a:pt x="143" y="80"/>
                  <a:pt x="143" y="79"/>
                </a:cubicBezTo>
                <a:cubicBezTo>
                  <a:pt x="143" y="79"/>
                  <a:pt x="143" y="79"/>
                  <a:pt x="143" y="78"/>
                </a:cubicBezTo>
                <a:cubicBezTo>
                  <a:pt x="143" y="78"/>
                  <a:pt x="142" y="78"/>
                  <a:pt x="142" y="78"/>
                </a:cubicBezTo>
                <a:cubicBezTo>
                  <a:pt x="142" y="78"/>
                  <a:pt x="140" y="77"/>
                  <a:pt x="138" y="77"/>
                </a:cubicBezTo>
                <a:cubicBezTo>
                  <a:pt x="138" y="76"/>
                  <a:pt x="138" y="75"/>
                  <a:pt x="138" y="74"/>
                </a:cubicBezTo>
                <a:cubicBezTo>
                  <a:pt x="140" y="74"/>
                  <a:pt x="142" y="73"/>
                  <a:pt x="142" y="73"/>
                </a:cubicBezTo>
                <a:close/>
                <a:moveTo>
                  <a:pt x="72" y="129"/>
                </a:moveTo>
                <a:cubicBezTo>
                  <a:pt x="40" y="129"/>
                  <a:pt x="15" y="103"/>
                  <a:pt x="15" y="72"/>
                </a:cubicBezTo>
                <a:cubicBezTo>
                  <a:pt x="15" y="40"/>
                  <a:pt x="40" y="14"/>
                  <a:pt x="72" y="14"/>
                </a:cubicBezTo>
                <a:cubicBezTo>
                  <a:pt x="103" y="14"/>
                  <a:pt x="129" y="40"/>
                  <a:pt x="129" y="72"/>
                </a:cubicBezTo>
                <a:cubicBezTo>
                  <a:pt x="129" y="103"/>
                  <a:pt x="103" y="129"/>
                  <a:pt x="72" y="129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12" name="Freeform 6"/>
          <p:cNvSpPr>
            <a:spLocks noEditPoints="1" noChangeArrowheads="1"/>
          </p:cNvSpPr>
          <p:nvPr/>
        </p:nvSpPr>
        <p:spPr bwMode="auto">
          <a:xfrm>
            <a:off x="3275013" y="2693988"/>
            <a:ext cx="280987" cy="279400"/>
          </a:xfrm>
          <a:custGeom>
            <a:avLst/>
            <a:gdLst>
              <a:gd name="T0" fmla="*/ 276418 w 123"/>
              <a:gd name="T1" fmla="*/ 136293 h 123"/>
              <a:gd name="T2" fmla="*/ 278703 w 123"/>
              <a:gd name="T3" fmla="*/ 115849 h 123"/>
              <a:gd name="T4" fmla="*/ 269565 w 123"/>
              <a:gd name="T5" fmla="*/ 97676 h 123"/>
              <a:gd name="T6" fmla="*/ 253574 w 123"/>
              <a:gd name="T7" fmla="*/ 93133 h 123"/>
              <a:gd name="T8" fmla="*/ 260427 w 123"/>
              <a:gd name="T9" fmla="*/ 68146 h 123"/>
              <a:gd name="T10" fmla="*/ 249005 w 123"/>
              <a:gd name="T11" fmla="*/ 52246 h 123"/>
              <a:gd name="T12" fmla="*/ 223876 w 123"/>
              <a:gd name="T13" fmla="*/ 49974 h 123"/>
              <a:gd name="T14" fmla="*/ 223876 w 123"/>
              <a:gd name="T15" fmla="*/ 31802 h 123"/>
              <a:gd name="T16" fmla="*/ 210169 w 123"/>
              <a:gd name="T17" fmla="*/ 18172 h 123"/>
              <a:gd name="T18" fmla="*/ 191894 w 123"/>
              <a:gd name="T19" fmla="*/ 13629 h 123"/>
              <a:gd name="T20" fmla="*/ 175902 w 123"/>
              <a:gd name="T21" fmla="*/ 22715 h 123"/>
              <a:gd name="T22" fmla="*/ 162196 w 123"/>
              <a:gd name="T23" fmla="*/ 2272 h 123"/>
              <a:gd name="T24" fmla="*/ 143920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2 w 123"/>
              <a:gd name="T35" fmla="*/ 38616 h 123"/>
              <a:gd name="T36" fmla="*/ 47973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4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3 w 123"/>
              <a:gd name="T67" fmla="*/ 258956 h 123"/>
              <a:gd name="T68" fmla="*/ 91378 w 123"/>
              <a:gd name="T69" fmla="*/ 252141 h 123"/>
              <a:gd name="T70" fmla="*/ 98231 w 123"/>
              <a:gd name="T71" fmla="*/ 270314 h 123"/>
              <a:gd name="T72" fmla="*/ 116507 w 123"/>
              <a:gd name="T73" fmla="*/ 279400 h 123"/>
              <a:gd name="T74" fmla="*/ 134782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0 w 123"/>
              <a:gd name="T81" fmla="*/ 272585 h 123"/>
              <a:gd name="T82" fmla="*/ 196462 w 123"/>
              <a:gd name="T83" fmla="*/ 249870 h 123"/>
              <a:gd name="T84" fmla="*/ 212454 w 123"/>
              <a:gd name="T85" fmla="*/ 256685 h 123"/>
              <a:gd name="T86" fmla="*/ 230729 w 123"/>
              <a:gd name="T87" fmla="*/ 247598 h 123"/>
              <a:gd name="T88" fmla="*/ 242151 w 123"/>
              <a:gd name="T89" fmla="*/ 231698 h 123"/>
              <a:gd name="T90" fmla="*/ 237583 w 123"/>
              <a:gd name="T91" fmla="*/ 213525 h 123"/>
              <a:gd name="T92" fmla="*/ 262711 w 123"/>
              <a:gd name="T93" fmla="*/ 206711 h 123"/>
              <a:gd name="T94" fmla="*/ 269565 w 123"/>
              <a:gd name="T95" fmla="*/ 190810 h 123"/>
              <a:gd name="T96" fmla="*/ 260427 w 123"/>
              <a:gd name="T97" fmla="*/ 168094 h 123"/>
              <a:gd name="T98" fmla="*/ 276418 w 123"/>
              <a:gd name="T99" fmla="*/ 159008 h 123"/>
              <a:gd name="T100" fmla="*/ 139351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13" name="Freeform 6"/>
          <p:cNvSpPr>
            <a:spLocks noEditPoints="1" noChangeArrowheads="1"/>
          </p:cNvSpPr>
          <p:nvPr/>
        </p:nvSpPr>
        <p:spPr bwMode="auto">
          <a:xfrm>
            <a:off x="1376363" y="2703513"/>
            <a:ext cx="280987" cy="279400"/>
          </a:xfrm>
          <a:custGeom>
            <a:avLst/>
            <a:gdLst>
              <a:gd name="T0" fmla="*/ 276418 w 123"/>
              <a:gd name="T1" fmla="*/ 136293 h 123"/>
              <a:gd name="T2" fmla="*/ 278703 w 123"/>
              <a:gd name="T3" fmla="*/ 115849 h 123"/>
              <a:gd name="T4" fmla="*/ 269565 w 123"/>
              <a:gd name="T5" fmla="*/ 97676 h 123"/>
              <a:gd name="T6" fmla="*/ 253574 w 123"/>
              <a:gd name="T7" fmla="*/ 93133 h 123"/>
              <a:gd name="T8" fmla="*/ 260427 w 123"/>
              <a:gd name="T9" fmla="*/ 68146 h 123"/>
              <a:gd name="T10" fmla="*/ 249005 w 123"/>
              <a:gd name="T11" fmla="*/ 52246 h 123"/>
              <a:gd name="T12" fmla="*/ 223876 w 123"/>
              <a:gd name="T13" fmla="*/ 49974 h 123"/>
              <a:gd name="T14" fmla="*/ 223876 w 123"/>
              <a:gd name="T15" fmla="*/ 31802 h 123"/>
              <a:gd name="T16" fmla="*/ 210169 w 123"/>
              <a:gd name="T17" fmla="*/ 18172 h 123"/>
              <a:gd name="T18" fmla="*/ 191894 w 123"/>
              <a:gd name="T19" fmla="*/ 13629 h 123"/>
              <a:gd name="T20" fmla="*/ 175902 w 123"/>
              <a:gd name="T21" fmla="*/ 22715 h 123"/>
              <a:gd name="T22" fmla="*/ 162196 w 123"/>
              <a:gd name="T23" fmla="*/ 2272 h 123"/>
              <a:gd name="T24" fmla="*/ 143920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2 w 123"/>
              <a:gd name="T35" fmla="*/ 38616 h 123"/>
              <a:gd name="T36" fmla="*/ 47973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4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3 w 123"/>
              <a:gd name="T67" fmla="*/ 258956 h 123"/>
              <a:gd name="T68" fmla="*/ 91378 w 123"/>
              <a:gd name="T69" fmla="*/ 252141 h 123"/>
              <a:gd name="T70" fmla="*/ 98231 w 123"/>
              <a:gd name="T71" fmla="*/ 270314 h 123"/>
              <a:gd name="T72" fmla="*/ 116507 w 123"/>
              <a:gd name="T73" fmla="*/ 279400 h 123"/>
              <a:gd name="T74" fmla="*/ 134782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0 w 123"/>
              <a:gd name="T81" fmla="*/ 272585 h 123"/>
              <a:gd name="T82" fmla="*/ 196462 w 123"/>
              <a:gd name="T83" fmla="*/ 249870 h 123"/>
              <a:gd name="T84" fmla="*/ 212454 w 123"/>
              <a:gd name="T85" fmla="*/ 256685 h 123"/>
              <a:gd name="T86" fmla="*/ 230729 w 123"/>
              <a:gd name="T87" fmla="*/ 247598 h 123"/>
              <a:gd name="T88" fmla="*/ 242151 w 123"/>
              <a:gd name="T89" fmla="*/ 231698 h 123"/>
              <a:gd name="T90" fmla="*/ 237583 w 123"/>
              <a:gd name="T91" fmla="*/ 213525 h 123"/>
              <a:gd name="T92" fmla="*/ 262711 w 123"/>
              <a:gd name="T93" fmla="*/ 206711 h 123"/>
              <a:gd name="T94" fmla="*/ 269565 w 123"/>
              <a:gd name="T95" fmla="*/ 190810 h 123"/>
              <a:gd name="T96" fmla="*/ 260427 w 123"/>
              <a:gd name="T97" fmla="*/ 168094 h 123"/>
              <a:gd name="T98" fmla="*/ 276418 w 123"/>
              <a:gd name="T99" fmla="*/ 159008 h 123"/>
              <a:gd name="T100" fmla="*/ 139351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14" name="Freeform 6"/>
          <p:cNvSpPr>
            <a:spLocks noEditPoints="1" noChangeArrowheads="1"/>
          </p:cNvSpPr>
          <p:nvPr/>
        </p:nvSpPr>
        <p:spPr bwMode="auto">
          <a:xfrm>
            <a:off x="736600" y="1403350"/>
            <a:ext cx="280988" cy="279400"/>
          </a:xfrm>
          <a:custGeom>
            <a:avLst/>
            <a:gdLst>
              <a:gd name="T0" fmla="*/ 276419 w 123"/>
              <a:gd name="T1" fmla="*/ 136293 h 123"/>
              <a:gd name="T2" fmla="*/ 278704 w 123"/>
              <a:gd name="T3" fmla="*/ 115849 h 123"/>
              <a:gd name="T4" fmla="*/ 269566 w 123"/>
              <a:gd name="T5" fmla="*/ 97676 h 123"/>
              <a:gd name="T6" fmla="*/ 253575 w 123"/>
              <a:gd name="T7" fmla="*/ 93133 h 123"/>
              <a:gd name="T8" fmla="*/ 260428 w 123"/>
              <a:gd name="T9" fmla="*/ 68146 h 123"/>
              <a:gd name="T10" fmla="*/ 249006 w 123"/>
              <a:gd name="T11" fmla="*/ 52246 h 123"/>
              <a:gd name="T12" fmla="*/ 223877 w 123"/>
              <a:gd name="T13" fmla="*/ 49974 h 123"/>
              <a:gd name="T14" fmla="*/ 223877 w 123"/>
              <a:gd name="T15" fmla="*/ 31802 h 123"/>
              <a:gd name="T16" fmla="*/ 210170 w 123"/>
              <a:gd name="T17" fmla="*/ 18172 h 123"/>
              <a:gd name="T18" fmla="*/ 191894 w 123"/>
              <a:gd name="T19" fmla="*/ 13629 h 123"/>
              <a:gd name="T20" fmla="*/ 175903 w 123"/>
              <a:gd name="T21" fmla="*/ 22715 h 123"/>
              <a:gd name="T22" fmla="*/ 162196 w 123"/>
              <a:gd name="T23" fmla="*/ 2272 h 123"/>
              <a:gd name="T24" fmla="*/ 143921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3 w 123"/>
              <a:gd name="T35" fmla="*/ 38616 h 123"/>
              <a:gd name="T36" fmla="*/ 47974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5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4 w 123"/>
              <a:gd name="T67" fmla="*/ 258956 h 123"/>
              <a:gd name="T68" fmla="*/ 91378 w 123"/>
              <a:gd name="T69" fmla="*/ 252141 h 123"/>
              <a:gd name="T70" fmla="*/ 98232 w 123"/>
              <a:gd name="T71" fmla="*/ 270314 h 123"/>
              <a:gd name="T72" fmla="*/ 116507 w 123"/>
              <a:gd name="T73" fmla="*/ 279400 h 123"/>
              <a:gd name="T74" fmla="*/ 134783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1 w 123"/>
              <a:gd name="T81" fmla="*/ 272585 h 123"/>
              <a:gd name="T82" fmla="*/ 196463 w 123"/>
              <a:gd name="T83" fmla="*/ 249870 h 123"/>
              <a:gd name="T84" fmla="*/ 212454 w 123"/>
              <a:gd name="T85" fmla="*/ 256685 h 123"/>
              <a:gd name="T86" fmla="*/ 230730 w 123"/>
              <a:gd name="T87" fmla="*/ 247598 h 123"/>
              <a:gd name="T88" fmla="*/ 242152 w 123"/>
              <a:gd name="T89" fmla="*/ 231698 h 123"/>
              <a:gd name="T90" fmla="*/ 237583 w 123"/>
              <a:gd name="T91" fmla="*/ 213525 h 123"/>
              <a:gd name="T92" fmla="*/ 262712 w 123"/>
              <a:gd name="T93" fmla="*/ 206711 h 123"/>
              <a:gd name="T94" fmla="*/ 269566 w 123"/>
              <a:gd name="T95" fmla="*/ 190810 h 123"/>
              <a:gd name="T96" fmla="*/ 260428 w 123"/>
              <a:gd name="T97" fmla="*/ 168094 h 123"/>
              <a:gd name="T98" fmla="*/ 276419 w 123"/>
              <a:gd name="T99" fmla="*/ 159008 h 123"/>
              <a:gd name="T100" fmla="*/ 139352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15" name="Freeform 6"/>
          <p:cNvSpPr>
            <a:spLocks noEditPoints="1" noChangeArrowheads="1"/>
          </p:cNvSpPr>
          <p:nvPr/>
        </p:nvSpPr>
        <p:spPr bwMode="auto">
          <a:xfrm>
            <a:off x="2703513" y="4754563"/>
            <a:ext cx="280987" cy="279400"/>
          </a:xfrm>
          <a:custGeom>
            <a:avLst/>
            <a:gdLst>
              <a:gd name="T0" fmla="*/ 276418 w 123"/>
              <a:gd name="T1" fmla="*/ 136293 h 123"/>
              <a:gd name="T2" fmla="*/ 278703 w 123"/>
              <a:gd name="T3" fmla="*/ 115849 h 123"/>
              <a:gd name="T4" fmla="*/ 269565 w 123"/>
              <a:gd name="T5" fmla="*/ 97676 h 123"/>
              <a:gd name="T6" fmla="*/ 253574 w 123"/>
              <a:gd name="T7" fmla="*/ 93133 h 123"/>
              <a:gd name="T8" fmla="*/ 260427 w 123"/>
              <a:gd name="T9" fmla="*/ 68146 h 123"/>
              <a:gd name="T10" fmla="*/ 249005 w 123"/>
              <a:gd name="T11" fmla="*/ 52246 h 123"/>
              <a:gd name="T12" fmla="*/ 223876 w 123"/>
              <a:gd name="T13" fmla="*/ 49974 h 123"/>
              <a:gd name="T14" fmla="*/ 223876 w 123"/>
              <a:gd name="T15" fmla="*/ 31802 h 123"/>
              <a:gd name="T16" fmla="*/ 210169 w 123"/>
              <a:gd name="T17" fmla="*/ 18172 h 123"/>
              <a:gd name="T18" fmla="*/ 191894 w 123"/>
              <a:gd name="T19" fmla="*/ 13629 h 123"/>
              <a:gd name="T20" fmla="*/ 175902 w 123"/>
              <a:gd name="T21" fmla="*/ 22715 h 123"/>
              <a:gd name="T22" fmla="*/ 162196 w 123"/>
              <a:gd name="T23" fmla="*/ 2272 h 123"/>
              <a:gd name="T24" fmla="*/ 143920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2 w 123"/>
              <a:gd name="T35" fmla="*/ 38616 h 123"/>
              <a:gd name="T36" fmla="*/ 47973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4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3 w 123"/>
              <a:gd name="T67" fmla="*/ 258956 h 123"/>
              <a:gd name="T68" fmla="*/ 91378 w 123"/>
              <a:gd name="T69" fmla="*/ 252141 h 123"/>
              <a:gd name="T70" fmla="*/ 98231 w 123"/>
              <a:gd name="T71" fmla="*/ 270314 h 123"/>
              <a:gd name="T72" fmla="*/ 116507 w 123"/>
              <a:gd name="T73" fmla="*/ 279400 h 123"/>
              <a:gd name="T74" fmla="*/ 134782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0 w 123"/>
              <a:gd name="T81" fmla="*/ 272585 h 123"/>
              <a:gd name="T82" fmla="*/ 196462 w 123"/>
              <a:gd name="T83" fmla="*/ 249870 h 123"/>
              <a:gd name="T84" fmla="*/ 212454 w 123"/>
              <a:gd name="T85" fmla="*/ 256685 h 123"/>
              <a:gd name="T86" fmla="*/ 230729 w 123"/>
              <a:gd name="T87" fmla="*/ 247598 h 123"/>
              <a:gd name="T88" fmla="*/ 242151 w 123"/>
              <a:gd name="T89" fmla="*/ 231698 h 123"/>
              <a:gd name="T90" fmla="*/ 237583 w 123"/>
              <a:gd name="T91" fmla="*/ 213525 h 123"/>
              <a:gd name="T92" fmla="*/ 262711 w 123"/>
              <a:gd name="T93" fmla="*/ 206711 h 123"/>
              <a:gd name="T94" fmla="*/ 269565 w 123"/>
              <a:gd name="T95" fmla="*/ 190810 h 123"/>
              <a:gd name="T96" fmla="*/ 260427 w 123"/>
              <a:gd name="T97" fmla="*/ 168094 h 123"/>
              <a:gd name="T98" fmla="*/ 276418 w 123"/>
              <a:gd name="T99" fmla="*/ 159008 h 123"/>
              <a:gd name="T100" fmla="*/ 139351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16" name="Freeform 6"/>
          <p:cNvSpPr>
            <a:spLocks noEditPoints="1" noChangeArrowheads="1"/>
          </p:cNvSpPr>
          <p:nvPr/>
        </p:nvSpPr>
        <p:spPr bwMode="auto">
          <a:xfrm>
            <a:off x="1074738" y="5310188"/>
            <a:ext cx="280987" cy="279400"/>
          </a:xfrm>
          <a:custGeom>
            <a:avLst/>
            <a:gdLst>
              <a:gd name="T0" fmla="*/ 276418 w 123"/>
              <a:gd name="T1" fmla="*/ 136293 h 123"/>
              <a:gd name="T2" fmla="*/ 278703 w 123"/>
              <a:gd name="T3" fmla="*/ 115849 h 123"/>
              <a:gd name="T4" fmla="*/ 269565 w 123"/>
              <a:gd name="T5" fmla="*/ 97676 h 123"/>
              <a:gd name="T6" fmla="*/ 253574 w 123"/>
              <a:gd name="T7" fmla="*/ 93133 h 123"/>
              <a:gd name="T8" fmla="*/ 260427 w 123"/>
              <a:gd name="T9" fmla="*/ 68146 h 123"/>
              <a:gd name="T10" fmla="*/ 249005 w 123"/>
              <a:gd name="T11" fmla="*/ 52246 h 123"/>
              <a:gd name="T12" fmla="*/ 223876 w 123"/>
              <a:gd name="T13" fmla="*/ 49974 h 123"/>
              <a:gd name="T14" fmla="*/ 223876 w 123"/>
              <a:gd name="T15" fmla="*/ 31802 h 123"/>
              <a:gd name="T16" fmla="*/ 210169 w 123"/>
              <a:gd name="T17" fmla="*/ 18172 h 123"/>
              <a:gd name="T18" fmla="*/ 191894 w 123"/>
              <a:gd name="T19" fmla="*/ 13629 h 123"/>
              <a:gd name="T20" fmla="*/ 175902 w 123"/>
              <a:gd name="T21" fmla="*/ 22715 h 123"/>
              <a:gd name="T22" fmla="*/ 162196 w 123"/>
              <a:gd name="T23" fmla="*/ 2272 h 123"/>
              <a:gd name="T24" fmla="*/ 143920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2 w 123"/>
              <a:gd name="T35" fmla="*/ 38616 h 123"/>
              <a:gd name="T36" fmla="*/ 47973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4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3 w 123"/>
              <a:gd name="T67" fmla="*/ 258956 h 123"/>
              <a:gd name="T68" fmla="*/ 91378 w 123"/>
              <a:gd name="T69" fmla="*/ 252141 h 123"/>
              <a:gd name="T70" fmla="*/ 98231 w 123"/>
              <a:gd name="T71" fmla="*/ 270314 h 123"/>
              <a:gd name="T72" fmla="*/ 116507 w 123"/>
              <a:gd name="T73" fmla="*/ 279400 h 123"/>
              <a:gd name="T74" fmla="*/ 134782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0 w 123"/>
              <a:gd name="T81" fmla="*/ 272585 h 123"/>
              <a:gd name="T82" fmla="*/ 196462 w 123"/>
              <a:gd name="T83" fmla="*/ 249870 h 123"/>
              <a:gd name="T84" fmla="*/ 212454 w 123"/>
              <a:gd name="T85" fmla="*/ 256685 h 123"/>
              <a:gd name="T86" fmla="*/ 230729 w 123"/>
              <a:gd name="T87" fmla="*/ 247598 h 123"/>
              <a:gd name="T88" fmla="*/ 242151 w 123"/>
              <a:gd name="T89" fmla="*/ 231698 h 123"/>
              <a:gd name="T90" fmla="*/ 237583 w 123"/>
              <a:gd name="T91" fmla="*/ 213525 h 123"/>
              <a:gd name="T92" fmla="*/ 262711 w 123"/>
              <a:gd name="T93" fmla="*/ 206711 h 123"/>
              <a:gd name="T94" fmla="*/ 269565 w 123"/>
              <a:gd name="T95" fmla="*/ 190810 h 123"/>
              <a:gd name="T96" fmla="*/ 260427 w 123"/>
              <a:gd name="T97" fmla="*/ 168094 h 123"/>
              <a:gd name="T98" fmla="*/ 276418 w 123"/>
              <a:gd name="T99" fmla="*/ 159008 h 123"/>
              <a:gd name="T100" fmla="*/ 139351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17" name="Freeform 6"/>
          <p:cNvSpPr>
            <a:spLocks noEditPoints="1" noChangeArrowheads="1"/>
          </p:cNvSpPr>
          <p:nvPr/>
        </p:nvSpPr>
        <p:spPr bwMode="auto">
          <a:xfrm>
            <a:off x="2711450" y="1652588"/>
            <a:ext cx="280988" cy="279400"/>
          </a:xfrm>
          <a:custGeom>
            <a:avLst/>
            <a:gdLst>
              <a:gd name="T0" fmla="*/ 276419 w 123"/>
              <a:gd name="T1" fmla="*/ 136293 h 123"/>
              <a:gd name="T2" fmla="*/ 278704 w 123"/>
              <a:gd name="T3" fmla="*/ 115849 h 123"/>
              <a:gd name="T4" fmla="*/ 269566 w 123"/>
              <a:gd name="T5" fmla="*/ 97676 h 123"/>
              <a:gd name="T6" fmla="*/ 253575 w 123"/>
              <a:gd name="T7" fmla="*/ 93133 h 123"/>
              <a:gd name="T8" fmla="*/ 260428 w 123"/>
              <a:gd name="T9" fmla="*/ 68146 h 123"/>
              <a:gd name="T10" fmla="*/ 249006 w 123"/>
              <a:gd name="T11" fmla="*/ 52246 h 123"/>
              <a:gd name="T12" fmla="*/ 223877 w 123"/>
              <a:gd name="T13" fmla="*/ 49974 h 123"/>
              <a:gd name="T14" fmla="*/ 223877 w 123"/>
              <a:gd name="T15" fmla="*/ 31802 h 123"/>
              <a:gd name="T16" fmla="*/ 210170 w 123"/>
              <a:gd name="T17" fmla="*/ 18172 h 123"/>
              <a:gd name="T18" fmla="*/ 191894 w 123"/>
              <a:gd name="T19" fmla="*/ 13629 h 123"/>
              <a:gd name="T20" fmla="*/ 175903 w 123"/>
              <a:gd name="T21" fmla="*/ 22715 h 123"/>
              <a:gd name="T22" fmla="*/ 162196 w 123"/>
              <a:gd name="T23" fmla="*/ 2272 h 123"/>
              <a:gd name="T24" fmla="*/ 143921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3 w 123"/>
              <a:gd name="T35" fmla="*/ 38616 h 123"/>
              <a:gd name="T36" fmla="*/ 47974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5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4 w 123"/>
              <a:gd name="T67" fmla="*/ 258956 h 123"/>
              <a:gd name="T68" fmla="*/ 91378 w 123"/>
              <a:gd name="T69" fmla="*/ 252141 h 123"/>
              <a:gd name="T70" fmla="*/ 98232 w 123"/>
              <a:gd name="T71" fmla="*/ 270314 h 123"/>
              <a:gd name="T72" fmla="*/ 116507 w 123"/>
              <a:gd name="T73" fmla="*/ 279400 h 123"/>
              <a:gd name="T74" fmla="*/ 134783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1 w 123"/>
              <a:gd name="T81" fmla="*/ 272585 h 123"/>
              <a:gd name="T82" fmla="*/ 196463 w 123"/>
              <a:gd name="T83" fmla="*/ 249870 h 123"/>
              <a:gd name="T84" fmla="*/ 212454 w 123"/>
              <a:gd name="T85" fmla="*/ 256685 h 123"/>
              <a:gd name="T86" fmla="*/ 230730 w 123"/>
              <a:gd name="T87" fmla="*/ 247598 h 123"/>
              <a:gd name="T88" fmla="*/ 242152 w 123"/>
              <a:gd name="T89" fmla="*/ 231698 h 123"/>
              <a:gd name="T90" fmla="*/ 237583 w 123"/>
              <a:gd name="T91" fmla="*/ 213525 h 123"/>
              <a:gd name="T92" fmla="*/ 262712 w 123"/>
              <a:gd name="T93" fmla="*/ 206711 h 123"/>
              <a:gd name="T94" fmla="*/ 269566 w 123"/>
              <a:gd name="T95" fmla="*/ 190810 h 123"/>
              <a:gd name="T96" fmla="*/ 260428 w 123"/>
              <a:gd name="T97" fmla="*/ 168094 h 123"/>
              <a:gd name="T98" fmla="*/ 276419 w 123"/>
              <a:gd name="T99" fmla="*/ 159008 h 123"/>
              <a:gd name="T100" fmla="*/ 139352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18" name="Freeform 6"/>
          <p:cNvSpPr>
            <a:spLocks noEditPoints="1" noChangeArrowheads="1"/>
          </p:cNvSpPr>
          <p:nvPr/>
        </p:nvSpPr>
        <p:spPr bwMode="auto">
          <a:xfrm>
            <a:off x="3805238" y="3887788"/>
            <a:ext cx="280987" cy="279400"/>
          </a:xfrm>
          <a:custGeom>
            <a:avLst/>
            <a:gdLst>
              <a:gd name="T0" fmla="*/ 276418 w 123"/>
              <a:gd name="T1" fmla="*/ 136293 h 123"/>
              <a:gd name="T2" fmla="*/ 278703 w 123"/>
              <a:gd name="T3" fmla="*/ 115849 h 123"/>
              <a:gd name="T4" fmla="*/ 269565 w 123"/>
              <a:gd name="T5" fmla="*/ 97676 h 123"/>
              <a:gd name="T6" fmla="*/ 253574 w 123"/>
              <a:gd name="T7" fmla="*/ 93133 h 123"/>
              <a:gd name="T8" fmla="*/ 260427 w 123"/>
              <a:gd name="T9" fmla="*/ 68146 h 123"/>
              <a:gd name="T10" fmla="*/ 249005 w 123"/>
              <a:gd name="T11" fmla="*/ 52246 h 123"/>
              <a:gd name="T12" fmla="*/ 223876 w 123"/>
              <a:gd name="T13" fmla="*/ 49974 h 123"/>
              <a:gd name="T14" fmla="*/ 223876 w 123"/>
              <a:gd name="T15" fmla="*/ 31802 h 123"/>
              <a:gd name="T16" fmla="*/ 210169 w 123"/>
              <a:gd name="T17" fmla="*/ 18172 h 123"/>
              <a:gd name="T18" fmla="*/ 191894 w 123"/>
              <a:gd name="T19" fmla="*/ 13629 h 123"/>
              <a:gd name="T20" fmla="*/ 175902 w 123"/>
              <a:gd name="T21" fmla="*/ 22715 h 123"/>
              <a:gd name="T22" fmla="*/ 162196 w 123"/>
              <a:gd name="T23" fmla="*/ 2272 h 123"/>
              <a:gd name="T24" fmla="*/ 143920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2 w 123"/>
              <a:gd name="T35" fmla="*/ 38616 h 123"/>
              <a:gd name="T36" fmla="*/ 47973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4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3 w 123"/>
              <a:gd name="T67" fmla="*/ 258956 h 123"/>
              <a:gd name="T68" fmla="*/ 91378 w 123"/>
              <a:gd name="T69" fmla="*/ 252141 h 123"/>
              <a:gd name="T70" fmla="*/ 98231 w 123"/>
              <a:gd name="T71" fmla="*/ 270314 h 123"/>
              <a:gd name="T72" fmla="*/ 116507 w 123"/>
              <a:gd name="T73" fmla="*/ 279400 h 123"/>
              <a:gd name="T74" fmla="*/ 134782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0 w 123"/>
              <a:gd name="T81" fmla="*/ 272585 h 123"/>
              <a:gd name="T82" fmla="*/ 196462 w 123"/>
              <a:gd name="T83" fmla="*/ 249870 h 123"/>
              <a:gd name="T84" fmla="*/ 212454 w 123"/>
              <a:gd name="T85" fmla="*/ 256685 h 123"/>
              <a:gd name="T86" fmla="*/ 230729 w 123"/>
              <a:gd name="T87" fmla="*/ 247598 h 123"/>
              <a:gd name="T88" fmla="*/ 242151 w 123"/>
              <a:gd name="T89" fmla="*/ 231698 h 123"/>
              <a:gd name="T90" fmla="*/ 237583 w 123"/>
              <a:gd name="T91" fmla="*/ 213525 h 123"/>
              <a:gd name="T92" fmla="*/ 262711 w 123"/>
              <a:gd name="T93" fmla="*/ 206711 h 123"/>
              <a:gd name="T94" fmla="*/ 269565 w 123"/>
              <a:gd name="T95" fmla="*/ 190810 h 123"/>
              <a:gd name="T96" fmla="*/ 260427 w 123"/>
              <a:gd name="T97" fmla="*/ 168094 h 123"/>
              <a:gd name="T98" fmla="*/ 276418 w 123"/>
              <a:gd name="T99" fmla="*/ 159008 h 123"/>
              <a:gd name="T100" fmla="*/ 139351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19" name="Freeform 6"/>
          <p:cNvSpPr>
            <a:spLocks noEditPoints="1" noChangeArrowheads="1"/>
          </p:cNvSpPr>
          <p:nvPr/>
        </p:nvSpPr>
        <p:spPr bwMode="auto">
          <a:xfrm>
            <a:off x="201613" y="5183188"/>
            <a:ext cx="280987" cy="279400"/>
          </a:xfrm>
          <a:custGeom>
            <a:avLst/>
            <a:gdLst>
              <a:gd name="T0" fmla="*/ 276418 w 123"/>
              <a:gd name="T1" fmla="*/ 136293 h 123"/>
              <a:gd name="T2" fmla="*/ 278703 w 123"/>
              <a:gd name="T3" fmla="*/ 115849 h 123"/>
              <a:gd name="T4" fmla="*/ 269565 w 123"/>
              <a:gd name="T5" fmla="*/ 97676 h 123"/>
              <a:gd name="T6" fmla="*/ 253574 w 123"/>
              <a:gd name="T7" fmla="*/ 93133 h 123"/>
              <a:gd name="T8" fmla="*/ 260427 w 123"/>
              <a:gd name="T9" fmla="*/ 68146 h 123"/>
              <a:gd name="T10" fmla="*/ 249005 w 123"/>
              <a:gd name="T11" fmla="*/ 52246 h 123"/>
              <a:gd name="T12" fmla="*/ 223876 w 123"/>
              <a:gd name="T13" fmla="*/ 49974 h 123"/>
              <a:gd name="T14" fmla="*/ 223876 w 123"/>
              <a:gd name="T15" fmla="*/ 31802 h 123"/>
              <a:gd name="T16" fmla="*/ 210169 w 123"/>
              <a:gd name="T17" fmla="*/ 18172 h 123"/>
              <a:gd name="T18" fmla="*/ 191894 w 123"/>
              <a:gd name="T19" fmla="*/ 13629 h 123"/>
              <a:gd name="T20" fmla="*/ 175902 w 123"/>
              <a:gd name="T21" fmla="*/ 22715 h 123"/>
              <a:gd name="T22" fmla="*/ 162196 w 123"/>
              <a:gd name="T23" fmla="*/ 2272 h 123"/>
              <a:gd name="T24" fmla="*/ 143920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2 w 123"/>
              <a:gd name="T35" fmla="*/ 38616 h 123"/>
              <a:gd name="T36" fmla="*/ 47973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4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3 w 123"/>
              <a:gd name="T67" fmla="*/ 258956 h 123"/>
              <a:gd name="T68" fmla="*/ 91378 w 123"/>
              <a:gd name="T69" fmla="*/ 252141 h 123"/>
              <a:gd name="T70" fmla="*/ 98231 w 123"/>
              <a:gd name="T71" fmla="*/ 270314 h 123"/>
              <a:gd name="T72" fmla="*/ 116507 w 123"/>
              <a:gd name="T73" fmla="*/ 279400 h 123"/>
              <a:gd name="T74" fmla="*/ 134782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0 w 123"/>
              <a:gd name="T81" fmla="*/ 272585 h 123"/>
              <a:gd name="T82" fmla="*/ 196462 w 123"/>
              <a:gd name="T83" fmla="*/ 249870 h 123"/>
              <a:gd name="T84" fmla="*/ 212454 w 123"/>
              <a:gd name="T85" fmla="*/ 256685 h 123"/>
              <a:gd name="T86" fmla="*/ 230729 w 123"/>
              <a:gd name="T87" fmla="*/ 247598 h 123"/>
              <a:gd name="T88" fmla="*/ 242151 w 123"/>
              <a:gd name="T89" fmla="*/ 231698 h 123"/>
              <a:gd name="T90" fmla="*/ 237583 w 123"/>
              <a:gd name="T91" fmla="*/ 213525 h 123"/>
              <a:gd name="T92" fmla="*/ 262711 w 123"/>
              <a:gd name="T93" fmla="*/ 206711 h 123"/>
              <a:gd name="T94" fmla="*/ 269565 w 123"/>
              <a:gd name="T95" fmla="*/ 190810 h 123"/>
              <a:gd name="T96" fmla="*/ 260427 w 123"/>
              <a:gd name="T97" fmla="*/ 168094 h 123"/>
              <a:gd name="T98" fmla="*/ 276418 w 123"/>
              <a:gd name="T99" fmla="*/ 159008 h 123"/>
              <a:gd name="T100" fmla="*/ 139351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20" name="Freeform 6"/>
          <p:cNvSpPr>
            <a:spLocks noEditPoints="1" noChangeArrowheads="1"/>
          </p:cNvSpPr>
          <p:nvPr/>
        </p:nvSpPr>
        <p:spPr bwMode="auto">
          <a:xfrm>
            <a:off x="1082675" y="647700"/>
            <a:ext cx="279400" cy="279400"/>
          </a:xfrm>
          <a:custGeom>
            <a:avLst/>
            <a:gdLst>
              <a:gd name="T0" fmla="*/ 274857 w 123"/>
              <a:gd name="T1" fmla="*/ 136293 h 123"/>
              <a:gd name="T2" fmla="*/ 277128 w 123"/>
              <a:gd name="T3" fmla="*/ 115849 h 123"/>
              <a:gd name="T4" fmla="*/ 268042 w 123"/>
              <a:gd name="T5" fmla="*/ 97676 h 123"/>
              <a:gd name="T6" fmla="*/ 252141 w 123"/>
              <a:gd name="T7" fmla="*/ 93133 h 123"/>
              <a:gd name="T8" fmla="*/ 258956 w 123"/>
              <a:gd name="T9" fmla="*/ 68146 h 123"/>
              <a:gd name="T10" fmla="*/ 247598 w 123"/>
              <a:gd name="T11" fmla="*/ 52246 h 123"/>
              <a:gd name="T12" fmla="*/ 222611 w 123"/>
              <a:gd name="T13" fmla="*/ 49974 h 123"/>
              <a:gd name="T14" fmla="*/ 222611 w 123"/>
              <a:gd name="T15" fmla="*/ 31802 h 123"/>
              <a:gd name="T16" fmla="*/ 208982 w 123"/>
              <a:gd name="T17" fmla="*/ 18172 h 123"/>
              <a:gd name="T18" fmla="*/ 190810 w 123"/>
              <a:gd name="T19" fmla="*/ 13629 h 123"/>
              <a:gd name="T20" fmla="*/ 174909 w 123"/>
              <a:gd name="T21" fmla="*/ 22715 h 123"/>
              <a:gd name="T22" fmla="*/ 161280 w 123"/>
              <a:gd name="T23" fmla="*/ 2272 h 123"/>
              <a:gd name="T24" fmla="*/ 143107 w 123"/>
              <a:gd name="T25" fmla="*/ 0 h 123"/>
              <a:gd name="T26" fmla="*/ 124935 w 123"/>
              <a:gd name="T27" fmla="*/ 18172 h 123"/>
              <a:gd name="T28" fmla="*/ 111306 w 123"/>
              <a:gd name="T29" fmla="*/ 6815 h 123"/>
              <a:gd name="T30" fmla="*/ 90862 w 123"/>
              <a:gd name="T31" fmla="*/ 9086 h 123"/>
              <a:gd name="T32" fmla="*/ 74961 w 123"/>
              <a:gd name="T33" fmla="*/ 20444 h 123"/>
              <a:gd name="T34" fmla="*/ 72689 w 123"/>
              <a:gd name="T35" fmla="*/ 38616 h 123"/>
              <a:gd name="T36" fmla="*/ 47702 w 123"/>
              <a:gd name="T37" fmla="*/ 36345 h 123"/>
              <a:gd name="T38" fmla="*/ 34073 w 123"/>
              <a:gd name="T39" fmla="*/ 47702 h 123"/>
              <a:gd name="T40" fmla="*/ 36345 w 123"/>
              <a:gd name="T41" fmla="*/ 72689 h 123"/>
              <a:gd name="T42" fmla="*/ 18172 w 123"/>
              <a:gd name="T43" fmla="*/ 77233 h 123"/>
              <a:gd name="T44" fmla="*/ 6815 w 123"/>
              <a:gd name="T45" fmla="*/ 93133 h 123"/>
              <a:gd name="T46" fmla="*/ 6815 w 123"/>
              <a:gd name="T47" fmla="*/ 111306 h 123"/>
              <a:gd name="T48" fmla="*/ 18172 w 123"/>
              <a:gd name="T49" fmla="*/ 124935 h 123"/>
              <a:gd name="T50" fmla="*/ 0 w 123"/>
              <a:gd name="T51" fmla="*/ 143107 h 123"/>
              <a:gd name="T52" fmla="*/ 2272 w 123"/>
              <a:gd name="T53" fmla="*/ 161280 h 123"/>
              <a:gd name="T54" fmla="*/ 22715 w 123"/>
              <a:gd name="T55" fmla="*/ 177180 h 123"/>
              <a:gd name="T56" fmla="*/ 13629 w 123"/>
              <a:gd name="T57" fmla="*/ 190810 h 123"/>
              <a:gd name="T58" fmla="*/ 18172 w 123"/>
              <a:gd name="T59" fmla="*/ 211254 h 123"/>
              <a:gd name="T60" fmla="*/ 31802 w 123"/>
              <a:gd name="T61" fmla="*/ 224883 h 123"/>
              <a:gd name="T62" fmla="*/ 49974 w 123"/>
              <a:gd name="T63" fmla="*/ 222611 h 123"/>
              <a:gd name="T64" fmla="*/ 52246 w 123"/>
              <a:gd name="T65" fmla="*/ 249870 h 123"/>
              <a:gd name="T66" fmla="*/ 68146 w 123"/>
              <a:gd name="T67" fmla="*/ 258956 h 123"/>
              <a:gd name="T68" fmla="*/ 90862 w 123"/>
              <a:gd name="T69" fmla="*/ 252141 h 123"/>
              <a:gd name="T70" fmla="*/ 97676 w 123"/>
              <a:gd name="T71" fmla="*/ 270314 h 123"/>
              <a:gd name="T72" fmla="*/ 115849 w 123"/>
              <a:gd name="T73" fmla="*/ 279400 h 123"/>
              <a:gd name="T74" fmla="*/ 134021 w 123"/>
              <a:gd name="T75" fmla="*/ 277128 h 123"/>
              <a:gd name="T76" fmla="*/ 145379 w 123"/>
              <a:gd name="T77" fmla="*/ 261228 h 123"/>
              <a:gd name="T78" fmla="*/ 165823 w 123"/>
              <a:gd name="T79" fmla="*/ 277128 h 123"/>
              <a:gd name="T80" fmla="*/ 183995 w 123"/>
              <a:gd name="T81" fmla="*/ 272585 h 123"/>
              <a:gd name="T82" fmla="*/ 195353 w 123"/>
              <a:gd name="T83" fmla="*/ 249870 h 123"/>
              <a:gd name="T84" fmla="*/ 211254 w 123"/>
              <a:gd name="T85" fmla="*/ 256685 h 123"/>
              <a:gd name="T86" fmla="*/ 229426 w 123"/>
              <a:gd name="T87" fmla="*/ 247598 h 123"/>
              <a:gd name="T88" fmla="*/ 240784 w 123"/>
              <a:gd name="T89" fmla="*/ 231698 h 123"/>
              <a:gd name="T90" fmla="*/ 236241 w 123"/>
              <a:gd name="T91" fmla="*/ 213525 h 123"/>
              <a:gd name="T92" fmla="*/ 261228 w 123"/>
              <a:gd name="T93" fmla="*/ 206711 h 123"/>
              <a:gd name="T94" fmla="*/ 268042 w 123"/>
              <a:gd name="T95" fmla="*/ 190810 h 123"/>
              <a:gd name="T96" fmla="*/ 258956 w 123"/>
              <a:gd name="T97" fmla="*/ 168094 h 123"/>
              <a:gd name="T98" fmla="*/ 274857 w 123"/>
              <a:gd name="T99" fmla="*/ 159008 h 123"/>
              <a:gd name="T100" fmla="*/ 138564 w 123"/>
              <a:gd name="T101" fmla="*/ 252141 h 123"/>
              <a:gd name="T102" fmla="*/ 102220 w 123"/>
              <a:gd name="T103" fmla="*/ 245327 h 123"/>
              <a:gd name="T104" fmla="*/ 704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21" name="Freeform 6"/>
          <p:cNvSpPr>
            <a:spLocks noEditPoints="1" noChangeArrowheads="1"/>
          </p:cNvSpPr>
          <p:nvPr/>
        </p:nvSpPr>
        <p:spPr bwMode="auto">
          <a:xfrm>
            <a:off x="2320925" y="1206500"/>
            <a:ext cx="280988" cy="279400"/>
          </a:xfrm>
          <a:custGeom>
            <a:avLst/>
            <a:gdLst>
              <a:gd name="T0" fmla="*/ 276419 w 123"/>
              <a:gd name="T1" fmla="*/ 136293 h 123"/>
              <a:gd name="T2" fmla="*/ 278704 w 123"/>
              <a:gd name="T3" fmla="*/ 115849 h 123"/>
              <a:gd name="T4" fmla="*/ 269566 w 123"/>
              <a:gd name="T5" fmla="*/ 97676 h 123"/>
              <a:gd name="T6" fmla="*/ 253575 w 123"/>
              <a:gd name="T7" fmla="*/ 93133 h 123"/>
              <a:gd name="T8" fmla="*/ 260428 w 123"/>
              <a:gd name="T9" fmla="*/ 68146 h 123"/>
              <a:gd name="T10" fmla="*/ 249006 w 123"/>
              <a:gd name="T11" fmla="*/ 52246 h 123"/>
              <a:gd name="T12" fmla="*/ 223877 w 123"/>
              <a:gd name="T13" fmla="*/ 49974 h 123"/>
              <a:gd name="T14" fmla="*/ 223877 w 123"/>
              <a:gd name="T15" fmla="*/ 31802 h 123"/>
              <a:gd name="T16" fmla="*/ 210170 w 123"/>
              <a:gd name="T17" fmla="*/ 18172 h 123"/>
              <a:gd name="T18" fmla="*/ 191894 w 123"/>
              <a:gd name="T19" fmla="*/ 13629 h 123"/>
              <a:gd name="T20" fmla="*/ 175903 w 123"/>
              <a:gd name="T21" fmla="*/ 22715 h 123"/>
              <a:gd name="T22" fmla="*/ 162196 w 123"/>
              <a:gd name="T23" fmla="*/ 2272 h 123"/>
              <a:gd name="T24" fmla="*/ 143921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3 w 123"/>
              <a:gd name="T35" fmla="*/ 38616 h 123"/>
              <a:gd name="T36" fmla="*/ 47974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5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4 w 123"/>
              <a:gd name="T67" fmla="*/ 258956 h 123"/>
              <a:gd name="T68" fmla="*/ 91378 w 123"/>
              <a:gd name="T69" fmla="*/ 252141 h 123"/>
              <a:gd name="T70" fmla="*/ 98232 w 123"/>
              <a:gd name="T71" fmla="*/ 270314 h 123"/>
              <a:gd name="T72" fmla="*/ 116507 w 123"/>
              <a:gd name="T73" fmla="*/ 279400 h 123"/>
              <a:gd name="T74" fmla="*/ 134783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1 w 123"/>
              <a:gd name="T81" fmla="*/ 272585 h 123"/>
              <a:gd name="T82" fmla="*/ 196463 w 123"/>
              <a:gd name="T83" fmla="*/ 249870 h 123"/>
              <a:gd name="T84" fmla="*/ 212454 w 123"/>
              <a:gd name="T85" fmla="*/ 256685 h 123"/>
              <a:gd name="T86" fmla="*/ 230730 w 123"/>
              <a:gd name="T87" fmla="*/ 247598 h 123"/>
              <a:gd name="T88" fmla="*/ 242152 w 123"/>
              <a:gd name="T89" fmla="*/ 231698 h 123"/>
              <a:gd name="T90" fmla="*/ 237583 w 123"/>
              <a:gd name="T91" fmla="*/ 213525 h 123"/>
              <a:gd name="T92" fmla="*/ 262712 w 123"/>
              <a:gd name="T93" fmla="*/ 206711 h 123"/>
              <a:gd name="T94" fmla="*/ 269566 w 123"/>
              <a:gd name="T95" fmla="*/ 190810 h 123"/>
              <a:gd name="T96" fmla="*/ 260428 w 123"/>
              <a:gd name="T97" fmla="*/ 168094 h 123"/>
              <a:gd name="T98" fmla="*/ 276419 w 123"/>
              <a:gd name="T99" fmla="*/ 159008 h 123"/>
              <a:gd name="T100" fmla="*/ 139352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22" name="Freeform 6"/>
          <p:cNvSpPr>
            <a:spLocks noEditPoints="1" noChangeArrowheads="1"/>
          </p:cNvSpPr>
          <p:nvPr/>
        </p:nvSpPr>
        <p:spPr bwMode="auto">
          <a:xfrm>
            <a:off x="2079625" y="5662613"/>
            <a:ext cx="280988" cy="279400"/>
          </a:xfrm>
          <a:custGeom>
            <a:avLst/>
            <a:gdLst>
              <a:gd name="T0" fmla="*/ 276419 w 123"/>
              <a:gd name="T1" fmla="*/ 136293 h 123"/>
              <a:gd name="T2" fmla="*/ 278704 w 123"/>
              <a:gd name="T3" fmla="*/ 115849 h 123"/>
              <a:gd name="T4" fmla="*/ 269566 w 123"/>
              <a:gd name="T5" fmla="*/ 97676 h 123"/>
              <a:gd name="T6" fmla="*/ 253575 w 123"/>
              <a:gd name="T7" fmla="*/ 93133 h 123"/>
              <a:gd name="T8" fmla="*/ 260428 w 123"/>
              <a:gd name="T9" fmla="*/ 68146 h 123"/>
              <a:gd name="T10" fmla="*/ 249006 w 123"/>
              <a:gd name="T11" fmla="*/ 52246 h 123"/>
              <a:gd name="T12" fmla="*/ 223877 w 123"/>
              <a:gd name="T13" fmla="*/ 49974 h 123"/>
              <a:gd name="T14" fmla="*/ 223877 w 123"/>
              <a:gd name="T15" fmla="*/ 31802 h 123"/>
              <a:gd name="T16" fmla="*/ 210170 w 123"/>
              <a:gd name="T17" fmla="*/ 18172 h 123"/>
              <a:gd name="T18" fmla="*/ 191894 w 123"/>
              <a:gd name="T19" fmla="*/ 13629 h 123"/>
              <a:gd name="T20" fmla="*/ 175903 w 123"/>
              <a:gd name="T21" fmla="*/ 22715 h 123"/>
              <a:gd name="T22" fmla="*/ 162196 w 123"/>
              <a:gd name="T23" fmla="*/ 2272 h 123"/>
              <a:gd name="T24" fmla="*/ 143921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3 w 123"/>
              <a:gd name="T35" fmla="*/ 38616 h 123"/>
              <a:gd name="T36" fmla="*/ 47974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5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4 w 123"/>
              <a:gd name="T67" fmla="*/ 258956 h 123"/>
              <a:gd name="T68" fmla="*/ 91378 w 123"/>
              <a:gd name="T69" fmla="*/ 252141 h 123"/>
              <a:gd name="T70" fmla="*/ 98232 w 123"/>
              <a:gd name="T71" fmla="*/ 270314 h 123"/>
              <a:gd name="T72" fmla="*/ 116507 w 123"/>
              <a:gd name="T73" fmla="*/ 279400 h 123"/>
              <a:gd name="T74" fmla="*/ 134783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1 w 123"/>
              <a:gd name="T81" fmla="*/ 272585 h 123"/>
              <a:gd name="T82" fmla="*/ 196463 w 123"/>
              <a:gd name="T83" fmla="*/ 249870 h 123"/>
              <a:gd name="T84" fmla="*/ 212454 w 123"/>
              <a:gd name="T85" fmla="*/ 256685 h 123"/>
              <a:gd name="T86" fmla="*/ 230730 w 123"/>
              <a:gd name="T87" fmla="*/ 247598 h 123"/>
              <a:gd name="T88" fmla="*/ 242152 w 123"/>
              <a:gd name="T89" fmla="*/ 231698 h 123"/>
              <a:gd name="T90" fmla="*/ 237583 w 123"/>
              <a:gd name="T91" fmla="*/ 213525 h 123"/>
              <a:gd name="T92" fmla="*/ 262712 w 123"/>
              <a:gd name="T93" fmla="*/ 206711 h 123"/>
              <a:gd name="T94" fmla="*/ 269566 w 123"/>
              <a:gd name="T95" fmla="*/ 190810 h 123"/>
              <a:gd name="T96" fmla="*/ 260428 w 123"/>
              <a:gd name="T97" fmla="*/ 168094 h 123"/>
              <a:gd name="T98" fmla="*/ 276419 w 123"/>
              <a:gd name="T99" fmla="*/ 159008 h 123"/>
              <a:gd name="T100" fmla="*/ 139352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23" name="Freeform 6"/>
          <p:cNvSpPr>
            <a:spLocks noEditPoints="1" noChangeArrowheads="1"/>
          </p:cNvSpPr>
          <p:nvPr/>
        </p:nvSpPr>
        <p:spPr bwMode="auto">
          <a:xfrm>
            <a:off x="1485900" y="6134100"/>
            <a:ext cx="279400" cy="279400"/>
          </a:xfrm>
          <a:custGeom>
            <a:avLst/>
            <a:gdLst>
              <a:gd name="T0" fmla="*/ 274857 w 123"/>
              <a:gd name="T1" fmla="*/ 136293 h 123"/>
              <a:gd name="T2" fmla="*/ 277128 w 123"/>
              <a:gd name="T3" fmla="*/ 115849 h 123"/>
              <a:gd name="T4" fmla="*/ 268042 w 123"/>
              <a:gd name="T5" fmla="*/ 97676 h 123"/>
              <a:gd name="T6" fmla="*/ 252141 w 123"/>
              <a:gd name="T7" fmla="*/ 93133 h 123"/>
              <a:gd name="T8" fmla="*/ 258956 w 123"/>
              <a:gd name="T9" fmla="*/ 68146 h 123"/>
              <a:gd name="T10" fmla="*/ 247598 w 123"/>
              <a:gd name="T11" fmla="*/ 52246 h 123"/>
              <a:gd name="T12" fmla="*/ 222611 w 123"/>
              <a:gd name="T13" fmla="*/ 49974 h 123"/>
              <a:gd name="T14" fmla="*/ 222611 w 123"/>
              <a:gd name="T15" fmla="*/ 31802 h 123"/>
              <a:gd name="T16" fmla="*/ 208982 w 123"/>
              <a:gd name="T17" fmla="*/ 18172 h 123"/>
              <a:gd name="T18" fmla="*/ 190810 w 123"/>
              <a:gd name="T19" fmla="*/ 13629 h 123"/>
              <a:gd name="T20" fmla="*/ 174909 w 123"/>
              <a:gd name="T21" fmla="*/ 22715 h 123"/>
              <a:gd name="T22" fmla="*/ 161280 w 123"/>
              <a:gd name="T23" fmla="*/ 2272 h 123"/>
              <a:gd name="T24" fmla="*/ 143107 w 123"/>
              <a:gd name="T25" fmla="*/ 0 h 123"/>
              <a:gd name="T26" fmla="*/ 124935 w 123"/>
              <a:gd name="T27" fmla="*/ 18172 h 123"/>
              <a:gd name="T28" fmla="*/ 111306 w 123"/>
              <a:gd name="T29" fmla="*/ 6815 h 123"/>
              <a:gd name="T30" fmla="*/ 90862 w 123"/>
              <a:gd name="T31" fmla="*/ 9086 h 123"/>
              <a:gd name="T32" fmla="*/ 74961 w 123"/>
              <a:gd name="T33" fmla="*/ 20444 h 123"/>
              <a:gd name="T34" fmla="*/ 72689 w 123"/>
              <a:gd name="T35" fmla="*/ 38616 h 123"/>
              <a:gd name="T36" fmla="*/ 47702 w 123"/>
              <a:gd name="T37" fmla="*/ 36345 h 123"/>
              <a:gd name="T38" fmla="*/ 34073 w 123"/>
              <a:gd name="T39" fmla="*/ 47702 h 123"/>
              <a:gd name="T40" fmla="*/ 36345 w 123"/>
              <a:gd name="T41" fmla="*/ 72689 h 123"/>
              <a:gd name="T42" fmla="*/ 18172 w 123"/>
              <a:gd name="T43" fmla="*/ 77233 h 123"/>
              <a:gd name="T44" fmla="*/ 6815 w 123"/>
              <a:gd name="T45" fmla="*/ 93133 h 123"/>
              <a:gd name="T46" fmla="*/ 6815 w 123"/>
              <a:gd name="T47" fmla="*/ 111306 h 123"/>
              <a:gd name="T48" fmla="*/ 18172 w 123"/>
              <a:gd name="T49" fmla="*/ 124935 h 123"/>
              <a:gd name="T50" fmla="*/ 0 w 123"/>
              <a:gd name="T51" fmla="*/ 143107 h 123"/>
              <a:gd name="T52" fmla="*/ 2272 w 123"/>
              <a:gd name="T53" fmla="*/ 161280 h 123"/>
              <a:gd name="T54" fmla="*/ 22715 w 123"/>
              <a:gd name="T55" fmla="*/ 177180 h 123"/>
              <a:gd name="T56" fmla="*/ 13629 w 123"/>
              <a:gd name="T57" fmla="*/ 190810 h 123"/>
              <a:gd name="T58" fmla="*/ 18172 w 123"/>
              <a:gd name="T59" fmla="*/ 211254 h 123"/>
              <a:gd name="T60" fmla="*/ 31802 w 123"/>
              <a:gd name="T61" fmla="*/ 224883 h 123"/>
              <a:gd name="T62" fmla="*/ 49974 w 123"/>
              <a:gd name="T63" fmla="*/ 222611 h 123"/>
              <a:gd name="T64" fmla="*/ 52246 w 123"/>
              <a:gd name="T65" fmla="*/ 249870 h 123"/>
              <a:gd name="T66" fmla="*/ 68146 w 123"/>
              <a:gd name="T67" fmla="*/ 258956 h 123"/>
              <a:gd name="T68" fmla="*/ 90862 w 123"/>
              <a:gd name="T69" fmla="*/ 252141 h 123"/>
              <a:gd name="T70" fmla="*/ 97676 w 123"/>
              <a:gd name="T71" fmla="*/ 270314 h 123"/>
              <a:gd name="T72" fmla="*/ 115849 w 123"/>
              <a:gd name="T73" fmla="*/ 279400 h 123"/>
              <a:gd name="T74" fmla="*/ 134021 w 123"/>
              <a:gd name="T75" fmla="*/ 277128 h 123"/>
              <a:gd name="T76" fmla="*/ 145379 w 123"/>
              <a:gd name="T77" fmla="*/ 261228 h 123"/>
              <a:gd name="T78" fmla="*/ 165823 w 123"/>
              <a:gd name="T79" fmla="*/ 277128 h 123"/>
              <a:gd name="T80" fmla="*/ 183995 w 123"/>
              <a:gd name="T81" fmla="*/ 272585 h 123"/>
              <a:gd name="T82" fmla="*/ 195353 w 123"/>
              <a:gd name="T83" fmla="*/ 249870 h 123"/>
              <a:gd name="T84" fmla="*/ 211254 w 123"/>
              <a:gd name="T85" fmla="*/ 256685 h 123"/>
              <a:gd name="T86" fmla="*/ 229426 w 123"/>
              <a:gd name="T87" fmla="*/ 247598 h 123"/>
              <a:gd name="T88" fmla="*/ 240784 w 123"/>
              <a:gd name="T89" fmla="*/ 231698 h 123"/>
              <a:gd name="T90" fmla="*/ 236241 w 123"/>
              <a:gd name="T91" fmla="*/ 213525 h 123"/>
              <a:gd name="T92" fmla="*/ 261228 w 123"/>
              <a:gd name="T93" fmla="*/ 206711 h 123"/>
              <a:gd name="T94" fmla="*/ 268042 w 123"/>
              <a:gd name="T95" fmla="*/ 190810 h 123"/>
              <a:gd name="T96" fmla="*/ 258956 w 123"/>
              <a:gd name="T97" fmla="*/ 168094 h 123"/>
              <a:gd name="T98" fmla="*/ 274857 w 123"/>
              <a:gd name="T99" fmla="*/ 159008 h 123"/>
              <a:gd name="T100" fmla="*/ 138564 w 123"/>
              <a:gd name="T101" fmla="*/ 252141 h 123"/>
              <a:gd name="T102" fmla="*/ 102220 w 123"/>
              <a:gd name="T103" fmla="*/ 245327 h 123"/>
              <a:gd name="T104" fmla="*/ 704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24" name="Freeform 6"/>
          <p:cNvSpPr>
            <a:spLocks noEditPoints="1" noChangeArrowheads="1"/>
          </p:cNvSpPr>
          <p:nvPr/>
        </p:nvSpPr>
        <p:spPr bwMode="auto">
          <a:xfrm>
            <a:off x="201613" y="2982913"/>
            <a:ext cx="280987" cy="279400"/>
          </a:xfrm>
          <a:custGeom>
            <a:avLst/>
            <a:gdLst>
              <a:gd name="T0" fmla="*/ 276418 w 123"/>
              <a:gd name="T1" fmla="*/ 136293 h 123"/>
              <a:gd name="T2" fmla="*/ 278703 w 123"/>
              <a:gd name="T3" fmla="*/ 115849 h 123"/>
              <a:gd name="T4" fmla="*/ 269565 w 123"/>
              <a:gd name="T5" fmla="*/ 97676 h 123"/>
              <a:gd name="T6" fmla="*/ 253574 w 123"/>
              <a:gd name="T7" fmla="*/ 93133 h 123"/>
              <a:gd name="T8" fmla="*/ 260427 w 123"/>
              <a:gd name="T9" fmla="*/ 68146 h 123"/>
              <a:gd name="T10" fmla="*/ 249005 w 123"/>
              <a:gd name="T11" fmla="*/ 52246 h 123"/>
              <a:gd name="T12" fmla="*/ 223876 w 123"/>
              <a:gd name="T13" fmla="*/ 49974 h 123"/>
              <a:gd name="T14" fmla="*/ 223876 w 123"/>
              <a:gd name="T15" fmla="*/ 31802 h 123"/>
              <a:gd name="T16" fmla="*/ 210169 w 123"/>
              <a:gd name="T17" fmla="*/ 18172 h 123"/>
              <a:gd name="T18" fmla="*/ 191894 w 123"/>
              <a:gd name="T19" fmla="*/ 13629 h 123"/>
              <a:gd name="T20" fmla="*/ 175902 w 123"/>
              <a:gd name="T21" fmla="*/ 22715 h 123"/>
              <a:gd name="T22" fmla="*/ 162196 w 123"/>
              <a:gd name="T23" fmla="*/ 2272 h 123"/>
              <a:gd name="T24" fmla="*/ 143920 w 123"/>
              <a:gd name="T25" fmla="*/ 0 h 123"/>
              <a:gd name="T26" fmla="*/ 125645 w 123"/>
              <a:gd name="T27" fmla="*/ 18172 h 123"/>
              <a:gd name="T28" fmla="*/ 111938 w 123"/>
              <a:gd name="T29" fmla="*/ 6815 h 123"/>
              <a:gd name="T30" fmla="*/ 91378 w 123"/>
              <a:gd name="T31" fmla="*/ 9086 h 123"/>
              <a:gd name="T32" fmla="*/ 75387 w 123"/>
              <a:gd name="T33" fmla="*/ 20444 h 123"/>
              <a:gd name="T34" fmla="*/ 73102 w 123"/>
              <a:gd name="T35" fmla="*/ 38616 h 123"/>
              <a:gd name="T36" fmla="*/ 47973 w 123"/>
              <a:gd name="T37" fmla="*/ 36345 h 123"/>
              <a:gd name="T38" fmla="*/ 34267 w 123"/>
              <a:gd name="T39" fmla="*/ 47702 h 123"/>
              <a:gd name="T40" fmla="*/ 36551 w 123"/>
              <a:gd name="T41" fmla="*/ 72689 h 123"/>
              <a:gd name="T42" fmla="*/ 18276 w 123"/>
              <a:gd name="T43" fmla="*/ 77233 h 123"/>
              <a:gd name="T44" fmla="*/ 6853 w 123"/>
              <a:gd name="T45" fmla="*/ 93133 h 123"/>
              <a:gd name="T46" fmla="*/ 6853 w 123"/>
              <a:gd name="T47" fmla="*/ 111306 h 123"/>
              <a:gd name="T48" fmla="*/ 18276 w 123"/>
              <a:gd name="T49" fmla="*/ 124935 h 123"/>
              <a:gd name="T50" fmla="*/ 0 w 123"/>
              <a:gd name="T51" fmla="*/ 143107 h 123"/>
              <a:gd name="T52" fmla="*/ 2284 w 123"/>
              <a:gd name="T53" fmla="*/ 161280 h 123"/>
              <a:gd name="T54" fmla="*/ 22844 w 123"/>
              <a:gd name="T55" fmla="*/ 177180 h 123"/>
              <a:gd name="T56" fmla="*/ 13707 w 123"/>
              <a:gd name="T57" fmla="*/ 190810 h 123"/>
              <a:gd name="T58" fmla="*/ 18276 w 123"/>
              <a:gd name="T59" fmla="*/ 211254 h 123"/>
              <a:gd name="T60" fmla="*/ 31982 w 123"/>
              <a:gd name="T61" fmla="*/ 224883 h 123"/>
              <a:gd name="T62" fmla="*/ 50258 w 123"/>
              <a:gd name="T63" fmla="*/ 222611 h 123"/>
              <a:gd name="T64" fmla="*/ 52542 w 123"/>
              <a:gd name="T65" fmla="*/ 249870 h 123"/>
              <a:gd name="T66" fmla="*/ 68533 w 123"/>
              <a:gd name="T67" fmla="*/ 258956 h 123"/>
              <a:gd name="T68" fmla="*/ 91378 w 123"/>
              <a:gd name="T69" fmla="*/ 252141 h 123"/>
              <a:gd name="T70" fmla="*/ 98231 w 123"/>
              <a:gd name="T71" fmla="*/ 270314 h 123"/>
              <a:gd name="T72" fmla="*/ 116507 w 123"/>
              <a:gd name="T73" fmla="*/ 279400 h 123"/>
              <a:gd name="T74" fmla="*/ 134782 w 123"/>
              <a:gd name="T75" fmla="*/ 277128 h 123"/>
              <a:gd name="T76" fmla="*/ 146205 w 123"/>
              <a:gd name="T77" fmla="*/ 261228 h 123"/>
              <a:gd name="T78" fmla="*/ 166765 w 123"/>
              <a:gd name="T79" fmla="*/ 277128 h 123"/>
              <a:gd name="T80" fmla="*/ 185040 w 123"/>
              <a:gd name="T81" fmla="*/ 272585 h 123"/>
              <a:gd name="T82" fmla="*/ 196462 w 123"/>
              <a:gd name="T83" fmla="*/ 249870 h 123"/>
              <a:gd name="T84" fmla="*/ 212454 w 123"/>
              <a:gd name="T85" fmla="*/ 256685 h 123"/>
              <a:gd name="T86" fmla="*/ 230729 w 123"/>
              <a:gd name="T87" fmla="*/ 247598 h 123"/>
              <a:gd name="T88" fmla="*/ 242151 w 123"/>
              <a:gd name="T89" fmla="*/ 231698 h 123"/>
              <a:gd name="T90" fmla="*/ 237583 w 123"/>
              <a:gd name="T91" fmla="*/ 213525 h 123"/>
              <a:gd name="T92" fmla="*/ 262711 w 123"/>
              <a:gd name="T93" fmla="*/ 206711 h 123"/>
              <a:gd name="T94" fmla="*/ 269565 w 123"/>
              <a:gd name="T95" fmla="*/ 190810 h 123"/>
              <a:gd name="T96" fmla="*/ 260427 w 123"/>
              <a:gd name="T97" fmla="*/ 168094 h 123"/>
              <a:gd name="T98" fmla="*/ 276418 w 123"/>
              <a:gd name="T99" fmla="*/ 159008 h 123"/>
              <a:gd name="T100" fmla="*/ 139351 w 123"/>
              <a:gd name="T101" fmla="*/ 252141 h 123"/>
              <a:gd name="T102" fmla="*/ 102800 w 123"/>
              <a:gd name="T103" fmla="*/ 245327 h 123"/>
              <a:gd name="T104" fmla="*/ 70818 w 123"/>
              <a:gd name="T105" fmla="*/ 227154 h 1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3"/>
              <a:gd name="T160" fmla="*/ 0 h 123"/>
              <a:gd name="T161" fmla="*/ 123 w 123"/>
              <a:gd name="T162" fmla="*/ 123 h 1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3" h="123">
                <a:moveTo>
                  <a:pt x="121" y="64"/>
                </a:moveTo>
                <a:cubicBezTo>
                  <a:pt x="122" y="64"/>
                  <a:pt x="122" y="63"/>
                  <a:pt x="123" y="63"/>
                </a:cubicBezTo>
                <a:cubicBezTo>
                  <a:pt x="123" y="63"/>
                  <a:pt x="123" y="62"/>
                  <a:pt x="123" y="62"/>
                </a:cubicBezTo>
                <a:cubicBezTo>
                  <a:pt x="123" y="61"/>
                  <a:pt x="123" y="61"/>
                  <a:pt x="123" y="60"/>
                </a:cubicBezTo>
                <a:cubicBezTo>
                  <a:pt x="122" y="60"/>
                  <a:pt x="122" y="60"/>
                  <a:pt x="121" y="60"/>
                </a:cubicBezTo>
                <a:cubicBezTo>
                  <a:pt x="121" y="59"/>
                  <a:pt x="118" y="59"/>
                  <a:pt x="115" y="59"/>
                </a:cubicBezTo>
                <a:cubicBezTo>
                  <a:pt x="115" y="58"/>
                  <a:pt x="115" y="56"/>
                  <a:pt x="115" y="55"/>
                </a:cubicBezTo>
                <a:cubicBezTo>
                  <a:pt x="117" y="54"/>
                  <a:pt x="120" y="54"/>
                  <a:pt x="121" y="53"/>
                </a:cubicBezTo>
                <a:cubicBezTo>
                  <a:pt x="121" y="53"/>
                  <a:pt x="122" y="53"/>
                  <a:pt x="122" y="53"/>
                </a:cubicBezTo>
                <a:cubicBezTo>
                  <a:pt x="122" y="52"/>
                  <a:pt x="122" y="51"/>
                  <a:pt x="122" y="51"/>
                </a:cubicBezTo>
                <a:cubicBezTo>
                  <a:pt x="122" y="50"/>
                  <a:pt x="122" y="50"/>
                  <a:pt x="121" y="50"/>
                </a:cubicBezTo>
                <a:cubicBezTo>
                  <a:pt x="121" y="49"/>
                  <a:pt x="121" y="49"/>
                  <a:pt x="120" y="49"/>
                </a:cubicBezTo>
                <a:cubicBezTo>
                  <a:pt x="119" y="49"/>
                  <a:pt x="116" y="50"/>
                  <a:pt x="114" y="50"/>
                </a:cubicBezTo>
                <a:cubicBezTo>
                  <a:pt x="113" y="48"/>
                  <a:pt x="113" y="47"/>
                  <a:pt x="113" y="46"/>
                </a:cubicBezTo>
                <a:cubicBezTo>
                  <a:pt x="115" y="45"/>
                  <a:pt x="118" y="43"/>
                  <a:pt x="118" y="43"/>
                </a:cubicBezTo>
                <a:cubicBezTo>
                  <a:pt x="119" y="43"/>
                  <a:pt x="119" y="43"/>
                  <a:pt x="119" y="42"/>
                </a:cubicBezTo>
                <a:cubicBezTo>
                  <a:pt x="120" y="42"/>
                  <a:pt x="120" y="41"/>
                  <a:pt x="119" y="41"/>
                </a:cubicBezTo>
                <a:cubicBezTo>
                  <a:pt x="119" y="40"/>
                  <a:pt x="119" y="40"/>
                  <a:pt x="118" y="39"/>
                </a:cubicBezTo>
                <a:cubicBezTo>
                  <a:pt x="118" y="39"/>
                  <a:pt x="117" y="39"/>
                  <a:pt x="117" y="39"/>
                </a:cubicBezTo>
                <a:cubicBezTo>
                  <a:pt x="116" y="39"/>
                  <a:pt x="113" y="40"/>
                  <a:pt x="111" y="41"/>
                </a:cubicBezTo>
                <a:cubicBezTo>
                  <a:pt x="110" y="40"/>
                  <a:pt x="110" y="38"/>
                  <a:pt x="109" y="37"/>
                </a:cubicBezTo>
                <a:cubicBezTo>
                  <a:pt x="111" y="36"/>
                  <a:pt x="114" y="34"/>
                  <a:pt x="114" y="34"/>
                </a:cubicBezTo>
                <a:cubicBezTo>
                  <a:pt x="115" y="33"/>
                  <a:pt x="115" y="33"/>
                  <a:pt x="115" y="32"/>
                </a:cubicBezTo>
                <a:cubicBezTo>
                  <a:pt x="115" y="32"/>
                  <a:pt x="115" y="31"/>
                  <a:pt x="115" y="31"/>
                </a:cubicBezTo>
                <a:cubicBezTo>
                  <a:pt x="115" y="30"/>
                  <a:pt x="114" y="30"/>
                  <a:pt x="114" y="30"/>
                </a:cubicBezTo>
                <a:cubicBezTo>
                  <a:pt x="113" y="30"/>
                  <a:pt x="113" y="30"/>
                  <a:pt x="112" y="30"/>
                </a:cubicBezTo>
                <a:cubicBezTo>
                  <a:pt x="112" y="30"/>
                  <a:pt x="109" y="31"/>
                  <a:pt x="106" y="32"/>
                </a:cubicBezTo>
                <a:cubicBezTo>
                  <a:pt x="106" y="31"/>
                  <a:pt x="105" y="30"/>
                  <a:pt x="104" y="29"/>
                </a:cubicBezTo>
                <a:cubicBezTo>
                  <a:pt x="106" y="27"/>
                  <a:pt x="108" y="25"/>
                  <a:pt x="109" y="25"/>
                </a:cubicBezTo>
                <a:cubicBezTo>
                  <a:pt x="109" y="24"/>
                  <a:pt x="109" y="24"/>
                  <a:pt x="109" y="23"/>
                </a:cubicBezTo>
                <a:cubicBezTo>
                  <a:pt x="109" y="23"/>
                  <a:pt x="109" y="22"/>
                  <a:pt x="109" y="22"/>
                </a:cubicBezTo>
                <a:cubicBezTo>
                  <a:pt x="108" y="22"/>
                  <a:pt x="108" y="21"/>
                  <a:pt x="107" y="21"/>
                </a:cubicBezTo>
                <a:cubicBezTo>
                  <a:pt x="107" y="21"/>
                  <a:pt x="106" y="21"/>
                  <a:pt x="106" y="22"/>
                </a:cubicBezTo>
                <a:cubicBezTo>
                  <a:pt x="105" y="22"/>
                  <a:pt x="103" y="24"/>
                  <a:pt x="101" y="25"/>
                </a:cubicBezTo>
                <a:cubicBezTo>
                  <a:pt x="100" y="24"/>
                  <a:pt x="99" y="23"/>
                  <a:pt x="98" y="22"/>
                </a:cubicBezTo>
                <a:cubicBezTo>
                  <a:pt x="99" y="20"/>
                  <a:pt x="101" y="18"/>
                  <a:pt x="102" y="17"/>
                </a:cubicBezTo>
                <a:cubicBezTo>
                  <a:pt x="102" y="17"/>
                  <a:pt x="102" y="16"/>
                  <a:pt x="102" y="16"/>
                </a:cubicBezTo>
                <a:cubicBezTo>
                  <a:pt x="102" y="15"/>
                  <a:pt x="101" y="15"/>
                  <a:pt x="101" y="14"/>
                </a:cubicBezTo>
                <a:cubicBezTo>
                  <a:pt x="101" y="14"/>
                  <a:pt x="100" y="14"/>
                  <a:pt x="100" y="14"/>
                </a:cubicBezTo>
                <a:cubicBezTo>
                  <a:pt x="99" y="14"/>
                  <a:pt x="99" y="14"/>
                  <a:pt x="98" y="14"/>
                </a:cubicBezTo>
                <a:cubicBezTo>
                  <a:pt x="98" y="15"/>
                  <a:pt x="96" y="17"/>
                  <a:pt x="94" y="19"/>
                </a:cubicBezTo>
                <a:cubicBezTo>
                  <a:pt x="93" y="18"/>
                  <a:pt x="92" y="17"/>
                  <a:pt x="91" y="17"/>
                </a:cubicBezTo>
                <a:cubicBezTo>
                  <a:pt x="92" y="14"/>
                  <a:pt x="93" y="11"/>
                  <a:pt x="93" y="11"/>
                </a:cubicBezTo>
                <a:cubicBezTo>
                  <a:pt x="93" y="10"/>
                  <a:pt x="93" y="10"/>
                  <a:pt x="93" y="9"/>
                </a:cubicBezTo>
                <a:cubicBezTo>
                  <a:pt x="93" y="9"/>
                  <a:pt x="93" y="8"/>
                  <a:pt x="92" y="8"/>
                </a:cubicBezTo>
                <a:cubicBezTo>
                  <a:pt x="92" y="8"/>
                  <a:pt x="91" y="8"/>
                  <a:pt x="91" y="8"/>
                </a:cubicBezTo>
                <a:cubicBezTo>
                  <a:pt x="90" y="8"/>
                  <a:pt x="90" y="8"/>
                  <a:pt x="90" y="9"/>
                </a:cubicBezTo>
                <a:cubicBezTo>
                  <a:pt x="89" y="9"/>
                  <a:pt x="87" y="12"/>
                  <a:pt x="86" y="14"/>
                </a:cubicBezTo>
                <a:cubicBezTo>
                  <a:pt x="85" y="13"/>
                  <a:pt x="83" y="13"/>
                  <a:pt x="82" y="12"/>
                </a:cubicBezTo>
                <a:cubicBezTo>
                  <a:pt x="83" y="10"/>
                  <a:pt x="84" y="7"/>
                  <a:pt x="84" y="6"/>
                </a:cubicBezTo>
                <a:cubicBezTo>
                  <a:pt x="84" y="6"/>
                  <a:pt x="84" y="5"/>
                  <a:pt x="84" y="5"/>
                </a:cubicBezTo>
                <a:cubicBezTo>
                  <a:pt x="83" y="4"/>
                  <a:pt x="83" y="4"/>
                  <a:pt x="83" y="4"/>
                </a:cubicBezTo>
                <a:cubicBezTo>
                  <a:pt x="82" y="3"/>
                  <a:pt x="81" y="3"/>
                  <a:pt x="81" y="4"/>
                </a:cubicBezTo>
                <a:cubicBezTo>
                  <a:pt x="81" y="4"/>
                  <a:pt x="80" y="4"/>
                  <a:pt x="80" y="5"/>
                </a:cubicBezTo>
                <a:cubicBezTo>
                  <a:pt x="80" y="5"/>
                  <a:pt x="78" y="8"/>
                  <a:pt x="77" y="10"/>
                </a:cubicBezTo>
                <a:cubicBezTo>
                  <a:pt x="76" y="10"/>
                  <a:pt x="75" y="10"/>
                  <a:pt x="73" y="9"/>
                </a:cubicBezTo>
                <a:cubicBezTo>
                  <a:pt x="74" y="7"/>
                  <a:pt x="74" y="4"/>
                  <a:pt x="74" y="3"/>
                </a:cubicBezTo>
                <a:cubicBezTo>
                  <a:pt x="74" y="3"/>
                  <a:pt x="74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0" y="3"/>
                  <a:pt x="69" y="6"/>
                  <a:pt x="68" y="8"/>
                </a:cubicBezTo>
                <a:cubicBezTo>
                  <a:pt x="67" y="8"/>
                  <a:pt x="65" y="8"/>
                  <a:pt x="64" y="8"/>
                </a:cubicBezTo>
                <a:cubicBezTo>
                  <a:pt x="64" y="5"/>
                  <a:pt x="64" y="2"/>
                  <a:pt x="64" y="2"/>
                </a:cubicBezTo>
                <a:cubicBezTo>
                  <a:pt x="63" y="1"/>
                  <a:pt x="63" y="1"/>
                  <a:pt x="63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1"/>
                  <a:pt x="59" y="1"/>
                  <a:pt x="59" y="2"/>
                </a:cubicBezTo>
                <a:cubicBezTo>
                  <a:pt x="59" y="2"/>
                  <a:pt x="59" y="5"/>
                  <a:pt x="59" y="8"/>
                </a:cubicBezTo>
                <a:cubicBezTo>
                  <a:pt x="57" y="8"/>
                  <a:pt x="56" y="8"/>
                  <a:pt x="55" y="8"/>
                </a:cubicBezTo>
                <a:cubicBezTo>
                  <a:pt x="54" y="6"/>
                  <a:pt x="53" y="3"/>
                  <a:pt x="53" y="2"/>
                </a:cubicBezTo>
                <a:cubicBezTo>
                  <a:pt x="53" y="2"/>
                  <a:pt x="53" y="1"/>
                  <a:pt x="52" y="1"/>
                </a:cubicBezTo>
                <a:cubicBezTo>
                  <a:pt x="52" y="1"/>
                  <a:pt x="51" y="1"/>
                  <a:pt x="51" y="1"/>
                </a:cubicBezTo>
                <a:cubicBezTo>
                  <a:pt x="50" y="1"/>
                  <a:pt x="50" y="1"/>
                  <a:pt x="49" y="2"/>
                </a:cubicBezTo>
                <a:cubicBezTo>
                  <a:pt x="49" y="2"/>
                  <a:pt x="49" y="3"/>
                  <a:pt x="49" y="3"/>
                </a:cubicBezTo>
                <a:cubicBezTo>
                  <a:pt x="49" y="4"/>
                  <a:pt x="49" y="7"/>
                  <a:pt x="49" y="9"/>
                </a:cubicBezTo>
                <a:cubicBezTo>
                  <a:pt x="48" y="10"/>
                  <a:pt x="47" y="10"/>
                  <a:pt x="46" y="10"/>
                </a:cubicBezTo>
                <a:cubicBezTo>
                  <a:pt x="44" y="8"/>
                  <a:pt x="43" y="5"/>
                  <a:pt x="43" y="5"/>
                </a:cubicBezTo>
                <a:cubicBezTo>
                  <a:pt x="43" y="4"/>
                  <a:pt x="42" y="4"/>
                  <a:pt x="42" y="4"/>
                </a:cubicBezTo>
                <a:cubicBezTo>
                  <a:pt x="41" y="3"/>
                  <a:pt x="41" y="3"/>
                  <a:pt x="40" y="4"/>
                </a:cubicBezTo>
                <a:cubicBezTo>
                  <a:pt x="40" y="4"/>
                  <a:pt x="39" y="4"/>
                  <a:pt x="39" y="5"/>
                </a:cubicBezTo>
                <a:cubicBezTo>
                  <a:pt x="39" y="5"/>
                  <a:pt x="39" y="6"/>
                  <a:pt x="39" y="6"/>
                </a:cubicBezTo>
                <a:cubicBezTo>
                  <a:pt x="39" y="7"/>
                  <a:pt x="40" y="10"/>
                  <a:pt x="40" y="12"/>
                </a:cubicBezTo>
                <a:cubicBezTo>
                  <a:pt x="39" y="13"/>
                  <a:pt x="38" y="13"/>
                  <a:pt x="37" y="14"/>
                </a:cubicBezTo>
                <a:cubicBezTo>
                  <a:pt x="35" y="12"/>
                  <a:pt x="34" y="9"/>
                  <a:pt x="33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0" y="8"/>
                  <a:pt x="30" y="9"/>
                  <a:pt x="30" y="9"/>
                </a:cubicBezTo>
                <a:cubicBezTo>
                  <a:pt x="29" y="10"/>
                  <a:pt x="29" y="10"/>
                  <a:pt x="30" y="11"/>
                </a:cubicBezTo>
                <a:cubicBezTo>
                  <a:pt x="30" y="11"/>
                  <a:pt x="31" y="14"/>
                  <a:pt x="32" y="17"/>
                </a:cubicBezTo>
                <a:cubicBezTo>
                  <a:pt x="31" y="17"/>
                  <a:pt x="30" y="18"/>
                  <a:pt x="29" y="19"/>
                </a:cubicBezTo>
                <a:cubicBezTo>
                  <a:pt x="27" y="17"/>
                  <a:pt x="25" y="15"/>
                  <a:pt x="25" y="14"/>
                </a:cubicBezTo>
                <a:cubicBezTo>
                  <a:pt x="24" y="14"/>
                  <a:pt x="24" y="14"/>
                  <a:pt x="23" y="14"/>
                </a:cubicBezTo>
                <a:cubicBezTo>
                  <a:pt x="23" y="14"/>
                  <a:pt x="22" y="14"/>
                  <a:pt x="22" y="14"/>
                </a:cubicBezTo>
                <a:cubicBezTo>
                  <a:pt x="21" y="15"/>
                  <a:pt x="21" y="15"/>
                  <a:pt x="21" y="16"/>
                </a:cubicBezTo>
                <a:cubicBezTo>
                  <a:pt x="21" y="16"/>
                  <a:pt x="21" y="17"/>
                  <a:pt x="21" y="17"/>
                </a:cubicBezTo>
                <a:cubicBezTo>
                  <a:pt x="22" y="18"/>
                  <a:pt x="23" y="20"/>
                  <a:pt x="25" y="22"/>
                </a:cubicBezTo>
                <a:cubicBezTo>
                  <a:pt x="24" y="23"/>
                  <a:pt x="23" y="24"/>
                  <a:pt x="22" y="25"/>
                </a:cubicBezTo>
                <a:cubicBezTo>
                  <a:pt x="20" y="24"/>
                  <a:pt x="17" y="22"/>
                  <a:pt x="17" y="22"/>
                </a:cubicBezTo>
                <a:cubicBezTo>
                  <a:pt x="16" y="21"/>
                  <a:pt x="16" y="21"/>
                  <a:pt x="15" y="21"/>
                </a:cubicBezTo>
                <a:cubicBezTo>
                  <a:pt x="15" y="21"/>
                  <a:pt x="15" y="22"/>
                  <a:pt x="14" y="22"/>
                </a:cubicBezTo>
                <a:cubicBezTo>
                  <a:pt x="14" y="22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5" y="25"/>
                  <a:pt x="17" y="27"/>
                  <a:pt x="19" y="29"/>
                </a:cubicBezTo>
                <a:cubicBezTo>
                  <a:pt x="18" y="30"/>
                  <a:pt x="17" y="31"/>
                  <a:pt x="16" y="32"/>
                </a:cubicBezTo>
                <a:cubicBezTo>
                  <a:pt x="14" y="31"/>
                  <a:pt x="11" y="30"/>
                  <a:pt x="11" y="30"/>
                </a:cubicBezTo>
                <a:cubicBezTo>
                  <a:pt x="10" y="30"/>
                  <a:pt x="10" y="30"/>
                  <a:pt x="9" y="30"/>
                </a:cubicBezTo>
                <a:cubicBezTo>
                  <a:pt x="9" y="30"/>
                  <a:pt x="8" y="30"/>
                  <a:pt x="8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9" y="34"/>
                  <a:pt x="11" y="36"/>
                  <a:pt x="14" y="37"/>
                </a:cubicBezTo>
                <a:cubicBezTo>
                  <a:pt x="13" y="38"/>
                  <a:pt x="12" y="40"/>
                  <a:pt x="12" y="41"/>
                </a:cubicBezTo>
                <a:cubicBezTo>
                  <a:pt x="9" y="40"/>
                  <a:pt x="7" y="39"/>
                  <a:pt x="6" y="39"/>
                </a:cubicBezTo>
                <a:cubicBezTo>
                  <a:pt x="5" y="39"/>
                  <a:pt x="5" y="39"/>
                  <a:pt x="4" y="39"/>
                </a:cubicBezTo>
                <a:cubicBezTo>
                  <a:pt x="4" y="40"/>
                  <a:pt x="4" y="40"/>
                  <a:pt x="3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8" y="45"/>
                  <a:pt x="10" y="46"/>
                </a:cubicBezTo>
                <a:cubicBezTo>
                  <a:pt x="10" y="47"/>
                  <a:pt x="9" y="48"/>
                  <a:pt x="9" y="50"/>
                </a:cubicBezTo>
                <a:cubicBezTo>
                  <a:pt x="6" y="50"/>
                  <a:pt x="3" y="49"/>
                  <a:pt x="3" y="49"/>
                </a:cubicBezTo>
                <a:cubicBezTo>
                  <a:pt x="2" y="49"/>
                  <a:pt x="2" y="49"/>
                  <a:pt x="1" y="50"/>
                </a:cubicBezTo>
                <a:cubicBezTo>
                  <a:pt x="1" y="50"/>
                  <a:pt x="1" y="50"/>
                  <a:pt x="1" y="51"/>
                </a:cubicBezTo>
                <a:cubicBezTo>
                  <a:pt x="1" y="51"/>
                  <a:pt x="1" y="52"/>
                  <a:pt x="1" y="53"/>
                </a:cubicBezTo>
                <a:cubicBezTo>
                  <a:pt x="1" y="53"/>
                  <a:pt x="2" y="53"/>
                  <a:pt x="2" y="53"/>
                </a:cubicBezTo>
                <a:cubicBezTo>
                  <a:pt x="3" y="54"/>
                  <a:pt x="6" y="54"/>
                  <a:pt x="8" y="55"/>
                </a:cubicBezTo>
                <a:cubicBezTo>
                  <a:pt x="8" y="56"/>
                  <a:pt x="8" y="58"/>
                  <a:pt x="8" y="59"/>
                </a:cubicBezTo>
                <a:cubicBezTo>
                  <a:pt x="5" y="59"/>
                  <a:pt x="2" y="59"/>
                  <a:pt x="2" y="60"/>
                </a:cubicBezTo>
                <a:cubicBezTo>
                  <a:pt x="1" y="60"/>
                  <a:pt x="1" y="60"/>
                  <a:pt x="0" y="60"/>
                </a:cubicBezTo>
                <a:cubicBezTo>
                  <a:pt x="0" y="61"/>
                  <a:pt x="0" y="61"/>
                  <a:pt x="0" y="62"/>
                </a:cubicBezTo>
                <a:cubicBezTo>
                  <a:pt x="0" y="62"/>
                  <a:pt x="0" y="63"/>
                  <a:pt x="0" y="63"/>
                </a:cubicBezTo>
                <a:cubicBezTo>
                  <a:pt x="1" y="63"/>
                  <a:pt x="1" y="64"/>
                  <a:pt x="2" y="64"/>
                </a:cubicBezTo>
                <a:cubicBezTo>
                  <a:pt x="2" y="64"/>
                  <a:pt x="5" y="64"/>
                  <a:pt x="8" y="64"/>
                </a:cubicBezTo>
                <a:cubicBezTo>
                  <a:pt x="8" y="66"/>
                  <a:pt x="8" y="67"/>
                  <a:pt x="8" y="68"/>
                </a:cubicBezTo>
                <a:cubicBezTo>
                  <a:pt x="6" y="69"/>
                  <a:pt x="3" y="70"/>
                  <a:pt x="2" y="70"/>
                </a:cubicBezTo>
                <a:cubicBezTo>
                  <a:pt x="2" y="70"/>
                  <a:pt x="1" y="71"/>
                  <a:pt x="1" y="71"/>
                </a:cubicBezTo>
                <a:cubicBezTo>
                  <a:pt x="1" y="71"/>
                  <a:pt x="1" y="72"/>
                  <a:pt x="1" y="72"/>
                </a:cubicBezTo>
                <a:cubicBezTo>
                  <a:pt x="1" y="73"/>
                  <a:pt x="1" y="73"/>
                  <a:pt x="1" y="74"/>
                </a:cubicBezTo>
                <a:cubicBezTo>
                  <a:pt x="2" y="74"/>
                  <a:pt x="2" y="74"/>
                  <a:pt x="3" y="74"/>
                </a:cubicBezTo>
                <a:cubicBezTo>
                  <a:pt x="3" y="74"/>
                  <a:pt x="6" y="74"/>
                  <a:pt x="9" y="74"/>
                </a:cubicBezTo>
                <a:cubicBezTo>
                  <a:pt x="9" y="75"/>
                  <a:pt x="10" y="76"/>
                  <a:pt x="10" y="78"/>
                </a:cubicBezTo>
                <a:cubicBezTo>
                  <a:pt x="8" y="79"/>
                  <a:pt x="5" y="80"/>
                  <a:pt x="4" y="80"/>
                </a:cubicBezTo>
                <a:cubicBezTo>
                  <a:pt x="4" y="80"/>
                  <a:pt x="4" y="81"/>
                  <a:pt x="3" y="81"/>
                </a:cubicBezTo>
                <a:cubicBezTo>
                  <a:pt x="3" y="82"/>
                  <a:pt x="3" y="82"/>
                  <a:pt x="3" y="83"/>
                </a:cubicBezTo>
                <a:cubicBezTo>
                  <a:pt x="4" y="83"/>
                  <a:pt x="4" y="84"/>
                  <a:pt x="4" y="84"/>
                </a:cubicBezTo>
                <a:cubicBezTo>
                  <a:pt x="5" y="84"/>
                  <a:pt x="5" y="84"/>
                  <a:pt x="6" y="84"/>
                </a:cubicBezTo>
                <a:cubicBezTo>
                  <a:pt x="7" y="84"/>
                  <a:pt x="9" y="83"/>
                  <a:pt x="12" y="83"/>
                </a:cubicBezTo>
                <a:cubicBezTo>
                  <a:pt x="12" y="84"/>
                  <a:pt x="13" y="85"/>
                  <a:pt x="14" y="86"/>
                </a:cubicBezTo>
                <a:cubicBezTo>
                  <a:pt x="11" y="88"/>
                  <a:pt x="9" y="89"/>
                  <a:pt x="8" y="90"/>
                </a:cubicBezTo>
                <a:cubicBezTo>
                  <a:pt x="8" y="90"/>
                  <a:pt x="8" y="91"/>
                  <a:pt x="8" y="91"/>
                </a:cubicBezTo>
                <a:cubicBezTo>
                  <a:pt x="8" y="92"/>
                  <a:pt x="8" y="92"/>
                  <a:pt x="8" y="93"/>
                </a:cubicBezTo>
                <a:cubicBezTo>
                  <a:pt x="8" y="93"/>
                  <a:pt x="9" y="93"/>
                  <a:pt x="9" y="94"/>
                </a:cubicBezTo>
                <a:cubicBezTo>
                  <a:pt x="10" y="94"/>
                  <a:pt x="10" y="94"/>
                  <a:pt x="11" y="94"/>
                </a:cubicBezTo>
                <a:cubicBezTo>
                  <a:pt x="11" y="93"/>
                  <a:pt x="14" y="92"/>
                  <a:pt x="16" y="91"/>
                </a:cubicBezTo>
                <a:cubicBezTo>
                  <a:pt x="17" y="92"/>
                  <a:pt x="18" y="93"/>
                  <a:pt x="19" y="94"/>
                </a:cubicBezTo>
                <a:cubicBezTo>
                  <a:pt x="17" y="96"/>
                  <a:pt x="15" y="98"/>
                  <a:pt x="14" y="99"/>
                </a:cubicBezTo>
                <a:cubicBezTo>
                  <a:pt x="14" y="99"/>
                  <a:pt x="14" y="99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5" y="102"/>
                  <a:pt x="15" y="102"/>
                  <a:pt x="15" y="102"/>
                </a:cubicBezTo>
                <a:cubicBezTo>
                  <a:pt x="16" y="102"/>
                  <a:pt x="16" y="102"/>
                  <a:pt x="17" y="102"/>
                </a:cubicBezTo>
                <a:cubicBezTo>
                  <a:pt x="17" y="102"/>
                  <a:pt x="20" y="100"/>
                  <a:pt x="22" y="98"/>
                </a:cubicBezTo>
                <a:cubicBezTo>
                  <a:pt x="23" y="99"/>
                  <a:pt x="24" y="100"/>
                  <a:pt x="25" y="101"/>
                </a:cubicBezTo>
                <a:cubicBezTo>
                  <a:pt x="23" y="103"/>
                  <a:pt x="22" y="106"/>
                  <a:pt x="21" y="106"/>
                </a:cubicBezTo>
                <a:cubicBezTo>
                  <a:pt x="21" y="107"/>
                  <a:pt x="21" y="107"/>
                  <a:pt x="21" y="108"/>
                </a:cubicBezTo>
                <a:cubicBezTo>
                  <a:pt x="21" y="108"/>
                  <a:pt x="21" y="109"/>
                  <a:pt x="22" y="109"/>
                </a:cubicBezTo>
                <a:cubicBezTo>
                  <a:pt x="22" y="109"/>
                  <a:pt x="23" y="110"/>
                  <a:pt x="23" y="110"/>
                </a:cubicBezTo>
                <a:cubicBezTo>
                  <a:pt x="24" y="110"/>
                  <a:pt x="24" y="109"/>
                  <a:pt x="25" y="109"/>
                </a:cubicBezTo>
                <a:cubicBezTo>
                  <a:pt x="25" y="109"/>
                  <a:pt x="27" y="106"/>
                  <a:pt x="29" y="105"/>
                </a:cubicBezTo>
                <a:cubicBezTo>
                  <a:pt x="30" y="105"/>
                  <a:pt x="31" y="106"/>
                  <a:pt x="32" y="107"/>
                </a:cubicBezTo>
                <a:cubicBezTo>
                  <a:pt x="31" y="109"/>
                  <a:pt x="30" y="112"/>
                  <a:pt x="30" y="113"/>
                </a:cubicBezTo>
                <a:cubicBezTo>
                  <a:pt x="29" y="113"/>
                  <a:pt x="29" y="114"/>
                  <a:pt x="30" y="114"/>
                </a:cubicBezTo>
                <a:cubicBezTo>
                  <a:pt x="30" y="115"/>
                  <a:pt x="30" y="115"/>
                  <a:pt x="31" y="115"/>
                </a:cubicBezTo>
                <a:cubicBezTo>
                  <a:pt x="31" y="115"/>
                  <a:pt x="32" y="116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4"/>
                  <a:pt x="35" y="112"/>
                  <a:pt x="37" y="110"/>
                </a:cubicBezTo>
                <a:cubicBezTo>
                  <a:pt x="38" y="110"/>
                  <a:pt x="39" y="111"/>
                  <a:pt x="40" y="111"/>
                </a:cubicBezTo>
                <a:cubicBezTo>
                  <a:pt x="40" y="114"/>
                  <a:pt x="39" y="117"/>
                  <a:pt x="39" y="117"/>
                </a:cubicBezTo>
                <a:cubicBezTo>
                  <a:pt x="39" y="118"/>
                  <a:pt x="39" y="118"/>
                  <a:pt x="39" y="119"/>
                </a:cubicBezTo>
                <a:cubicBezTo>
                  <a:pt x="39" y="119"/>
                  <a:pt x="40" y="120"/>
                  <a:pt x="40" y="120"/>
                </a:cubicBezTo>
                <a:cubicBezTo>
                  <a:pt x="41" y="120"/>
                  <a:pt x="41" y="120"/>
                  <a:pt x="42" y="120"/>
                </a:cubicBezTo>
                <a:cubicBezTo>
                  <a:pt x="42" y="120"/>
                  <a:pt x="43" y="119"/>
                  <a:pt x="43" y="119"/>
                </a:cubicBezTo>
                <a:cubicBezTo>
                  <a:pt x="43" y="118"/>
                  <a:pt x="44" y="115"/>
                  <a:pt x="46" y="113"/>
                </a:cubicBezTo>
                <a:cubicBezTo>
                  <a:pt x="47" y="113"/>
                  <a:pt x="48" y="114"/>
                  <a:pt x="49" y="114"/>
                </a:cubicBezTo>
                <a:cubicBezTo>
                  <a:pt x="49" y="117"/>
                  <a:pt x="49" y="120"/>
                  <a:pt x="49" y="120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50" y="122"/>
                  <a:pt x="50" y="122"/>
                  <a:pt x="51" y="123"/>
                </a:cubicBezTo>
                <a:cubicBezTo>
                  <a:pt x="51" y="123"/>
                  <a:pt x="52" y="123"/>
                  <a:pt x="52" y="122"/>
                </a:cubicBezTo>
                <a:cubicBezTo>
                  <a:pt x="53" y="122"/>
                  <a:pt x="53" y="122"/>
                  <a:pt x="53" y="121"/>
                </a:cubicBezTo>
                <a:cubicBezTo>
                  <a:pt x="53" y="121"/>
                  <a:pt x="54" y="118"/>
                  <a:pt x="55" y="115"/>
                </a:cubicBezTo>
                <a:cubicBezTo>
                  <a:pt x="56" y="115"/>
                  <a:pt x="57" y="115"/>
                  <a:pt x="59" y="115"/>
                </a:cubicBezTo>
                <a:cubicBezTo>
                  <a:pt x="59" y="118"/>
                  <a:pt x="59" y="121"/>
                  <a:pt x="59" y="122"/>
                </a:cubicBezTo>
                <a:cubicBezTo>
                  <a:pt x="59" y="122"/>
                  <a:pt x="60" y="123"/>
                  <a:pt x="60" y="123"/>
                </a:cubicBezTo>
                <a:cubicBezTo>
                  <a:pt x="60" y="123"/>
                  <a:pt x="61" y="123"/>
                  <a:pt x="61" y="123"/>
                </a:cubicBezTo>
                <a:cubicBezTo>
                  <a:pt x="62" y="123"/>
                  <a:pt x="62" y="123"/>
                  <a:pt x="63" y="123"/>
                </a:cubicBezTo>
                <a:cubicBezTo>
                  <a:pt x="63" y="123"/>
                  <a:pt x="63" y="122"/>
                  <a:pt x="64" y="122"/>
                </a:cubicBezTo>
                <a:cubicBezTo>
                  <a:pt x="64" y="121"/>
                  <a:pt x="64" y="118"/>
                  <a:pt x="64" y="115"/>
                </a:cubicBezTo>
                <a:cubicBezTo>
                  <a:pt x="65" y="115"/>
                  <a:pt x="67" y="115"/>
                  <a:pt x="68" y="115"/>
                </a:cubicBezTo>
                <a:cubicBezTo>
                  <a:pt x="69" y="118"/>
                  <a:pt x="70" y="121"/>
                  <a:pt x="70" y="121"/>
                </a:cubicBezTo>
                <a:cubicBezTo>
                  <a:pt x="70" y="122"/>
                  <a:pt x="70" y="122"/>
                  <a:pt x="71" y="122"/>
                </a:cubicBezTo>
                <a:cubicBezTo>
                  <a:pt x="71" y="123"/>
                  <a:pt x="72" y="123"/>
                  <a:pt x="72" y="123"/>
                </a:cubicBezTo>
                <a:cubicBezTo>
                  <a:pt x="73" y="122"/>
                  <a:pt x="73" y="122"/>
                  <a:pt x="73" y="122"/>
                </a:cubicBezTo>
                <a:cubicBezTo>
                  <a:pt x="74" y="121"/>
                  <a:pt x="74" y="121"/>
                  <a:pt x="74" y="120"/>
                </a:cubicBezTo>
                <a:cubicBezTo>
                  <a:pt x="74" y="120"/>
                  <a:pt x="74" y="117"/>
                  <a:pt x="73" y="114"/>
                </a:cubicBezTo>
                <a:cubicBezTo>
                  <a:pt x="75" y="114"/>
                  <a:pt x="76" y="113"/>
                  <a:pt x="77" y="113"/>
                </a:cubicBezTo>
                <a:cubicBezTo>
                  <a:pt x="78" y="115"/>
                  <a:pt x="80" y="118"/>
                  <a:pt x="80" y="119"/>
                </a:cubicBezTo>
                <a:cubicBezTo>
                  <a:pt x="80" y="119"/>
                  <a:pt x="81" y="120"/>
                  <a:pt x="81" y="120"/>
                </a:cubicBezTo>
                <a:cubicBezTo>
                  <a:pt x="81" y="120"/>
                  <a:pt x="82" y="120"/>
                  <a:pt x="83" y="120"/>
                </a:cubicBezTo>
                <a:cubicBezTo>
                  <a:pt x="83" y="120"/>
                  <a:pt x="83" y="119"/>
                  <a:pt x="84" y="119"/>
                </a:cubicBezTo>
                <a:cubicBezTo>
                  <a:pt x="84" y="118"/>
                  <a:pt x="84" y="118"/>
                  <a:pt x="84" y="117"/>
                </a:cubicBezTo>
                <a:cubicBezTo>
                  <a:pt x="84" y="117"/>
                  <a:pt x="83" y="114"/>
                  <a:pt x="82" y="111"/>
                </a:cubicBezTo>
                <a:cubicBezTo>
                  <a:pt x="83" y="111"/>
                  <a:pt x="85" y="110"/>
                  <a:pt x="86" y="110"/>
                </a:cubicBezTo>
                <a:cubicBezTo>
                  <a:pt x="87" y="112"/>
                  <a:pt x="89" y="114"/>
                  <a:pt x="90" y="115"/>
                </a:cubicBezTo>
                <a:cubicBezTo>
                  <a:pt x="90" y="115"/>
                  <a:pt x="90" y="115"/>
                  <a:pt x="91" y="115"/>
                </a:cubicBezTo>
                <a:cubicBezTo>
                  <a:pt x="91" y="116"/>
                  <a:pt x="92" y="115"/>
                  <a:pt x="92" y="115"/>
                </a:cubicBezTo>
                <a:cubicBezTo>
                  <a:pt x="93" y="115"/>
                  <a:pt x="93" y="115"/>
                  <a:pt x="93" y="114"/>
                </a:cubicBezTo>
                <a:cubicBezTo>
                  <a:pt x="93" y="114"/>
                  <a:pt x="93" y="113"/>
                  <a:pt x="93" y="113"/>
                </a:cubicBezTo>
                <a:cubicBezTo>
                  <a:pt x="93" y="112"/>
                  <a:pt x="92" y="109"/>
                  <a:pt x="91" y="107"/>
                </a:cubicBezTo>
                <a:cubicBezTo>
                  <a:pt x="92" y="106"/>
                  <a:pt x="93" y="105"/>
                  <a:pt x="94" y="105"/>
                </a:cubicBezTo>
                <a:cubicBezTo>
                  <a:pt x="96" y="106"/>
                  <a:pt x="98" y="109"/>
                  <a:pt x="98" y="109"/>
                </a:cubicBezTo>
                <a:cubicBezTo>
                  <a:pt x="99" y="109"/>
                  <a:pt x="99" y="110"/>
                  <a:pt x="100" y="110"/>
                </a:cubicBezTo>
                <a:cubicBezTo>
                  <a:pt x="100" y="110"/>
                  <a:pt x="101" y="109"/>
                  <a:pt x="101" y="109"/>
                </a:cubicBezTo>
                <a:cubicBezTo>
                  <a:pt x="101" y="109"/>
                  <a:pt x="102" y="108"/>
                  <a:pt x="102" y="108"/>
                </a:cubicBezTo>
                <a:cubicBezTo>
                  <a:pt x="102" y="107"/>
                  <a:pt x="102" y="107"/>
                  <a:pt x="102" y="106"/>
                </a:cubicBezTo>
                <a:cubicBezTo>
                  <a:pt x="101" y="106"/>
                  <a:pt x="99" y="103"/>
                  <a:pt x="98" y="101"/>
                </a:cubicBezTo>
                <a:cubicBezTo>
                  <a:pt x="99" y="100"/>
                  <a:pt x="100" y="99"/>
                  <a:pt x="101" y="98"/>
                </a:cubicBezTo>
                <a:cubicBezTo>
                  <a:pt x="103" y="100"/>
                  <a:pt x="105" y="102"/>
                  <a:pt x="106" y="102"/>
                </a:cubicBezTo>
                <a:cubicBezTo>
                  <a:pt x="106" y="102"/>
                  <a:pt x="107" y="102"/>
                  <a:pt x="107" y="102"/>
                </a:cubicBezTo>
                <a:cubicBezTo>
                  <a:pt x="108" y="102"/>
                  <a:pt x="108" y="102"/>
                  <a:pt x="109" y="101"/>
                </a:cubicBezTo>
                <a:cubicBezTo>
                  <a:pt x="109" y="101"/>
                  <a:pt x="109" y="101"/>
                  <a:pt x="109" y="100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8"/>
                  <a:pt x="106" y="96"/>
                  <a:pt x="104" y="94"/>
                </a:cubicBezTo>
                <a:cubicBezTo>
                  <a:pt x="105" y="93"/>
                  <a:pt x="106" y="92"/>
                  <a:pt x="106" y="91"/>
                </a:cubicBezTo>
                <a:cubicBezTo>
                  <a:pt x="109" y="92"/>
                  <a:pt x="112" y="93"/>
                  <a:pt x="112" y="94"/>
                </a:cubicBezTo>
                <a:cubicBezTo>
                  <a:pt x="113" y="94"/>
                  <a:pt x="113" y="94"/>
                  <a:pt x="114" y="94"/>
                </a:cubicBezTo>
                <a:cubicBezTo>
                  <a:pt x="114" y="93"/>
                  <a:pt x="115" y="93"/>
                  <a:pt x="115" y="93"/>
                </a:cubicBezTo>
                <a:cubicBezTo>
                  <a:pt x="115" y="92"/>
                  <a:pt x="115" y="92"/>
                  <a:pt x="115" y="91"/>
                </a:cubicBezTo>
                <a:cubicBezTo>
                  <a:pt x="115" y="91"/>
                  <a:pt x="115" y="90"/>
                  <a:pt x="114" y="90"/>
                </a:cubicBezTo>
                <a:cubicBezTo>
                  <a:pt x="114" y="89"/>
                  <a:pt x="111" y="88"/>
                  <a:pt x="109" y="86"/>
                </a:cubicBezTo>
                <a:cubicBezTo>
                  <a:pt x="110" y="85"/>
                  <a:pt x="110" y="84"/>
                  <a:pt x="111" y="83"/>
                </a:cubicBezTo>
                <a:cubicBezTo>
                  <a:pt x="113" y="83"/>
                  <a:pt x="116" y="84"/>
                  <a:pt x="117" y="84"/>
                </a:cubicBezTo>
                <a:cubicBezTo>
                  <a:pt x="117" y="84"/>
                  <a:pt x="118" y="84"/>
                  <a:pt x="118" y="84"/>
                </a:cubicBezTo>
                <a:cubicBezTo>
                  <a:pt x="119" y="84"/>
                  <a:pt x="119" y="83"/>
                  <a:pt x="119" y="83"/>
                </a:cubicBezTo>
                <a:cubicBezTo>
                  <a:pt x="120" y="82"/>
                  <a:pt x="120" y="82"/>
                  <a:pt x="119" y="81"/>
                </a:cubicBezTo>
                <a:cubicBezTo>
                  <a:pt x="119" y="81"/>
                  <a:pt x="119" y="80"/>
                  <a:pt x="118" y="80"/>
                </a:cubicBezTo>
                <a:cubicBezTo>
                  <a:pt x="118" y="80"/>
                  <a:pt x="115" y="79"/>
                  <a:pt x="113" y="78"/>
                </a:cubicBezTo>
                <a:cubicBezTo>
                  <a:pt x="113" y="76"/>
                  <a:pt x="113" y="75"/>
                  <a:pt x="114" y="74"/>
                </a:cubicBezTo>
                <a:cubicBezTo>
                  <a:pt x="116" y="74"/>
                  <a:pt x="119" y="74"/>
                  <a:pt x="120" y="74"/>
                </a:cubicBezTo>
                <a:cubicBezTo>
                  <a:pt x="121" y="74"/>
                  <a:pt x="121" y="74"/>
                  <a:pt x="121" y="74"/>
                </a:cubicBezTo>
                <a:cubicBezTo>
                  <a:pt x="122" y="73"/>
                  <a:pt x="122" y="73"/>
                  <a:pt x="122" y="72"/>
                </a:cubicBezTo>
                <a:cubicBezTo>
                  <a:pt x="122" y="72"/>
                  <a:pt x="122" y="71"/>
                  <a:pt x="122" y="71"/>
                </a:cubicBezTo>
                <a:cubicBezTo>
                  <a:pt x="122" y="71"/>
                  <a:pt x="121" y="70"/>
                  <a:pt x="121" y="70"/>
                </a:cubicBezTo>
                <a:cubicBezTo>
                  <a:pt x="120" y="70"/>
                  <a:pt x="117" y="69"/>
                  <a:pt x="115" y="68"/>
                </a:cubicBezTo>
                <a:cubicBezTo>
                  <a:pt x="115" y="67"/>
                  <a:pt x="115" y="66"/>
                  <a:pt x="115" y="64"/>
                </a:cubicBezTo>
                <a:cubicBezTo>
                  <a:pt x="118" y="64"/>
                  <a:pt x="121" y="64"/>
                  <a:pt x="121" y="64"/>
                </a:cubicBezTo>
                <a:close/>
                <a:moveTo>
                  <a:pt x="62" y="111"/>
                </a:move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1" y="111"/>
                  <a:pt x="61" y="111"/>
                  <a:pt x="62" y="111"/>
                </a:cubicBezTo>
                <a:close/>
                <a:moveTo>
                  <a:pt x="45" y="108"/>
                </a:moveTo>
                <a:cubicBezTo>
                  <a:pt x="45" y="108"/>
                  <a:pt x="44" y="107"/>
                  <a:pt x="44" y="107"/>
                </a:cubicBezTo>
                <a:cubicBezTo>
                  <a:pt x="44" y="107"/>
                  <a:pt x="44" y="108"/>
                  <a:pt x="45" y="108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31" y="100"/>
                </a:moveTo>
                <a:cubicBezTo>
                  <a:pt x="30" y="99"/>
                  <a:pt x="30" y="99"/>
                  <a:pt x="29" y="99"/>
                </a:cubicBezTo>
                <a:cubicBezTo>
                  <a:pt x="30" y="99"/>
                  <a:pt x="30" y="99"/>
                  <a:pt x="30" y="99"/>
                </a:cubicBezTo>
                <a:cubicBezTo>
                  <a:pt x="30" y="99"/>
                  <a:pt x="30" y="99"/>
                  <a:pt x="31" y="100"/>
                </a:cubicBezTo>
                <a:close/>
                <a:moveTo>
                  <a:pt x="19" y="87"/>
                </a:move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6"/>
                  <a:pt x="19" y="87"/>
                  <a:pt x="19" y="8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grpSp>
        <p:nvGrpSpPr>
          <p:cNvPr id="8225" name="Group 37"/>
          <p:cNvGrpSpPr>
            <a:grpSpLocks/>
          </p:cNvGrpSpPr>
          <p:nvPr/>
        </p:nvGrpSpPr>
        <p:grpSpPr bwMode="auto">
          <a:xfrm>
            <a:off x="677863" y="2268538"/>
            <a:ext cx="357187" cy="327025"/>
            <a:chOff x="0" y="0"/>
            <a:chExt cx="411805" cy="376863"/>
          </a:xfrm>
        </p:grpSpPr>
        <p:sp>
          <p:nvSpPr>
            <p:cNvPr id="8290" name="Oval 52"/>
            <p:cNvSpPr>
              <a:spLocks noChangeArrowheads="1"/>
            </p:cNvSpPr>
            <p:nvPr/>
          </p:nvSpPr>
          <p:spPr bwMode="auto">
            <a:xfrm>
              <a:off x="47419" y="299494"/>
              <a:ext cx="44924" cy="42429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91" name="Oval 53"/>
            <p:cNvSpPr>
              <a:spLocks noChangeArrowheads="1"/>
            </p:cNvSpPr>
            <p:nvPr/>
          </p:nvSpPr>
          <p:spPr bwMode="auto">
            <a:xfrm>
              <a:off x="22462" y="349409"/>
              <a:ext cx="24958" cy="27454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92" name="Freeform 54"/>
            <p:cNvSpPr>
              <a:spLocks noChangeArrowheads="1"/>
            </p:cNvSpPr>
            <p:nvPr/>
          </p:nvSpPr>
          <p:spPr bwMode="auto">
            <a:xfrm>
              <a:off x="0" y="0"/>
              <a:ext cx="411805" cy="292007"/>
            </a:xfrm>
            <a:custGeom>
              <a:avLst/>
              <a:gdLst>
                <a:gd name="T0" fmla="*/ 411805 w 124"/>
                <a:gd name="T1" fmla="*/ 112821 h 88"/>
                <a:gd name="T2" fmla="*/ 328780 w 124"/>
                <a:gd name="T3" fmla="*/ 29864 h 88"/>
                <a:gd name="T4" fmla="*/ 308854 w 124"/>
                <a:gd name="T5" fmla="*/ 33183 h 88"/>
                <a:gd name="T6" fmla="*/ 245755 w 124"/>
                <a:gd name="T7" fmla="*/ 0 h 88"/>
                <a:gd name="T8" fmla="*/ 199260 w 124"/>
                <a:gd name="T9" fmla="*/ 16591 h 88"/>
                <a:gd name="T10" fmla="*/ 152766 w 124"/>
                <a:gd name="T11" fmla="*/ 0 h 88"/>
                <a:gd name="T12" fmla="*/ 102951 w 124"/>
                <a:gd name="T13" fmla="*/ 16591 h 88"/>
                <a:gd name="T14" fmla="*/ 83025 w 124"/>
                <a:gd name="T15" fmla="*/ 16591 h 88"/>
                <a:gd name="T16" fmla="*/ 0 w 124"/>
                <a:gd name="T17" fmla="*/ 99548 h 88"/>
                <a:gd name="T18" fmla="*/ 9963 w 124"/>
                <a:gd name="T19" fmla="*/ 142685 h 88"/>
                <a:gd name="T20" fmla="*/ 0 w 124"/>
                <a:gd name="T21" fmla="*/ 182504 h 88"/>
                <a:gd name="T22" fmla="*/ 83025 w 124"/>
                <a:gd name="T23" fmla="*/ 265461 h 88"/>
                <a:gd name="T24" fmla="*/ 92988 w 124"/>
                <a:gd name="T25" fmla="*/ 265461 h 88"/>
                <a:gd name="T26" fmla="*/ 152766 w 124"/>
                <a:gd name="T27" fmla="*/ 292007 h 88"/>
                <a:gd name="T28" fmla="*/ 212545 w 124"/>
                <a:gd name="T29" fmla="*/ 265461 h 88"/>
                <a:gd name="T30" fmla="*/ 262360 w 124"/>
                <a:gd name="T31" fmla="*/ 282052 h 88"/>
                <a:gd name="T32" fmla="*/ 345385 w 124"/>
                <a:gd name="T33" fmla="*/ 199096 h 88"/>
                <a:gd name="T34" fmla="*/ 345385 w 124"/>
                <a:gd name="T35" fmla="*/ 195777 h 88"/>
                <a:gd name="T36" fmla="*/ 411805 w 124"/>
                <a:gd name="T37" fmla="*/ 112821 h 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4"/>
                <a:gd name="T58" fmla="*/ 0 h 88"/>
                <a:gd name="T59" fmla="*/ 124 w 124"/>
                <a:gd name="T60" fmla="*/ 88 h 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4" h="88">
                  <a:moveTo>
                    <a:pt x="124" y="34"/>
                  </a:moveTo>
                  <a:cubicBezTo>
                    <a:pt x="124" y="21"/>
                    <a:pt x="113" y="9"/>
                    <a:pt x="99" y="9"/>
                  </a:cubicBezTo>
                  <a:cubicBezTo>
                    <a:pt x="97" y="9"/>
                    <a:pt x="95" y="10"/>
                    <a:pt x="93" y="10"/>
                  </a:cubicBezTo>
                  <a:cubicBezTo>
                    <a:pt x="89" y="4"/>
                    <a:pt x="82" y="0"/>
                    <a:pt x="74" y="0"/>
                  </a:cubicBezTo>
                  <a:cubicBezTo>
                    <a:pt x="69" y="0"/>
                    <a:pt x="64" y="2"/>
                    <a:pt x="60" y="5"/>
                  </a:cubicBezTo>
                  <a:cubicBezTo>
                    <a:pt x="56" y="2"/>
                    <a:pt x="51" y="0"/>
                    <a:pt x="46" y="0"/>
                  </a:cubicBezTo>
                  <a:cubicBezTo>
                    <a:pt x="40" y="0"/>
                    <a:pt x="35" y="2"/>
                    <a:pt x="31" y="5"/>
                  </a:cubicBezTo>
                  <a:cubicBezTo>
                    <a:pt x="29" y="5"/>
                    <a:pt x="27" y="5"/>
                    <a:pt x="25" y="5"/>
                  </a:cubicBezTo>
                  <a:cubicBezTo>
                    <a:pt x="11" y="5"/>
                    <a:pt x="0" y="16"/>
                    <a:pt x="0" y="30"/>
                  </a:cubicBezTo>
                  <a:cubicBezTo>
                    <a:pt x="0" y="35"/>
                    <a:pt x="1" y="39"/>
                    <a:pt x="3" y="43"/>
                  </a:cubicBezTo>
                  <a:cubicBezTo>
                    <a:pt x="1" y="46"/>
                    <a:pt x="0" y="51"/>
                    <a:pt x="0" y="55"/>
                  </a:cubicBezTo>
                  <a:cubicBezTo>
                    <a:pt x="0" y="69"/>
                    <a:pt x="11" y="80"/>
                    <a:pt x="25" y="80"/>
                  </a:cubicBezTo>
                  <a:cubicBezTo>
                    <a:pt x="26" y="80"/>
                    <a:pt x="27" y="80"/>
                    <a:pt x="28" y="80"/>
                  </a:cubicBezTo>
                  <a:cubicBezTo>
                    <a:pt x="32" y="85"/>
                    <a:pt x="39" y="88"/>
                    <a:pt x="46" y="88"/>
                  </a:cubicBezTo>
                  <a:cubicBezTo>
                    <a:pt x="53" y="88"/>
                    <a:pt x="59" y="85"/>
                    <a:pt x="64" y="80"/>
                  </a:cubicBezTo>
                  <a:cubicBezTo>
                    <a:pt x="68" y="83"/>
                    <a:pt x="73" y="85"/>
                    <a:pt x="79" y="85"/>
                  </a:cubicBezTo>
                  <a:cubicBezTo>
                    <a:pt x="92" y="85"/>
                    <a:pt x="104" y="74"/>
                    <a:pt x="104" y="60"/>
                  </a:cubicBezTo>
                  <a:cubicBezTo>
                    <a:pt x="104" y="60"/>
                    <a:pt x="104" y="59"/>
                    <a:pt x="104" y="59"/>
                  </a:cubicBezTo>
                  <a:cubicBezTo>
                    <a:pt x="115" y="57"/>
                    <a:pt x="124" y="47"/>
                    <a:pt x="124" y="34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8226" name="Freeform 55"/>
          <p:cNvSpPr>
            <a:spLocks noEditPoints="1" noChangeArrowheads="1"/>
          </p:cNvSpPr>
          <p:nvPr/>
        </p:nvSpPr>
        <p:spPr bwMode="auto">
          <a:xfrm>
            <a:off x="1236663" y="1417638"/>
            <a:ext cx="234950" cy="246062"/>
          </a:xfrm>
          <a:custGeom>
            <a:avLst/>
            <a:gdLst>
              <a:gd name="T0" fmla="*/ 151169 w 129"/>
              <a:gd name="T1" fmla="*/ 167687 h 135"/>
              <a:gd name="T2" fmla="*/ 231307 w 129"/>
              <a:gd name="T3" fmla="*/ 47390 h 135"/>
              <a:gd name="T4" fmla="*/ 231307 w 129"/>
              <a:gd name="T5" fmla="*/ 38276 h 135"/>
              <a:gd name="T6" fmla="*/ 213094 w 129"/>
              <a:gd name="T7" fmla="*/ 18227 h 135"/>
              <a:gd name="T8" fmla="*/ 203988 w 129"/>
              <a:gd name="T9" fmla="*/ 18227 h 135"/>
              <a:gd name="T10" fmla="*/ 194881 w 129"/>
              <a:gd name="T11" fmla="*/ 29163 h 135"/>
              <a:gd name="T12" fmla="*/ 183953 w 129"/>
              <a:gd name="T13" fmla="*/ 29163 h 135"/>
              <a:gd name="T14" fmla="*/ 183953 w 129"/>
              <a:gd name="T15" fmla="*/ 0 h 135"/>
              <a:gd name="T16" fmla="*/ 49176 w 129"/>
              <a:gd name="T17" fmla="*/ 0 h 135"/>
              <a:gd name="T18" fmla="*/ 49176 w 129"/>
              <a:gd name="T19" fmla="*/ 29163 h 135"/>
              <a:gd name="T20" fmla="*/ 40069 w 129"/>
              <a:gd name="T21" fmla="*/ 29163 h 135"/>
              <a:gd name="T22" fmla="*/ 30962 w 129"/>
              <a:gd name="T23" fmla="*/ 18227 h 135"/>
              <a:gd name="T24" fmla="*/ 21856 w 129"/>
              <a:gd name="T25" fmla="*/ 18227 h 135"/>
              <a:gd name="T26" fmla="*/ 1821 w 129"/>
              <a:gd name="T27" fmla="*/ 38276 h 135"/>
              <a:gd name="T28" fmla="*/ 1821 w 129"/>
              <a:gd name="T29" fmla="*/ 47390 h 135"/>
              <a:gd name="T30" fmla="*/ 83781 w 129"/>
              <a:gd name="T31" fmla="*/ 167687 h 135"/>
              <a:gd name="T32" fmla="*/ 107458 w 129"/>
              <a:gd name="T33" fmla="*/ 178623 h 135"/>
              <a:gd name="T34" fmla="*/ 107458 w 129"/>
              <a:gd name="T35" fmla="*/ 187736 h 135"/>
              <a:gd name="T36" fmla="*/ 98351 w 129"/>
              <a:gd name="T37" fmla="*/ 193204 h 135"/>
              <a:gd name="T38" fmla="*/ 107458 w 129"/>
              <a:gd name="T39" fmla="*/ 196850 h 135"/>
              <a:gd name="T40" fmla="*/ 107458 w 129"/>
              <a:gd name="T41" fmla="*/ 207786 h 135"/>
              <a:gd name="T42" fmla="*/ 98351 w 129"/>
              <a:gd name="T43" fmla="*/ 216899 h 135"/>
              <a:gd name="T44" fmla="*/ 87423 w 129"/>
              <a:gd name="T45" fmla="*/ 226013 h 135"/>
              <a:gd name="T46" fmla="*/ 78317 w 129"/>
              <a:gd name="T47" fmla="*/ 235126 h 135"/>
              <a:gd name="T48" fmla="*/ 89245 w 129"/>
              <a:gd name="T49" fmla="*/ 246062 h 135"/>
              <a:gd name="T50" fmla="*/ 145705 w 129"/>
              <a:gd name="T51" fmla="*/ 246062 h 135"/>
              <a:gd name="T52" fmla="*/ 154812 w 129"/>
              <a:gd name="T53" fmla="*/ 235126 h 135"/>
              <a:gd name="T54" fmla="*/ 145705 w 129"/>
              <a:gd name="T55" fmla="*/ 226013 h 135"/>
              <a:gd name="T56" fmla="*/ 134778 w 129"/>
              <a:gd name="T57" fmla="*/ 216899 h 135"/>
              <a:gd name="T58" fmla="*/ 125671 w 129"/>
              <a:gd name="T59" fmla="*/ 207786 h 135"/>
              <a:gd name="T60" fmla="*/ 125671 w 129"/>
              <a:gd name="T61" fmla="*/ 196850 h 135"/>
              <a:gd name="T62" fmla="*/ 136599 w 129"/>
              <a:gd name="T63" fmla="*/ 193204 h 135"/>
              <a:gd name="T64" fmla="*/ 125671 w 129"/>
              <a:gd name="T65" fmla="*/ 187736 h 135"/>
              <a:gd name="T66" fmla="*/ 125671 w 129"/>
              <a:gd name="T67" fmla="*/ 178623 h 135"/>
              <a:gd name="T68" fmla="*/ 151169 w 129"/>
              <a:gd name="T69" fmla="*/ 167687 h 135"/>
              <a:gd name="T70" fmla="*/ 183953 w 129"/>
              <a:gd name="T71" fmla="*/ 38276 h 135"/>
              <a:gd name="T72" fmla="*/ 194881 w 129"/>
              <a:gd name="T73" fmla="*/ 38276 h 135"/>
              <a:gd name="T74" fmla="*/ 203988 w 129"/>
              <a:gd name="T75" fmla="*/ 29163 h 135"/>
              <a:gd name="T76" fmla="*/ 213094 w 129"/>
              <a:gd name="T77" fmla="*/ 38276 h 135"/>
              <a:gd name="T78" fmla="*/ 213094 w 129"/>
              <a:gd name="T79" fmla="*/ 47390 h 135"/>
              <a:gd name="T80" fmla="*/ 165740 w 129"/>
              <a:gd name="T81" fmla="*/ 129410 h 135"/>
              <a:gd name="T82" fmla="*/ 183953 w 129"/>
              <a:gd name="T83" fmla="*/ 38276 h 135"/>
              <a:gd name="T84" fmla="*/ 65567 w 129"/>
              <a:gd name="T85" fmla="*/ 131233 h 135"/>
              <a:gd name="T86" fmla="*/ 18213 w 129"/>
              <a:gd name="T87" fmla="*/ 49212 h 135"/>
              <a:gd name="T88" fmla="*/ 18213 w 129"/>
              <a:gd name="T89" fmla="*/ 40099 h 135"/>
              <a:gd name="T90" fmla="*/ 27320 w 129"/>
              <a:gd name="T91" fmla="*/ 30986 h 135"/>
              <a:gd name="T92" fmla="*/ 36426 w 129"/>
              <a:gd name="T93" fmla="*/ 40099 h 135"/>
              <a:gd name="T94" fmla="*/ 47354 w 129"/>
              <a:gd name="T95" fmla="*/ 40099 h 135"/>
              <a:gd name="T96" fmla="*/ 65567 w 129"/>
              <a:gd name="T97" fmla="*/ 131233 h 13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29"/>
              <a:gd name="T148" fmla="*/ 0 h 135"/>
              <a:gd name="T149" fmla="*/ 129 w 129"/>
              <a:gd name="T150" fmla="*/ 135 h 13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8227" name="Freeform 61"/>
          <p:cNvSpPr>
            <a:spLocks noChangeArrowheads="1"/>
          </p:cNvSpPr>
          <p:nvPr/>
        </p:nvSpPr>
        <p:spPr bwMode="auto">
          <a:xfrm>
            <a:off x="3554413" y="3254375"/>
            <a:ext cx="427037" cy="442913"/>
          </a:xfrm>
          <a:custGeom>
            <a:avLst/>
            <a:gdLst>
              <a:gd name="T0" fmla="*/ 308589 w 137"/>
              <a:gd name="T1" fmla="*/ 177789 h 142"/>
              <a:gd name="T2" fmla="*/ 427037 w 137"/>
              <a:gd name="T3" fmla="*/ 177789 h 142"/>
              <a:gd name="T4" fmla="*/ 236896 w 137"/>
              <a:gd name="T5" fmla="*/ 12476 h 142"/>
              <a:gd name="T6" fmla="*/ 215077 w 137"/>
              <a:gd name="T7" fmla="*/ 0 h 142"/>
              <a:gd name="T8" fmla="*/ 193258 w 137"/>
              <a:gd name="T9" fmla="*/ 12476 h 142"/>
              <a:gd name="T10" fmla="*/ 0 w 137"/>
              <a:gd name="T11" fmla="*/ 177789 h 142"/>
              <a:gd name="T12" fmla="*/ 121565 w 137"/>
              <a:gd name="T13" fmla="*/ 177789 h 142"/>
              <a:gd name="T14" fmla="*/ 193258 w 137"/>
              <a:gd name="T15" fmla="*/ 12476 h 142"/>
              <a:gd name="T16" fmla="*/ 193258 w 137"/>
              <a:gd name="T17" fmla="*/ 15596 h 142"/>
              <a:gd name="T18" fmla="*/ 134034 w 137"/>
              <a:gd name="T19" fmla="*/ 177789 h 142"/>
              <a:gd name="T20" fmla="*/ 199492 w 137"/>
              <a:gd name="T21" fmla="*/ 177789 h 142"/>
              <a:gd name="T22" fmla="*/ 199492 w 137"/>
              <a:gd name="T23" fmla="*/ 380531 h 142"/>
              <a:gd name="T24" fmla="*/ 199492 w 137"/>
              <a:gd name="T25" fmla="*/ 389888 h 142"/>
              <a:gd name="T26" fmla="*/ 199492 w 137"/>
              <a:gd name="T27" fmla="*/ 405484 h 142"/>
              <a:gd name="T28" fmla="*/ 236896 w 137"/>
              <a:gd name="T29" fmla="*/ 442913 h 142"/>
              <a:gd name="T30" fmla="*/ 271184 w 137"/>
              <a:gd name="T31" fmla="*/ 405484 h 142"/>
              <a:gd name="T32" fmla="*/ 271184 w 137"/>
              <a:gd name="T33" fmla="*/ 389888 h 142"/>
              <a:gd name="T34" fmla="*/ 246248 w 137"/>
              <a:gd name="T35" fmla="*/ 389888 h 142"/>
              <a:gd name="T36" fmla="*/ 246248 w 137"/>
              <a:gd name="T37" fmla="*/ 396126 h 142"/>
              <a:gd name="T38" fmla="*/ 246248 w 137"/>
              <a:gd name="T39" fmla="*/ 402365 h 142"/>
              <a:gd name="T40" fmla="*/ 236896 w 137"/>
              <a:gd name="T41" fmla="*/ 414841 h 142"/>
              <a:gd name="T42" fmla="*/ 224428 w 137"/>
              <a:gd name="T43" fmla="*/ 402365 h 142"/>
              <a:gd name="T44" fmla="*/ 224428 w 137"/>
              <a:gd name="T45" fmla="*/ 396126 h 142"/>
              <a:gd name="T46" fmla="*/ 224428 w 137"/>
              <a:gd name="T47" fmla="*/ 389888 h 142"/>
              <a:gd name="T48" fmla="*/ 224428 w 137"/>
              <a:gd name="T49" fmla="*/ 346221 h 142"/>
              <a:gd name="T50" fmla="*/ 224428 w 137"/>
              <a:gd name="T51" fmla="*/ 177789 h 142"/>
              <a:gd name="T52" fmla="*/ 293003 w 137"/>
              <a:gd name="T53" fmla="*/ 177789 h 142"/>
              <a:gd name="T54" fmla="*/ 236896 w 137"/>
              <a:gd name="T55" fmla="*/ 15596 h 142"/>
              <a:gd name="T56" fmla="*/ 236896 w 137"/>
              <a:gd name="T57" fmla="*/ 12476 h 142"/>
              <a:gd name="T58" fmla="*/ 308589 w 137"/>
              <a:gd name="T59" fmla="*/ 177789 h 14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37"/>
              <a:gd name="T91" fmla="*/ 0 h 142"/>
              <a:gd name="T92" fmla="*/ 137 w 137"/>
              <a:gd name="T93" fmla="*/ 142 h 142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8"/>
                  <a:pt x="105" y="7"/>
                  <a:pt x="76" y="4"/>
                </a:cubicBezTo>
                <a:cubicBezTo>
                  <a:pt x="74" y="1"/>
                  <a:pt x="72" y="0"/>
                  <a:pt x="69" y="0"/>
                </a:cubicBezTo>
                <a:cubicBezTo>
                  <a:pt x="66" y="0"/>
                  <a:pt x="64" y="1"/>
                  <a:pt x="62" y="4"/>
                </a:cubicBezTo>
                <a:cubicBezTo>
                  <a:pt x="32" y="6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7"/>
                  <a:pt x="62" y="4"/>
                </a:cubicBezTo>
                <a:cubicBezTo>
                  <a:pt x="62" y="4"/>
                  <a:pt x="62" y="5"/>
                  <a:pt x="62" y="5"/>
                </a:cubicBezTo>
                <a:cubicBezTo>
                  <a:pt x="41" y="31"/>
                  <a:pt x="43" y="57"/>
                  <a:pt x="43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6"/>
                  <a:pt x="69" y="142"/>
                  <a:pt x="76" y="142"/>
                </a:cubicBezTo>
                <a:cubicBezTo>
                  <a:pt x="82" y="142"/>
                  <a:pt x="87" y="136"/>
                  <a:pt x="87" y="130"/>
                </a:cubicBezTo>
                <a:cubicBezTo>
                  <a:pt x="87" y="125"/>
                  <a:pt x="87" y="125"/>
                  <a:pt x="87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29"/>
                  <a:pt x="79" y="129"/>
                  <a:pt x="79" y="129"/>
                </a:cubicBezTo>
                <a:cubicBezTo>
                  <a:pt x="79" y="131"/>
                  <a:pt x="78" y="133"/>
                  <a:pt x="76" y="133"/>
                </a:cubicBezTo>
                <a:cubicBezTo>
                  <a:pt x="74" y="133"/>
                  <a:pt x="72" y="131"/>
                  <a:pt x="72" y="129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1"/>
                  <a:pt x="72" y="111"/>
                  <a:pt x="72" y="111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1"/>
                  <a:pt x="76" y="5"/>
                </a:cubicBezTo>
                <a:cubicBezTo>
                  <a:pt x="76" y="5"/>
                  <a:pt x="76" y="4"/>
                  <a:pt x="76" y="4"/>
                </a:cubicBezTo>
                <a:cubicBezTo>
                  <a:pt x="80" y="7"/>
                  <a:pt x="99" y="24"/>
                  <a:pt x="99" y="57"/>
                </a:cubicBez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grpSp>
        <p:nvGrpSpPr>
          <p:cNvPr id="8228" name="Group 45"/>
          <p:cNvGrpSpPr>
            <a:grpSpLocks/>
          </p:cNvGrpSpPr>
          <p:nvPr/>
        </p:nvGrpSpPr>
        <p:grpSpPr bwMode="auto">
          <a:xfrm>
            <a:off x="641350" y="3848100"/>
            <a:ext cx="882650" cy="655638"/>
            <a:chOff x="0" y="0"/>
            <a:chExt cx="474198" cy="351905"/>
          </a:xfrm>
        </p:grpSpPr>
        <p:sp>
          <p:nvSpPr>
            <p:cNvPr id="8288" name="Freeform 66"/>
            <p:cNvSpPr>
              <a:spLocks noEditPoints="1" noChangeArrowheads="1"/>
            </p:cNvSpPr>
            <p:nvPr/>
          </p:nvSpPr>
          <p:spPr bwMode="auto">
            <a:xfrm>
              <a:off x="9984" y="0"/>
              <a:ext cx="459224" cy="279527"/>
            </a:xfrm>
            <a:custGeom>
              <a:avLst/>
              <a:gdLst>
                <a:gd name="T0" fmla="*/ 459224 w 184"/>
                <a:gd name="T1" fmla="*/ 0 h 112"/>
                <a:gd name="T2" fmla="*/ 0 w 184"/>
                <a:gd name="T3" fmla="*/ 0 h 112"/>
                <a:gd name="T4" fmla="*/ 0 w 184"/>
                <a:gd name="T5" fmla="*/ 279527 h 112"/>
                <a:gd name="T6" fmla="*/ 459224 w 184"/>
                <a:gd name="T7" fmla="*/ 279527 h 112"/>
                <a:gd name="T8" fmla="*/ 459224 w 184"/>
                <a:gd name="T9" fmla="*/ 0 h 112"/>
                <a:gd name="T10" fmla="*/ 439258 w 184"/>
                <a:gd name="T11" fmla="*/ 254569 h 112"/>
                <a:gd name="T12" fmla="*/ 19966 w 184"/>
                <a:gd name="T13" fmla="*/ 254569 h 112"/>
                <a:gd name="T14" fmla="*/ 19966 w 184"/>
                <a:gd name="T15" fmla="*/ 19966 h 112"/>
                <a:gd name="T16" fmla="*/ 439258 w 184"/>
                <a:gd name="T17" fmla="*/ 19966 h 112"/>
                <a:gd name="T18" fmla="*/ 439258 w 184"/>
                <a:gd name="T19" fmla="*/ 254569 h 1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4"/>
                <a:gd name="T31" fmla="*/ 0 h 112"/>
                <a:gd name="T32" fmla="*/ 184 w 184"/>
                <a:gd name="T33" fmla="*/ 112 h 1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4" h="112">
                  <a:moveTo>
                    <a:pt x="184" y="0"/>
                  </a:moveTo>
                  <a:lnTo>
                    <a:pt x="0" y="0"/>
                  </a:lnTo>
                  <a:lnTo>
                    <a:pt x="0" y="112"/>
                  </a:lnTo>
                  <a:lnTo>
                    <a:pt x="184" y="112"/>
                  </a:lnTo>
                  <a:lnTo>
                    <a:pt x="184" y="0"/>
                  </a:lnTo>
                  <a:close/>
                  <a:moveTo>
                    <a:pt x="176" y="102"/>
                  </a:moveTo>
                  <a:lnTo>
                    <a:pt x="8" y="102"/>
                  </a:lnTo>
                  <a:lnTo>
                    <a:pt x="8" y="8"/>
                  </a:lnTo>
                  <a:lnTo>
                    <a:pt x="176" y="8"/>
                  </a:lnTo>
                  <a:lnTo>
                    <a:pt x="176" y="102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89" name="Freeform 67"/>
            <p:cNvSpPr>
              <a:spLocks noChangeArrowheads="1"/>
            </p:cNvSpPr>
            <p:nvPr/>
          </p:nvSpPr>
          <p:spPr bwMode="auto">
            <a:xfrm>
              <a:off x="0" y="292006"/>
              <a:ext cx="474198" cy="59899"/>
            </a:xfrm>
            <a:custGeom>
              <a:avLst/>
              <a:gdLst>
                <a:gd name="T0" fmla="*/ 474198 w 190"/>
                <a:gd name="T1" fmla="*/ 39933 h 24"/>
                <a:gd name="T2" fmla="*/ 469206 w 190"/>
                <a:gd name="T3" fmla="*/ 0 h 24"/>
                <a:gd name="T4" fmla="*/ 7487 w 190"/>
                <a:gd name="T5" fmla="*/ 0 h 24"/>
                <a:gd name="T6" fmla="*/ 0 w 190"/>
                <a:gd name="T7" fmla="*/ 39933 h 24"/>
                <a:gd name="T8" fmla="*/ 0 w 190"/>
                <a:gd name="T9" fmla="*/ 39933 h 24"/>
                <a:gd name="T10" fmla="*/ 0 w 190"/>
                <a:gd name="T11" fmla="*/ 59899 h 24"/>
                <a:gd name="T12" fmla="*/ 474198 w 190"/>
                <a:gd name="T13" fmla="*/ 59899 h 24"/>
                <a:gd name="T14" fmla="*/ 474198 w 190"/>
                <a:gd name="T15" fmla="*/ 39933 h 24"/>
                <a:gd name="T16" fmla="*/ 474198 w 190"/>
                <a:gd name="T17" fmla="*/ 39933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0"/>
                <a:gd name="T28" fmla="*/ 0 h 24"/>
                <a:gd name="T29" fmla="*/ 190 w 190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0" h="24">
                  <a:moveTo>
                    <a:pt x="190" y="16"/>
                  </a:moveTo>
                  <a:lnTo>
                    <a:pt x="188" y="0"/>
                  </a:lnTo>
                  <a:lnTo>
                    <a:pt x="3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190" y="24"/>
                  </a:lnTo>
                  <a:lnTo>
                    <a:pt x="190" y="16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8229" name="Group 48"/>
          <p:cNvGrpSpPr>
            <a:grpSpLocks/>
          </p:cNvGrpSpPr>
          <p:nvPr/>
        </p:nvGrpSpPr>
        <p:grpSpPr bwMode="auto">
          <a:xfrm>
            <a:off x="2228850" y="5021263"/>
            <a:ext cx="292100" cy="366712"/>
            <a:chOff x="0" y="0"/>
            <a:chExt cx="324452" cy="406813"/>
          </a:xfrm>
        </p:grpSpPr>
        <p:sp>
          <p:nvSpPr>
            <p:cNvPr id="8284" name="Freeform 80"/>
            <p:cNvSpPr>
              <a:spLocks noChangeArrowheads="1"/>
            </p:cNvSpPr>
            <p:nvPr/>
          </p:nvSpPr>
          <p:spPr bwMode="auto">
            <a:xfrm>
              <a:off x="0" y="169713"/>
              <a:ext cx="324452" cy="134772"/>
            </a:xfrm>
            <a:custGeom>
              <a:avLst/>
              <a:gdLst>
                <a:gd name="T0" fmla="*/ 162226 w 98"/>
                <a:gd name="T1" fmla="*/ 53909 h 40"/>
                <a:gd name="T2" fmla="*/ 6621 w 98"/>
                <a:gd name="T3" fmla="*/ 0 h 40"/>
                <a:gd name="T4" fmla="*/ 0 w 98"/>
                <a:gd name="T5" fmla="*/ 16847 h 40"/>
                <a:gd name="T6" fmla="*/ 0 w 98"/>
                <a:gd name="T7" fmla="*/ 67386 h 40"/>
                <a:gd name="T8" fmla="*/ 162226 w 98"/>
                <a:gd name="T9" fmla="*/ 134772 h 40"/>
                <a:gd name="T10" fmla="*/ 324452 w 98"/>
                <a:gd name="T11" fmla="*/ 67386 h 40"/>
                <a:gd name="T12" fmla="*/ 324452 w 98"/>
                <a:gd name="T13" fmla="*/ 16847 h 40"/>
                <a:gd name="T14" fmla="*/ 317831 w 98"/>
                <a:gd name="T15" fmla="*/ 0 h 40"/>
                <a:gd name="T16" fmla="*/ 162226 w 98"/>
                <a:gd name="T17" fmla="*/ 53909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8"/>
                <a:gd name="T28" fmla="*/ 0 h 40"/>
                <a:gd name="T29" fmla="*/ 98 w 98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8" h="40">
                  <a:moveTo>
                    <a:pt x="49" y="16"/>
                  </a:moveTo>
                  <a:cubicBezTo>
                    <a:pt x="26" y="16"/>
                    <a:pt x="7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ubicBezTo>
                    <a:pt x="91" y="9"/>
                    <a:pt x="72" y="16"/>
                    <a:pt x="49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85" name="Freeform 81"/>
            <p:cNvSpPr>
              <a:spLocks noChangeArrowheads="1"/>
            </p:cNvSpPr>
            <p:nvPr/>
          </p:nvSpPr>
          <p:spPr bwMode="auto">
            <a:xfrm>
              <a:off x="0" y="274536"/>
              <a:ext cx="324452" cy="132277"/>
            </a:xfrm>
            <a:custGeom>
              <a:avLst/>
              <a:gdLst>
                <a:gd name="T0" fmla="*/ 162226 w 98"/>
                <a:gd name="T1" fmla="*/ 49604 h 40"/>
                <a:gd name="T2" fmla="*/ 6621 w 98"/>
                <a:gd name="T3" fmla="*/ 0 h 40"/>
                <a:gd name="T4" fmla="*/ 0 w 98"/>
                <a:gd name="T5" fmla="*/ 13228 h 40"/>
                <a:gd name="T6" fmla="*/ 0 w 98"/>
                <a:gd name="T7" fmla="*/ 62832 h 40"/>
                <a:gd name="T8" fmla="*/ 162226 w 98"/>
                <a:gd name="T9" fmla="*/ 132277 h 40"/>
                <a:gd name="T10" fmla="*/ 324452 w 98"/>
                <a:gd name="T11" fmla="*/ 62832 h 40"/>
                <a:gd name="T12" fmla="*/ 324452 w 98"/>
                <a:gd name="T13" fmla="*/ 13228 h 40"/>
                <a:gd name="T14" fmla="*/ 317831 w 98"/>
                <a:gd name="T15" fmla="*/ 0 h 40"/>
                <a:gd name="T16" fmla="*/ 162226 w 98"/>
                <a:gd name="T17" fmla="*/ 49604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8"/>
                <a:gd name="T28" fmla="*/ 0 h 40"/>
                <a:gd name="T29" fmla="*/ 98 w 98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8" h="40">
                  <a:moveTo>
                    <a:pt x="49" y="15"/>
                  </a:moveTo>
                  <a:cubicBezTo>
                    <a:pt x="26" y="15"/>
                    <a:pt x="7" y="9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3"/>
                    <a:pt x="97" y="1"/>
                    <a:pt x="96" y="0"/>
                  </a:cubicBezTo>
                  <a:cubicBezTo>
                    <a:pt x="91" y="9"/>
                    <a:pt x="72" y="15"/>
                    <a:pt x="49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86" name="Freeform 82"/>
            <p:cNvSpPr>
              <a:spLocks noChangeArrowheads="1"/>
            </p:cNvSpPr>
            <p:nvPr/>
          </p:nvSpPr>
          <p:spPr bwMode="auto">
            <a:xfrm>
              <a:off x="0" y="69882"/>
              <a:ext cx="324452" cy="137269"/>
            </a:xfrm>
            <a:custGeom>
              <a:avLst/>
              <a:gdLst>
                <a:gd name="T0" fmla="*/ 317831 w 98"/>
                <a:gd name="T1" fmla="*/ 0 h 41"/>
                <a:gd name="T2" fmla="*/ 162226 w 98"/>
                <a:gd name="T3" fmla="*/ 50220 h 41"/>
                <a:gd name="T4" fmla="*/ 6621 w 98"/>
                <a:gd name="T5" fmla="*/ 0 h 41"/>
                <a:gd name="T6" fmla="*/ 0 w 98"/>
                <a:gd name="T7" fmla="*/ 16740 h 41"/>
                <a:gd name="T8" fmla="*/ 0 w 98"/>
                <a:gd name="T9" fmla="*/ 66960 h 41"/>
                <a:gd name="T10" fmla="*/ 162226 w 98"/>
                <a:gd name="T11" fmla="*/ 137269 h 41"/>
                <a:gd name="T12" fmla="*/ 324452 w 98"/>
                <a:gd name="T13" fmla="*/ 66960 h 41"/>
                <a:gd name="T14" fmla="*/ 324452 w 98"/>
                <a:gd name="T15" fmla="*/ 16740 h 41"/>
                <a:gd name="T16" fmla="*/ 317831 w 98"/>
                <a:gd name="T17" fmla="*/ 0 h 4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8"/>
                <a:gd name="T28" fmla="*/ 0 h 41"/>
                <a:gd name="T29" fmla="*/ 98 w 98"/>
                <a:gd name="T30" fmla="*/ 41 h 4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8" h="41">
                  <a:moveTo>
                    <a:pt x="96" y="0"/>
                  </a:moveTo>
                  <a:cubicBezTo>
                    <a:pt x="95" y="9"/>
                    <a:pt x="75" y="15"/>
                    <a:pt x="49" y="15"/>
                  </a:cubicBezTo>
                  <a:cubicBezTo>
                    <a:pt x="24" y="15"/>
                    <a:pt x="3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1"/>
                    <a:pt x="49" y="41"/>
                  </a:cubicBezTo>
                  <a:cubicBezTo>
                    <a:pt x="76" y="41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87" name="Oval 83"/>
            <p:cNvSpPr>
              <a:spLocks noChangeArrowheads="1"/>
            </p:cNvSpPr>
            <p:nvPr/>
          </p:nvSpPr>
          <p:spPr bwMode="auto">
            <a:xfrm>
              <a:off x="4991" y="0"/>
              <a:ext cx="316965" cy="1073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8230" name="Group 53"/>
          <p:cNvGrpSpPr>
            <a:grpSpLocks/>
          </p:cNvGrpSpPr>
          <p:nvPr/>
        </p:nvGrpSpPr>
        <p:grpSpPr bwMode="auto">
          <a:xfrm>
            <a:off x="1647825" y="587375"/>
            <a:ext cx="608013" cy="534988"/>
            <a:chOff x="0" y="0"/>
            <a:chExt cx="521619" cy="459224"/>
          </a:xfrm>
        </p:grpSpPr>
        <p:sp>
          <p:nvSpPr>
            <p:cNvPr id="8279" name="Freeform 84"/>
            <p:cNvSpPr>
              <a:spLocks noChangeArrowheads="1"/>
            </p:cNvSpPr>
            <p:nvPr/>
          </p:nvSpPr>
          <p:spPr bwMode="auto">
            <a:xfrm>
              <a:off x="47420" y="19966"/>
              <a:ext cx="194671" cy="419291"/>
            </a:xfrm>
            <a:custGeom>
              <a:avLst/>
              <a:gdLst>
                <a:gd name="T0" fmla="*/ 171574 w 59"/>
                <a:gd name="T1" fmla="*/ 16639 h 126"/>
                <a:gd name="T2" fmla="*/ 29696 w 59"/>
                <a:gd name="T3" fmla="*/ 126453 h 126"/>
                <a:gd name="T4" fmla="*/ 0 w 59"/>
                <a:gd name="T5" fmla="*/ 129781 h 126"/>
                <a:gd name="T6" fmla="*/ 0 w 59"/>
                <a:gd name="T7" fmla="*/ 286183 h 126"/>
                <a:gd name="T8" fmla="*/ 29696 w 59"/>
                <a:gd name="T9" fmla="*/ 292838 h 126"/>
                <a:gd name="T10" fmla="*/ 168275 w 59"/>
                <a:gd name="T11" fmla="*/ 395997 h 126"/>
                <a:gd name="T12" fmla="*/ 194671 w 59"/>
                <a:gd name="T13" fmla="*/ 395997 h 126"/>
                <a:gd name="T14" fmla="*/ 194671 w 59"/>
                <a:gd name="T15" fmla="*/ 16639 h 126"/>
                <a:gd name="T16" fmla="*/ 171574 w 59"/>
                <a:gd name="T17" fmla="*/ 16639 h 1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9"/>
                <a:gd name="T28" fmla="*/ 0 h 126"/>
                <a:gd name="T29" fmla="*/ 59 w 59"/>
                <a:gd name="T30" fmla="*/ 126 h 1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9" h="126">
                  <a:moveTo>
                    <a:pt x="52" y="5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7"/>
                    <a:pt x="9" y="88"/>
                    <a:pt x="9" y="88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9" y="126"/>
                    <a:pt x="59" y="119"/>
                  </a:cubicBezTo>
                  <a:cubicBezTo>
                    <a:pt x="59" y="112"/>
                    <a:pt x="59" y="11"/>
                    <a:pt x="59" y="5"/>
                  </a:cubicBezTo>
                  <a:cubicBezTo>
                    <a:pt x="59" y="0"/>
                    <a:pt x="52" y="5"/>
                    <a:pt x="52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80" name="Freeform 85"/>
            <p:cNvSpPr>
              <a:spLocks noChangeArrowheads="1"/>
            </p:cNvSpPr>
            <p:nvPr/>
          </p:nvSpPr>
          <p:spPr bwMode="auto">
            <a:xfrm>
              <a:off x="0" y="157235"/>
              <a:ext cx="27454" cy="147252"/>
            </a:xfrm>
            <a:custGeom>
              <a:avLst/>
              <a:gdLst>
                <a:gd name="T0" fmla="*/ 0 w 8"/>
                <a:gd name="T1" fmla="*/ 26773 h 44"/>
                <a:gd name="T2" fmla="*/ 0 w 8"/>
                <a:gd name="T3" fmla="*/ 127172 h 44"/>
                <a:gd name="T4" fmla="*/ 27454 w 8"/>
                <a:gd name="T5" fmla="*/ 147252 h 44"/>
                <a:gd name="T6" fmla="*/ 27454 w 8"/>
                <a:gd name="T7" fmla="*/ 0 h 44"/>
                <a:gd name="T8" fmla="*/ 0 w 8"/>
                <a:gd name="T9" fmla="*/ 26773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44"/>
                <a:gd name="T17" fmla="*/ 8 w 8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44">
                  <a:moveTo>
                    <a:pt x="0" y="8"/>
                  </a:moveTo>
                  <a:cubicBezTo>
                    <a:pt x="0" y="16"/>
                    <a:pt x="0" y="32"/>
                    <a:pt x="0" y="38"/>
                  </a:cubicBezTo>
                  <a:cubicBezTo>
                    <a:pt x="0" y="40"/>
                    <a:pt x="4" y="42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0" y="4"/>
                    <a:pt x="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81" name="Freeform 86"/>
            <p:cNvSpPr>
              <a:spLocks noChangeArrowheads="1"/>
            </p:cNvSpPr>
            <p:nvPr/>
          </p:nvSpPr>
          <p:spPr bwMode="auto">
            <a:xfrm>
              <a:off x="289510" y="114806"/>
              <a:ext cx="77370" cy="229612"/>
            </a:xfrm>
            <a:custGeom>
              <a:avLst/>
              <a:gdLst>
                <a:gd name="T0" fmla="*/ 33639 w 23"/>
                <a:gd name="T1" fmla="*/ 6655 h 69"/>
                <a:gd name="T2" fmla="*/ 6728 w 23"/>
                <a:gd name="T3" fmla="*/ 6655 h 69"/>
                <a:gd name="T4" fmla="*/ 6728 w 23"/>
                <a:gd name="T5" fmla="*/ 33277 h 69"/>
                <a:gd name="T6" fmla="*/ 40367 w 23"/>
                <a:gd name="T7" fmla="*/ 116470 h 69"/>
                <a:gd name="T8" fmla="*/ 6728 w 23"/>
                <a:gd name="T9" fmla="*/ 199663 h 69"/>
                <a:gd name="T10" fmla="*/ 6728 w 23"/>
                <a:gd name="T11" fmla="*/ 222957 h 69"/>
                <a:gd name="T12" fmla="*/ 20183 w 23"/>
                <a:gd name="T13" fmla="*/ 229612 h 69"/>
                <a:gd name="T14" fmla="*/ 33639 w 23"/>
                <a:gd name="T15" fmla="*/ 222957 h 69"/>
                <a:gd name="T16" fmla="*/ 77370 w 23"/>
                <a:gd name="T17" fmla="*/ 116470 h 69"/>
                <a:gd name="T18" fmla="*/ 33639 w 23"/>
                <a:gd name="T19" fmla="*/ 6655 h 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69"/>
                <a:gd name="T32" fmla="*/ 23 w 23"/>
                <a:gd name="T33" fmla="*/ 69 h 6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69">
                  <a:moveTo>
                    <a:pt x="10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9" y="17"/>
                    <a:pt x="12" y="26"/>
                    <a:pt x="12" y="35"/>
                  </a:cubicBezTo>
                  <a:cubicBezTo>
                    <a:pt x="12" y="44"/>
                    <a:pt x="9" y="53"/>
                    <a:pt x="2" y="60"/>
                  </a:cubicBezTo>
                  <a:cubicBezTo>
                    <a:pt x="0" y="62"/>
                    <a:pt x="0" y="65"/>
                    <a:pt x="2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7" y="69"/>
                    <a:pt x="9" y="68"/>
                    <a:pt x="10" y="67"/>
                  </a:cubicBezTo>
                  <a:cubicBezTo>
                    <a:pt x="19" y="58"/>
                    <a:pt x="23" y="47"/>
                    <a:pt x="23" y="35"/>
                  </a:cubicBezTo>
                  <a:cubicBezTo>
                    <a:pt x="23" y="23"/>
                    <a:pt x="19" y="11"/>
                    <a:pt x="1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82" name="Freeform 87"/>
            <p:cNvSpPr>
              <a:spLocks noChangeArrowheads="1"/>
            </p:cNvSpPr>
            <p:nvPr/>
          </p:nvSpPr>
          <p:spPr bwMode="auto">
            <a:xfrm>
              <a:off x="336931" y="57403"/>
              <a:ext cx="102328" cy="341923"/>
            </a:xfrm>
            <a:custGeom>
              <a:avLst/>
              <a:gdLst>
                <a:gd name="T0" fmla="*/ 33009 w 31"/>
                <a:gd name="T1" fmla="*/ 6639 h 103"/>
                <a:gd name="T2" fmla="*/ 9903 w 31"/>
                <a:gd name="T3" fmla="*/ 6639 h 103"/>
                <a:gd name="T4" fmla="*/ 9903 w 31"/>
                <a:gd name="T5" fmla="*/ 33196 h 103"/>
                <a:gd name="T6" fmla="*/ 66018 w 31"/>
                <a:gd name="T7" fmla="*/ 172621 h 103"/>
                <a:gd name="T8" fmla="*/ 9903 w 31"/>
                <a:gd name="T9" fmla="*/ 312046 h 103"/>
                <a:gd name="T10" fmla="*/ 9903 w 31"/>
                <a:gd name="T11" fmla="*/ 338603 h 103"/>
                <a:gd name="T12" fmla="*/ 19805 w 31"/>
                <a:gd name="T13" fmla="*/ 341923 h 103"/>
                <a:gd name="T14" fmla="*/ 33009 w 31"/>
                <a:gd name="T15" fmla="*/ 338603 h 103"/>
                <a:gd name="T16" fmla="*/ 102328 w 31"/>
                <a:gd name="T17" fmla="*/ 172621 h 103"/>
                <a:gd name="T18" fmla="*/ 33009 w 31"/>
                <a:gd name="T19" fmla="*/ 6639 h 10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"/>
                <a:gd name="T31" fmla="*/ 0 h 103"/>
                <a:gd name="T32" fmla="*/ 31 w 31"/>
                <a:gd name="T33" fmla="*/ 103 h 10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" h="103">
                  <a:moveTo>
                    <a:pt x="10" y="2"/>
                  </a:move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cubicBezTo>
                    <a:pt x="14" y="21"/>
                    <a:pt x="20" y="37"/>
                    <a:pt x="20" y="52"/>
                  </a:cubicBezTo>
                  <a:cubicBezTo>
                    <a:pt x="20" y="67"/>
                    <a:pt x="14" y="82"/>
                    <a:pt x="3" y="94"/>
                  </a:cubicBezTo>
                  <a:cubicBezTo>
                    <a:pt x="0" y="96"/>
                    <a:pt x="0" y="100"/>
                    <a:pt x="3" y="102"/>
                  </a:cubicBezTo>
                  <a:cubicBezTo>
                    <a:pt x="4" y="103"/>
                    <a:pt x="5" y="103"/>
                    <a:pt x="6" y="103"/>
                  </a:cubicBezTo>
                  <a:cubicBezTo>
                    <a:pt x="8" y="103"/>
                    <a:pt x="9" y="103"/>
                    <a:pt x="10" y="102"/>
                  </a:cubicBezTo>
                  <a:cubicBezTo>
                    <a:pt x="24" y="88"/>
                    <a:pt x="31" y="70"/>
                    <a:pt x="31" y="52"/>
                  </a:cubicBezTo>
                  <a:cubicBezTo>
                    <a:pt x="31" y="34"/>
                    <a:pt x="24" y="16"/>
                    <a:pt x="1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83" name="Freeform 88"/>
            <p:cNvSpPr>
              <a:spLocks noChangeArrowheads="1"/>
            </p:cNvSpPr>
            <p:nvPr/>
          </p:nvSpPr>
          <p:spPr bwMode="auto">
            <a:xfrm>
              <a:off x="396830" y="0"/>
              <a:ext cx="124789" cy="459224"/>
            </a:xfrm>
            <a:custGeom>
              <a:avLst/>
              <a:gdLst>
                <a:gd name="T0" fmla="*/ 32839 w 38"/>
                <a:gd name="T1" fmla="*/ 6655 h 138"/>
                <a:gd name="T2" fmla="*/ 6568 w 38"/>
                <a:gd name="T3" fmla="*/ 6655 h 138"/>
                <a:gd name="T4" fmla="*/ 6568 w 38"/>
                <a:gd name="T5" fmla="*/ 29949 h 138"/>
                <a:gd name="T6" fmla="*/ 88666 w 38"/>
                <a:gd name="T7" fmla="*/ 229612 h 138"/>
                <a:gd name="T8" fmla="*/ 6568 w 38"/>
                <a:gd name="T9" fmla="*/ 425947 h 138"/>
                <a:gd name="T10" fmla="*/ 6568 w 38"/>
                <a:gd name="T11" fmla="*/ 452569 h 138"/>
                <a:gd name="T12" fmla="*/ 19704 w 38"/>
                <a:gd name="T13" fmla="*/ 459224 h 138"/>
                <a:gd name="T14" fmla="*/ 32839 w 38"/>
                <a:gd name="T15" fmla="*/ 452569 h 138"/>
                <a:gd name="T16" fmla="*/ 124789 w 38"/>
                <a:gd name="T17" fmla="*/ 229612 h 138"/>
                <a:gd name="T18" fmla="*/ 32839 w 38"/>
                <a:gd name="T19" fmla="*/ 6655 h 1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"/>
                <a:gd name="T31" fmla="*/ 0 h 138"/>
                <a:gd name="T32" fmla="*/ 38 w 38"/>
                <a:gd name="T33" fmla="*/ 138 h 1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" h="138">
                  <a:moveTo>
                    <a:pt x="10" y="2"/>
                  </a:move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9" y="26"/>
                    <a:pt x="27" y="47"/>
                    <a:pt x="27" y="69"/>
                  </a:cubicBezTo>
                  <a:cubicBezTo>
                    <a:pt x="27" y="90"/>
                    <a:pt x="19" y="112"/>
                    <a:pt x="2" y="128"/>
                  </a:cubicBezTo>
                  <a:cubicBezTo>
                    <a:pt x="0" y="130"/>
                    <a:pt x="0" y="134"/>
                    <a:pt x="2" y="136"/>
                  </a:cubicBezTo>
                  <a:cubicBezTo>
                    <a:pt x="4" y="137"/>
                    <a:pt x="5" y="138"/>
                    <a:pt x="6" y="138"/>
                  </a:cubicBezTo>
                  <a:cubicBezTo>
                    <a:pt x="8" y="138"/>
                    <a:pt x="9" y="137"/>
                    <a:pt x="10" y="136"/>
                  </a:cubicBezTo>
                  <a:cubicBezTo>
                    <a:pt x="29" y="117"/>
                    <a:pt x="38" y="93"/>
                    <a:pt x="38" y="69"/>
                  </a:cubicBezTo>
                  <a:cubicBezTo>
                    <a:pt x="38" y="45"/>
                    <a:pt x="29" y="20"/>
                    <a:pt x="1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8231" name="Group 59"/>
          <p:cNvGrpSpPr>
            <a:grpSpLocks/>
          </p:cNvGrpSpPr>
          <p:nvPr/>
        </p:nvGrpSpPr>
        <p:grpSpPr bwMode="auto">
          <a:xfrm>
            <a:off x="231775" y="1412875"/>
            <a:ext cx="274638" cy="298450"/>
            <a:chOff x="0" y="0"/>
            <a:chExt cx="359392" cy="389342"/>
          </a:xfrm>
        </p:grpSpPr>
        <p:sp>
          <p:nvSpPr>
            <p:cNvPr id="8276" name="Freeform 132"/>
            <p:cNvSpPr>
              <a:spLocks noChangeArrowheads="1"/>
            </p:cNvSpPr>
            <p:nvPr/>
          </p:nvSpPr>
          <p:spPr bwMode="auto">
            <a:xfrm>
              <a:off x="77368" y="92343"/>
              <a:ext cx="204654" cy="207151"/>
            </a:xfrm>
            <a:custGeom>
              <a:avLst/>
              <a:gdLst>
                <a:gd name="T0" fmla="*/ 0 w 82"/>
                <a:gd name="T1" fmla="*/ 72378 h 83"/>
                <a:gd name="T2" fmla="*/ 144755 w 82"/>
                <a:gd name="T3" fmla="*/ 72378 h 83"/>
                <a:gd name="T4" fmla="*/ 144755 w 82"/>
                <a:gd name="T5" fmla="*/ 207151 h 83"/>
                <a:gd name="T6" fmla="*/ 204654 w 82"/>
                <a:gd name="T7" fmla="*/ 207151 h 83"/>
                <a:gd name="T8" fmla="*/ 204654 w 82"/>
                <a:gd name="T9" fmla="*/ 0 h 83"/>
                <a:gd name="T10" fmla="*/ 0 w 82"/>
                <a:gd name="T11" fmla="*/ 0 h 83"/>
                <a:gd name="T12" fmla="*/ 0 w 82"/>
                <a:gd name="T13" fmla="*/ 72378 h 8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"/>
                <a:gd name="T22" fmla="*/ 0 h 83"/>
                <a:gd name="T23" fmla="*/ 82 w 82"/>
                <a:gd name="T24" fmla="*/ 83 h 8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" h="83">
                  <a:moveTo>
                    <a:pt x="0" y="29"/>
                  </a:moveTo>
                  <a:lnTo>
                    <a:pt x="58" y="29"/>
                  </a:lnTo>
                  <a:lnTo>
                    <a:pt x="58" y="83"/>
                  </a:lnTo>
                  <a:lnTo>
                    <a:pt x="82" y="83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77" name="Freeform 133"/>
            <p:cNvSpPr>
              <a:spLocks noChangeArrowheads="1"/>
            </p:cNvSpPr>
            <p:nvPr/>
          </p:nvSpPr>
          <p:spPr bwMode="auto">
            <a:xfrm>
              <a:off x="152241" y="0"/>
              <a:ext cx="207151" cy="204654"/>
            </a:xfrm>
            <a:custGeom>
              <a:avLst/>
              <a:gdLst>
                <a:gd name="T0" fmla="*/ 0 w 83"/>
                <a:gd name="T1" fmla="*/ 0 h 82"/>
                <a:gd name="T2" fmla="*/ 0 w 83"/>
                <a:gd name="T3" fmla="*/ 72378 h 82"/>
                <a:gd name="T4" fmla="*/ 147252 w 83"/>
                <a:gd name="T5" fmla="*/ 72378 h 82"/>
                <a:gd name="T6" fmla="*/ 147252 w 83"/>
                <a:gd name="T7" fmla="*/ 204654 h 82"/>
                <a:gd name="T8" fmla="*/ 207151 w 83"/>
                <a:gd name="T9" fmla="*/ 204654 h 82"/>
                <a:gd name="T10" fmla="*/ 207151 w 83"/>
                <a:gd name="T11" fmla="*/ 0 h 82"/>
                <a:gd name="T12" fmla="*/ 0 w 83"/>
                <a:gd name="T13" fmla="*/ 0 h 8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"/>
                <a:gd name="T22" fmla="*/ 0 h 82"/>
                <a:gd name="T23" fmla="*/ 83 w 83"/>
                <a:gd name="T24" fmla="*/ 82 h 8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" h="82">
                  <a:moveTo>
                    <a:pt x="0" y="0"/>
                  </a:moveTo>
                  <a:lnTo>
                    <a:pt x="0" y="29"/>
                  </a:lnTo>
                  <a:lnTo>
                    <a:pt x="59" y="29"/>
                  </a:lnTo>
                  <a:lnTo>
                    <a:pt x="59" y="82"/>
                  </a:lnTo>
                  <a:lnTo>
                    <a:pt x="83" y="82"/>
                  </a:lnTo>
                  <a:lnTo>
                    <a:pt x="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78" name="Rectangle 134"/>
            <p:cNvSpPr>
              <a:spLocks noChangeArrowheads="1"/>
            </p:cNvSpPr>
            <p:nvPr/>
          </p:nvSpPr>
          <p:spPr bwMode="auto">
            <a:xfrm>
              <a:off x="0" y="182191"/>
              <a:ext cx="207151" cy="2071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8232" name="Group 63"/>
          <p:cNvGrpSpPr>
            <a:grpSpLocks/>
          </p:cNvGrpSpPr>
          <p:nvPr/>
        </p:nvGrpSpPr>
        <p:grpSpPr bwMode="auto">
          <a:xfrm>
            <a:off x="2501900" y="3124200"/>
            <a:ext cx="311150" cy="352425"/>
            <a:chOff x="0" y="0"/>
            <a:chExt cx="429274" cy="484183"/>
          </a:xfrm>
        </p:grpSpPr>
        <p:sp>
          <p:nvSpPr>
            <p:cNvPr id="8273" name="Freeform 147"/>
            <p:cNvSpPr>
              <a:spLocks noChangeArrowheads="1"/>
            </p:cNvSpPr>
            <p:nvPr/>
          </p:nvSpPr>
          <p:spPr bwMode="auto">
            <a:xfrm>
              <a:off x="0" y="0"/>
              <a:ext cx="429274" cy="87353"/>
            </a:xfrm>
            <a:custGeom>
              <a:avLst/>
              <a:gdLst>
                <a:gd name="T0" fmla="*/ 226284 w 129"/>
                <a:gd name="T1" fmla="*/ 26878 h 26"/>
                <a:gd name="T2" fmla="*/ 226284 w 129"/>
                <a:gd name="T3" fmla="*/ 13439 h 26"/>
                <a:gd name="T4" fmla="*/ 212973 w 129"/>
                <a:gd name="T5" fmla="*/ 0 h 26"/>
                <a:gd name="T6" fmla="*/ 202990 w 129"/>
                <a:gd name="T7" fmla="*/ 13439 h 26"/>
                <a:gd name="T8" fmla="*/ 202990 w 129"/>
                <a:gd name="T9" fmla="*/ 26878 h 26"/>
                <a:gd name="T10" fmla="*/ 0 w 129"/>
                <a:gd name="T11" fmla="*/ 26878 h 26"/>
                <a:gd name="T12" fmla="*/ 0 w 129"/>
                <a:gd name="T13" fmla="*/ 87353 h 26"/>
                <a:gd name="T14" fmla="*/ 429274 w 129"/>
                <a:gd name="T15" fmla="*/ 87353 h 26"/>
                <a:gd name="T16" fmla="*/ 429274 w 129"/>
                <a:gd name="T17" fmla="*/ 26878 h 26"/>
                <a:gd name="T18" fmla="*/ 226284 w 129"/>
                <a:gd name="T19" fmla="*/ 26878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9"/>
                <a:gd name="T31" fmla="*/ 0 h 26"/>
                <a:gd name="T32" fmla="*/ 129 w 129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9" h="26">
                  <a:moveTo>
                    <a:pt x="68" y="8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  <a:cubicBezTo>
                    <a:pt x="63" y="0"/>
                    <a:pt x="61" y="2"/>
                    <a:pt x="61" y="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68" y="8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74" name="Freeform 148"/>
            <p:cNvSpPr>
              <a:spLocks noEditPoints="1" noChangeArrowheads="1"/>
            </p:cNvSpPr>
            <p:nvPr/>
          </p:nvSpPr>
          <p:spPr bwMode="auto">
            <a:xfrm>
              <a:off x="37436" y="107319"/>
              <a:ext cx="356897" cy="376864"/>
            </a:xfrm>
            <a:custGeom>
              <a:avLst/>
              <a:gdLst>
                <a:gd name="T0" fmla="*/ 356897 w 143"/>
                <a:gd name="T1" fmla="*/ 237100 h 151"/>
                <a:gd name="T2" fmla="*/ 356897 w 143"/>
                <a:gd name="T3" fmla="*/ 0 h 151"/>
                <a:gd name="T4" fmla="*/ 0 w 143"/>
                <a:gd name="T5" fmla="*/ 0 h 151"/>
                <a:gd name="T6" fmla="*/ 0 w 143"/>
                <a:gd name="T7" fmla="*/ 237100 h 151"/>
                <a:gd name="T8" fmla="*/ 157234 w 143"/>
                <a:gd name="T9" fmla="*/ 237100 h 151"/>
                <a:gd name="T10" fmla="*/ 157234 w 143"/>
                <a:gd name="T11" fmla="*/ 311974 h 151"/>
                <a:gd name="T12" fmla="*/ 112310 w 143"/>
                <a:gd name="T13" fmla="*/ 311974 h 151"/>
                <a:gd name="T14" fmla="*/ 112310 w 143"/>
                <a:gd name="T15" fmla="*/ 301990 h 151"/>
                <a:gd name="T16" fmla="*/ 92344 w 143"/>
                <a:gd name="T17" fmla="*/ 301990 h 151"/>
                <a:gd name="T18" fmla="*/ 62395 w 143"/>
                <a:gd name="T19" fmla="*/ 376864 h 151"/>
                <a:gd name="T20" fmla="*/ 82361 w 143"/>
                <a:gd name="T21" fmla="*/ 376864 h 151"/>
                <a:gd name="T22" fmla="*/ 99831 w 143"/>
                <a:gd name="T23" fmla="*/ 341923 h 151"/>
                <a:gd name="T24" fmla="*/ 259561 w 143"/>
                <a:gd name="T25" fmla="*/ 341923 h 151"/>
                <a:gd name="T26" fmla="*/ 272040 w 143"/>
                <a:gd name="T27" fmla="*/ 376864 h 151"/>
                <a:gd name="T28" fmla="*/ 296998 w 143"/>
                <a:gd name="T29" fmla="*/ 376864 h 151"/>
                <a:gd name="T30" fmla="*/ 267049 w 143"/>
                <a:gd name="T31" fmla="*/ 301990 h 151"/>
                <a:gd name="T32" fmla="*/ 242091 w 143"/>
                <a:gd name="T33" fmla="*/ 301990 h 151"/>
                <a:gd name="T34" fmla="*/ 242091 w 143"/>
                <a:gd name="T35" fmla="*/ 311974 h 151"/>
                <a:gd name="T36" fmla="*/ 199663 w 143"/>
                <a:gd name="T37" fmla="*/ 311974 h 151"/>
                <a:gd name="T38" fmla="*/ 199663 w 143"/>
                <a:gd name="T39" fmla="*/ 237100 h 151"/>
                <a:gd name="T40" fmla="*/ 356897 w 143"/>
                <a:gd name="T41" fmla="*/ 237100 h 151"/>
                <a:gd name="T42" fmla="*/ 229612 w 143"/>
                <a:gd name="T43" fmla="*/ 69882 h 151"/>
                <a:gd name="T44" fmla="*/ 331939 w 143"/>
                <a:gd name="T45" fmla="*/ 69882 h 151"/>
                <a:gd name="T46" fmla="*/ 331939 w 143"/>
                <a:gd name="T47" fmla="*/ 92344 h 151"/>
                <a:gd name="T48" fmla="*/ 229612 w 143"/>
                <a:gd name="T49" fmla="*/ 92344 h 151"/>
                <a:gd name="T50" fmla="*/ 229612 w 143"/>
                <a:gd name="T51" fmla="*/ 69882 h 151"/>
                <a:gd name="T52" fmla="*/ 229612 w 143"/>
                <a:gd name="T53" fmla="*/ 114806 h 151"/>
                <a:gd name="T54" fmla="*/ 331939 w 143"/>
                <a:gd name="T55" fmla="*/ 114806 h 151"/>
                <a:gd name="T56" fmla="*/ 331939 w 143"/>
                <a:gd name="T57" fmla="*/ 139764 h 151"/>
                <a:gd name="T58" fmla="*/ 229612 w 143"/>
                <a:gd name="T59" fmla="*/ 139764 h 151"/>
                <a:gd name="T60" fmla="*/ 229612 w 143"/>
                <a:gd name="T61" fmla="*/ 114806 h 151"/>
                <a:gd name="T62" fmla="*/ 229612 w 143"/>
                <a:gd name="T63" fmla="*/ 157235 h 151"/>
                <a:gd name="T64" fmla="*/ 331939 w 143"/>
                <a:gd name="T65" fmla="*/ 157235 h 151"/>
                <a:gd name="T66" fmla="*/ 331939 w 143"/>
                <a:gd name="T67" fmla="*/ 184688 h 151"/>
                <a:gd name="T68" fmla="*/ 229612 w 143"/>
                <a:gd name="T69" fmla="*/ 184688 h 151"/>
                <a:gd name="T70" fmla="*/ 229612 w 143"/>
                <a:gd name="T71" fmla="*/ 157235 h 151"/>
                <a:gd name="T72" fmla="*/ 19966 w 143"/>
                <a:gd name="T73" fmla="*/ 187184 h 151"/>
                <a:gd name="T74" fmla="*/ 19966 w 143"/>
                <a:gd name="T75" fmla="*/ 59899 h 151"/>
                <a:gd name="T76" fmla="*/ 207150 w 143"/>
                <a:gd name="T77" fmla="*/ 59899 h 151"/>
                <a:gd name="T78" fmla="*/ 207150 w 143"/>
                <a:gd name="T79" fmla="*/ 187184 h 151"/>
                <a:gd name="T80" fmla="*/ 19966 w 143"/>
                <a:gd name="T81" fmla="*/ 187184 h 15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43"/>
                <a:gd name="T124" fmla="*/ 0 h 151"/>
                <a:gd name="T125" fmla="*/ 143 w 143"/>
                <a:gd name="T126" fmla="*/ 151 h 15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43" h="151">
                  <a:moveTo>
                    <a:pt x="143" y="95"/>
                  </a:moveTo>
                  <a:lnTo>
                    <a:pt x="143" y="0"/>
                  </a:lnTo>
                  <a:lnTo>
                    <a:pt x="0" y="0"/>
                  </a:lnTo>
                  <a:lnTo>
                    <a:pt x="0" y="95"/>
                  </a:lnTo>
                  <a:lnTo>
                    <a:pt x="63" y="95"/>
                  </a:lnTo>
                  <a:lnTo>
                    <a:pt x="63" y="125"/>
                  </a:lnTo>
                  <a:lnTo>
                    <a:pt x="45" y="125"/>
                  </a:lnTo>
                  <a:lnTo>
                    <a:pt x="45" y="121"/>
                  </a:lnTo>
                  <a:lnTo>
                    <a:pt x="37" y="121"/>
                  </a:lnTo>
                  <a:lnTo>
                    <a:pt x="25" y="151"/>
                  </a:lnTo>
                  <a:lnTo>
                    <a:pt x="33" y="151"/>
                  </a:lnTo>
                  <a:lnTo>
                    <a:pt x="40" y="137"/>
                  </a:lnTo>
                  <a:lnTo>
                    <a:pt x="104" y="137"/>
                  </a:lnTo>
                  <a:lnTo>
                    <a:pt x="109" y="151"/>
                  </a:lnTo>
                  <a:lnTo>
                    <a:pt x="119" y="151"/>
                  </a:lnTo>
                  <a:lnTo>
                    <a:pt x="107" y="121"/>
                  </a:lnTo>
                  <a:lnTo>
                    <a:pt x="97" y="121"/>
                  </a:lnTo>
                  <a:lnTo>
                    <a:pt x="97" y="125"/>
                  </a:lnTo>
                  <a:lnTo>
                    <a:pt x="80" y="125"/>
                  </a:lnTo>
                  <a:lnTo>
                    <a:pt x="80" y="95"/>
                  </a:lnTo>
                  <a:lnTo>
                    <a:pt x="143" y="95"/>
                  </a:lnTo>
                  <a:close/>
                  <a:moveTo>
                    <a:pt x="92" y="28"/>
                  </a:moveTo>
                  <a:lnTo>
                    <a:pt x="133" y="28"/>
                  </a:lnTo>
                  <a:lnTo>
                    <a:pt x="133" y="37"/>
                  </a:lnTo>
                  <a:lnTo>
                    <a:pt x="92" y="37"/>
                  </a:lnTo>
                  <a:lnTo>
                    <a:pt x="92" y="28"/>
                  </a:lnTo>
                  <a:close/>
                  <a:moveTo>
                    <a:pt x="92" y="46"/>
                  </a:moveTo>
                  <a:lnTo>
                    <a:pt x="133" y="46"/>
                  </a:lnTo>
                  <a:lnTo>
                    <a:pt x="133" y="56"/>
                  </a:lnTo>
                  <a:lnTo>
                    <a:pt x="92" y="56"/>
                  </a:lnTo>
                  <a:lnTo>
                    <a:pt x="92" y="46"/>
                  </a:lnTo>
                  <a:close/>
                  <a:moveTo>
                    <a:pt x="92" y="63"/>
                  </a:moveTo>
                  <a:lnTo>
                    <a:pt x="133" y="63"/>
                  </a:lnTo>
                  <a:lnTo>
                    <a:pt x="133" y="74"/>
                  </a:lnTo>
                  <a:lnTo>
                    <a:pt x="92" y="74"/>
                  </a:lnTo>
                  <a:lnTo>
                    <a:pt x="92" y="63"/>
                  </a:lnTo>
                  <a:close/>
                  <a:moveTo>
                    <a:pt x="8" y="75"/>
                  </a:moveTo>
                  <a:lnTo>
                    <a:pt x="8" y="24"/>
                  </a:lnTo>
                  <a:lnTo>
                    <a:pt x="83" y="24"/>
                  </a:lnTo>
                  <a:lnTo>
                    <a:pt x="83" y="75"/>
                  </a:lnTo>
                  <a:lnTo>
                    <a:pt x="8" y="75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75" name="Freeform 149"/>
            <p:cNvSpPr>
              <a:spLocks noChangeArrowheads="1"/>
            </p:cNvSpPr>
            <p:nvPr/>
          </p:nvSpPr>
          <p:spPr bwMode="auto">
            <a:xfrm>
              <a:off x="64890" y="179696"/>
              <a:ext cx="174705" cy="102328"/>
            </a:xfrm>
            <a:custGeom>
              <a:avLst/>
              <a:gdLst>
                <a:gd name="T0" fmla="*/ 144756 w 70"/>
                <a:gd name="T1" fmla="*/ 29950 h 41"/>
                <a:gd name="T2" fmla="*/ 134772 w 70"/>
                <a:gd name="T3" fmla="*/ 49916 h 41"/>
                <a:gd name="T4" fmla="*/ 119798 w 70"/>
                <a:gd name="T5" fmla="*/ 39933 h 41"/>
                <a:gd name="T6" fmla="*/ 119798 w 70"/>
                <a:gd name="T7" fmla="*/ 39933 h 41"/>
                <a:gd name="T8" fmla="*/ 84857 w 70"/>
                <a:gd name="T9" fmla="*/ 19966 h 41"/>
                <a:gd name="T10" fmla="*/ 79865 w 70"/>
                <a:gd name="T11" fmla="*/ 29950 h 41"/>
                <a:gd name="T12" fmla="*/ 69882 w 70"/>
                <a:gd name="T13" fmla="*/ 49916 h 41"/>
                <a:gd name="T14" fmla="*/ 39933 w 70"/>
                <a:gd name="T15" fmla="*/ 29950 h 41"/>
                <a:gd name="T16" fmla="*/ 29949 w 70"/>
                <a:gd name="T17" fmla="*/ 42429 h 41"/>
                <a:gd name="T18" fmla="*/ 29949 w 70"/>
                <a:gd name="T19" fmla="*/ 42429 h 41"/>
                <a:gd name="T20" fmla="*/ 0 w 70"/>
                <a:gd name="T21" fmla="*/ 92345 h 41"/>
                <a:gd name="T22" fmla="*/ 12479 w 70"/>
                <a:gd name="T23" fmla="*/ 102328 h 41"/>
                <a:gd name="T24" fmla="*/ 42428 w 70"/>
                <a:gd name="T25" fmla="*/ 52412 h 41"/>
                <a:gd name="T26" fmla="*/ 59899 w 70"/>
                <a:gd name="T27" fmla="*/ 62395 h 41"/>
                <a:gd name="T28" fmla="*/ 59899 w 70"/>
                <a:gd name="T29" fmla="*/ 62395 h 41"/>
                <a:gd name="T30" fmla="*/ 74874 w 70"/>
                <a:gd name="T31" fmla="*/ 72378 h 41"/>
                <a:gd name="T32" fmla="*/ 92344 w 70"/>
                <a:gd name="T33" fmla="*/ 42429 h 41"/>
                <a:gd name="T34" fmla="*/ 104823 w 70"/>
                <a:gd name="T35" fmla="*/ 52412 h 41"/>
                <a:gd name="T36" fmla="*/ 104823 w 70"/>
                <a:gd name="T37" fmla="*/ 52412 h 41"/>
                <a:gd name="T38" fmla="*/ 139764 w 70"/>
                <a:gd name="T39" fmla="*/ 69883 h 41"/>
                <a:gd name="T40" fmla="*/ 142260 w 70"/>
                <a:gd name="T41" fmla="*/ 69883 h 41"/>
                <a:gd name="T42" fmla="*/ 142260 w 70"/>
                <a:gd name="T43" fmla="*/ 69883 h 41"/>
                <a:gd name="T44" fmla="*/ 159730 w 70"/>
                <a:gd name="T45" fmla="*/ 42429 h 41"/>
                <a:gd name="T46" fmla="*/ 159730 w 70"/>
                <a:gd name="T47" fmla="*/ 42429 h 41"/>
                <a:gd name="T48" fmla="*/ 174705 w 70"/>
                <a:gd name="T49" fmla="*/ 9983 h 41"/>
                <a:gd name="T50" fmla="*/ 162226 w 70"/>
                <a:gd name="T51" fmla="*/ 0 h 41"/>
                <a:gd name="T52" fmla="*/ 144756 w 70"/>
                <a:gd name="T53" fmla="*/ 29950 h 4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70"/>
                <a:gd name="T82" fmla="*/ 0 h 41"/>
                <a:gd name="T83" fmla="*/ 70 w 70"/>
                <a:gd name="T84" fmla="*/ 41 h 4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70" h="41">
                  <a:moveTo>
                    <a:pt x="58" y="12"/>
                  </a:moveTo>
                  <a:lnTo>
                    <a:pt x="54" y="20"/>
                  </a:lnTo>
                  <a:lnTo>
                    <a:pt x="48" y="16"/>
                  </a:lnTo>
                  <a:lnTo>
                    <a:pt x="34" y="8"/>
                  </a:lnTo>
                  <a:lnTo>
                    <a:pt x="32" y="12"/>
                  </a:lnTo>
                  <a:lnTo>
                    <a:pt x="28" y="20"/>
                  </a:lnTo>
                  <a:lnTo>
                    <a:pt x="16" y="12"/>
                  </a:lnTo>
                  <a:lnTo>
                    <a:pt x="12" y="17"/>
                  </a:lnTo>
                  <a:lnTo>
                    <a:pt x="0" y="37"/>
                  </a:lnTo>
                  <a:lnTo>
                    <a:pt x="5" y="41"/>
                  </a:lnTo>
                  <a:lnTo>
                    <a:pt x="17" y="21"/>
                  </a:lnTo>
                  <a:lnTo>
                    <a:pt x="24" y="25"/>
                  </a:lnTo>
                  <a:lnTo>
                    <a:pt x="30" y="29"/>
                  </a:lnTo>
                  <a:lnTo>
                    <a:pt x="37" y="17"/>
                  </a:lnTo>
                  <a:lnTo>
                    <a:pt x="42" y="21"/>
                  </a:lnTo>
                  <a:lnTo>
                    <a:pt x="56" y="28"/>
                  </a:lnTo>
                  <a:lnTo>
                    <a:pt x="57" y="28"/>
                  </a:lnTo>
                  <a:lnTo>
                    <a:pt x="64" y="17"/>
                  </a:lnTo>
                  <a:lnTo>
                    <a:pt x="70" y="4"/>
                  </a:lnTo>
                  <a:lnTo>
                    <a:pt x="65" y="0"/>
                  </a:lnTo>
                  <a:lnTo>
                    <a:pt x="58" y="12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8233" name="Group 67"/>
          <p:cNvGrpSpPr>
            <a:grpSpLocks/>
          </p:cNvGrpSpPr>
          <p:nvPr/>
        </p:nvGrpSpPr>
        <p:grpSpPr bwMode="auto">
          <a:xfrm>
            <a:off x="3238500" y="3986213"/>
            <a:ext cx="314325" cy="407987"/>
            <a:chOff x="0" y="0"/>
            <a:chExt cx="299494" cy="389342"/>
          </a:xfrm>
        </p:grpSpPr>
        <p:sp>
          <p:nvSpPr>
            <p:cNvPr id="8271" name="Freeform 170"/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149747 w 90"/>
                <a:gd name="T1" fmla="*/ 277032 h 83"/>
                <a:gd name="T2" fmla="*/ 299494 w 90"/>
                <a:gd name="T3" fmla="*/ 0 h 83"/>
                <a:gd name="T4" fmla="*/ 0 w 90"/>
                <a:gd name="T5" fmla="*/ 0 h 83"/>
                <a:gd name="T6" fmla="*/ 149747 w 90"/>
                <a:gd name="T7" fmla="*/ 277032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72" name="Freeform 171"/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279528 w 90"/>
                <a:gd name="T1" fmla="*/ 0 h 29"/>
                <a:gd name="T2" fmla="*/ 226284 w 90"/>
                <a:gd name="T3" fmla="*/ 52326 h 29"/>
                <a:gd name="T4" fmla="*/ 173041 w 90"/>
                <a:gd name="T5" fmla="*/ 0 h 29"/>
                <a:gd name="T6" fmla="*/ 129781 w 90"/>
                <a:gd name="T7" fmla="*/ 0 h 29"/>
                <a:gd name="T8" fmla="*/ 76537 w 90"/>
                <a:gd name="T9" fmla="*/ 52326 h 29"/>
                <a:gd name="T10" fmla="*/ 23294 w 90"/>
                <a:gd name="T11" fmla="*/ 0 h 29"/>
                <a:gd name="T12" fmla="*/ 0 w 90"/>
                <a:gd name="T13" fmla="*/ 0 h 29"/>
                <a:gd name="T14" fmla="*/ 0 w 90"/>
                <a:gd name="T15" fmla="*/ 94840 h 29"/>
                <a:gd name="T16" fmla="*/ 299494 w 90"/>
                <a:gd name="T17" fmla="*/ 94840 h 29"/>
                <a:gd name="T18" fmla="*/ 299494 w 90"/>
                <a:gd name="T19" fmla="*/ 0 h 29"/>
                <a:gd name="T20" fmla="*/ 279528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8234" name="Group 70"/>
          <p:cNvGrpSpPr>
            <a:grpSpLocks/>
          </p:cNvGrpSpPr>
          <p:nvPr/>
        </p:nvGrpSpPr>
        <p:grpSpPr bwMode="auto">
          <a:xfrm>
            <a:off x="1138238" y="92075"/>
            <a:ext cx="385762" cy="314325"/>
            <a:chOff x="0" y="0"/>
            <a:chExt cx="509139" cy="414300"/>
          </a:xfrm>
        </p:grpSpPr>
        <p:sp>
          <p:nvSpPr>
            <p:cNvPr id="8268" name="Freeform 5"/>
            <p:cNvSpPr>
              <a:spLocks noEditPoints="1" noChangeArrowheads="1"/>
            </p:cNvSpPr>
            <p:nvPr/>
          </p:nvSpPr>
          <p:spPr bwMode="auto">
            <a:xfrm>
              <a:off x="0" y="0"/>
              <a:ext cx="509139" cy="414300"/>
            </a:xfrm>
            <a:custGeom>
              <a:avLst/>
              <a:gdLst>
                <a:gd name="T0" fmla="*/ 259561 w 153"/>
                <a:gd name="T1" fmla="*/ 0 h 125"/>
                <a:gd name="T2" fmla="*/ 0 w 153"/>
                <a:gd name="T3" fmla="*/ 228694 h 125"/>
                <a:gd name="T4" fmla="*/ 49916 w 153"/>
                <a:gd name="T5" fmla="*/ 228694 h 125"/>
                <a:gd name="T6" fmla="*/ 69882 w 153"/>
                <a:gd name="T7" fmla="*/ 212122 h 125"/>
                <a:gd name="T8" fmla="*/ 69882 w 153"/>
                <a:gd name="T9" fmla="*/ 401042 h 125"/>
                <a:gd name="T10" fmla="*/ 79865 w 153"/>
                <a:gd name="T11" fmla="*/ 414300 h 125"/>
                <a:gd name="T12" fmla="*/ 206318 w 153"/>
                <a:gd name="T13" fmla="*/ 414300 h 125"/>
                <a:gd name="T14" fmla="*/ 209645 w 153"/>
                <a:gd name="T15" fmla="*/ 308239 h 125"/>
                <a:gd name="T16" fmla="*/ 222956 w 153"/>
                <a:gd name="T17" fmla="*/ 291667 h 125"/>
                <a:gd name="T18" fmla="*/ 276200 w 153"/>
                <a:gd name="T19" fmla="*/ 291667 h 125"/>
                <a:gd name="T20" fmla="*/ 296166 w 153"/>
                <a:gd name="T21" fmla="*/ 308239 h 125"/>
                <a:gd name="T22" fmla="*/ 296166 w 153"/>
                <a:gd name="T23" fmla="*/ 414300 h 125"/>
                <a:gd name="T24" fmla="*/ 419291 w 153"/>
                <a:gd name="T25" fmla="*/ 414300 h 125"/>
                <a:gd name="T26" fmla="*/ 432602 w 153"/>
                <a:gd name="T27" fmla="*/ 397728 h 125"/>
                <a:gd name="T28" fmla="*/ 432602 w 153"/>
                <a:gd name="T29" fmla="*/ 208807 h 125"/>
                <a:gd name="T30" fmla="*/ 452568 w 153"/>
                <a:gd name="T31" fmla="*/ 228694 h 125"/>
                <a:gd name="T32" fmla="*/ 509139 w 153"/>
                <a:gd name="T33" fmla="*/ 228694 h 125"/>
                <a:gd name="T34" fmla="*/ 259561 w 153"/>
                <a:gd name="T35" fmla="*/ 0 h 125"/>
                <a:gd name="T36" fmla="*/ 252906 w 153"/>
                <a:gd name="T37" fmla="*/ 251894 h 125"/>
                <a:gd name="T38" fmla="*/ 199662 w 153"/>
                <a:gd name="T39" fmla="*/ 198864 h 125"/>
                <a:gd name="T40" fmla="*/ 252906 w 153"/>
                <a:gd name="T41" fmla="*/ 142519 h 125"/>
                <a:gd name="T42" fmla="*/ 306149 w 153"/>
                <a:gd name="T43" fmla="*/ 198864 h 125"/>
                <a:gd name="T44" fmla="*/ 252906 w 153"/>
                <a:gd name="T45" fmla="*/ 251894 h 12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125"/>
                <a:gd name="T71" fmla="*/ 153 w 153"/>
                <a:gd name="T72" fmla="*/ 125 h 12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69" name="Freeform 6"/>
            <p:cNvSpPr>
              <a:spLocks noChangeArrowheads="1"/>
            </p:cNvSpPr>
            <p:nvPr/>
          </p:nvSpPr>
          <p:spPr bwMode="auto">
            <a:xfrm>
              <a:off x="399325" y="52411"/>
              <a:ext cx="49916" cy="102328"/>
            </a:xfrm>
            <a:custGeom>
              <a:avLst/>
              <a:gdLst>
                <a:gd name="T0" fmla="*/ 49916 w 20"/>
                <a:gd name="T1" fmla="*/ 102328 h 41"/>
                <a:gd name="T2" fmla="*/ 49916 w 20"/>
                <a:gd name="T3" fmla="*/ 0 h 41"/>
                <a:gd name="T4" fmla="*/ 0 w 20"/>
                <a:gd name="T5" fmla="*/ 0 h 41"/>
                <a:gd name="T6" fmla="*/ 0 w 20"/>
                <a:gd name="T7" fmla="*/ 59899 h 41"/>
                <a:gd name="T8" fmla="*/ 49916 w 20"/>
                <a:gd name="T9" fmla="*/ 102328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41"/>
                <a:gd name="T17" fmla="*/ 20 w 20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70" name="Oval 7"/>
            <p:cNvSpPr>
              <a:spLocks noChangeArrowheads="1"/>
            </p:cNvSpPr>
            <p:nvPr/>
          </p:nvSpPr>
          <p:spPr bwMode="auto">
            <a:xfrm>
              <a:off x="227116" y="169713"/>
              <a:ext cx="52412" cy="549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8235" name="Group 74"/>
          <p:cNvGrpSpPr>
            <a:grpSpLocks/>
          </p:cNvGrpSpPr>
          <p:nvPr/>
        </p:nvGrpSpPr>
        <p:grpSpPr bwMode="auto">
          <a:xfrm>
            <a:off x="1576388" y="5468938"/>
            <a:ext cx="354012" cy="352425"/>
            <a:chOff x="0" y="0"/>
            <a:chExt cx="434268" cy="431771"/>
          </a:xfrm>
        </p:grpSpPr>
        <p:sp>
          <p:nvSpPr>
            <p:cNvPr id="8264" name="Freeform 8"/>
            <p:cNvSpPr>
              <a:spLocks noChangeArrowheads="1"/>
            </p:cNvSpPr>
            <p:nvPr/>
          </p:nvSpPr>
          <p:spPr bwMode="auto">
            <a:xfrm>
              <a:off x="0" y="316965"/>
              <a:ext cx="114806" cy="114806"/>
            </a:xfrm>
            <a:custGeom>
              <a:avLst/>
              <a:gdLst>
                <a:gd name="T0" fmla="*/ 52411 w 46"/>
                <a:gd name="T1" fmla="*/ 0 h 46"/>
                <a:gd name="T2" fmla="*/ 0 w 46"/>
                <a:gd name="T3" fmla="*/ 114806 h 46"/>
                <a:gd name="T4" fmla="*/ 114806 w 46"/>
                <a:gd name="T5" fmla="*/ 62395 h 46"/>
                <a:gd name="T6" fmla="*/ 114806 w 46"/>
                <a:gd name="T7" fmla="*/ 64890 h 46"/>
                <a:gd name="T8" fmla="*/ 52411 w 46"/>
                <a:gd name="T9" fmla="*/ 0 h 46"/>
                <a:gd name="T10" fmla="*/ 52411 w 46"/>
                <a:gd name="T11" fmla="*/ 0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6"/>
                <a:gd name="T19" fmla="*/ 0 h 46"/>
                <a:gd name="T20" fmla="*/ 46 w 46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6" h="46">
                  <a:moveTo>
                    <a:pt x="21" y="0"/>
                  </a:moveTo>
                  <a:lnTo>
                    <a:pt x="0" y="46"/>
                  </a:lnTo>
                  <a:lnTo>
                    <a:pt x="46" y="25"/>
                  </a:lnTo>
                  <a:lnTo>
                    <a:pt x="46" y="26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65" name="Freeform 9"/>
            <p:cNvSpPr>
              <a:spLocks noChangeArrowheads="1"/>
            </p:cNvSpPr>
            <p:nvPr/>
          </p:nvSpPr>
          <p:spPr bwMode="auto">
            <a:xfrm>
              <a:off x="64891" y="37437"/>
              <a:ext cx="289511" cy="292007"/>
            </a:xfrm>
            <a:custGeom>
              <a:avLst/>
              <a:gdLst>
                <a:gd name="T0" fmla="*/ 262057 w 116"/>
                <a:gd name="T1" fmla="*/ 0 h 117"/>
                <a:gd name="T2" fmla="*/ 0 w 116"/>
                <a:gd name="T3" fmla="*/ 264553 h 117"/>
                <a:gd name="T4" fmla="*/ 27454 w 116"/>
                <a:gd name="T5" fmla="*/ 292007 h 117"/>
                <a:gd name="T6" fmla="*/ 289511 w 116"/>
                <a:gd name="T7" fmla="*/ 24958 h 117"/>
                <a:gd name="T8" fmla="*/ 262057 w 116"/>
                <a:gd name="T9" fmla="*/ 0 h 1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"/>
                <a:gd name="T16" fmla="*/ 0 h 117"/>
                <a:gd name="T17" fmla="*/ 116 w 116"/>
                <a:gd name="T18" fmla="*/ 117 h 1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" h="117">
                  <a:moveTo>
                    <a:pt x="105" y="0"/>
                  </a:moveTo>
                  <a:lnTo>
                    <a:pt x="0" y="106"/>
                  </a:lnTo>
                  <a:lnTo>
                    <a:pt x="11" y="117"/>
                  </a:lnTo>
                  <a:lnTo>
                    <a:pt x="116" y="1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66" name="Freeform 10"/>
            <p:cNvSpPr>
              <a:spLocks noChangeArrowheads="1"/>
            </p:cNvSpPr>
            <p:nvPr/>
          </p:nvSpPr>
          <p:spPr bwMode="auto">
            <a:xfrm>
              <a:off x="104823" y="77370"/>
              <a:ext cx="289511" cy="292007"/>
            </a:xfrm>
            <a:custGeom>
              <a:avLst/>
              <a:gdLst>
                <a:gd name="T0" fmla="*/ 267049 w 116"/>
                <a:gd name="T1" fmla="*/ 0 h 117"/>
                <a:gd name="T2" fmla="*/ 0 w 116"/>
                <a:gd name="T3" fmla="*/ 264553 h 117"/>
                <a:gd name="T4" fmla="*/ 27454 w 116"/>
                <a:gd name="T5" fmla="*/ 292007 h 117"/>
                <a:gd name="T6" fmla="*/ 289511 w 116"/>
                <a:gd name="T7" fmla="*/ 24958 h 117"/>
                <a:gd name="T8" fmla="*/ 267049 w 116"/>
                <a:gd name="T9" fmla="*/ 0 h 1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"/>
                <a:gd name="T16" fmla="*/ 0 h 117"/>
                <a:gd name="T17" fmla="*/ 116 w 116"/>
                <a:gd name="T18" fmla="*/ 117 h 1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" h="117">
                  <a:moveTo>
                    <a:pt x="107" y="0"/>
                  </a:moveTo>
                  <a:lnTo>
                    <a:pt x="0" y="106"/>
                  </a:lnTo>
                  <a:lnTo>
                    <a:pt x="11" y="117"/>
                  </a:lnTo>
                  <a:lnTo>
                    <a:pt x="116" y="10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67" name="Freeform 11"/>
            <p:cNvSpPr>
              <a:spLocks noChangeArrowheads="1"/>
            </p:cNvSpPr>
            <p:nvPr/>
          </p:nvSpPr>
          <p:spPr bwMode="auto">
            <a:xfrm>
              <a:off x="346915" y="0"/>
              <a:ext cx="87353" cy="87353"/>
            </a:xfrm>
            <a:custGeom>
              <a:avLst/>
              <a:gdLst>
                <a:gd name="T0" fmla="*/ 57115 w 26"/>
                <a:gd name="T1" fmla="*/ 26878 h 26"/>
                <a:gd name="T2" fmla="*/ 0 w 26"/>
                <a:gd name="T3" fmla="*/ 23518 h 26"/>
                <a:gd name="T4" fmla="*/ 63835 w 26"/>
                <a:gd name="T5" fmla="*/ 87353 h 26"/>
                <a:gd name="T6" fmla="*/ 57115 w 26"/>
                <a:gd name="T7" fmla="*/ 26878 h 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6"/>
                <a:gd name="T14" fmla="*/ 26 w 26"/>
                <a:gd name="T15" fmla="*/ 26 h 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6">
                  <a:moveTo>
                    <a:pt x="17" y="8"/>
                  </a:moveTo>
                  <a:cubicBezTo>
                    <a:pt x="9" y="0"/>
                    <a:pt x="0" y="7"/>
                    <a:pt x="0" y="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6" y="17"/>
                    <a:pt x="17" y="8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8236" name="Group 79"/>
          <p:cNvGrpSpPr>
            <a:grpSpLocks/>
          </p:cNvGrpSpPr>
          <p:nvPr/>
        </p:nvGrpSpPr>
        <p:grpSpPr bwMode="auto">
          <a:xfrm>
            <a:off x="279400" y="339725"/>
            <a:ext cx="469900" cy="398463"/>
            <a:chOff x="0" y="0"/>
            <a:chExt cx="496661" cy="421788"/>
          </a:xfrm>
        </p:grpSpPr>
        <p:sp>
          <p:nvSpPr>
            <p:cNvPr id="8258" name="Freeform 12"/>
            <p:cNvSpPr>
              <a:spLocks noChangeArrowheads="1"/>
            </p:cNvSpPr>
            <p:nvPr/>
          </p:nvSpPr>
          <p:spPr bwMode="auto">
            <a:xfrm>
              <a:off x="157235" y="244586"/>
              <a:ext cx="89848" cy="89848"/>
            </a:xfrm>
            <a:custGeom>
              <a:avLst/>
              <a:gdLst>
                <a:gd name="T0" fmla="*/ 89848 w 36"/>
                <a:gd name="T1" fmla="*/ 49916 h 36"/>
                <a:gd name="T2" fmla="*/ 39932 w 36"/>
                <a:gd name="T3" fmla="*/ 0 h 36"/>
                <a:gd name="T4" fmla="*/ 39932 w 36"/>
                <a:gd name="T5" fmla="*/ 0 h 36"/>
                <a:gd name="T6" fmla="*/ 0 w 36"/>
                <a:gd name="T7" fmla="*/ 89848 h 36"/>
                <a:gd name="T8" fmla="*/ 89848 w 36"/>
                <a:gd name="T9" fmla="*/ 49916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36" y="20"/>
                  </a:moveTo>
                  <a:lnTo>
                    <a:pt x="16" y="0"/>
                  </a:lnTo>
                  <a:lnTo>
                    <a:pt x="0" y="36"/>
                  </a:lnTo>
                  <a:lnTo>
                    <a:pt x="36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59" name="Rectangle 13"/>
            <p:cNvSpPr>
              <a:spLocks noChangeArrowheads="1"/>
            </p:cNvSpPr>
            <p:nvPr/>
          </p:nvSpPr>
          <p:spPr bwMode="auto">
            <a:xfrm>
              <a:off x="247083" y="294502"/>
              <a:ext cx="2497" cy="24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60" name="Freeform 14"/>
            <p:cNvSpPr>
              <a:spLocks noChangeArrowheads="1"/>
            </p:cNvSpPr>
            <p:nvPr/>
          </p:nvSpPr>
          <p:spPr bwMode="auto">
            <a:xfrm>
              <a:off x="209645" y="29949"/>
              <a:ext cx="227117" cy="222125"/>
            </a:xfrm>
            <a:custGeom>
              <a:avLst/>
              <a:gdLst>
                <a:gd name="T0" fmla="*/ 202159 w 91"/>
                <a:gd name="T1" fmla="*/ 0 h 89"/>
                <a:gd name="T2" fmla="*/ 0 w 91"/>
                <a:gd name="T3" fmla="*/ 202159 h 89"/>
                <a:gd name="T4" fmla="*/ 19966 w 91"/>
                <a:gd name="T5" fmla="*/ 222125 h 89"/>
                <a:gd name="T6" fmla="*/ 227117 w 91"/>
                <a:gd name="T7" fmla="*/ 19966 h 89"/>
                <a:gd name="T8" fmla="*/ 202159 w 91"/>
                <a:gd name="T9" fmla="*/ 0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89"/>
                <a:gd name="T17" fmla="*/ 91 w 91"/>
                <a:gd name="T18" fmla="*/ 89 h 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89">
                  <a:moveTo>
                    <a:pt x="81" y="0"/>
                  </a:moveTo>
                  <a:lnTo>
                    <a:pt x="0" y="81"/>
                  </a:lnTo>
                  <a:lnTo>
                    <a:pt x="8" y="89"/>
                  </a:lnTo>
                  <a:lnTo>
                    <a:pt x="91" y="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61" name="Freeform 15"/>
            <p:cNvSpPr>
              <a:spLocks noChangeArrowheads="1"/>
            </p:cNvSpPr>
            <p:nvPr/>
          </p:nvSpPr>
          <p:spPr bwMode="auto">
            <a:xfrm>
              <a:off x="239595" y="59899"/>
              <a:ext cx="227117" cy="224620"/>
            </a:xfrm>
            <a:custGeom>
              <a:avLst/>
              <a:gdLst>
                <a:gd name="T0" fmla="*/ 0 w 91"/>
                <a:gd name="T1" fmla="*/ 204654 h 90"/>
                <a:gd name="T2" fmla="*/ 19966 w 91"/>
                <a:gd name="T3" fmla="*/ 224620 h 90"/>
                <a:gd name="T4" fmla="*/ 227117 w 91"/>
                <a:gd name="T5" fmla="*/ 19966 h 90"/>
                <a:gd name="T6" fmla="*/ 207151 w 91"/>
                <a:gd name="T7" fmla="*/ 0 h 90"/>
                <a:gd name="T8" fmla="*/ 0 w 91"/>
                <a:gd name="T9" fmla="*/ 204654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90"/>
                <a:gd name="T17" fmla="*/ 91 w 91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90">
                  <a:moveTo>
                    <a:pt x="0" y="82"/>
                  </a:moveTo>
                  <a:lnTo>
                    <a:pt x="8" y="90"/>
                  </a:lnTo>
                  <a:lnTo>
                    <a:pt x="91" y="8"/>
                  </a:lnTo>
                  <a:lnTo>
                    <a:pt x="83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62" name="Freeform 16"/>
            <p:cNvSpPr>
              <a:spLocks noChangeArrowheads="1"/>
            </p:cNvSpPr>
            <p:nvPr/>
          </p:nvSpPr>
          <p:spPr bwMode="auto">
            <a:xfrm>
              <a:off x="426779" y="0"/>
              <a:ext cx="69882" cy="64890"/>
            </a:xfrm>
            <a:custGeom>
              <a:avLst/>
              <a:gdLst>
                <a:gd name="T0" fmla="*/ 46588 w 21"/>
                <a:gd name="T1" fmla="*/ 19467 h 20"/>
                <a:gd name="T2" fmla="*/ 0 w 21"/>
                <a:gd name="T3" fmla="*/ 19467 h 20"/>
                <a:gd name="T4" fmla="*/ 49916 w 21"/>
                <a:gd name="T5" fmla="*/ 64890 h 20"/>
                <a:gd name="T6" fmla="*/ 46588 w 21"/>
                <a:gd name="T7" fmla="*/ 19467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20"/>
                <a:gd name="T14" fmla="*/ 21 w 21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3"/>
                    <a:pt x="14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63" name="Freeform 17"/>
            <p:cNvSpPr>
              <a:spLocks noChangeArrowheads="1"/>
            </p:cNvSpPr>
            <p:nvPr/>
          </p:nvSpPr>
          <p:spPr bwMode="auto">
            <a:xfrm>
              <a:off x="0" y="9983"/>
              <a:ext cx="416796" cy="411805"/>
            </a:xfrm>
            <a:custGeom>
              <a:avLst/>
              <a:gdLst>
                <a:gd name="T0" fmla="*/ 366880 w 167"/>
                <a:gd name="T1" fmla="*/ 361889 h 165"/>
                <a:gd name="T2" fmla="*/ 49916 w 167"/>
                <a:gd name="T3" fmla="*/ 361889 h 165"/>
                <a:gd name="T4" fmla="*/ 49916 w 167"/>
                <a:gd name="T5" fmla="*/ 49916 h 165"/>
                <a:gd name="T6" fmla="*/ 346914 w 167"/>
                <a:gd name="T7" fmla="*/ 49916 h 165"/>
                <a:gd name="T8" fmla="*/ 399326 w 167"/>
                <a:gd name="T9" fmla="*/ 0 h 165"/>
                <a:gd name="T10" fmla="*/ 0 w 167"/>
                <a:gd name="T11" fmla="*/ 0 h 165"/>
                <a:gd name="T12" fmla="*/ 0 w 167"/>
                <a:gd name="T13" fmla="*/ 411805 h 165"/>
                <a:gd name="T14" fmla="*/ 416796 w 167"/>
                <a:gd name="T15" fmla="*/ 411805 h 165"/>
                <a:gd name="T16" fmla="*/ 416796 w 167"/>
                <a:gd name="T17" fmla="*/ 152243 h 165"/>
                <a:gd name="T18" fmla="*/ 366880 w 167"/>
                <a:gd name="T19" fmla="*/ 202159 h 165"/>
                <a:gd name="T20" fmla="*/ 366880 w 167"/>
                <a:gd name="T21" fmla="*/ 361889 h 1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7"/>
                <a:gd name="T34" fmla="*/ 0 h 165"/>
                <a:gd name="T35" fmla="*/ 167 w 167"/>
                <a:gd name="T36" fmla="*/ 165 h 16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7" h="165">
                  <a:moveTo>
                    <a:pt x="147" y="145"/>
                  </a:moveTo>
                  <a:lnTo>
                    <a:pt x="20" y="145"/>
                  </a:lnTo>
                  <a:lnTo>
                    <a:pt x="20" y="20"/>
                  </a:lnTo>
                  <a:lnTo>
                    <a:pt x="139" y="2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165"/>
                  </a:lnTo>
                  <a:lnTo>
                    <a:pt x="167" y="165"/>
                  </a:lnTo>
                  <a:lnTo>
                    <a:pt x="167" y="61"/>
                  </a:lnTo>
                  <a:lnTo>
                    <a:pt x="147" y="81"/>
                  </a:lnTo>
                  <a:lnTo>
                    <a:pt x="147" y="1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8237" name="Freeform 45"/>
          <p:cNvSpPr>
            <a:spLocks noEditPoints="1" noChangeArrowheads="1"/>
          </p:cNvSpPr>
          <p:nvPr/>
        </p:nvSpPr>
        <p:spPr bwMode="auto">
          <a:xfrm>
            <a:off x="555625" y="5919788"/>
            <a:ext cx="331788" cy="428625"/>
          </a:xfrm>
          <a:custGeom>
            <a:avLst/>
            <a:gdLst>
              <a:gd name="T0" fmla="*/ 316568 w 109"/>
              <a:gd name="T1" fmla="*/ 203673 h 141"/>
              <a:gd name="T2" fmla="*/ 292217 w 109"/>
              <a:gd name="T3" fmla="*/ 203673 h 141"/>
              <a:gd name="T4" fmla="*/ 292217 w 109"/>
              <a:gd name="T5" fmla="*/ 133755 h 141"/>
              <a:gd name="T6" fmla="*/ 255690 w 109"/>
              <a:gd name="T7" fmla="*/ 39519 h 141"/>
              <a:gd name="T8" fmla="*/ 167416 w 109"/>
              <a:gd name="T9" fmla="*/ 0 h 141"/>
              <a:gd name="T10" fmla="*/ 76098 w 109"/>
              <a:gd name="T11" fmla="*/ 39519 h 141"/>
              <a:gd name="T12" fmla="*/ 39571 w 109"/>
              <a:gd name="T13" fmla="*/ 133755 h 141"/>
              <a:gd name="T14" fmla="*/ 39571 w 109"/>
              <a:gd name="T15" fmla="*/ 203673 h 141"/>
              <a:gd name="T16" fmla="*/ 18264 w 109"/>
              <a:gd name="T17" fmla="*/ 203673 h 141"/>
              <a:gd name="T18" fmla="*/ 0 w 109"/>
              <a:gd name="T19" fmla="*/ 221912 h 141"/>
              <a:gd name="T20" fmla="*/ 0 w 109"/>
              <a:gd name="T21" fmla="*/ 413426 h 141"/>
              <a:gd name="T22" fmla="*/ 18264 w 109"/>
              <a:gd name="T23" fmla="*/ 428625 h 141"/>
              <a:gd name="T24" fmla="*/ 316568 w 109"/>
              <a:gd name="T25" fmla="*/ 428625 h 141"/>
              <a:gd name="T26" fmla="*/ 331788 w 109"/>
              <a:gd name="T27" fmla="*/ 413426 h 141"/>
              <a:gd name="T28" fmla="*/ 331788 w 109"/>
              <a:gd name="T29" fmla="*/ 221912 h 141"/>
              <a:gd name="T30" fmla="*/ 316568 w 109"/>
              <a:gd name="T31" fmla="*/ 203673 h 141"/>
              <a:gd name="T32" fmla="*/ 203943 w 109"/>
              <a:gd name="T33" fmla="*/ 376947 h 141"/>
              <a:gd name="T34" fmla="*/ 167416 w 109"/>
              <a:gd name="T35" fmla="*/ 413426 h 141"/>
              <a:gd name="T36" fmla="*/ 130889 w 109"/>
              <a:gd name="T37" fmla="*/ 376947 h 141"/>
              <a:gd name="T38" fmla="*/ 130889 w 109"/>
              <a:gd name="T39" fmla="*/ 310069 h 141"/>
              <a:gd name="T40" fmla="*/ 167416 w 109"/>
              <a:gd name="T41" fmla="*/ 273590 h 141"/>
              <a:gd name="T42" fmla="*/ 203943 w 109"/>
              <a:gd name="T43" fmla="*/ 310069 h 141"/>
              <a:gd name="T44" fmla="*/ 203943 w 109"/>
              <a:gd name="T45" fmla="*/ 376947 h 141"/>
              <a:gd name="T46" fmla="*/ 234382 w 109"/>
              <a:gd name="T47" fmla="*/ 203673 h 141"/>
              <a:gd name="T48" fmla="*/ 100450 w 109"/>
              <a:gd name="T49" fmla="*/ 203673 h 141"/>
              <a:gd name="T50" fmla="*/ 100450 w 109"/>
              <a:gd name="T51" fmla="*/ 133755 h 141"/>
              <a:gd name="T52" fmla="*/ 118713 w 109"/>
              <a:gd name="T53" fmla="*/ 79037 h 141"/>
              <a:gd name="T54" fmla="*/ 167416 w 109"/>
              <a:gd name="T55" fmla="*/ 57758 h 141"/>
              <a:gd name="T56" fmla="*/ 213075 w 109"/>
              <a:gd name="T57" fmla="*/ 79037 h 141"/>
              <a:gd name="T58" fmla="*/ 234382 w 109"/>
              <a:gd name="T59" fmla="*/ 133755 h 141"/>
              <a:gd name="T60" fmla="*/ 234382 w 109"/>
              <a:gd name="T61" fmla="*/ 203673 h 141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09"/>
              <a:gd name="T94" fmla="*/ 0 h 141"/>
              <a:gd name="T95" fmla="*/ 109 w 109"/>
              <a:gd name="T96" fmla="*/ 141 h 141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09" h="141">
                <a:moveTo>
                  <a:pt x="104" y="67"/>
                </a:moveTo>
                <a:cubicBezTo>
                  <a:pt x="96" y="67"/>
                  <a:pt x="96" y="67"/>
                  <a:pt x="96" y="67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32"/>
                  <a:pt x="92" y="21"/>
                  <a:pt x="84" y="13"/>
                </a:cubicBezTo>
                <a:cubicBezTo>
                  <a:pt x="77" y="5"/>
                  <a:pt x="66" y="0"/>
                  <a:pt x="55" y="0"/>
                </a:cubicBezTo>
                <a:cubicBezTo>
                  <a:pt x="43" y="0"/>
                  <a:pt x="32" y="5"/>
                  <a:pt x="25" y="13"/>
                </a:cubicBezTo>
                <a:cubicBezTo>
                  <a:pt x="18" y="21"/>
                  <a:pt x="13" y="32"/>
                  <a:pt x="13" y="44"/>
                </a:cubicBezTo>
                <a:cubicBezTo>
                  <a:pt x="13" y="67"/>
                  <a:pt x="13" y="67"/>
                  <a:pt x="13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3" y="67"/>
                  <a:pt x="0" y="70"/>
                  <a:pt x="0" y="73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9"/>
                  <a:pt x="3" y="141"/>
                  <a:pt x="6" y="141"/>
                </a:cubicBezTo>
                <a:cubicBezTo>
                  <a:pt x="104" y="141"/>
                  <a:pt x="104" y="141"/>
                  <a:pt x="104" y="141"/>
                </a:cubicBezTo>
                <a:cubicBezTo>
                  <a:pt x="107" y="141"/>
                  <a:pt x="109" y="139"/>
                  <a:pt x="109" y="136"/>
                </a:cubicBezTo>
                <a:cubicBezTo>
                  <a:pt x="109" y="73"/>
                  <a:pt x="109" y="73"/>
                  <a:pt x="109" y="73"/>
                </a:cubicBezTo>
                <a:cubicBezTo>
                  <a:pt x="109" y="70"/>
                  <a:pt x="107" y="67"/>
                  <a:pt x="104" y="67"/>
                </a:cubicBezTo>
                <a:close/>
                <a:moveTo>
                  <a:pt x="67" y="124"/>
                </a:moveTo>
                <a:cubicBezTo>
                  <a:pt x="67" y="130"/>
                  <a:pt x="61" y="136"/>
                  <a:pt x="55" y="136"/>
                </a:cubicBezTo>
                <a:cubicBezTo>
                  <a:pt x="48" y="136"/>
                  <a:pt x="43" y="130"/>
                  <a:pt x="43" y="124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43" y="95"/>
                  <a:pt x="48" y="90"/>
                  <a:pt x="55" y="90"/>
                </a:cubicBezTo>
                <a:cubicBezTo>
                  <a:pt x="61" y="90"/>
                  <a:pt x="67" y="95"/>
                  <a:pt x="67" y="102"/>
                </a:cubicBezTo>
                <a:lnTo>
                  <a:pt x="67" y="124"/>
                </a:lnTo>
                <a:close/>
                <a:moveTo>
                  <a:pt x="77" y="67"/>
                </a:moveTo>
                <a:cubicBezTo>
                  <a:pt x="33" y="67"/>
                  <a:pt x="33" y="67"/>
                  <a:pt x="33" y="67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37"/>
                  <a:pt x="35" y="31"/>
                  <a:pt x="39" y="26"/>
                </a:cubicBezTo>
                <a:cubicBezTo>
                  <a:pt x="44" y="22"/>
                  <a:pt x="49" y="19"/>
                  <a:pt x="55" y="19"/>
                </a:cubicBezTo>
                <a:cubicBezTo>
                  <a:pt x="61" y="19"/>
                  <a:pt x="66" y="22"/>
                  <a:pt x="70" y="26"/>
                </a:cubicBezTo>
                <a:cubicBezTo>
                  <a:pt x="74" y="31"/>
                  <a:pt x="77" y="37"/>
                  <a:pt x="77" y="44"/>
                </a:cubicBezTo>
                <a:lnTo>
                  <a:pt x="77" y="67"/>
                </a:lnTo>
                <a:close/>
              </a:path>
            </a:pathLst>
          </a:custGeom>
          <a:solidFill>
            <a:srgbClr val="30B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grpSp>
        <p:nvGrpSpPr>
          <p:cNvPr id="8238" name="Group 87"/>
          <p:cNvGrpSpPr>
            <a:grpSpLocks/>
          </p:cNvGrpSpPr>
          <p:nvPr/>
        </p:nvGrpSpPr>
        <p:grpSpPr bwMode="auto">
          <a:xfrm>
            <a:off x="2408238" y="4213225"/>
            <a:ext cx="404812" cy="400050"/>
            <a:chOff x="0" y="0"/>
            <a:chExt cx="314468" cy="309477"/>
          </a:xfrm>
        </p:grpSpPr>
        <p:sp>
          <p:nvSpPr>
            <p:cNvPr id="8256" name="Freeform 59"/>
            <p:cNvSpPr>
              <a:spLocks noEditPoints="1" noChangeArrowheads="1"/>
            </p:cNvSpPr>
            <p:nvPr/>
          </p:nvSpPr>
          <p:spPr bwMode="auto">
            <a:xfrm>
              <a:off x="0" y="0"/>
              <a:ext cx="314468" cy="309477"/>
            </a:xfrm>
            <a:custGeom>
              <a:avLst/>
              <a:gdLst>
                <a:gd name="T0" fmla="*/ 271436 w 95"/>
                <a:gd name="T1" fmla="*/ 189679 h 93"/>
                <a:gd name="T2" fmla="*/ 314468 w 95"/>
                <a:gd name="T3" fmla="*/ 169713 h 93"/>
                <a:gd name="T4" fmla="*/ 314468 w 95"/>
                <a:gd name="T5" fmla="*/ 136436 h 93"/>
                <a:gd name="T6" fmla="*/ 271436 w 95"/>
                <a:gd name="T7" fmla="*/ 119798 h 93"/>
                <a:gd name="T8" fmla="*/ 264815 w 95"/>
                <a:gd name="T9" fmla="*/ 99831 h 93"/>
                <a:gd name="T10" fmla="*/ 281366 w 95"/>
                <a:gd name="T11" fmla="*/ 56571 h 93"/>
                <a:gd name="T12" fmla="*/ 254885 w 95"/>
                <a:gd name="T13" fmla="*/ 33277 h 93"/>
                <a:gd name="T14" fmla="*/ 211852 w 95"/>
                <a:gd name="T15" fmla="*/ 49916 h 93"/>
                <a:gd name="T16" fmla="*/ 195301 w 95"/>
                <a:gd name="T17" fmla="*/ 43260 h 93"/>
                <a:gd name="T18" fmla="*/ 175440 w 95"/>
                <a:gd name="T19" fmla="*/ 0 h 93"/>
                <a:gd name="T20" fmla="*/ 139028 w 95"/>
                <a:gd name="T21" fmla="*/ 0 h 93"/>
                <a:gd name="T22" fmla="*/ 122477 w 95"/>
                <a:gd name="T23" fmla="*/ 43260 h 93"/>
                <a:gd name="T24" fmla="*/ 102616 w 95"/>
                <a:gd name="T25" fmla="*/ 49916 h 93"/>
                <a:gd name="T26" fmla="*/ 59583 w 95"/>
                <a:gd name="T27" fmla="*/ 33277 h 93"/>
                <a:gd name="T28" fmla="*/ 33102 w 95"/>
                <a:gd name="T29" fmla="*/ 56571 h 93"/>
                <a:gd name="T30" fmla="*/ 52963 w 95"/>
                <a:gd name="T31" fmla="*/ 99831 h 93"/>
                <a:gd name="T32" fmla="*/ 43032 w 95"/>
                <a:gd name="T33" fmla="*/ 119798 h 93"/>
                <a:gd name="T34" fmla="*/ 0 w 95"/>
                <a:gd name="T35" fmla="*/ 136436 h 93"/>
                <a:gd name="T36" fmla="*/ 0 w 95"/>
                <a:gd name="T37" fmla="*/ 173041 h 93"/>
                <a:gd name="T38" fmla="*/ 43032 w 95"/>
                <a:gd name="T39" fmla="*/ 189679 h 93"/>
                <a:gd name="T40" fmla="*/ 52963 w 95"/>
                <a:gd name="T41" fmla="*/ 209646 h 93"/>
                <a:gd name="T42" fmla="*/ 36412 w 95"/>
                <a:gd name="T43" fmla="*/ 252906 h 93"/>
                <a:gd name="T44" fmla="*/ 59583 w 95"/>
                <a:gd name="T45" fmla="*/ 276200 h 93"/>
                <a:gd name="T46" fmla="*/ 102616 w 95"/>
                <a:gd name="T47" fmla="*/ 259561 h 93"/>
                <a:gd name="T48" fmla="*/ 122477 w 95"/>
                <a:gd name="T49" fmla="*/ 266217 h 93"/>
                <a:gd name="T50" fmla="*/ 142338 w 95"/>
                <a:gd name="T51" fmla="*/ 309477 h 93"/>
                <a:gd name="T52" fmla="*/ 175440 w 95"/>
                <a:gd name="T53" fmla="*/ 309477 h 93"/>
                <a:gd name="T54" fmla="*/ 195301 w 95"/>
                <a:gd name="T55" fmla="*/ 266217 h 93"/>
                <a:gd name="T56" fmla="*/ 211852 w 95"/>
                <a:gd name="T57" fmla="*/ 259561 h 93"/>
                <a:gd name="T58" fmla="*/ 258195 w 95"/>
                <a:gd name="T59" fmla="*/ 276200 h 93"/>
                <a:gd name="T60" fmla="*/ 281366 w 95"/>
                <a:gd name="T61" fmla="*/ 249578 h 93"/>
                <a:gd name="T62" fmla="*/ 264815 w 95"/>
                <a:gd name="T63" fmla="*/ 209646 h 93"/>
                <a:gd name="T64" fmla="*/ 271436 w 95"/>
                <a:gd name="T65" fmla="*/ 189679 h 93"/>
                <a:gd name="T66" fmla="*/ 158889 w 95"/>
                <a:gd name="T67" fmla="*/ 202990 h 93"/>
                <a:gd name="T68" fmla="*/ 109236 w 95"/>
                <a:gd name="T69" fmla="*/ 153075 h 93"/>
                <a:gd name="T70" fmla="*/ 158889 w 95"/>
                <a:gd name="T71" fmla="*/ 106487 h 93"/>
                <a:gd name="T72" fmla="*/ 208542 w 95"/>
                <a:gd name="T73" fmla="*/ 153075 h 93"/>
                <a:gd name="T74" fmla="*/ 158889 w 95"/>
                <a:gd name="T75" fmla="*/ 202990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5"/>
                <a:gd name="T115" fmla="*/ 0 h 93"/>
                <a:gd name="T116" fmla="*/ 95 w 95"/>
                <a:gd name="T117" fmla="*/ 93 h 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57" name="Oval 60"/>
            <p:cNvSpPr>
              <a:spLocks noChangeArrowheads="1"/>
            </p:cNvSpPr>
            <p:nvPr/>
          </p:nvSpPr>
          <p:spPr bwMode="auto">
            <a:xfrm>
              <a:off x="124789" y="122294"/>
              <a:ext cx="64890" cy="62395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8239" name="Group 90"/>
          <p:cNvGrpSpPr>
            <a:grpSpLocks/>
          </p:cNvGrpSpPr>
          <p:nvPr/>
        </p:nvGrpSpPr>
        <p:grpSpPr bwMode="auto">
          <a:xfrm>
            <a:off x="2978150" y="2114550"/>
            <a:ext cx="358775" cy="406400"/>
            <a:chOff x="0" y="0"/>
            <a:chExt cx="361887" cy="411804"/>
          </a:xfrm>
        </p:grpSpPr>
        <p:sp>
          <p:nvSpPr>
            <p:cNvPr id="8252" name="Freeform 68"/>
            <p:cNvSpPr>
              <a:spLocks noEditPoints="1" noChangeArrowheads="1"/>
            </p:cNvSpPr>
            <p:nvPr/>
          </p:nvSpPr>
          <p:spPr bwMode="auto">
            <a:xfrm>
              <a:off x="0" y="0"/>
              <a:ext cx="164722" cy="299494"/>
            </a:xfrm>
            <a:custGeom>
              <a:avLst/>
              <a:gdLst>
                <a:gd name="T0" fmla="*/ 164722 w 50"/>
                <a:gd name="T1" fmla="*/ 276200 h 90"/>
                <a:gd name="T2" fmla="*/ 164722 w 50"/>
                <a:gd name="T3" fmla="*/ 23294 h 90"/>
                <a:gd name="T4" fmla="*/ 144955 w 50"/>
                <a:gd name="T5" fmla="*/ 0 h 90"/>
                <a:gd name="T6" fmla="*/ 19767 w 50"/>
                <a:gd name="T7" fmla="*/ 0 h 90"/>
                <a:gd name="T8" fmla="*/ 0 w 50"/>
                <a:gd name="T9" fmla="*/ 23294 h 90"/>
                <a:gd name="T10" fmla="*/ 0 w 50"/>
                <a:gd name="T11" fmla="*/ 276200 h 90"/>
                <a:gd name="T12" fmla="*/ 19767 w 50"/>
                <a:gd name="T13" fmla="*/ 299494 h 90"/>
                <a:gd name="T14" fmla="*/ 144955 w 50"/>
                <a:gd name="T15" fmla="*/ 299494 h 90"/>
                <a:gd name="T16" fmla="*/ 164722 w 50"/>
                <a:gd name="T17" fmla="*/ 276200 h 90"/>
                <a:gd name="T18" fmla="*/ 128483 w 50"/>
                <a:gd name="T19" fmla="*/ 16639 h 90"/>
                <a:gd name="T20" fmla="*/ 135072 w 50"/>
                <a:gd name="T21" fmla="*/ 19966 h 90"/>
                <a:gd name="T22" fmla="*/ 128483 w 50"/>
                <a:gd name="T23" fmla="*/ 26622 h 90"/>
                <a:gd name="T24" fmla="*/ 125189 w 50"/>
                <a:gd name="T25" fmla="*/ 19966 h 90"/>
                <a:gd name="T26" fmla="*/ 128483 w 50"/>
                <a:gd name="T27" fmla="*/ 16639 h 90"/>
                <a:gd name="T28" fmla="*/ 52711 w 50"/>
                <a:gd name="T29" fmla="*/ 16639 h 90"/>
                <a:gd name="T30" fmla="*/ 112011 w 50"/>
                <a:gd name="T31" fmla="*/ 16639 h 90"/>
                <a:gd name="T32" fmla="*/ 112011 w 50"/>
                <a:gd name="T33" fmla="*/ 23294 h 90"/>
                <a:gd name="T34" fmla="*/ 52711 w 50"/>
                <a:gd name="T35" fmla="*/ 23294 h 90"/>
                <a:gd name="T36" fmla="*/ 52711 w 50"/>
                <a:gd name="T37" fmla="*/ 16639 h 90"/>
                <a:gd name="T38" fmla="*/ 16472 w 50"/>
                <a:gd name="T39" fmla="*/ 229612 h 90"/>
                <a:gd name="T40" fmla="*/ 16472 w 50"/>
                <a:gd name="T41" fmla="*/ 36605 h 90"/>
                <a:gd name="T42" fmla="*/ 148250 w 50"/>
                <a:gd name="T43" fmla="*/ 36605 h 90"/>
                <a:gd name="T44" fmla="*/ 148250 w 50"/>
                <a:gd name="T45" fmla="*/ 229612 h 90"/>
                <a:gd name="T46" fmla="*/ 16472 w 50"/>
                <a:gd name="T47" fmla="*/ 229612 h 90"/>
                <a:gd name="T48" fmla="*/ 82361 w 50"/>
                <a:gd name="T49" fmla="*/ 276200 h 90"/>
                <a:gd name="T50" fmla="*/ 69183 w 50"/>
                <a:gd name="T51" fmla="*/ 262889 h 90"/>
                <a:gd name="T52" fmla="*/ 82361 w 50"/>
                <a:gd name="T53" fmla="*/ 249578 h 90"/>
                <a:gd name="T54" fmla="*/ 95539 w 50"/>
                <a:gd name="T55" fmla="*/ 262889 h 90"/>
                <a:gd name="T56" fmla="*/ 82361 w 50"/>
                <a:gd name="T57" fmla="*/ 276200 h 9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0"/>
                <a:gd name="T88" fmla="*/ 0 h 90"/>
                <a:gd name="T89" fmla="*/ 50 w 50"/>
                <a:gd name="T90" fmla="*/ 90 h 9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53" name="Freeform 69"/>
            <p:cNvSpPr>
              <a:spLocks noEditPoints="1" noChangeArrowheads="1"/>
            </p:cNvSpPr>
            <p:nvPr/>
          </p:nvSpPr>
          <p:spPr bwMode="auto">
            <a:xfrm>
              <a:off x="192174" y="112310"/>
              <a:ext cx="169713" cy="299494"/>
            </a:xfrm>
            <a:custGeom>
              <a:avLst/>
              <a:gdLst>
                <a:gd name="T0" fmla="*/ 146419 w 51"/>
                <a:gd name="T1" fmla="*/ 0 h 90"/>
                <a:gd name="T2" fmla="*/ 23294 w 51"/>
                <a:gd name="T3" fmla="*/ 0 h 90"/>
                <a:gd name="T4" fmla="*/ 0 w 51"/>
                <a:gd name="T5" fmla="*/ 23294 h 90"/>
                <a:gd name="T6" fmla="*/ 0 w 51"/>
                <a:gd name="T7" fmla="*/ 276200 h 90"/>
                <a:gd name="T8" fmla="*/ 23294 w 51"/>
                <a:gd name="T9" fmla="*/ 299494 h 90"/>
                <a:gd name="T10" fmla="*/ 146419 w 51"/>
                <a:gd name="T11" fmla="*/ 299494 h 90"/>
                <a:gd name="T12" fmla="*/ 169713 w 51"/>
                <a:gd name="T13" fmla="*/ 276200 h 90"/>
                <a:gd name="T14" fmla="*/ 169713 w 51"/>
                <a:gd name="T15" fmla="*/ 23294 h 90"/>
                <a:gd name="T16" fmla="*/ 146419 w 51"/>
                <a:gd name="T17" fmla="*/ 0 h 90"/>
                <a:gd name="T18" fmla="*/ 133108 w 51"/>
                <a:gd name="T19" fmla="*/ 16639 h 90"/>
                <a:gd name="T20" fmla="*/ 139764 w 51"/>
                <a:gd name="T21" fmla="*/ 19966 h 90"/>
                <a:gd name="T22" fmla="*/ 133108 w 51"/>
                <a:gd name="T23" fmla="*/ 26622 h 90"/>
                <a:gd name="T24" fmla="*/ 126453 w 51"/>
                <a:gd name="T25" fmla="*/ 19966 h 90"/>
                <a:gd name="T26" fmla="*/ 133108 w 51"/>
                <a:gd name="T27" fmla="*/ 16639 h 90"/>
                <a:gd name="T28" fmla="*/ 56571 w 51"/>
                <a:gd name="T29" fmla="*/ 16639 h 90"/>
                <a:gd name="T30" fmla="*/ 113142 w 51"/>
                <a:gd name="T31" fmla="*/ 16639 h 90"/>
                <a:gd name="T32" fmla="*/ 113142 w 51"/>
                <a:gd name="T33" fmla="*/ 23294 h 90"/>
                <a:gd name="T34" fmla="*/ 56571 w 51"/>
                <a:gd name="T35" fmla="*/ 23294 h 90"/>
                <a:gd name="T36" fmla="*/ 56571 w 51"/>
                <a:gd name="T37" fmla="*/ 16639 h 90"/>
                <a:gd name="T38" fmla="*/ 86520 w 51"/>
                <a:gd name="T39" fmla="*/ 276200 h 90"/>
                <a:gd name="T40" fmla="*/ 69882 w 51"/>
                <a:gd name="T41" fmla="*/ 262889 h 90"/>
                <a:gd name="T42" fmla="*/ 86520 w 51"/>
                <a:gd name="T43" fmla="*/ 249578 h 90"/>
                <a:gd name="T44" fmla="*/ 99831 w 51"/>
                <a:gd name="T45" fmla="*/ 262889 h 90"/>
                <a:gd name="T46" fmla="*/ 86520 w 51"/>
                <a:gd name="T47" fmla="*/ 276200 h 90"/>
                <a:gd name="T48" fmla="*/ 153074 w 51"/>
                <a:gd name="T49" fmla="*/ 229612 h 90"/>
                <a:gd name="T50" fmla="*/ 16639 w 51"/>
                <a:gd name="T51" fmla="*/ 229612 h 90"/>
                <a:gd name="T52" fmla="*/ 16639 w 51"/>
                <a:gd name="T53" fmla="*/ 36605 h 90"/>
                <a:gd name="T54" fmla="*/ 153074 w 51"/>
                <a:gd name="T55" fmla="*/ 36605 h 90"/>
                <a:gd name="T56" fmla="*/ 153074 w 51"/>
                <a:gd name="T57" fmla="*/ 229612 h 9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1"/>
                <a:gd name="T88" fmla="*/ 0 h 90"/>
                <a:gd name="T89" fmla="*/ 51 w 51"/>
                <a:gd name="T90" fmla="*/ 90 h 9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54" name="Freeform 70"/>
            <p:cNvSpPr>
              <a:spLocks noChangeArrowheads="1"/>
            </p:cNvSpPr>
            <p:nvPr/>
          </p:nvSpPr>
          <p:spPr bwMode="auto">
            <a:xfrm>
              <a:off x="179696" y="17470"/>
              <a:ext cx="99831" cy="82362"/>
            </a:xfrm>
            <a:custGeom>
              <a:avLst/>
              <a:gdLst>
                <a:gd name="T0" fmla="*/ 79865 w 40"/>
                <a:gd name="T1" fmla="*/ 82362 h 33"/>
                <a:gd name="T2" fmla="*/ 99831 w 40"/>
                <a:gd name="T3" fmla="*/ 82362 h 33"/>
                <a:gd name="T4" fmla="*/ 99831 w 40"/>
                <a:gd name="T5" fmla="*/ 19967 h 33"/>
                <a:gd name="T6" fmla="*/ 99831 w 40"/>
                <a:gd name="T7" fmla="*/ 0 h 33"/>
                <a:gd name="T8" fmla="*/ 79865 w 40"/>
                <a:gd name="T9" fmla="*/ 0 h 33"/>
                <a:gd name="T10" fmla="*/ 0 w 40"/>
                <a:gd name="T11" fmla="*/ 0 h 33"/>
                <a:gd name="T12" fmla="*/ 0 w 40"/>
                <a:gd name="T13" fmla="*/ 19967 h 33"/>
                <a:gd name="T14" fmla="*/ 79865 w 40"/>
                <a:gd name="T15" fmla="*/ 19967 h 33"/>
                <a:gd name="T16" fmla="*/ 79865 w 40"/>
                <a:gd name="T17" fmla="*/ 82362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33"/>
                <a:gd name="T29" fmla="*/ 40 w 40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55" name="Freeform 71"/>
            <p:cNvSpPr>
              <a:spLocks noChangeArrowheads="1"/>
            </p:cNvSpPr>
            <p:nvPr/>
          </p:nvSpPr>
          <p:spPr bwMode="auto">
            <a:xfrm>
              <a:off x="89848" y="316964"/>
              <a:ext cx="82362" cy="82362"/>
            </a:xfrm>
            <a:custGeom>
              <a:avLst/>
              <a:gdLst>
                <a:gd name="T0" fmla="*/ 19967 w 33"/>
                <a:gd name="T1" fmla="*/ 0 h 33"/>
                <a:gd name="T2" fmla="*/ 0 w 33"/>
                <a:gd name="T3" fmla="*/ 0 h 33"/>
                <a:gd name="T4" fmla="*/ 0 w 33"/>
                <a:gd name="T5" fmla="*/ 62395 h 33"/>
                <a:gd name="T6" fmla="*/ 0 w 33"/>
                <a:gd name="T7" fmla="*/ 82362 h 33"/>
                <a:gd name="T8" fmla="*/ 19967 w 33"/>
                <a:gd name="T9" fmla="*/ 82362 h 33"/>
                <a:gd name="T10" fmla="*/ 82362 w 33"/>
                <a:gd name="T11" fmla="*/ 82362 h 33"/>
                <a:gd name="T12" fmla="*/ 82362 w 33"/>
                <a:gd name="T13" fmla="*/ 62395 h 33"/>
                <a:gd name="T14" fmla="*/ 19967 w 33"/>
                <a:gd name="T15" fmla="*/ 62395 h 33"/>
                <a:gd name="T16" fmla="*/ 19967 w 33"/>
                <a:gd name="T17" fmla="*/ 0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3"/>
                <a:gd name="T28" fmla="*/ 0 h 33"/>
                <a:gd name="T29" fmla="*/ 33 w 33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8240" name="Group 95"/>
          <p:cNvGrpSpPr>
            <a:grpSpLocks/>
          </p:cNvGrpSpPr>
          <p:nvPr/>
        </p:nvGrpSpPr>
        <p:grpSpPr bwMode="auto">
          <a:xfrm>
            <a:off x="1889125" y="1866900"/>
            <a:ext cx="490538" cy="363538"/>
            <a:chOff x="0" y="0"/>
            <a:chExt cx="439257" cy="324452"/>
          </a:xfrm>
        </p:grpSpPr>
        <p:sp>
          <p:nvSpPr>
            <p:cNvPr id="8249" name="Freeform 92"/>
            <p:cNvSpPr>
              <a:spLocks noChangeArrowheads="1"/>
            </p:cNvSpPr>
            <p:nvPr/>
          </p:nvSpPr>
          <p:spPr bwMode="auto">
            <a:xfrm>
              <a:off x="157233" y="224621"/>
              <a:ext cx="127286" cy="99831"/>
            </a:xfrm>
            <a:custGeom>
              <a:avLst/>
              <a:gdLst>
                <a:gd name="T0" fmla="*/ 123936 w 38"/>
                <a:gd name="T1" fmla="*/ 33277 h 30"/>
                <a:gd name="T2" fmla="*/ 3350 w 38"/>
                <a:gd name="T3" fmla="*/ 36605 h 30"/>
                <a:gd name="T4" fmla="*/ 3350 w 38"/>
                <a:gd name="T5" fmla="*/ 43260 h 30"/>
                <a:gd name="T6" fmla="*/ 63643 w 38"/>
                <a:gd name="T7" fmla="*/ 99831 h 30"/>
                <a:gd name="T8" fmla="*/ 120587 w 38"/>
                <a:gd name="T9" fmla="*/ 43260 h 30"/>
                <a:gd name="T10" fmla="*/ 123936 w 38"/>
                <a:gd name="T11" fmla="*/ 33277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"/>
                <a:gd name="T19" fmla="*/ 0 h 30"/>
                <a:gd name="T20" fmla="*/ 38 w 38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" h="30">
                  <a:moveTo>
                    <a:pt x="37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7" y="10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50" name="Freeform 93"/>
            <p:cNvSpPr>
              <a:spLocks noChangeArrowheads="1"/>
            </p:cNvSpPr>
            <p:nvPr/>
          </p:nvSpPr>
          <p:spPr bwMode="auto">
            <a:xfrm>
              <a:off x="74873" y="112311"/>
              <a:ext cx="292007" cy="129781"/>
            </a:xfrm>
            <a:custGeom>
              <a:avLst/>
              <a:gdLst>
                <a:gd name="T0" fmla="*/ 288689 w 88"/>
                <a:gd name="T1" fmla="*/ 76538 h 39"/>
                <a:gd name="T2" fmla="*/ 0 w 88"/>
                <a:gd name="T3" fmla="*/ 79865 h 39"/>
                <a:gd name="T4" fmla="*/ 0 w 88"/>
                <a:gd name="T5" fmla="*/ 86521 h 39"/>
                <a:gd name="T6" fmla="*/ 43137 w 88"/>
                <a:gd name="T7" fmla="*/ 126453 h 39"/>
                <a:gd name="T8" fmla="*/ 49774 w 88"/>
                <a:gd name="T9" fmla="*/ 126453 h 39"/>
                <a:gd name="T10" fmla="*/ 242233 w 88"/>
                <a:gd name="T11" fmla="*/ 126453 h 39"/>
                <a:gd name="T12" fmla="*/ 248870 w 88"/>
                <a:gd name="T13" fmla="*/ 126453 h 39"/>
                <a:gd name="T14" fmla="*/ 292007 w 88"/>
                <a:gd name="T15" fmla="*/ 86521 h 39"/>
                <a:gd name="T16" fmla="*/ 292007 w 88"/>
                <a:gd name="T17" fmla="*/ 86521 h 39"/>
                <a:gd name="T18" fmla="*/ 292007 w 88"/>
                <a:gd name="T19" fmla="*/ 79865 h 39"/>
                <a:gd name="T20" fmla="*/ 288689 w 88"/>
                <a:gd name="T21" fmla="*/ 76538 h 3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39"/>
                <a:gd name="T35" fmla="*/ 88 w 88"/>
                <a:gd name="T36" fmla="*/ 39 h 3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4"/>
                    <a:pt x="88" y="24"/>
                  </a:cubicBezTo>
                  <a:lnTo>
                    <a:pt x="87" y="23"/>
                  </a:ln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51" name="Freeform 94"/>
            <p:cNvSpPr>
              <a:spLocks noChangeArrowheads="1"/>
            </p:cNvSpPr>
            <p:nvPr/>
          </p:nvSpPr>
          <p:spPr bwMode="auto">
            <a:xfrm>
              <a:off x="0" y="0"/>
              <a:ext cx="439257" cy="169713"/>
            </a:xfrm>
            <a:custGeom>
              <a:avLst/>
              <a:gdLst>
                <a:gd name="T0" fmla="*/ 435929 w 132"/>
                <a:gd name="T1" fmla="*/ 119797 h 51"/>
                <a:gd name="T2" fmla="*/ 435929 w 132"/>
                <a:gd name="T3" fmla="*/ 119797 h 51"/>
                <a:gd name="T4" fmla="*/ 3328 w 132"/>
                <a:gd name="T5" fmla="*/ 119797 h 51"/>
                <a:gd name="T6" fmla="*/ 3328 w 132"/>
                <a:gd name="T7" fmla="*/ 126453 h 51"/>
                <a:gd name="T8" fmla="*/ 46588 w 132"/>
                <a:gd name="T9" fmla="*/ 169713 h 51"/>
                <a:gd name="T10" fmla="*/ 53243 w 132"/>
                <a:gd name="T11" fmla="*/ 169713 h 51"/>
                <a:gd name="T12" fmla="*/ 386014 w 132"/>
                <a:gd name="T13" fmla="*/ 169713 h 51"/>
                <a:gd name="T14" fmla="*/ 392669 w 132"/>
                <a:gd name="T15" fmla="*/ 169713 h 51"/>
                <a:gd name="T16" fmla="*/ 435929 w 132"/>
                <a:gd name="T17" fmla="*/ 126453 h 51"/>
                <a:gd name="T18" fmla="*/ 435929 w 132"/>
                <a:gd name="T19" fmla="*/ 126453 h 51"/>
                <a:gd name="T20" fmla="*/ 435929 w 132"/>
                <a:gd name="T21" fmla="*/ 119797 h 5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2"/>
                <a:gd name="T34" fmla="*/ 0 h 51"/>
                <a:gd name="T35" fmla="*/ 132 w 132"/>
                <a:gd name="T36" fmla="*/ 51 h 5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7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9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6"/>
                    <a:pt x="131" y="36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8241" name="Group 103"/>
          <p:cNvGrpSpPr>
            <a:grpSpLocks/>
          </p:cNvGrpSpPr>
          <p:nvPr/>
        </p:nvGrpSpPr>
        <p:grpSpPr bwMode="auto">
          <a:xfrm>
            <a:off x="847725" y="1016000"/>
            <a:ext cx="244475" cy="241300"/>
            <a:chOff x="0" y="0"/>
            <a:chExt cx="314468" cy="309477"/>
          </a:xfrm>
        </p:grpSpPr>
        <p:sp>
          <p:nvSpPr>
            <p:cNvPr id="8247" name="Freeform 59"/>
            <p:cNvSpPr>
              <a:spLocks noEditPoints="1" noChangeArrowheads="1"/>
            </p:cNvSpPr>
            <p:nvPr/>
          </p:nvSpPr>
          <p:spPr bwMode="auto">
            <a:xfrm>
              <a:off x="0" y="0"/>
              <a:ext cx="314468" cy="309477"/>
            </a:xfrm>
            <a:custGeom>
              <a:avLst/>
              <a:gdLst>
                <a:gd name="T0" fmla="*/ 271436 w 95"/>
                <a:gd name="T1" fmla="*/ 189679 h 93"/>
                <a:gd name="T2" fmla="*/ 314468 w 95"/>
                <a:gd name="T3" fmla="*/ 169713 h 93"/>
                <a:gd name="T4" fmla="*/ 314468 w 95"/>
                <a:gd name="T5" fmla="*/ 136436 h 93"/>
                <a:gd name="T6" fmla="*/ 271436 w 95"/>
                <a:gd name="T7" fmla="*/ 119798 h 93"/>
                <a:gd name="T8" fmla="*/ 264815 w 95"/>
                <a:gd name="T9" fmla="*/ 99831 h 93"/>
                <a:gd name="T10" fmla="*/ 281366 w 95"/>
                <a:gd name="T11" fmla="*/ 56571 h 93"/>
                <a:gd name="T12" fmla="*/ 254885 w 95"/>
                <a:gd name="T13" fmla="*/ 33277 h 93"/>
                <a:gd name="T14" fmla="*/ 211852 w 95"/>
                <a:gd name="T15" fmla="*/ 49916 h 93"/>
                <a:gd name="T16" fmla="*/ 195301 w 95"/>
                <a:gd name="T17" fmla="*/ 43260 h 93"/>
                <a:gd name="T18" fmla="*/ 175440 w 95"/>
                <a:gd name="T19" fmla="*/ 0 h 93"/>
                <a:gd name="T20" fmla="*/ 139028 w 95"/>
                <a:gd name="T21" fmla="*/ 0 h 93"/>
                <a:gd name="T22" fmla="*/ 122477 w 95"/>
                <a:gd name="T23" fmla="*/ 43260 h 93"/>
                <a:gd name="T24" fmla="*/ 102616 w 95"/>
                <a:gd name="T25" fmla="*/ 49916 h 93"/>
                <a:gd name="T26" fmla="*/ 59583 w 95"/>
                <a:gd name="T27" fmla="*/ 33277 h 93"/>
                <a:gd name="T28" fmla="*/ 33102 w 95"/>
                <a:gd name="T29" fmla="*/ 56571 h 93"/>
                <a:gd name="T30" fmla="*/ 52963 w 95"/>
                <a:gd name="T31" fmla="*/ 99831 h 93"/>
                <a:gd name="T32" fmla="*/ 43032 w 95"/>
                <a:gd name="T33" fmla="*/ 119798 h 93"/>
                <a:gd name="T34" fmla="*/ 0 w 95"/>
                <a:gd name="T35" fmla="*/ 136436 h 93"/>
                <a:gd name="T36" fmla="*/ 0 w 95"/>
                <a:gd name="T37" fmla="*/ 173041 h 93"/>
                <a:gd name="T38" fmla="*/ 43032 w 95"/>
                <a:gd name="T39" fmla="*/ 189679 h 93"/>
                <a:gd name="T40" fmla="*/ 52963 w 95"/>
                <a:gd name="T41" fmla="*/ 209646 h 93"/>
                <a:gd name="T42" fmla="*/ 36412 w 95"/>
                <a:gd name="T43" fmla="*/ 252906 h 93"/>
                <a:gd name="T44" fmla="*/ 59583 w 95"/>
                <a:gd name="T45" fmla="*/ 276200 h 93"/>
                <a:gd name="T46" fmla="*/ 102616 w 95"/>
                <a:gd name="T47" fmla="*/ 259561 h 93"/>
                <a:gd name="T48" fmla="*/ 122477 w 95"/>
                <a:gd name="T49" fmla="*/ 266217 h 93"/>
                <a:gd name="T50" fmla="*/ 142338 w 95"/>
                <a:gd name="T51" fmla="*/ 309477 h 93"/>
                <a:gd name="T52" fmla="*/ 175440 w 95"/>
                <a:gd name="T53" fmla="*/ 309477 h 93"/>
                <a:gd name="T54" fmla="*/ 195301 w 95"/>
                <a:gd name="T55" fmla="*/ 266217 h 93"/>
                <a:gd name="T56" fmla="*/ 211852 w 95"/>
                <a:gd name="T57" fmla="*/ 259561 h 93"/>
                <a:gd name="T58" fmla="*/ 258195 w 95"/>
                <a:gd name="T59" fmla="*/ 276200 h 93"/>
                <a:gd name="T60" fmla="*/ 281366 w 95"/>
                <a:gd name="T61" fmla="*/ 249578 h 93"/>
                <a:gd name="T62" fmla="*/ 264815 w 95"/>
                <a:gd name="T63" fmla="*/ 209646 h 93"/>
                <a:gd name="T64" fmla="*/ 271436 w 95"/>
                <a:gd name="T65" fmla="*/ 189679 h 93"/>
                <a:gd name="T66" fmla="*/ 158889 w 95"/>
                <a:gd name="T67" fmla="*/ 202990 h 93"/>
                <a:gd name="T68" fmla="*/ 109236 w 95"/>
                <a:gd name="T69" fmla="*/ 153075 h 93"/>
                <a:gd name="T70" fmla="*/ 158889 w 95"/>
                <a:gd name="T71" fmla="*/ 106487 h 93"/>
                <a:gd name="T72" fmla="*/ 208542 w 95"/>
                <a:gd name="T73" fmla="*/ 153075 h 93"/>
                <a:gd name="T74" fmla="*/ 158889 w 95"/>
                <a:gd name="T75" fmla="*/ 202990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5"/>
                <a:gd name="T115" fmla="*/ 0 h 93"/>
                <a:gd name="T116" fmla="*/ 95 w 95"/>
                <a:gd name="T117" fmla="*/ 93 h 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8248" name="Oval 60"/>
            <p:cNvSpPr>
              <a:spLocks noChangeArrowheads="1"/>
            </p:cNvSpPr>
            <p:nvPr/>
          </p:nvSpPr>
          <p:spPr bwMode="auto">
            <a:xfrm>
              <a:off x="124789" y="122294"/>
              <a:ext cx="64890" cy="62395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zh-CN" sz="2400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8242" name="Rounded Rectangle 106"/>
          <p:cNvSpPr>
            <a:spLocks noChangeArrowheads="1"/>
          </p:cNvSpPr>
          <p:nvPr/>
        </p:nvSpPr>
        <p:spPr bwMode="auto">
          <a:xfrm>
            <a:off x="4368800" y="2616200"/>
            <a:ext cx="7416800" cy="1955800"/>
          </a:xfrm>
          <a:prstGeom prst="roundRect">
            <a:avLst>
              <a:gd name="adj" fmla="val 5185"/>
            </a:avLst>
          </a:prstGeom>
          <a:noFill/>
          <a:ln w="9525">
            <a:solidFill>
              <a:srgbClr val="30B5D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 sz="2400">
              <a:solidFill>
                <a:srgbClr val="FFFFFF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8243" name="文本框 100"/>
          <p:cNvSpPr>
            <a:spLocks noChangeArrowheads="1"/>
          </p:cNvSpPr>
          <p:nvPr/>
        </p:nvSpPr>
        <p:spPr bwMode="auto">
          <a:xfrm>
            <a:off x="4545013" y="2798763"/>
            <a:ext cx="69357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模板，年轻的团队给您最有影响力的作品。专业的团队拥有最专业的技术，最资深的经验和最丰富的创意。完善的售后，热情的服务、严谨的逻辑带给您百分百的满意。带来最有创意、最新颖的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模板，让您在使用的过程中大放异彩，收获成功的喜悦。搜索：少先大队长</a:t>
            </a:r>
          </a:p>
        </p:txBody>
      </p:sp>
      <p:sp>
        <p:nvSpPr>
          <p:cNvPr id="8244" name="文本框 101"/>
          <p:cNvSpPr>
            <a:spLocks noChangeArrowheads="1"/>
          </p:cNvSpPr>
          <p:nvPr/>
        </p:nvSpPr>
        <p:spPr bwMode="auto">
          <a:xfrm>
            <a:off x="4545013" y="3733800"/>
            <a:ext cx="69357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模板，年轻的团队给您最有影响力的作品。专业的团队拥有最专业的技术，最资深的经验和最丰富的创意。严谨的逻辑带给您百分百的满意。带来最有创意、最新颖的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模板，让您在使用的过程中大放异彩，收获成功的喜悦。搜索：少先大队长</a:t>
            </a:r>
          </a:p>
        </p:txBody>
      </p:sp>
      <p:sp>
        <p:nvSpPr>
          <p:cNvPr id="8245" name="文本框 102"/>
          <p:cNvSpPr>
            <a:spLocks noChangeArrowheads="1"/>
          </p:cNvSpPr>
          <p:nvPr/>
        </p:nvSpPr>
        <p:spPr bwMode="auto">
          <a:xfrm>
            <a:off x="4443413" y="5394325"/>
            <a:ext cx="69357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模板，年轻的团队给您最有影响力的作品。专业的团队拥有最专业的技术，最资深的经验和最丰富的创意。严谨的逻辑带给您百分百的满意。带来最有创意、最新颖的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模板，让您在使用的过程中大放异彩，收获成功的喜悦。搜索：少先大队长</a:t>
            </a:r>
          </a:p>
        </p:txBody>
      </p:sp>
      <p:sp>
        <p:nvSpPr>
          <p:cNvPr id="8246" name="文本框 103"/>
          <p:cNvSpPr>
            <a:spLocks noChangeArrowheads="1"/>
          </p:cNvSpPr>
          <p:nvPr/>
        </p:nvSpPr>
        <p:spPr bwMode="auto">
          <a:xfrm>
            <a:off x="4467225" y="5062538"/>
            <a:ext cx="1246188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30B5D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zh-CN" altLang="en-US"/>
          </a:p>
        </p:txBody>
      </p:sp>
    </p:spTree>
  </p:cSld>
  <p:clrMapOvr>
    <a:masterClrMapping/>
  </p:clrMapOvr>
  <p:transition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9222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3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/>
            </a:p>
          </p:txBody>
        </p:sp>
      </p:grpSp>
      <p:pic>
        <p:nvPicPr>
          <p:cNvPr id="9219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650" y="1633538"/>
            <a:ext cx="3316288" cy="312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文本框 5"/>
          <p:cNvSpPr>
            <a:spLocks noChangeArrowheads="1"/>
          </p:cNvSpPr>
          <p:nvPr/>
        </p:nvSpPr>
        <p:spPr bwMode="auto">
          <a:xfrm>
            <a:off x="2195513" y="5703888"/>
            <a:ext cx="82581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满意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。我们致力于提供最专业的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模板，年轻的团队给您最有影响力的作品。专业的团队拥有最专业的技术，最资深的经验和最丰富的创意。严谨的逻辑带给您百分百的满意。带来最有创意、最新颖的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模板，让您在使用的过程中大放异彩，收获成功的喜悦。搜索：少先大队长</a:t>
            </a:r>
          </a:p>
        </p:txBody>
      </p:sp>
      <p:sp>
        <p:nvSpPr>
          <p:cNvPr id="9221" name="文本框 4"/>
          <p:cNvSpPr>
            <a:spLocks noChangeArrowheads="1"/>
          </p:cNvSpPr>
          <p:nvPr/>
        </p:nvSpPr>
        <p:spPr bwMode="auto">
          <a:xfrm>
            <a:off x="4968875" y="5032375"/>
            <a:ext cx="2254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0283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84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/>
            </a:p>
          </p:txBody>
        </p:sp>
      </p:grpSp>
      <p:sp>
        <p:nvSpPr>
          <p:cNvPr id="10243" name="Oval 48"/>
          <p:cNvSpPr>
            <a:spLocks noChangeArrowheads="1"/>
          </p:cNvSpPr>
          <p:nvPr/>
        </p:nvSpPr>
        <p:spPr bwMode="auto">
          <a:xfrm>
            <a:off x="1711325" y="1676400"/>
            <a:ext cx="1012825" cy="1012825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/>
          <a:p>
            <a:pPr algn="ctr"/>
            <a:endParaRPr lang="zh-CN" altLang="zh-CN" sz="900">
              <a:solidFill>
                <a:srgbClr val="FFFFFF"/>
              </a:solidFill>
              <a:latin typeface="Calibri Light" pitchFamily="34" charset="0"/>
              <a:sym typeface="Calibri Light" pitchFamily="34" charset="0"/>
            </a:endParaRPr>
          </a:p>
        </p:txBody>
      </p:sp>
      <p:sp>
        <p:nvSpPr>
          <p:cNvPr id="10244" name="Oval 54"/>
          <p:cNvSpPr>
            <a:spLocks noChangeArrowheads="1"/>
          </p:cNvSpPr>
          <p:nvPr/>
        </p:nvSpPr>
        <p:spPr bwMode="auto">
          <a:xfrm>
            <a:off x="1711325" y="4165600"/>
            <a:ext cx="1012825" cy="1012825"/>
          </a:xfrm>
          <a:prstGeom prst="ellipse">
            <a:avLst/>
          </a:prstGeom>
          <a:solidFill>
            <a:srgbClr val="4472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/>
          <a:p>
            <a:pPr algn="ctr"/>
            <a:endParaRPr lang="zh-CN" altLang="zh-CN" sz="900">
              <a:solidFill>
                <a:srgbClr val="FFFFFF"/>
              </a:solidFill>
              <a:latin typeface="Calibri Light" pitchFamily="34" charset="0"/>
              <a:sym typeface="Calibri Light" pitchFamily="34" charset="0"/>
            </a:endParaRPr>
          </a:p>
        </p:txBody>
      </p:sp>
      <p:sp>
        <p:nvSpPr>
          <p:cNvPr id="10245" name="Oval 57"/>
          <p:cNvSpPr>
            <a:spLocks noChangeArrowheads="1"/>
          </p:cNvSpPr>
          <p:nvPr/>
        </p:nvSpPr>
        <p:spPr bwMode="auto">
          <a:xfrm>
            <a:off x="4322763" y="1676400"/>
            <a:ext cx="1012825" cy="1012825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/>
          <a:p>
            <a:pPr algn="ctr"/>
            <a:endParaRPr lang="zh-CN" altLang="zh-CN" sz="900">
              <a:solidFill>
                <a:srgbClr val="FFFFFF"/>
              </a:solidFill>
              <a:latin typeface="Calibri Light" pitchFamily="34" charset="0"/>
              <a:sym typeface="Calibri Light" pitchFamily="34" charset="0"/>
            </a:endParaRPr>
          </a:p>
        </p:txBody>
      </p:sp>
      <p:sp>
        <p:nvSpPr>
          <p:cNvPr id="10246" name="Oval 60"/>
          <p:cNvSpPr>
            <a:spLocks noChangeArrowheads="1"/>
          </p:cNvSpPr>
          <p:nvPr/>
        </p:nvSpPr>
        <p:spPr bwMode="auto">
          <a:xfrm>
            <a:off x="4322763" y="4165600"/>
            <a:ext cx="1012825" cy="1012825"/>
          </a:xfrm>
          <a:prstGeom prst="ellipse">
            <a:avLst/>
          </a:prstGeom>
          <a:solidFill>
            <a:srgbClr val="70AD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/>
          <a:p>
            <a:pPr algn="ctr"/>
            <a:endParaRPr lang="zh-CN" altLang="zh-CN" sz="900">
              <a:solidFill>
                <a:srgbClr val="FFFFFF"/>
              </a:solidFill>
              <a:latin typeface="Calibri Light" pitchFamily="34" charset="0"/>
              <a:sym typeface="Calibri Light" pitchFamily="34" charset="0"/>
            </a:endParaRPr>
          </a:p>
        </p:txBody>
      </p:sp>
      <p:sp>
        <p:nvSpPr>
          <p:cNvPr id="10247" name="Oval 63"/>
          <p:cNvSpPr>
            <a:spLocks noChangeArrowheads="1"/>
          </p:cNvSpPr>
          <p:nvPr/>
        </p:nvSpPr>
        <p:spPr bwMode="auto">
          <a:xfrm>
            <a:off x="9321800" y="1676400"/>
            <a:ext cx="1012825" cy="1012825"/>
          </a:xfrm>
          <a:prstGeom prst="ellipse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/>
          <a:p>
            <a:pPr algn="ctr"/>
            <a:endParaRPr lang="zh-CN" altLang="zh-CN" sz="900">
              <a:solidFill>
                <a:srgbClr val="FFFFFF"/>
              </a:solidFill>
              <a:latin typeface="Calibri Light" pitchFamily="34" charset="0"/>
              <a:sym typeface="Calibri Light" pitchFamily="34" charset="0"/>
            </a:endParaRPr>
          </a:p>
        </p:txBody>
      </p:sp>
      <p:sp>
        <p:nvSpPr>
          <p:cNvPr id="10248" name="Oval 66"/>
          <p:cNvSpPr>
            <a:spLocks noChangeArrowheads="1"/>
          </p:cNvSpPr>
          <p:nvPr/>
        </p:nvSpPr>
        <p:spPr bwMode="auto">
          <a:xfrm>
            <a:off x="9321800" y="4165600"/>
            <a:ext cx="1012825" cy="1012825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/>
          <a:p>
            <a:pPr algn="ctr"/>
            <a:endParaRPr lang="zh-CN" altLang="zh-CN" sz="900">
              <a:solidFill>
                <a:srgbClr val="FFFFFF"/>
              </a:solidFill>
              <a:latin typeface="Calibri Light" pitchFamily="34" charset="0"/>
              <a:sym typeface="Calibri Light" pitchFamily="34" charset="0"/>
            </a:endParaRPr>
          </a:p>
        </p:txBody>
      </p:sp>
      <p:sp>
        <p:nvSpPr>
          <p:cNvPr id="10249" name="Oval 72"/>
          <p:cNvSpPr>
            <a:spLocks noChangeArrowheads="1"/>
          </p:cNvSpPr>
          <p:nvPr/>
        </p:nvSpPr>
        <p:spPr bwMode="auto">
          <a:xfrm>
            <a:off x="6824663" y="1676400"/>
            <a:ext cx="1012825" cy="1012825"/>
          </a:xfrm>
          <a:prstGeom prst="ellipse">
            <a:avLst/>
          </a:pr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/>
          <a:p>
            <a:pPr algn="ctr"/>
            <a:endParaRPr lang="zh-CN" altLang="zh-CN" sz="900">
              <a:solidFill>
                <a:srgbClr val="FFFFFF"/>
              </a:solidFill>
              <a:latin typeface="Calibri Light" pitchFamily="34" charset="0"/>
              <a:sym typeface="Calibri Light" pitchFamily="34" charset="0"/>
            </a:endParaRPr>
          </a:p>
        </p:txBody>
      </p:sp>
      <p:sp>
        <p:nvSpPr>
          <p:cNvPr id="10250" name="Oval 75"/>
          <p:cNvSpPr>
            <a:spLocks noChangeArrowheads="1"/>
          </p:cNvSpPr>
          <p:nvPr/>
        </p:nvSpPr>
        <p:spPr bwMode="auto">
          <a:xfrm>
            <a:off x="6824663" y="4165600"/>
            <a:ext cx="1012825" cy="1012825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/>
          <a:p>
            <a:pPr algn="ctr"/>
            <a:endParaRPr lang="zh-CN" altLang="zh-CN" sz="900">
              <a:solidFill>
                <a:srgbClr val="FFFFFF"/>
              </a:solidFill>
              <a:latin typeface="Calibri Light" pitchFamily="34" charset="0"/>
              <a:sym typeface="Calibri Light" pitchFamily="34" charset="0"/>
            </a:endParaRPr>
          </a:p>
        </p:txBody>
      </p:sp>
      <p:sp>
        <p:nvSpPr>
          <p:cNvPr id="10251" name="Freeform 3"/>
          <p:cNvSpPr>
            <a:spLocks noChangeArrowheads="1"/>
          </p:cNvSpPr>
          <p:nvPr/>
        </p:nvSpPr>
        <p:spPr bwMode="auto">
          <a:xfrm>
            <a:off x="4589463" y="4454525"/>
            <a:ext cx="441325" cy="354013"/>
          </a:xfrm>
          <a:custGeom>
            <a:avLst/>
            <a:gdLst>
              <a:gd name="T0" fmla="*/ 432445 w 497"/>
              <a:gd name="T1" fmla="*/ 62837 h 400"/>
              <a:gd name="T2" fmla="*/ 432445 w 497"/>
              <a:gd name="T3" fmla="*/ 62837 h 400"/>
              <a:gd name="T4" fmla="*/ 330328 w 497"/>
              <a:gd name="T5" fmla="*/ 0 h 400"/>
              <a:gd name="T6" fmla="*/ 314344 w 497"/>
              <a:gd name="T7" fmla="*/ 0 h 400"/>
              <a:gd name="T8" fmla="*/ 220219 w 497"/>
              <a:gd name="T9" fmla="*/ 62837 h 400"/>
              <a:gd name="T10" fmla="*/ 126093 w 497"/>
              <a:gd name="T11" fmla="*/ 0 h 400"/>
              <a:gd name="T12" fmla="*/ 109221 w 497"/>
              <a:gd name="T13" fmla="*/ 0 h 400"/>
              <a:gd name="T14" fmla="*/ 7104 w 497"/>
              <a:gd name="T15" fmla="*/ 62837 h 400"/>
              <a:gd name="T16" fmla="*/ 0 w 497"/>
              <a:gd name="T17" fmla="*/ 78768 h 400"/>
              <a:gd name="T18" fmla="*/ 0 w 497"/>
              <a:gd name="T19" fmla="*/ 338082 h 400"/>
              <a:gd name="T20" fmla="*/ 7104 w 497"/>
              <a:gd name="T21" fmla="*/ 345163 h 400"/>
              <a:gd name="T22" fmla="*/ 23087 w 497"/>
              <a:gd name="T23" fmla="*/ 345163 h 400"/>
              <a:gd name="T24" fmla="*/ 117213 w 497"/>
              <a:gd name="T25" fmla="*/ 290291 h 400"/>
              <a:gd name="T26" fmla="*/ 212227 w 497"/>
              <a:gd name="T27" fmla="*/ 345163 h 400"/>
              <a:gd name="T28" fmla="*/ 228210 w 497"/>
              <a:gd name="T29" fmla="*/ 345163 h 400"/>
              <a:gd name="T30" fmla="*/ 322336 w 497"/>
              <a:gd name="T31" fmla="*/ 290291 h 400"/>
              <a:gd name="T32" fmla="*/ 417350 w 497"/>
              <a:gd name="T33" fmla="*/ 345163 h 400"/>
              <a:gd name="T34" fmla="*/ 424453 w 497"/>
              <a:gd name="T35" fmla="*/ 353128 h 400"/>
              <a:gd name="T36" fmla="*/ 432445 w 497"/>
              <a:gd name="T37" fmla="*/ 345163 h 400"/>
              <a:gd name="T38" fmla="*/ 440437 w 497"/>
              <a:gd name="T39" fmla="*/ 338082 h 400"/>
              <a:gd name="T40" fmla="*/ 440437 w 497"/>
              <a:gd name="T41" fmla="*/ 78768 h 400"/>
              <a:gd name="T42" fmla="*/ 432445 w 497"/>
              <a:gd name="T43" fmla="*/ 62837 h 400"/>
              <a:gd name="T44" fmla="*/ 102117 w 497"/>
              <a:gd name="T45" fmla="*/ 259315 h 400"/>
              <a:gd name="T46" fmla="*/ 102117 w 497"/>
              <a:gd name="T47" fmla="*/ 259315 h 400"/>
              <a:gd name="T48" fmla="*/ 31079 w 497"/>
              <a:gd name="T49" fmla="*/ 306221 h 400"/>
              <a:gd name="T50" fmla="*/ 31079 w 497"/>
              <a:gd name="T51" fmla="*/ 86733 h 400"/>
              <a:gd name="T52" fmla="*/ 102117 w 497"/>
              <a:gd name="T53" fmla="*/ 38941 h 400"/>
              <a:gd name="T54" fmla="*/ 102117 w 497"/>
              <a:gd name="T55" fmla="*/ 259315 h 400"/>
              <a:gd name="T56" fmla="*/ 204235 w 497"/>
              <a:gd name="T57" fmla="*/ 306221 h 400"/>
              <a:gd name="T58" fmla="*/ 204235 w 497"/>
              <a:gd name="T59" fmla="*/ 306221 h 400"/>
              <a:gd name="T60" fmla="*/ 133197 w 497"/>
              <a:gd name="T61" fmla="*/ 259315 h 400"/>
              <a:gd name="T62" fmla="*/ 133197 w 497"/>
              <a:gd name="T63" fmla="*/ 38941 h 400"/>
              <a:gd name="T64" fmla="*/ 204235 w 497"/>
              <a:gd name="T65" fmla="*/ 86733 h 400"/>
              <a:gd name="T66" fmla="*/ 204235 w 497"/>
              <a:gd name="T67" fmla="*/ 306221 h 400"/>
              <a:gd name="T68" fmla="*/ 306352 w 497"/>
              <a:gd name="T69" fmla="*/ 259315 h 400"/>
              <a:gd name="T70" fmla="*/ 306352 w 497"/>
              <a:gd name="T71" fmla="*/ 259315 h 400"/>
              <a:gd name="T72" fmla="*/ 236202 w 497"/>
              <a:gd name="T73" fmla="*/ 306221 h 400"/>
              <a:gd name="T74" fmla="*/ 236202 w 497"/>
              <a:gd name="T75" fmla="*/ 86733 h 400"/>
              <a:gd name="T76" fmla="*/ 306352 w 497"/>
              <a:gd name="T77" fmla="*/ 38941 h 400"/>
              <a:gd name="T78" fmla="*/ 306352 w 497"/>
              <a:gd name="T79" fmla="*/ 259315 h 400"/>
              <a:gd name="T80" fmla="*/ 409358 w 497"/>
              <a:gd name="T81" fmla="*/ 306221 h 400"/>
              <a:gd name="T82" fmla="*/ 409358 w 497"/>
              <a:gd name="T83" fmla="*/ 306221 h 400"/>
              <a:gd name="T84" fmla="*/ 337432 w 497"/>
              <a:gd name="T85" fmla="*/ 259315 h 400"/>
              <a:gd name="T86" fmla="*/ 337432 w 497"/>
              <a:gd name="T87" fmla="*/ 38941 h 400"/>
              <a:gd name="T88" fmla="*/ 409358 w 497"/>
              <a:gd name="T89" fmla="*/ 86733 h 400"/>
              <a:gd name="T90" fmla="*/ 409358 w 497"/>
              <a:gd name="T91" fmla="*/ 306221 h 40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497"/>
              <a:gd name="T139" fmla="*/ 0 h 400"/>
              <a:gd name="T140" fmla="*/ 497 w 497"/>
              <a:gd name="T141" fmla="*/ 400 h 400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497" h="400">
                <a:moveTo>
                  <a:pt x="487" y="71"/>
                </a:moveTo>
                <a:lnTo>
                  <a:pt x="487" y="71"/>
                </a:lnTo>
                <a:cubicBezTo>
                  <a:pt x="372" y="0"/>
                  <a:pt x="372" y="0"/>
                  <a:pt x="372" y="0"/>
                </a:cubicBezTo>
                <a:cubicBezTo>
                  <a:pt x="363" y="0"/>
                  <a:pt x="363" y="0"/>
                  <a:pt x="354" y="0"/>
                </a:cubicBezTo>
                <a:cubicBezTo>
                  <a:pt x="248" y="71"/>
                  <a:pt x="248" y="71"/>
                  <a:pt x="248" y="71"/>
                </a:cubicBezTo>
                <a:cubicBezTo>
                  <a:pt x="142" y="0"/>
                  <a:pt x="142" y="0"/>
                  <a:pt x="142" y="0"/>
                </a:cubicBezTo>
                <a:cubicBezTo>
                  <a:pt x="132" y="0"/>
                  <a:pt x="132" y="0"/>
                  <a:pt x="123" y="0"/>
                </a:cubicBezTo>
                <a:cubicBezTo>
                  <a:pt x="8" y="71"/>
                  <a:pt x="8" y="71"/>
                  <a:pt x="8" y="71"/>
                </a:cubicBezTo>
                <a:cubicBezTo>
                  <a:pt x="0" y="80"/>
                  <a:pt x="0" y="80"/>
                  <a:pt x="0" y="89"/>
                </a:cubicBezTo>
                <a:cubicBezTo>
                  <a:pt x="0" y="382"/>
                  <a:pt x="0" y="382"/>
                  <a:pt x="0" y="382"/>
                </a:cubicBezTo>
                <a:cubicBezTo>
                  <a:pt x="0" y="382"/>
                  <a:pt x="0" y="390"/>
                  <a:pt x="8" y="390"/>
                </a:cubicBezTo>
                <a:cubicBezTo>
                  <a:pt x="8" y="399"/>
                  <a:pt x="17" y="399"/>
                  <a:pt x="26" y="390"/>
                </a:cubicBezTo>
                <a:cubicBezTo>
                  <a:pt x="132" y="328"/>
                  <a:pt x="132" y="328"/>
                  <a:pt x="132" y="328"/>
                </a:cubicBezTo>
                <a:cubicBezTo>
                  <a:pt x="239" y="390"/>
                  <a:pt x="239" y="390"/>
                  <a:pt x="239" y="390"/>
                </a:cubicBezTo>
                <a:cubicBezTo>
                  <a:pt x="248" y="399"/>
                  <a:pt x="248" y="399"/>
                  <a:pt x="257" y="390"/>
                </a:cubicBezTo>
                <a:cubicBezTo>
                  <a:pt x="363" y="328"/>
                  <a:pt x="363" y="328"/>
                  <a:pt x="363" y="328"/>
                </a:cubicBezTo>
                <a:cubicBezTo>
                  <a:pt x="470" y="390"/>
                  <a:pt x="470" y="390"/>
                  <a:pt x="470" y="390"/>
                </a:cubicBezTo>
                <a:cubicBezTo>
                  <a:pt x="470" y="399"/>
                  <a:pt x="478" y="399"/>
                  <a:pt x="478" y="399"/>
                </a:cubicBezTo>
                <a:cubicBezTo>
                  <a:pt x="478" y="399"/>
                  <a:pt x="487" y="399"/>
                  <a:pt x="487" y="390"/>
                </a:cubicBezTo>
                <a:cubicBezTo>
                  <a:pt x="496" y="390"/>
                  <a:pt x="496" y="382"/>
                  <a:pt x="496" y="382"/>
                </a:cubicBezTo>
                <a:cubicBezTo>
                  <a:pt x="496" y="89"/>
                  <a:pt x="496" y="89"/>
                  <a:pt x="496" y="89"/>
                </a:cubicBezTo>
                <a:cubicBezTo>
                  <a:pt x="496" y="80"/>
                  <a:pt x="496" y="80"/>
                  <a:pt x="487" y="71"/>
                </a:cubicBezTo>
                <a:close/>
                <a:moveTo>
                  <a:pt x="115" y="293"/>
                </a:moveTo>
                <a:lnTo>
                  <a:pt x="115" y="293"/>
                </a:lnTo>
                <a:cubicBezTo>
                  <a:pt x="35" y="346"/>
                  <a:pt x="35" y="346"/>
                  <a:pt x="35" y="346"/>
                </a:cubicBezTo>
                <a:cubicBezTo>
                  <a:pt x="35" y="98"/>
                  <a:pt x="35" y="98"/>
                  <a:pt x="35" y="98"/>
                </a:cubicBezTo>
                <a:cubicBezTo>
                  <a:pt x="115" y="44"/>
                  <a:pt x="115" y="44"/>
                  <a:pt x="115" y="44"/>
                </a:cubicBezTo>
                <a:lnTo>
                  <a:pt x="115" y="293"/>
                </a:lnTo>
                <a:close/>
                <a:moveTo>
                  <a:pt x="230" y="346"/>
                </a:moveTo>
                <a:lnTo>
                  <a:pt x="230" y="346"/>
                </a:lnTo>
                <a:cubicBezTo>
                  <a:pt x="150" y="293"/>
                  <a:pt x="150" y="293"/>
                  <a:pt x="150" y="293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230" y="98"/>
                  <a:pt x="230" y="98"/>
                  <a:pt x="230" y="98"/>
                </a:cubicBezTo>
                <a:lnTo>
                  <a:pt x="230" y="346"/>
                </a:lnTo>
                <a:close/>
                <a:moveTo>
                  <a:pt x="345" y="293"/>
                </a:moveTo>
                <a:lnTo>
                  <a:pt x="345" y="293"/>
                </a:lnTo>
                <a:cubicBezTo>
                  <a:pt x="266" y="346"/>
                  <a:pt x="266" y="346"/>
                  <a:pt x="266" y="346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345" y="44"/>
                  <a:pt x="345" y="44"/>
                  <a:pt x="345" y="44"/>
                </a:cubicBezTo>
                <a:lnTo>
                  <a:pt x="345" y="293"/>
                </a:lnTo>
                <a:close/>
                <a:moveTo>
                  <a:pt x="461" y="346"/>
                </a:moveTo>
                <a:lnTo>
                  <a:pt x="461" y="346"/>
                </a:lnTo>
                <a:cubicBezTo>
                  <a:pt x="380" y="293"/>
                  <a:pt x="380" y="293"/>
                  <a:pt x="380" y="293"/>
                </a:cubicBezTo>
                <a:cubicBezTo>
                  <a:pt x="380" y="44"/>
                  <a:pt x="380" y="44"/>
                  <a:pt x="380" y="44"/>
                </a:cubicBezTo>
                <a:cubicBezTo>
                  <a:pt x="461" y="98"/>
                  <a:pt x="461" y="98"/>
                  <a:pt x="461" y="98"/>
                </a:cubicBezTo>
                <a:lnTo>
                  <a:pt x="461" y="3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2" name="Freeform 22"/>
          <p:cNvSpPr>
            <a:spLocks noChangeArrowheads="1"/>
          </p:cNvSpPr>
          <p:nvPr/>
        </p:nvSpPr>
        <p:spPr bwMode="auto">
          <a:xfrm>
            <a:off x="7110413" y="1958975"/>
            <a:ext cx="409575" cy="409575"/>
          </a:xfrm>
          <a:custGeom>
            <a:avLst/>
            <a:gdLst>
              <a:gd name="T0" fmla="*/ 204343 w 461"/>
              <a:gd name="T1" fmla="*/ 7108 h 461"/>
              <a:gd name="T2" fmla="*/ 204343 w 461"/>
              <a:gd name="T3" fmla="*/ 7108 h 461"/>
              <a:gd name="T4" fmla="*/ 0 w 461"/>
              <a:gd name="T5" fmla="*/ 212339 h 461"/>
              <a:gd name="T6" fmla="*/ 204343 w 461"/>
              <a:gd name="T7" fmla="*/ 408687 h 461"/>
              <a:gd name="T8" fmla="*/ 408687 w 461"/>
              <a:gd name="T9" fmla="*/ 204343 h 461"/>
              <a:gd name="T10" fmla="*/ 204343 w 461"/>
              <a:gd name="T11" fmla="*/ 7108 h 461"/>
              <a:gd name="T12" fmla="*/ 204343 w 461"/>
              <a:gd name="T13" fmla="*/ 31096 h 461"/>
              <a:gd name="T14" fmla="*/ 204343 w 461"/>
              <a:gd name="T15" fmla="*/ 31096 h 461"/>
              <a:gd name="T16" fmla="*/ 283415 w 461"/>
              <a:gd name="T17" fmla="*/ 47088 h 461"/>
              <a:gd name="T18" fmla="*/ 258539 w 461"/>
              <a:gd name="T19" fmla="*/ 94176 h 461"/>
              <a:gd name="T20" fmla="*/ 204343 w 461"/>
              <a:gd name="T21" fmla="*/ 86180 h 461"/>
              <a:gd name="T22" fmla="*/ 149259 w 461"/>
              <a:gd name="T23" fmla="*/ 94176 h 461"/>
              <a:gd name="T24" fmla="*/ 125271 w 461"/>
              <a:gd name="T25" fmla="*/ 47088 h 461"/>
              <a:gd name="T26" fmla="*/ 204343 w 461"/>
              <a:gd name="T27" fmla="*/ 31096 h 461"/>
              <a:gd name="T28" fmla="*/ 94176 w 461"/>
              <a:gd name="T29" fmla="*/ 259427 h 461"/>
              <a:gd name="T30" fmla="*/ 94176 w 461"/>
              <a:gd name="T31" fmla="*/ 259427 h 461"/>
              <a:gd name="T32" fmla="*/ 47088 w 461"/>
              <a:gd name="T33" fmla="*/ 290523 h 461"/>
              <a:gd name="T34" fmla="*/ 31096 w 461"/>
              <a:gd name="T35" fmla="*/ 212339 h 461"/>
              <a:gd name="T36" fmla="*/ 47088 w 461"/>
              <a:gd name="T37" fmla="*/ 125271 h 461"/>
              <a:gd name="T38" fmla="*/ 94176 w 461"/>
              <a:gd name="T39" fmla="*/ 148371 h 461"/>
              <a:gd name="T40" fmla="*/ 78184 w 461"/>
              <a:gd name="T41" fmla="*/ 204343 h 461"/>
              <a:gd name="T42" fmla="*/ 94176 w 461"/>
              <a:gd name="T43" fmla="*/ 259427 h 461"/>
              <a:gd name="T44" fmla="*/ 204343 w 461"/>
              <a:gd name="T45" fmla="*/ 384698 h 461"/>
              <a:gd name="T46" fmla="*/ 204343 w 461"/>
              <a:gd name="T47" fmla="*/ 384698 h 461"/>
              <a:gd name="T48" fmla="*/ 125271 w 461"/>
              <a:gd name="T49" fmla="*/ 361599 h 461"/>
              <a:gd name="T50" fmla="*/ 149259 w 461"/>
              <a:gd name="T51" fmla="*/ 314511 h 461"/>
              <a:gd name="T52" fmla="*/ 204343 w 461"/>
              <a:gd name="T53" fmla="*/ 330503 h 461"/>
              <a:gd name="T54" fmla="*/ 258539 w 461"/>
              <a:gd name="T55" fmla="*/ 314511 h 461"/>
              <a:gd name="T56" fmla="*/ 283415 w 461"/>
              <a:gd name="T57" fmla="*/ 361599 h 461"/>
              <a:gd name="T58" fmla="*/ 204343 w 461"/>
              <a:gd name="T59" fmla="*/ 384698 h 461"/>
              <a:gd name="T60" fmla="*/ 204343 w 461"/>
              <a:gd name="T61" fmla="*/ 306515 h 461"/>
              <a:gd name="T62" fmla="*/ 204343 w 461"/>
              <a:gd name="T63" fmla="*/ 306515 h 461"/>
              <a:gd name="T64" fmla="*/ 110168 w 461"/>
              <a:gd name="T65" fmla="*/ 204343 h 461"/>
              <a:gd name="T66" fmla="*/ 204343 w 461"/>
              <a:gd name="T67" fmla="*/ 109279 h 461"/>
              <a:gd name="T68" fmla="*/ 298519 w 461"/>
              <a:gd name="T69" fmla="*/ 204343 h 461"/>
              <a:gd name="T70" fmla="*/ 204343 w 461"/>
              <a:gd name="T71" fmla="*/ 306515 h 461"/>
              <a:gd name="T72" fmla="*/ 314511 w 461"/>
              <a:gd name="T73" fmla="*/ 259427 h 461"/>
              <a:gd name="T74" fmla="*/ 314511 w 461"/>
              <a:gd name="T75" fmla="*/ 259427 h 461"/>
              <a:gd name="T76" fmla="*/ 330503 w 461"/>
              <a:gd name="T77" fmla="*/ 204343 h 461"/>
              <a:gd name="T78" fmla="*/ 314511 w 461"/>
              <a:gd name="T79" fmla="*/ 148371 h 461"/>
              <a:gd name="T80" fmla="*/ 361599 w 461"/>
              <a:gd name="T81" fmla="*/ 125271 h 461"/>
              <a:gd name="T82" fmla="*/ 377591 w 461"/>
              <a:gd name="T83" fmla="*/ 204343 h 461"/>
              <a:gd name="T84" fmla="*/ 361599 w 461"/>
              <a:gd name="T85" fmla="*/ 290523 h 461"/>
              <a:gd name="T86" fmla="*/ 314511 w 461"/>
              <a:gd name="T87" fmla="*/ 259427 h 46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461"/>
              <a:gd name="T133" fmla="*/ 0 h 461"/>
              <a:gd name="T134" fmla="*/ 461 w 461"/>
              <a:gd name="T135" fmla="*/ 461 h 461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461" h="461">
                <a:moveTo>
                  <a:pt x="230" y="8"/>
                </a:moveTo>
                <a:lnTo>
                  <a:pt x="230" y="8"/>
                </a:lnTo>
                <a:cubicBezTo>
                  <a:pt x="97" y="8"/>
                  <a:pt x="0" y="106"/>
                  <a:pt x="0" y="239"/>
                </a:cubicBezTo>
                <a:cubicBezTo>
                  <a:pt x="0" y="363"/>
                  <a:pt x="106" y="460"/>
                  <a:pt x="230" y="460"/>
                </a:cubicBezTo>
                <a:cubicBezTo>
                  <a:pt x="363" y="460"/>
                  <a:pt x="460" y="354"/>
                  <a:pt x="460" y="230"/>
                </a:cubicBezTo>
                <a:cubicBezTo>
                  <a:pt x="460" y="106"/>
                  <a:pt x="354" y="0"/>
                  <a:pt x="230" y="8"/>
                </a:cubicBezTo>
                <a:close/>
                <a:moveTo>
                  <a:pt x="230" y="35"/>
                </a:moveTo>
                <a:lnTo>
                  <a:pt x="230" y="35"/>
                </a:lnTo>
                <a:cubicBezTo>
                  <a:pt x="256" y="35"/>
                  <a:pt x="291" y="44"/>
                  <a:pt x="319" y="53"/>
                </a:cubicBezTo>
                <a:cubicBezTo>
                  <a:pt x="291" y="106"/>
                  <a:pt x="291" y="106"/>
                  <a:pt x="291" y="106"/>
                </a:cubicBezTo>
                <a:cubicBezTo>
                  <a:pt x="275" y="97"/>
                  <a:pt x="247" y="97"/>
                  <a:pt x="230" y="97"/>
                </a:cubicBezTo>
                <a:cubicBezTo>
                  <a:pt x="203" y="97"/>
                  <a:pt x="185" y="97"/>
                  <a:pt x="168" y="106"/>
                </a:cubicBezTo>
                <a:cubicBezTo>
                  <a:pt x="141" y="53"/>
                  <a:pt x="141" y="53"/>
                  <a:pt x="141" y="53"/>
                </a:cubicBezTo>
                <a:cubicBezTo>
                  <a:pt x="168" y="44"/>
                  <a:pt x="194" y="35"/>
                  <a:pt x="230" y="35"/>
                </a:cubicBezTo>
                <a:close/>
                <a:moveTo>
                  <a:pt x="106" y="292"/>
                </a:moveTo>
                <a:lnTo>
                  <a:pt x="106" y="292"/>
                </a:lnTo>
                <a:cubicBezTo>
                  <a:pt x="53" y="327"/>
                  <a:pt x="53" y="327"/>
                  <a:pt x="53" y="327"/>
                </a:cubicBezTo>
                <a:cubicBezTo>
                  <a:pt x="35" y="301"/>
                  <a:pt x="35" y="265"/>
                  <a:pt x="35" y="239"/>
                </a:cubicBezTo>
                <a:cubicBezTo>
                  <a:pt x="26" y="204"/>
                  <a:pt x="35" y="167"/>
                  <a:pt x="53" y="141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97" y="185"/>
                  <a:pt x="88" y="212"/>
                  <a:pt x="88" y="230"/>
                </a:cubicBezTo>
                <a:cubicBezTo>
                  <a:pt x="88" y="257"/>
                  <a:pt x="97" y="274"/>
                  <a:pt x="106" y="292"/>
                </a:cubicBezTo>
                <a:close/>
                <a:moveTo>
                  <a:pt x="230" y="433"/>
                </a:moveTo>
                <a:lnTo>
                  <a:pt x="230" y="433"/>
                </a:lnTo>
                <a:cubicBezTo>
                  <a:pt x="194" y="433"/>
                  <a:pt x="168" y="425"/>
                  <a:pt x="141" y="407"/>
                </a:cubicBezTo>
                <a:cubicBezTo>
                  <a:pt x="168" y="354"/>
                  <a:pt x="168" y="354"/>
                  <a:pt x="168" y="354"/>
                </a:cubicBezTo>
                <a:cubicBezTo>
                  <a:pt x="185" y="363"/>
                  <a:pt x="203" y="372"/>
                  <a:pt x="230" y="372"/>
                </a:cubicBezTo>
                <a:cubicBezTo>
                  <a:pt x="247" y="372"/>
                  <a:pt x="275" y="363"/>
                  <a:pt x="291" y="354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291" y="425"/>
                  <a:pt x="266" y="433"/>
                  <a:pt x="230" y="433"/>
                </a:cubicBezTo>
                <a:close/>
                <a:moveTo>
                  <a:pt x="230" y="345"/>
                </a:moveTo>
                <a:lnTo>
                  <a:pt x="230" y="345"/>
                </a:lnTo>
                <a:cubicBezTo>
                  <a:pt x="168" y="345"/>
                  <a:pt x="124" y="292"/>
                  <a:pt x="124" y="230"/>
                </a:cubicBezTo>
                <a:cubicBezTo>
                  <a:pt x="124" y="167"/>
                  <a:pt x="168" y="123"/>
                  <a:pt x="230" y="123"/>
                </a:cubicBezTo>
                <a:cubicBezTo>
                  <a:pt x="291" y="123"/>
                  <a:pt x="336" y="167"/>
                  <a:pt x="336" y="230"/>
                </a:cubicBezTo>
                <a:cubicBezTo>
                  <a:pt x="336" y="292"/>
                  <a:pt x="291" y="345"/>
                  <a:pt x="230" y="345"/>
                </a:cubicBezTo>
                <a:close/>
                <a:moveTo>
                  <a:pt x="354" y="292"/>
                </a:moveTo>
                <a:lnTo>
                  <a:pt x="354" y="292"/>
                </a:lnTo>
                <a:cubicBezTo>
                  <a:pt x="363" y="274"/>
                  <a:pt x="372" y="257"/>
                  <a:pt x="372" y="230"/>
                </a:cubicBezTo>
                <a:cubicBezTo>
                  <a:pt x="372" y="212"/>
                  <a:pt x="363" y="185"/>
                  <a:pt x="354" y="167"/>
                </a:cubicBezTo>
                <a:cubicBezTo>
                  <a:pt x="407" y="141"/>
                  <a:pt x="407" y="141"/>
                  <a:pt x="407" y="141"/>
                </a:cubicBezTo>
                <a:cubicBezTo>
                  <a:pt x="416" y="167"/>
                  <a:pt x="425" y="195"/>
                  <a:pt x="425" y="230"/>
                </a:cubicBezTo>
                <a:cubicBezTo>
                  <a:pt x="425" y="265"/>
                  <a:pt x="416" y="292"/>
                  <a:pt x="407" y="327"/>
                </a:cubicBezTo>
                <a:lnTo>
                  <a:pt x="354" y="2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3" name="Freeform 97"/>
          <p:cNvSpPr>
            <a:spLocks noChangeArrowheads="1"/>
          </p:cNvSpPr>
          <p:nvPr/>
        </p:nvSpPr>
        <p:spPr bwMode="auto">
          <a:xfrm>
            <a:off x="4589463" y="1925638"/>
            <a:ext cx="441325" cy="379412"/>
          </a:xfrm>
          <a:custGeom>
            <a:avLst/>
            <a:gdLst>
              <a:gd name="T0" fmla="*/ 204235 w 497"/>
              <a:gd name="T1" fmla="*/ 205737 h 426"/>
              <a:gd name="T2" fmla="*/ 204235 w 497"/>
              <a:gd name="T3" fmla="*/ 205737 h 426"/>
              <a:gd name="T4" fmla="*/ 243306 w 497"/>
              <a:gd name="T5" fmla="*/ 205737 h 426"/>
              <a:gd name="T6" fmla="*/ 243306 w 497"/>
              <a:gd name="T7" fmla="*/ 244926 h 426"/>
              <a:gd name="T8" fmla="*/ 440437 w 497"/>
              <a:gd name="T9" fmla="*/ 244926 h 426"/>
              <a:gd name="T10" fmla="*/ 432445 w 497"/>
              <a:gd name="T11" fmla="*/ 118455 h 426"/>
              <a:gd name="T12" fmla="*/ 393374 w 497"/>
              <a:gd name="T13" fmla="*/ 71251 h 426"/>
              <a:gd name="T14" fmla="*/ 322336 w 497"/>
              <a:gd name="T15" fmla="*/ 71251 h 426"/>
              <a:gd name="T16" fmla="*/ 299249 w 497"/>
              <a:gd name="T17" fmla="*/ 24047 h 426"/>
              <a:gd name="T18" fmla="*/ 266393 w 497"/>
              <a:gd name="T19" fmla="*/ 0 h 426"/>
              <a:gd name="T20" fmla="*/ 172268 w 497"/>
              <a:gd name="T21" fmla="*/ 0 h 426"/>
              <a:gd name="T22" fmla="*/ 149180 w 497"/>
              <a:gd name="T23" fmla="*/ 24047 h 426"/>
              <a:gd name="T24" fmla="*/ 118101 w 497"/>
              <a:gd name="T25" fmla="*/ 71251 h 426"/>
              <a:gd name="T26" fmla="*/ 47063 w 497"/>
              <a:gd name="T27" fmla="*/ 71251 h 426"/>
              <a:gd name="T28" fmla="*/ 7992 w 497"/>
              <a:gd name="T29" fmla="*/ 118455 h 426"/>
              <a:gd name="T30" fmla="*/ 0 w 497"/>
              <a:gd name="T31" fmla="*/ 244926 h 426"/>
              <a:gd name="T32" fmla="*/ 204235 w 497"/>
              <a:gd name="T33" fmla="*/ 244926 h 426"/>
              <a:gd name="T34" fmla="*/ 204235 w 497"/>
              <a:gd name="T35" fmla="*/ 205737 h 426"/>
              <a:gd name="T36" fmla="*/ 165164 w 497"/>
              <a:gd name="T37" fmla="*/ 47204 h 426"/>
              <a:gd name="T38" fmla="*/ 165164 w 497"/>
              <a:gd name="T39" fmla="*/ 47204 h 426"/>
              <a:gd name="T40" fmla="*/ 188251 w 497"/>
              <a:gd name="T41" fmla="*/ 32063 h 426"/>
              <a:gd name="T42" fmla="*/ 252186 w 497"/>
              <a:gd name="T43" fmla="*/ 32063 h 426"/>
              <a:gd name="T44" fmla="*/ 274385 w 497"/>
              <a:gd name="T45" fmla="*/ 47204 h 426"/>
              <a:gd name="T46" fmla="*/ 283265 w 497"/>
              <a:gd name="T47" fmla="*/ 71251 h 426"/>
              <a:gd name="T48" fmla="*/ 157172 w 497"/>
              <a:gd name="T49" fmla="*/ 71251 h 426"/>
              <a:gd name="T50" fmla="*/ 165164 w 497"/>
              <a:gd name="T51" fmla="*/ 47204 h 426"/>
              <a:gd name="T52" fmla="*/ 243306 w 497"/>
              <a:gd name="T53" fmla="*/ 316177 h 426"/>
              <a:gd name="T54" fmla="*/ 243306 w 497"/>
              <a:gd name="T55" fmla="*/ 316177 h 426"/>
              <a:gd name="T56" fmla="*/ 204235 w 497"/>
              <a:gd name="T57" fmla="*/ 316177 h 426"/>
              <a:gd name="T58" fmla="*/ 204235 w 497"/>
              <a:gd name="T59" fmla="*/ 268973 h 426"/>
              <a:gd name="T60" fmla="*/ 7992 w 497"/>
              <a:gd name="T61" fmla="*/ 268973 h 426"/>
              <a:gd name="T62" fmla="*/ 15096 w 497"/>
              <a:gd name="T63" fmla="*/ 339333 h 426"/>
              <a:gd name="T64" fmla="*/ 55055 w 497"/>
              <a:gd name="T65" fmla="*/ 378521 h 426"/>
              <a:gd name="T66" fmla="*/ 385382 w 497"/>
              <a:gd name="T67" fmla="*/ 378521 h 426"/>
              <a:gd name="T68" fmla="*/ 424453 w 497"/>
              <a:gd name="T69" fmla="*/ 339333 h 426"/>
              <a:gd name="T70" fmla="*/ 432445 w 497"/>
              <a:gd name="T71" fmla="*/ 268973 h 426"/>
              <a:gd name="T72" fmla="*/ 243306 w 497"/>
              <a:gd name="T73" fmla="*/ 268973 h 426"/>
              <a:gd name="T74" fmla="*/ 243306 w 497"/>
              <a:gd name="T75" fmla="*/ 316177 h 42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497"/>
              <a:gd name="T115" fmla="*/ 0 h 426"/>
              <a:gd name="T116" fmla="*/ 497 w 497"/>
              <a:gd name="T117" fmla="*/ 426 h 42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4" name="Freeform 101"/>
          <p:cNvSpPr>
            <a:spLocks noChangeArrowheads="1"/>
          </p:cNvSpPr>
          <p:nvPr/>
        </p:nvSpPr>
        <p:spPr bwMode="auto">
          <a:xfrm>
            <a:off x="7092950" y="4476750"/>
            <a:ext cx="441325" cy="339725"/>
          </a:xfrm>
          <a:custGeom>
            <a:avLst/>
            <a:gdLst>
              <a:gd name="T0" fmla="*/ 71038 w 497"/>
              <a:gd name="T1" fmla="*/ 220554 h 382"/>
              <a:gd name="T2" fmla="*/ 71038 w 497"/>
              <a:gd name="T3" fmla="*/ 220554 h 382"/>
              <a:gd name="T4" fmla="*/ 141188 w 497"/>
              <a:gd name="T5" fmla="*/ 291701 h 382"/>
              <a:gd name="T6" fmla="*/ 220219 w 497"/>
              <a:gd name="T7" fmla="*/ 338836 h 382"/>
              <a:gd name="T8" fmla="*/ 299249 w 497"/>
              <a:gd name="T9" fmla="*/ 299705 h 382"/>
              <a:gd name="T10" fmla="*/ 346311 w 497"/>
              <a:gd name="T11" fmla="*/ 229448 h 382"/>
              <a:gd name="T12" fmla="*/ 220219 w 497"/>
              <a:gd name="T13" fmla="*/ 291701 h 382"/>
              <a:gd name="T14" fmla="*/ 71038 w 497"/>
              <a:gd name="T15" fmla="*/ 220554 h 382"/>
              <a:gd name="T16" fmla="*/ 432445 w 497"/>
              <a:gd name="T17" fmla="*/ 110277 h 382"/>
              <a:gd name="T18" fmla="*/ 432445 w 497"/>
              <a:gd name="T19" fmla="*/ 110277 h 382"/>
              <a:gd name="T20" fmla="*/ 243306 w 497"/>
              <a:gd name="T21" fmla="*/ 8004 h 382"/>
              <a:gd name="T22" fmla="*/ 196243 w 497"/>
              <a:gd name="T23" fmla="*/ 8004 h 382"/>
              <a:gd name="T24" fmla="*/ 7992 w 497"/>
              <a:gd name="T25" fmla="*/ 110277 h 382"/>
              <a:gd name="T26" fmla="*/ 7992 w 497"/>
              <a:gd name="T27" fmla="*/ 142293 h 382"/>
              <a:gd name="T28" fmla="*/ 196243 w 497"/>
              <a:gd name="T29" fmla="*/ 244566 h 382"/>
              <a:gd name="T30" fmla="*/ 243306 w 497"/>
              <a:gd name="T31" fmla="*/ 244566 h 382"/>
              <a:gd name="T32" fmla="*/ 362295 w 497"/>
              <a:gd name="T33" fmla="*/ 173420 h 382"/>
              <a:gd name="T34" fmla="*/ 236202 w 497"/>
              <a:gd name="T35" fmla="*/ 142293 h 382"/>
              <a:gd name="T36" fmla="*/ 220219 w 497"/>
              <a:gd name="T37" fmla="*/ 149408 h 382"/>
              <a:gd name="T38" fmla="*/ 180260 w 497"/>
              <a:gd name="T39" fmla="*/ 118281 h 382"/>
              <a:gd name="T40" fmla="*/ 220219 w 497"/>
              <a:gd name="T41" fmla="*/ 95159 h 382"/>
              <a:gd name="T42" fmla="*/ 260178 w 497"/>
              <a:gd name="T43" fmla="*/ 110277 h 382"/>
              <a:gd name="T44" fmla="*/ 393374 w 497"/>
              <a:gd name="T45" fmla="*/ 157412 h 382"/>
              <a:gd name="T46" fmla="*/ 432445 w 497"/>
              <a:gd name="T47" fmla="*/ 142293 h 382"/>
              <a:gd name="T48" fmla="*/ 432445 w 497"/>
              <a:gd name="T49" fmla="*/ 110277 h 382"/>
              <a:gd name="T50" fmla="*/ 377391 w 497"/>
              <a:gd name="T51" fmla="*/ 307709 h 382"/>
              <a:gd name="T52" fmla="*/ 377391 w 497"/>
              <a:gd name="T53" fmla="*/ 307709 h 382"/>
              <a:gd name="T54" fmla="*/ 409358 w 497"/>
              <a:gd name="T55" fmla="*/ 299705 h 382"/>
              <a:gd name="T56" fmla="*/ 393374 w 497"/>
              <a:gd name="T57" fmla="*/ 157412 h 382"/>
              <a:gd name="T58" fmla="*/ 362295 w 497"/>
              <a:gd name="T59" fmla="*/ 173420 h 382"/>
              <a:gd name="T60" fmla="*/ 377391 w 497"/>
              <a:gd name="T61" fmla="*/ 307709 h 38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497"/>
              <a:gd name="T94" fmla="*/ 0 h 382"/>
              <a:gd name="T95" fmla="*/ 497 w 497"/>
              <a:gd name="T96" fmla="*/ 382 h 382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5" name="Freeform 102"/>
          <p:cNvSpPr>
            <a:spLocks noChangeArrowheads="1"/>
          </p:cNvSpPr>
          <p:nvPr/>
        </p:nvSpPr>
        <p:spPr bwMode="auto">
          <a:xfrm>
            <a:off x="9591675" y="1951038"/>
            <a:ext cx="441325" cy="393700"/>
          </a:xfrm>
          <a:custGeom>
            <a:avLst/>
            <a:gdLst>
              <a:gd name="T0" fmla="*/ 70896 w 498"/>
              <a:gd name="T1" fmla="*/ 133593 h 445"/>
              <a:gd name="T2" fmla="*/ 70896 w 498"/>
              <a:gd name="T3" fmla="*/ 133593 h 445"/>
              <a:gd name="T4" fmla="*/ 125840 w 498"/>
              <a:gd name="T5" fmla="*/ 149518 h 445"/>
              <a:gd name="T6" fmla="*/ 133815 w 498"/>
              <a:gd name="T7" fmla="*/ 149518 h 445"/>
              <a:gd name="T8" fmla="*/ 172808 w 498"/>
              <a:gd name="T9" fmla="*/ 118552 h 445"/>
              <a:gd name="T10" fmla="*/ 172808 w 498"/>
              <a:gd name="T11" fmla="*/ 110590 h 445"/>
              <a:gd name="T12" fmla="*/ 157743 w 498"/>
              <a:gd name="T13" fmla="*/ 94665 h 445"/>
              <a:gd name="T14" fmla="*/ 243704 w 498"/>
              <a:gd name="T15" fmla="*/ 8847 h 445"/>
              <a:gd name="T16" fmla="*/ 172808 w 498"/>
              <a:gd name="T17" fmla="*/ 0 h 445"/>
              <a:gd name="T18" fmla="*/ 94823 w 498"/>
              <a:gd name="T19" fmla="*/ 47775 h 445"/>
              <a:gd name="T20" fmla="*/ 63806 w 498"/>
              <a:gd name="T21" fmla="*/ 71662 h 445"/>
              <a:gd name="T22" fmla="*/ 46968 w 498"/>
              <a:gd name="T23" fmla="*/ 102627 h 445"/>
              <a:gd name="T24" fmla="*/ 15952 w 498"/>
              <a:gd name="T25" fmla="*/ 110590 h 445"/>
              <a:gd name="T26" fmla="*/ 0 w 498"/>
              <a:gd name="T27" fmla="*/ 126515 h 445"/>
              <a:gd name="T28" fmla="*/ 0 w 498"/>
              <a:gd name="T29" fmla="*/ 133593 h 445"/>
              <a:gd name="T30" fmla="*/ 31903 w 498"/>
              <a:gd name="T31" fmla="*/ 165442 h 445"/>
              <a:gd name="T32" fmla="*/ 46968 w 498"/>
              <a:gd name="T33" fmla="*/ 173405 h 445"/>
              <a:gd name="T34" fmla="*/ 63806 w 498"/>
              <a:gd name="T35" fmla="*/ 157480 h 445"/>
              <a:gd name="T36" fmla="*/ 70896 w 498"/>
              <a:gd name="T37" fmla="*/ 133593 h 445"/>
              <a:gd name="T38" fmla="*/ 196735 w 498"/>
              <a:gd name="T39" fmla="*/ 141555 h 445"/>
              <a:gd name="T40" fmla="*/ 196735 w 498"/>
              <a:gd name="T41" fmla="*/ 141555 h 445"/>
              <a:gd name="T42" fmla="*/ 188759 w 498"/>
              <a:gd name="T43" fmla="*/ 141555 h 445"/>
              <a:gd name="T44" fmla="*/ 157743 w 498"/>
              <a:gd name="T45" fmla="*/ 165442 h 445"/>
              <a:gd name="T46" fmla="*/ 149767 w 498"/>
              <a:gd name="T47" fmla="*/ 180483 h 445"/>
              <a:gd name="T48" fmla="*/ 337640 w 498"/>
              <a:gd name="T49" fmla="*/ 384853 h 445"/>
              <a:gd name="T50" fmla="*/ 353592 w 498"/>
              <a:gd name="T51" fmla="*/ 384853 h 445"/>
              <a:gd name="T52" fmla="*/ 377519 w 498"/>
              <a:gd name="T53" fmla="*/ 368928 h 445"/>
              <a:gd name="T54" fmla="*/ 377519 w 498"/>
              <a:gd name="T55" fmla="*/ 353888 h 445"/>
              <a:gd name="T56" fmla="*/ 196735 w 498"/>
              <a:gd name="T57" fmla="*/ 141555 h 445"/>
              <a:gd name="T58" fmla="*/ 440439 w 498"/>
              <a:gd name="T59" fmla="*/ 55737 h 445"/>
              <a:gd name="T60" fmla="*/ 440439 w 498"/>
              <a:gd name="T61" fmla="*/ 55737 h 445"/>
              <a:gd name="T62" fmla="*/ 424487 w 498"/>
              <a:gd name="T63" fmla="*/ 47775 h 445"/>
              <a:gd name="T64" fmla="*/ 408536 w 498"/>
              <a:gd name="T65" fmla="*/ 78740 h 445"/>
              <a:gd name="T66" fmla="*/ 361567 w 498"/>
              <a:gd name="T67" fmla="*/ 94665 h 445"/>
              <a:gd name="T68" fmla="*/ 353592 w 498"/>
              <a:gd name="T69" fmla="*/ 55737 h 445"/>
              <a:gd name="T70" fmla="*/ 369543 w 498"/>
              <a:gd name="T71" fmla="*/ 16810 h 445"/>
              <a:gd name="T72" fmla="*/ 361567 w 498"/>
              <a:gd name="T73" fmla="*/ 8847 h 445"/>
              <a:gd name="T74" fmla="*/ 298648 w 498"/>
              <a:gd name="T75" fmla="*/ 63700 h 445"/>
              <a:gd name="T76" fmla="*/ 282696 w 498"/>
              <a:gd name="T77" fmla="*/ 133593 h 445"/>
              <a:gd name="T78" fmla="*/ 251679 w 498"/>
              <a:gd name="T79" fmla="*/ 165442 h 445"/>
              <a:gd name="T80" fmla="*/ 282696 w 498"/>
              <a:gd name="T81" fmla="*/ 204370 h 445"/>
              <a:gd name="T82" fmla="*/ 322575 w 498"/>
              <a:gd name="T83" fmla="*/ 165442 h 445"/>
              <a:gd name="T84" fmla="*/ 361567 w 498"/>
              <a:gd name="T85" fmla="*/ 157480 h 445"/>
              <a:gd name="T86" fmla="*/ 432463 w 498"/>
              <a:gd name="T87" fmla="*/ 126515 h 445"/>
              <a:gd name="T88" fmla="*/ 440439 w 498"/>
              <a:gd name="T89" fmla="*/ 55737 h 445"/>
              <a:gd name="T90" fmla="*/ 63806 w 498"/>
              <a:gd name="T91" fmla="*/ 353888 h 445"/>
              <a:gd name="T92" fmla="*/ 63806 w 498"/>
              <a:gd name="T93" fmla="*/ 353888 h 445"/>
              <a:gd name="T94" fmla="*/ 63806 w 498"/>
              <a:gd name="T95" fmla="*/ 368928 h 445"/>
              <a:gd name="T96" fmla="*/ 78871 w 498"/>
              <a:gd name="T97" fmla="*/ 392815 h 445"/>
              <a:gd name="T98" fmla="*/ 94823 w 498"/>
              <a:gd name="T99" fmla="*/ 384853 h 445"/>
              <a:gd name="T100" fmla="*/ 204711 w 498"/>
              <a:gd name="T101" fmla="*/ 283110 h 445"/>
              <a:gd name="T102" fmla="*/ 172808 w 498"/>
              <a:gd name="T103" fmla="*/ 243298 h 445"/>
              <a:gd name="T104" fmla="*/ 63806 w 498"/>
              <a:gd name="T105" fmla="*/ 353888 h 44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498"/>
              <a:gd name="T160" fmla="*/ 0 h 445"/>
              <a:gd name="T161" fmla="*/ 498 w 498"/>
              <a:gd name="T162" fmla="*/ 445 h 445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6" name="Freeform 104"/>
          <p:cNvSpPr>
            <a:spLocks noChangeArrowheads="1"/>
          </p:cNvSpPr>
          <p:nvPr/>
        </p:nvSpPr>
        <p:spPr bwMode="auto">
          <a:xfrm>
            <a:off x="1974850" y="1962150"/>
            <a:ext cx="441325" cy="296863"/>
          </a:xfrm>
          <a:custGeom>
            <a:avLst/>
            <a:gdLst>
              <a:gd name="T0" fmla="*/ 180260 w 497"/>
              <a:gd name="T1" fmla="*/ 226391 h 337"/>
              <a:gd name="T2" fmla="*/ 180260 w 497"/>
              <a:gd name="T3" fmla="*/ 226391 h 337"/>
              <a:gd name="T4" fmla="*/ 196243 w 497"/>
              <a:gd name="T5" fmla="*/ 288054 h 337"/>
              <a:gd name="T6" fmla="*/ 251298 w 497"/>
              <a:gd name="T7" fmla="*/ 273079 h 337"/>
              <a:gd name="T8" fmla="*/ 353415 w 497"/>
              <a:gd name="T9" fmla="*/ 7928 h 337"/>
              <a:gd name="T10" fmla="*/ 180260 w 497"/>
              <a:gd name="T11" fmla="*/ 226391 h 337"/>
              <a:gd name="T12" fmla="*/ 220219 w 497"/>
              <a:gd name="T13" fmla="*/ 62544 h 337"/>
              <a:gd name="T14" fmla="*/ 220219 w 497"/>
              <a:gd name="T15" fmla="*/ 62544 h 337"/>
              <a:gd name="T16" fmla="*/ 243306 w 497"/>
              <a:gd name="T17" fmla="*/ 62544 h 337"/>
              <a:gd name="T18" fmla="*/ 275273 w 497"/>
              <a:gd name="T19" fmla="*/ 22903 h 337"/>
              <a:gd name="T20" fmla="*/ 220219 w 497"/>
              <a:gd name="T21" fmla="*/ 14975 h 337"/>
              <a:gd name="T22" fmla="*/ 0 w 497"/>
              <a:gd name="T23" fmla="*/ 249294 h 337"/>
              <a:gd name="T24" fmla="*/ 0 w 497"/>
              <a:gd name="T25" fmla="*/ 273079 h 337"/>
              <a:gd name="T26" fmla="*/ 23087 w 497"/>
              <a:gd name="T27" fmla="*/ 295982 h 337"/>
              <a:gd name="T28" fmla="*/ 47063 w 497"/>
              <a:gd name="T29" fmla="*/ 273079 h 337"/>
              <a:gd name="T30" fmla="*/ 47063 w 497"/>
              <a:gd name="T31" fmla="*/ 249294 h 337"/>
              <a:gd name="T32" fmla="*/ 220219 w 497"/>
              <a:gd name="T33" fmla="*/ 62544 h 337"/>
              <a:gd name="T34" fmla="*/ 377391 w 497"/>
              <a:gd name="T35" fmla="*/ 86328 h 337"/>
              <a:gd name="T36" fmla="*/ 377391 w 497"/>
              <a:gd name="T37" fmla="*/ 86328 h 337"/>
              <a:gd name="T38" fmla="*/ 361407 w 497"/>
              <a:gd name="T39" fmla="*/ 133016 h 337"/>
              <a:gd name="T40" fmla="*/ 392486 w 497"/>
              <a:gd name="T41" fmla="*/ 249294 h 337"/>
              <a:gd name="T42" fmla="*/ 392486 w 497"/>
              <a:gd name="T43" fmla="*/ 273079 h 337"/>
              <a:gd name="T44" fmla="*/ 416462 w 497"/>
              <a:gd name="T45" fmla="*/ 295982 h 337"/>
              <a:gd name="T46" fmla="*/ 416462 w 497"/>
              <a:gd name="T47" fmla="*/ 295982 h 337"/>
              <a:gd name="T48" fmla="*/ 440437 w 497"/>
              <a:gd name="T49" fmla="*/ 273079 h 337"/>
              <a:gd name="T50" fmla="*/ 440437 w 497"/>
              <a:gd name="T51" fmla="*/ 249294 h 337"/>
              <a:gd name="T52" fmla="*/ 377391 w 497"/>
              <a:gd name="T53" fmla="*/ 86328 h 33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497"/>
              <a:gd name="T82" fmla="*/ 0 h 337"/>
              <a:gd name="T83" fmla="*/ 497 w 497"/>
              <a:gd name="T84" fmla="*/ 337 h 337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497" h="337">
                <a:moveTo>
                  <a:pt x="203" y="257"/>
                </a:moveTo>
                <a:lnTo>
                  <a:pt x="203" y="257"/>
                </a:lnTo>
                <a:cubicBezTo>
                  <a:pt x="186" y="283"/>
                  <a:pt x="194" y="310"/>
                  <a:pt x="221" y="327"/>
                </a:cubicBezTo>
                <a:cubicBezTo>
                  <a:pt x="239" y="336"/>
                  <a:pt x="266" y="336"/>
                  <a:pt x="283" y="310"/>
                </a:cubicBezTo>
                <a:cubicBezTo>
                  <a:pt x="301" y="274"/>
                  <a:pt x="407" y="9"/>
                  <a:pt x="398" y="9"/>
                </a:cubicBezTo>
                <a:cubicBezTo>
                  <a:pt x="389" y="0"/>
                  <a:pt x="221" y="230"/>
                  <a:pt x="203" y="257"/>
                </a:cubicBezTo>
                <a:close/>
                <a:moveTo>
                  <a:pt x="248" y="71"/>
                </a:moveTo>
                <a:lnTo>
                  <a:pt x="248" y="71"/>
                </a:lnTo>
                <a:cubicBezTo>
                  <a:pt x="257" y="71"/>
                  <a:pt x="266" y="71"/>
                  <a:pt x="274" y="71"/>
                </a:cubicBezTo>
                <a:cubicBezTo>
                  <a:pt x="292" y="53"/>
                  <a:pt x="301" y="44"/>
                  <a:pt x="310" y="26"/>
                </a:cubicBezTo>
                <a:cubicBezTo>
                  <a:pt x="292" y="17"/>
                  <a:pt x="274" y="17"/>
                  <a:pt x="248" y="17"/>
                </a:cubicBezTo>
                <a:cubicBezTo>
                  <a:pt x="106" y="17"/>
                  <a:pt x="0" y="133"/>
                  <a:pt x="0" y="283"/>
                </a:cubicBezTo>
                <a:cubicBezTo>
                  <a:pt x="0" y="292"/>
                  <a:pt x="0" y="301"/>
                  <a:pt x="0" y="310"/>
                </a:cubicBezTo>
                <a:cubicBezTo>
                  <a:pt x="0" y="327"/>
                  <a:pt x="17" y="336"/>
                  <a:pt x="26" y="336"/>
                </a:cubicBezTo>
                <a:cubicBezTo>
                  <a:pt x="44" y="336"/>
                  <a:pt x="53" y="319"/>
                  <a:pt x="53" y="310"/>
                </a:cubicBezTo>
                <a:cubicBezTo>
                  <a:pt x="53" y="301"/>
                  <a:pt x="53" y="292"/>
                  <a:pt x="53" y="283"/>
                </a:cubicBezTo>
                <a:cubicBezTo>
                  <a:pt x="53" y="160"/>
                  <a:pt x="132" y="71"/>
                  <a:pt x="248" y="71"/>
                </a:cubicBezTo>
                <a:close/>
                <a:moveTo>
                  <a:pt x="425" y="98"/>
                </a:moveTo>
                <a:lnTo>
                  <a:pt x="425" y="98"/>
                </a:lnTo>
                <a:cubicBezTo>
                  <a:pt x="416" y="115"/>
                  <a:pt x="416" y="133"/>
                  <a:pt x="407" y="151"/>
                </a:cubicBezTo>
                <a:cubicBezTo>
                  <a:pt x="433" y="186"/>
                  <a:pt x="442" y="239"/>
                  <a:pt x="442" y="283"/>
                </a:cubicBezTo>
                <a:cubicBezTo>
                  <a:pt x="442" y="292"/>
                  <a:pt x="442" y="301"/>
                  <a:pt x="442" y="310"/>
                </a:cubicBezTo>
                <a:cubicBezTo>
                  <a:pt x="442" y="319"/>
                  <a:pt x="451" y="336"/>
                  <a:pt x="469" y="336"/>
                </a:cubicBezTo>
                <a:cubicBezTo>
                  <a:pt x="478" y="336"/>
                  <a:pt x="496" y="327"/>
                  <a:pt x="496" y="310"/>
                </a:cubicBezTo>
                <a:cubicBezTo>
                  <a:pt x="496" y="301"/>
                  <a:pt x="496" y="292"/>
                  <a:pt x="496" y="283"/>
                </a:cubicBezTo>
                <a:cubicBezTo>
                  <a:pt x="496" y="213"/>
                  <a:pt x="469" y="151"/>
                  <a:pt x="425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7" name="Freeform 110"/>
          <p:cNvSpPr>
            <a:spLocks noChangeArrowheads="1"/>
          </p:cNvSpPr>
          <p:nvPr/>
        </p:nvSpPr>
        <p:spPr bwMode="auto">
          <a:xfrm>
            <a:off x="1954213" y="4465638"/>
            <a:ext cx="409575" cy="331787"/>
          </a:xfrm>
          <a:custGeom>
            <a:avLst/>
            <a:gdLst>
              <a:gd name="T0" fmla="*/ 393618 w 462"/>
              <a:gd name="T1" fmla="*/ 8006 h 373"/>
              <a:gd name="T2" fmla="*/ 393618 w 462"/>
              <a:gd name="T3" fmla="*/ 8006 h 373"/>
              <a:gd name="T4" fmla="*/ 7979 w 462"/>
              <a:gd name="T5" fmla="*/ 142322 h 373"/>
              <a:gd name="T6" fmla="*/ 7979 w 462"/>
              <a:gd name="T7" fmla="*/ 150327 h 373"/>
              <a:gd name="T8" fmla="*/ 86880 w 462"/>
              <a:gd name="T9" fmla="*/ 189465 h 373"/>
              <a:gd name="T10" fmla="*/ 86880 w 462"/>
              <a:gd name="T11" fmla="*/ 189465 h 373"/>
              <a:gd name="T12" fmla="*/ 141844 w 462"/>
              <a:gd name="T13" fmla="*/ 204587 h 373"/>
              <a:gd name="T14" fmla="*/ 384752 w 462"/>
              <a:gd name="T15" fmla="*/ 31133 h 373"/>
              <a:gd name="T16" fmla="*/ 384752 w 462"/>
              <a:gd name="T17" fmla="*/ 31133 h 373"/>
              <a:gd name="T18" fmla="*/ 212766 w 462"/>
              <a:gd name="T19" fmla="*/ 220598 h 373"/>
              <a:gd name="T20" fmla="*/ 212766 w 462"/>
              <a:gd name="T21" fmla="*/ 220598 h 373"/>
              <a:gd name="T22" fmla="*/ 204788 w 462"/>
              <a:gd name="T23" fmla="*/ 228604 h 373"/>
              <a:gd name="T24" fmla="*/ 212766 w 462"/>
              <a:gd name="T25" fmla="*/ 236609 h 373"/>
              <a:gd name="T26" fmla="*/ 212766 w 462"/>
              <a:gd name="T27" fmla="*/ 236609 h 373"/>
              <a:gd name="T28" fmla="*/ 321809 w 462"/>
              <a:gd name="T29" fmla="*/ 299765 h 373"/>
              <a:gd name="T30" fmla="*/ 345745 w 462"/>
              <a:gd name="T31" fmla="*/ 291759 h 373"/>
              <a:gd name="T32" fmla="*/ 408688 w 462"/>
              <a:gd name="T33" fmla="*/ 16011 h 373"/>
              <a:gd name="T34" fmla="*/ 393618 w 462"/>
              <a:gd name="T35" fmla="*/ 8006 h 373"/>
              <a:gd name="T36" fmla="*/ 141844 w 462"/>
              <a:gd name="T37" fmla="*/ 322892 h 373"/>
              <a:gd name="T38" fmla="*/ 141844 w 462"/>
              <a:gd name="T39" fmla="*/ 322892 h 373"/>
              <a:gd name="T40" fmla="*/ 149823 w 462"/>
              <a:gd name="T41" fmla="*/ 330897 h 373"/>
              <a:gd name="T42" fmla="*/ 212766 w 462"/>
              <a:gd name="T43" fmla="*/ 275748 h 373"/>
              <a:gd name="T44" fmla="*/ 141844 w 462"/>
              <a:gd name="T45" fmla="*/ 236609 h 373"/>
              <a:gd name="T46" fmla="*/ 141844 w 462"/>
              <a:gd name="T47" fmla="*/ 322892 h 37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462"/>
              <a:gd name="T73" fmla="*/ 0 h 373"/>
              <a:gd name="T74" fmla="*/ 462 w 462"/>
              <a:gd name="T75" fmla="*/ 373 h 373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462" h="373">
                <a:moveTo>
                  <a:pt x="444" y="9"/>
                </a:moveTo>
                <a:lnTo>
                  <a:pt x="444" y="9"/>
                </a:lnTo>
                <a:cubicBezTo>
                  <a:pt x="434" y="9"/>
                  <a:pt x="18" y="160"/>
                  <a:pt x="9" y="160"/>
                </a:cubicBezTo>
                <a:cubicBezTo>
                  <a:pt x="0" y="160"/>
                  <a:pt x="0" y="169"/>
                  <a:pt x="9" y="169"/>
                </a:cubicBezTo>
                <a:cubicBezTo>
                  <a:pt x="18" y="177"/>
                  <a:pt x="98" y="213"/>
                  <a:pt x="98" y="213"/>
                </a:cubicBezTo>
                <a:cubicBezTo>
                  <a:pt x="160" y="230"/>
                  <a:pt x="160" y="230"/>
                  <a:pt x="160" y="230"/>
                </a:cubicBezTo>
                <a:cubicBezTo>
                  <a:pt x="160" y="230"/>
                  <a:pt x="425" y="35"/>
                  <a:pt x="434" y="35"/>
                </a:cubicBezTo>
                <a:cubicBezTo>
                  <a:pt x="434" y="26"/>
                  <a:pt x="434" y="35"/>
                  <a:pt x="434" y="35"/>
                </a:cubicBezTo>
                <a:lnTo>
                  <a:pt x="240" y="248"/>
                </a:lnTo>
                <a:cubicBezTo>
                  <a:pt x="231" y="257"/>
                  <a:pt x="231" y="257"/>
                  <a:pt x="231" y="257"/>
                </a:cubicBezTo>
                <a:cubicBezTo>
                  <a:pt x="240" y="266"/>
                  <a:pt x="240" y="266"/>
                  <a:pt x="240" y="266"/>
                </a:cubicBezTo>
                <a:cubicBezTo>
                  <a:pt x="240" y="266"/>
                  <a:pt x="363" y="328"/>
                  <a:pt x="363" y="337"/>
                </a:cubicBezTo>
                <a:cubicBezTo>
                  <a:pt x="372" y="337"/>
                  <a:pt x="381" y="337"/>
                  <a:pt x="390" y="328"/>
                </a:cubicBezTo>
                <a:cubicBezTo>
                  <a:pt x="390" y="319"/>
                  <a:pt x="461" y="26"/>
                  <a:pt x="461" y="18"/>
                </a:cubicBezTo>
                <a:cubicBezTo>
                  <a:pt x="461" y="9"/>
                  <a:pt x="453" y="0"/>
                  <a:pt x="444" y="9"/>
                </a:cubicBezTo>
                <a:close/>
                <a:moveTo>
                  <a:pt x="160" y="363"/>
                </a:moveTo>
                <a:lnTo>
                  <a:pt x="160" y="363"/>
                </a:lnTo>
                <a:cubicBezTo>
                  <a:pt x="160" y="372"/>
                  <a:pt x="160" y="372"/>
                  <a:pt x="169" y="372"/>
                </a:cubicBezTo>
                <a:cubicBezTo>
                  <a:pt x="169" y="363"/>
                  <a:pt x="240" y="310"/>
                  <a:pt x="240" y="310"/>
                </a:cubicBezTo>
                <a:cubicBezTo>
                  <a:pt x="160" y="266"/>
                  <a:pt x="160" y="266"/>
                  <a:pt x="160" y="266"/>
                </a:cubicBezTo>
                <a:lnTo>
                  <a:pt x="160" y="3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8" name="Freeform 97"/>
          <p:cNvSpPr>
            <a:spLocks noChangeArrowheads="1"/>
          </p:cNvSpPr>
          <p:nvPr/>
        </p:nvSpPr>
        <p:spPr bwMode="auto">
          <a:xfrm>
            <a:off x="9591675" y="4432300"/>
            <a:ext cx="441325" cy="377825"/>
          </a:xfrm>
          <a:custGeom>
            <a:avLst/>
            <a:gdLst>
              <a:gd name="T0" fmla="*/ 204235 w 497"/>
              <a:gd name="T1" fmla="*/ 204877 h 426"/>
              <a:gd name="T2" fmla="*/ 204235 w 497"/>
              <a:gd name="T3" fmla="*/ 204877 h 426"/>
              <a:gd name="T4" fmla="*/ 243306 w 497"/>
              <a:gd name="T5" fmla="*/ 204877 h 426"/>
              <a:gd name="T6" fmla="*/ 243306 w 497"/>
              <a:gd name="T7" fmla="*/ 243901 h 426"/>
              <a:gd name="T8" fmla="*/ 440437 w 497"/>
              <a:gd name="T9" fmla="*/ 243901 h 426"/>
              <a:gd name="T10" fmla="*/ 432445 w 497"/>
              <a:gd name="T11" fmla="*/ 117959 h 426"/>
              <a:gd name="T12" fmla="*/ 393374 w 497"/>
              <a:gd name="T13" fmla="*/ 70953 h 426"/>
              <a:gd name="T14" fmla="*/ 322336 w 497"/>
              <a:gd name="T15" fmla="*/ 70953 h 426"/>
              <a:gd name="T16" fmla="*/ 299249 w 497"/>
              <a:gd name="T17" fmla="*/ 23947 h 426"/>
              <a:gd name="T18" fmla="*/ 266393 w 497"/>
              <a:gd name="T19" fmla="*/ 0 h 426"/>
              <a:gd name="T20" fmla="*/ 172268 w 497"/>
              <a:gd name="T21" fmla="*/ 0 h 426"/>
              <a:gd name="T22" fmla="*/ 149180 w 497"/>
              <a:gd name="T23" fmla="*/ 23947 h 426"/>
              <a:gd name="T24" fmla="*/ 118101 w 497"/>
              <a:gd name="T25" fmla="*/ 70953 h 426"/>
              <a:gd name="T26" fmla="*/ 47063 w 497"/>
              <a:gd name="T27" fmla="*/ 70953 h 426"/>
              <a:gd name="T28" fmla="*/ 7992 w 497"/>
              <a:gd name="T29" fmla="*/ 117959 h 426"/>
              <a:gd name="T30" fmla="*/ 0 w 497"/>
              <a:gd name="T31" fmla="*/ 243901 h 426"/>
              <a:gd name="T32" fmla="*/ 204235 w 497"/>
              <a:gd name="T33" fmla="*/ 243901 h 426"/>
              <a:gd name="T34" fmla="*/ 204235 w 497"/>
              <a:gd name="T35" fmla="*/ 204877 h 426"/>
              <a:gd name="T36" fmla="*/ 165164 w 497"/>
              <a:gd name="T37" fmla="*/ 47006 h 426"/>
              <a:gd name="T38" fmla="*/ 165164 w 497"/>
              <a:gd name="T39" fmla="*/ 47006 h 426"/>
              <a:gd name="T40" fmla="*/ 188251 w 497"/>
              <a:gd name="T41" fmla="*/ 31929 h 426"/>
              <a:gd name="T42" fmla="*/ 252186 w 497"/>
              <a:gd name="T43" fmla="*/ 31929 h 426"/>
              <a:gd name="T44" fmla="*/ 274385 w 497"/>
              <a:gd name="T45" fmla="*/ 47006 h 426"/>
              <a:gd name="T46" fmla="*/ 283265 w 497"/>
              <a:gd name="T47" fmla="*/ 70953 h 426"/>
              <a:gd name="T48" fmla="*/ 157172 w 497"/>
              <a:gd name="T49" fmla="*/ 70953 h 426"/>
              <a:gd name="T50" fmla="*/ 165164 w 497"/>
              <a:gd name="T51" fmla="*/ 47006 h 426"/>
              <a:gd name="T52" fmla="*/ 243306 w 497"/>
              <a:gd name="T53" fmla="*/ 314854 h 426"/>
              <a:gd name="T54" fmla="*/ 243306 w 497"/>
              <a:gd name="T55" fmla="*/ 314854 h 426"/>
              <a:gd name="T56" fmla="*/ 204235 w 497"/>
              <a:gd name="T57" fmla="*/ 314854 h 426"/>
              <a:gd name="T58" fmla="*/ 204235 w 497"/>
              <a:gd name="T59" fmla="*/ 267848 h 426"/>
              <a:gd name="T60" fmla="*/ 7992 w 497"/>
              <a:gd name="T61" fmla="*/ 267848 h 426"/>
              <a:gd name="T62" fmla="*/ 15096 w 497"/>
              <a:gd name="T63" fmla="*/ 337914 h 426"/>
              <a:gd name="T64" fmla="*/ 55055 w 497"/>
              <a:gd name="T65" fmla="*/ 376938 h 426"/>
              <a:gd name="T66" fmla="*/ 385382 w 497"/>
              <a:gd name="T67" fmla="*/ 376938 h 426"/>
              <a:gd name="T68" fmla="*/ 424453 w 497"/>
              <a:gd name="T69" fmla="*/ 337914 h 426"/>
              <a:gd name="T70" fmla="*/ 432445 w 497"/>
              <a:gd name="T71" fmla="*/ 267848 h 426"/>
              <a:gd name="T72" fmla="*/ 243306 w 497"/>
              <a:gd name="T73" fmla="*/ 267848 h 426"/>
              <a:gd name="T74" fmla="*/ 243306 w 497"/>
              <a:gd name="T75" fmla="*/ 314854 h 42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497"/>
              <a:gd name="T115" fmla="*/ 0 h 426"/>
              <a:gd name="T116" fmla="*/ 497 w 497"/>
              <a:gd name="T117" fmla="*/ 426 h 42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0259" name="组合 3"/>
          <p:cNvGrpSpPr>
            <a:grpSpLocks/>
          </p:cNvGrpSpPr>
          <p:nvPr/>
        </p:nvGrpSpPr>
        <p:grpSpPr bwMode="auto">
          <a:xfrm>
            <a:off x="1244600" y="2752725"/>
            <a:ext cx="2143125" cy="984250"/>
            <a:chOff x="0" y="0"/>
            <a:chExt cx="2142923" cy="984885"/>
          </a:xfrm>
        </p:grpSpPr>
        <p:sp>
          <p:nvSpPr>
            <p:cNvPr id="10281" name="文本框 20"/>
            <p:cNvSpPr>
              <a:spLocks noChangeArrowheads="1"/>
            </p:cNvSpPr>
            <p:nvPr/>
          </p:nvSpPr>
          <p:spPr bwMode="auto">
            <a:xfrm>
              <a:off x="480590" y="0"/>
              <a:ext cx="11208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您的标题</a:t>
              </a:r>
              <a:endParaRPr lang="zh-CN" altLang="en-US"/>
            </a:p>
          </p:txBody>
        </p:sp>
        <p:sp>
          <p:nvSpPr>
            <p:cNvPr id="10282" name="文本框 21"/>
            <p:cNvSpPr>
              <a:spLocks noChangeArrowheads="1"/>
            </p:cNvSpPr>
            <p:nvPr/>
          </p:nvSpPr>
          <p:spPr bwMode="auto">
            <a:xfrm>
              <a:off x="0" y="338554"/>
              <a:ext cx="21429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模板，年轻的团队给您最有影响力的作品。</a:t>
              </a:r>
              <a:endParaRPr lang="zh-CN" altLang="en-US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0260" name="组合 23"/>
          <p:cNvGrpSpPr>
            <a:grpSpLocks/>
          </p:cNvGrpSpPr>
          <p:nvPr/>
        </p:nvGrpSpPr>
        <p:grpSpPr bwMode="auto">
          <a:xfrm>
            <a:off x="3787775" y="2752725"/>
            <a:ext cx="2143125" cy="984250"/>
            <a:chOff x="0" y="0"/>
            <a:chExt cx="2142923" cy="984885"/>
          </a:xfrm>
        </p:grpSpPr>
        <p:sp>
          <p:nvSpPr>
            <p:cNvPr id="10279" name="文本框 24"/>
            <p:cNvSpPr>
              <a:spLocks noChangeArrowheads="1"/>
            </p:cNvSpPr>
            <p:nvPr/>
          </p:nvSpPr>
          <p:spPr bwMode="auto">
            <a:xfrm>
              <a:off x="480590" y="0"/>
              <a:ext cx="11208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您的标题</a:t>
              </a:r>
              <a:endParaRPr lang="zh-CN" altLang="en-US"/>
            </a:p>
          </p:txBody>
        </p:sp>
        <p:sp>
          <p:nvSpPr>
            <p:cNvPr id="10280" name="文本框 25"/>
            <p:cNvSpPr>
              <a:spLocks noChangeArrowheads="1"/>
            </p:cNvSpPr>
            <p:nvPr/>
          </p:nvSpPr>
          <p:spPr bwMode="auto">
            <a:xfrm>
              <a:off x="0" y="338554"/>
              <a:ext cx="21429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模板，年轻的团队给您最有影响力的作品。</a:t>
              </a:r>
              <a:endParaRPr lang="zh-CN" altLang="en-US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0261" name="组合 26"/>
          <p:cNvGrpSpPr>
            <a:grpSpLocks/>
          </p:cNvGrpSpPr>
          <p:nvPr/>
        </p:nvGrpSpPr>
        <p:grpSpPr bwMode="auto">
          <a:xfrm>
            <a:off x="6329363" y="2752725"/>
            <a:ext cx="2143125" cy="984250"/>
            <a:chOff x="0" y="0"/>
            <a:chExt cx="2142923" cy="984885"/>
          </a:xfrm>
        </p:grpSpPr>
        <p:sp>
          <p:nvSpPr>
            <p:cNvPr id="10277" name="文本框 27"/>
            <p:cNvSpPr>
              <a:spLocks noChangeArrowheads="1"/>
            </p:cNvSpPr>
            <p:nvPr/>
          </p:nvSpPr>
          <p:spPr bwMode="auto">
            <a:xfrm>
              <a:off x="480590" y="0"/>
              <a:ext cx="11208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您的标题</a:t>
              </a:r>
              <a:endParaRPr lang="zh-CN" altLang="en-US"/>
            </a:p>
          </p:txBody>
        </p:sp>
        <p:sp>
          <p:nvSpPr>
            <p:cNvPr id="10278" name="文本框 28"/>
            <p:cNvSpPr>
              <a:spLocks noChangeArrowheads="1"/>
            </p:cNvSpPr>
            <p:nvPr/>
          </p:nvSpPr>
          <p:spPr bwMode="auto">
            <a:xfrm>
              <a:off x="0" y="338554"/>
              <a:ext cx="21429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模板，年轻的团队给您最有影响力的作品。</a:t>
              </a:r>
              <a:endParaRPr lang="zh-CN" altLang="en-US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0262" name="组合 29"/>
          <p:cNvGrpSpPr>
            <a:grpSpLocks/>
          </p:cNvGrpSpPr>
          <p:nvPr/>
        </p:nvGrpSpPr>
        <p:grpSpPr bwMode="auto">
          <a:xfrm>
            <a:off x="8872538" y="2752725"/>
            <a:ext cx="2143125" cy="984250"/>
            <a:chOff x="0" y="0"/>
            <a:chExt cx="2142923" cy="984885"/>
          </a:xfrm>
        </p:grpSpPr>
        <p:sp>
          <p:nvSpPr>
            <p:cNvPr id="10275" name="文本框 30"/>
            <p:cNvSpPr>
              <a:spLocks noChangeArrowheads="1"/>
            </p:cNvSpPr>
            <p:nvPr/>
          </p:nvSpPr>
          <p:spPr bwMode="auto">
            <a:xfrm>
              <a:off x="480590" y="0"/>
              <a:ext cx="11208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您的标题</a:t>
              </a:r>
              <a:endParaRPr lang="zh-CN" altLang="en-US"/>
            </a:p>
          </p:txBody>
        </p:sp>
        <p:sp>
          <p:nvSpPr>
            <p:cNvPr id="10276" name="文本框 31"/>
            <p:cNvSpPr>
              <a:spLocks noChangeArrowheads="1"/>
            </p:cNvSpPr>
            <p:nvPr/>
          </p:nvSpPr>
          <p:spPr bwMode="auto">
            <a:xfrm>
              <a:off x="0" y="338554"/>
              <a:ext cx="21429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模板，年轻的团队给您最有影响力的作品。</a:t>
              </a:r>
              <a:endParaRPr lang="zh-CN" altLang="en-US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0263" name="组合 32"/>
          <p:cNvGrpSpPr>
            <a:grpSpLocks/>
          </p:cNvGrpSpPr>
          <p:nvPr/>
        </p:nvGrpSpPr>
        <p:grpSpPr bwMode="auto">
          <a:xfrm>
            <a:off x="1244600" y="5327650"/>
            <a:ext cx="2143125" cy="985838"/>
            <a:chOff x="0" y="0"/>
            <a:chExt cx="2142923" cy="984885"/>
          </a:xfrm>
        </p:grpSpPr>
        <p:sp>
          <p:nvSpPr>
            <p:cNvPr id="10273" name="文本框 33"/>
            <p:cNvSpPr>
              <a:spLocks noChangeArrowheads="1"/>
            </p:cNvSpPr>
            <p:nvPr/>
          </p:nvSpPr>
          <p:spPr bwMode="auto">
            <a:xfrm>
              <a:off x="480590" y="0"/>
              <a:ext cx="11208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您的标题</a:t>
              </a:r>
              <a:endParaRPr lang="zh-CN" altLang="en-US"/>
            </a:p>
          </p:txBody>
        </p:sp>
        <p:sp>
          <p:nvSpPr>
            <p:cNvPr id="10274" name="文本框 34"/>
            <p:cNvSpPr>
              <a:spLocks noChangeArrowheads="1"/>
            </p:cNvSpPr>
            <p:nvPr/>
          </p:nvSpPr>
          <p:spPr bwMode="auto">
            <a:xfrm>
              <a:off x="0" y="338554"/>
              <a:ext cx="21429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模板，年轻的团队给您最有影响力的作品。</a:t>
              </a:r>
              <a:endParaRPr lang="zh-CN" altLang="en-US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0264" name="组合 35"/>
          <p:cNvGrpSpPr>
            <a:grpSpLocks/>
          </p:cNvGrpSpPr>
          <p:nvPr/>
        </p:nvGrpSpPr>
        <p:grpSpPr bwMode="auto">
          <a:xfrm>
            <a:off x="3787775" y="5327650"/>
            <a:ext cx="2143125" cy="985838"/>
            <a:chOff x="0" y="0"/>
            <a:chExt cx="2142923" cy="984885"/>
          </a:xfrm>
        </p:grpSpPr>
        <p:sp>
          <p:nvSpPr>
            <p:cNvPr id="10271" name="文本框 36"/>
            <p:cNvSpPr>
              <a:spLocks noChangeArrowheads="1"/>
            </p:cNvSpPr>
            <p:nvPr/>
          </p:nvSpPr>
          <p:spPr bwMode="auto">
            <a:xfrm>
              <a:off x="480590" y="0"/>
              <a:ext cx="11208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您的标题</a:t>
              </a:r>
              <a:endParaRPr lang="zh-CN" altLang="en-US"/>
            </a:p>
          </p:txBody>
        </p:sp>
        <p:sp>
          <p:nvSpPr>
            <p:cNvPr id="10272" name="文本框 45"/>
            <p:cNvSpPr>
              <a:spLocks noChangeArrowheads="1"/>
            </p:cNvSpPr>
            <p:nvPr/>
          </p:nvSpPr>
          <p:spPr bwMode="auto">
            <a:xfrm>
              <a:off x="0" y="338554"/>
              <a:ext cx="21429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模板，年轻的团队给您最有影响力的作品。</a:t>
              </a:r>
              <a:endParaRPr lang="zh-CN" altLang="en-US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0265" name="组合 46"/>
          <p:cNvGrpSpPr>
            <a:grpSpLocks/>
          </p:cNvGrpSpPr>
          <p:nvPr/>
        </p:nvGrpSpPr>
        <p:grpSpPr bwMode="auto">
          <a:xfrm>
            <a:off x="6329363" y="5327650"/>
            <a:ext cx="2143125" cy="985838"/>
            <a:chOff x="0" y="0"/>
            <a:chExt cx="2142923" cy="984885"/>
          </a:xfrm>
        </p:grpSpPr>
        <p:sp>
          <p:nvSpPr>
            <p:cNvPr id="10269" name="文本框 47"/>
            <p:cNvSpPr>
              <a:spLocks noChangeArrowheads="1"/>
            </p:cNvSpPr>
            <p:nvPr/>
          </p:nvSpPr>
          <p:spPr bwMode="auto">
            <a:xfrm>
              <a:off x="480590" y="0"/>
              <a:ext cx="11208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您的标题</a:t>
              </a:r>
              <a:endParaRPr lang="zh-CN" altLang="en-US"/>
            </a:p>
          </p:txBody>
        </p:sp>
        <p:sp>
          <p:nvSpPr>
            <p:cNvPr id="10270" name="文本框 48"/>
            <p:cNvSpPr>
              <a:spLocks noChangeArrowheads="1"/>
            </p:cNvSpPr>
            <p:nvPr/>
          </p:nvSpPr>
          <p:spPr bwMode="auto">
            <a:xfrm>
              <a:off x="0" y="338554"/>
              <a:ext cx="21429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模板，年轻的团队给您最有影响力的作品。</a:t>
              </a:r>
              <a:endParaRPr lang="zh-CN" altLang="en-US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0266" name="组合 49"/>
          <p:cNvGrpSpPr>
            <a:grpSpLocks/>
          </p:cNvGrpSpPr>
          <p:nvPr/>
        </p:nvGrpSpPr>
        <p:grpSpPr bwMode="auto">
          <a:xfrm>
            <a:off x="8872538" y="5327650"/>
            <a:ext cx="2143125" cy="985838"/>
            <a:chOff x="0" y="0"/>
            <a:chExt cx="2142923" cy="984885"/>
          </a:xfrm>
        </p:grpSpPr>
        <p:sp>
          <p:nvSpPr>
            <p:cNvPr id="10267" name="文本框 50"/>
            <p:cNvSpPr>
              <a:spLocks noChangeArrowheads="1"/>
            </p:cNvSpPr>
            <p:nvPr/>
          </p:nvSpPr>
          <p:spPr bwMode="auto">
            <a:xfrm>
              <a:off x="480590" y="0"/>
              <a:ext cx="11208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您的标题</a:t>
              </a:r>
              <a:endParaRPr lang="zh-CN" altLang="en-US"/>
            </a:p>
          </p:txBody>
        </p:sp>
        <p:sp>
          <p:nvSpPr>
            <p:cNvPr id="10268" name="文本框 51"/>
            <p:cNvSpPr>
              <a:spLocks noChangeArrowheads="1"/>
            </p:cNvSpPr>
            <p:nvPr/>
          </p:nvSpPr>
          <p:spPr bwMode="auto">
            <a:xfrm>
              <a:off x="0" y="338554"/>
              <a:ext cx="214292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满意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100%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。我们致力于提供最专业的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模板，年轻的团队给您最有影响力的作品。</a:t>
              </a:r>
              <a:endParaRPr lang="zh-CN" altLang="en-US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</p:cSld>
  <p:clrMapOvr>
    <a:masterClrMapping/>
  </p:clrMapOvr>
  <p:transition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2"/>
          <p:cNvGrpSpPr>
            <a:grpSpLocks/>
          </p:cNvGrpSpPr>
          <p:nvPr/>
        </p:nvGrpSpPr>
        <p:grpSpPr bwMode="auto">
          <a:xfrm>
            <a:off x="219075" y="322263"/>
            <a:ext cx="3038475" cy="554037"/>
            <a:chOff x="0" y="0"/>
            <a:chExt cx="3039414" cy="553791"/>
          </a:xfrm>
        </p:grpSpPr>
        <p:pic>
          <p:nvPicPr>
            <p:cNvPr id="11377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53791" cy="553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378" name="文本框 1"/>
            <p:cNvSpPr>
              <a:spLocks noChangeArrowheads="1"/>
            </p:cNvSpPr>
            <p:nvPr/>
          </p:nvSpPr>
          <p:spPr bwMode="auto">
            <a:xfrm>
              <a:off x="643943" y="38203"/>
              <a:ext cx="23954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单击此处添加标题</a:t>
              </a:r>
              <a:endParaRPr lang="zh-CN" altLang="en-US"/>
            </a:p>
          </p:txBody>
        </p:sp>
      </p:grpSp>
      <p:sp>
        <p:nvSpPr>
          <p:cNvPr id="11267" name="文本框 4"/>
          <p:cNvSpPr>
            <a:spLocks noChangeArrowheads="1"/>
          </p:cNvSpPr>
          <p:nvPr/>
        </p:nvSpPr>
        <p:spPr bwMode="auto">
          <a:xfrm>
            <a:off x="1992313" y="5000625"/>
            <a:ext cx="20875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FFFF"/>
                </a:solidFill>
                <a:latin typeface="Agency FB" pitchFamily="34" charset="0"/>
                <a:sym typeface="Agency FB" pitchFamily="34" charset="0"/>
              </a:rPr>
              <a:t>ADD YOUR TITLE</a:t>
            </a:r>
            <a:endParaRPr lang="zh-CN" altLang="en-US" sz="2400">
              <a:solidFill>
                <a:srgbClr val="FFFFFF"/>
              </a:solidFill>
              <a:latin typeface="Agency FB" pitchFamily="34" charset="0"/>
              <a:sym typeface="Agency FB" pitchFamily="34" charset="0"/>
            </a:endParaRPr>
          </a:p>
        </p:txBody>
      </p:sp>
      <p:sp>
        <p:nvSpPr>
          <p:cNvPr id="11268" name="文本框 5"/>
          <p:cNvSpPr>
            <a:spLocks noChangeArrowheads="1"/>
          </p:cNvSpPr>
          <p:nvPr/>
        </p:nvSpPr>
        <p:spPr bwMode="auto">
          <a:xfrm>
            <a:off x="8161338" y="4994275"/>
            <a:ext cx="20875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FFFF"/>
                </a:solidFill>
                <a:latin typeface="Agency FB" pitchFamily="34" charset="0"/>
                <a:sym typeface="Agency FB" pitchFamily="34" charset="0"/>
              </a:rPr>
              <a:t>ADD YOUR TITLE</a:t>
            </a:r>
            <a:endParaRPr lang="zh-CN" altLang="en-US" sz="2400">
              <a:solidFill>
                <a:srgbClr val="FFFFFF"/>
              </a:solidFill>
              <a:latin typeface="Agency FB" pitchFamily="34" charset="0"/>
              <a:sym typeface="Agency FB" pitchFamily="34" charset="0"/>
            </a:endParaRPr>
          </a:p>
        </p:txBody>
      </p:sp>
      <p:sp>
        <p:nvSpPr>
          <p:cNvPr id="11269" name="空心弧 7"/>
          <p:cNvSpPr>
            <a:spLocks noChangeArrowheads="1"/>
          </p:cNvSpPr>
          <p:nvPr/>
        </p:nvSpPr>
        <p:spPr bwMode="auto">
          <a:xfrm rot="7140000">
            <a:off x="585788" y="1839913"/>
            <a:ext cx="1935162" cy="1935162"/>
          </a:xfrm>
          <a:custGeom>
            <a:avLst/>
            <a:gdLst>
              <a:gd name="T0" fmla="*/ 967581 w 21600"/>
              <a:gd name="T1" fmla="*/ 1935162 h 21600"/>
              <a:gd name="T2" fmla="*/ 1811795 w 21600"/>
              <a:gd name="T3" fmla="*/ 1111912 h 21600"/>
              <a:gd name="T4" fmla="*/ 967581 w 21600"/>
              <a:gd name="T5" fmla="*/ 1712887 h 21600"/>
              <a:gd name="T6" fmla="*/ 123367 w 21600"/>
              <a:gd name="T7" fmla="*/ 111191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1278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999" y="12202"/>
                </a:moveTo>
                <a:cubicBezTo>
                  <a:pt x="18316" y="16197"/>
                  <a:pt x="14853" y="19118"/>
                  <a:pt x="10800" y="19119"/>
                </a:cubicBezTo>
                <a:cubicBezTo>
                  <a:pt x="6746" y="19119"/>
                  <a:pt x="3283" y="16197"/>
                  <a:pt x="2600" y="12202"/>
                </a:cubicBezTo>
                <a:lnTo>
                  <a:pt x="154" y="12620"/>
                </a:lnTo>
                <a:cubicBezTo>
                  <a:pt x="1041" y="17807"/>
                  <a:pt x="5537" y="21600"/>
                  <a:pt x="10800" y="21600"/>
                </a:cubicBezTo>
                <a:cubicBezTo>
                  <a:pt x="16062" y="21599"/>
                  <a:pt x="20558" y="17807"/>
                  <a:pt x="21445" y="12620"/>
                </a:cubicBezTo>
                <a:lnTo>
                  <a:pt x="18999" y="12202"/>
                </a:lnTo>
                <a:close/>
              </a:path>
            </a:pathLst>
          </a:custGeom>
          <a:solidFill>
            <a:srgbClr val="AEAB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0" name="空心弧 8"/>
          <p:cNvSpPr>
            <a:spLocks noChangeArrowheads="1"/>
          </p:cNvSpPr>
          <p:nvPr/>
        </p:nvSpPr>
        <p:spPr bwMode="auto">
          <a:xfrm rot="19320000" flipH="1">
            <a:off x="585788" y="1828800"/>
            <a:ext cx="1935162" cy="1935163"/>
          </a:xfrm>
          <a:custGeom>
            <a:avLst/>
            <a:gdLst>
              <a:gd name="T0" fmla="*/ 967581 w 21600"/>
              <a:gd name="T1" fmla="*/ 1935163 h 21600"/>
              <a:gd name="T2" fmla="*/ 1465437 w 21600"/>
              <a:gd name="T3" fmla="*/ 258291 h 21600"/>
              <a:gd name="T4" fmla="*/ 967581 w 21600"/>
              <a:gd name="T5" fmla="*/ 1733046 h 21600"/>
              <a:gd name="T6" fmla="*/ 469725 w 21600"/>
              <a:gd name="T7" fmla="*/ 258291 h 21600"/>
              <a:gd name="T8" fmla="*/ 0 60000 65536"/>
              <a:gd name="T9" fmla="*/ 0 60000 65536"/>
              <a:gd name="T10" fmla="*/ 0 60000 65536"/>
              <a:gd name="T11" fmla="*/ 0 60000 65536"/>
              <a:gd name="T12" fmla="*/ 16200 w 21600"/>
              <a:gd name="T13" fmla="*/ 0 h 21600"/>
              <a:gd name="T14" fmla="*/ 5400 w 21600"/>
              <a:gd name="T15" fmla="*/ 340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5708" y="3807"/>
                </a:moveTo>
                <a:cubicBezTo>
                  <a:pt x="17987" y="5406"/>
                  <a:pt x="19344" y="8015"/>
                  <a:pt x="19344" y="10800"/>
                </a:cubicBezTo>
                <a:cubicBezTo>
                  <a:pt x="19344" y="15518"/>
                  <a:pt x="15518" y="19344"/>
                  <a:pt x="10800" y="19344"/>
                </a:cubicBezTo>
                <a:cubicBezTo>
                  <a:pt x="6081" y="19344"/>
                  <a:pt x="2256" y="15518"/>
                  <a:pt x="2256" y="10800"/>
                </a:cubicBezTo>
                <a:cubicBezTo>
                  <a:pt x="2255" y="8015"/>
                  <a:pt x="3612" y="5406"/>
                  <a:pt x="5891" y="3807"/>
                </a:cubicBezTo>
                <a:lnTo>
                  <a:pt x="4594" y="1960"/>
                </a:lnTo>
                <a:cubicBezTo>
                  <a:pt x="1714" y="3982"/>
                  <a:pt x="-1" y="7280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7280"/>
                  <a:pt x="19885" y="3982"/>
                  <a:pt x="17005" y="1960"/>
                </a:cubicBezTo>
                <a:lnTo>
                  <a:pt x="15708" y="3807"/>
                </a:lnTo>
                <a:close/>
              </a:path>
            </a:pathLst>
          </a:custGeom>
          <a:solidFill>
            <a:srgbClr val="30B5D9"/>
          </a:solidFill>
          <a:ln w="12700" cap="flat" cmpd="sng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1" name="空心弧 10"/>
          <p:cNvSpPr>
            <a:spLocks noChangeArrowheads="1"/>
          </p:cNvSpPr>
          <p:nvPr/>
        </p:nvSpPr>
        <p:spPr bwMode="auto">
          <a:xfrm rot="6780000">
            <a:off x="6506369" y="1850231"/>
            <a:ext cx="1933575" cy="1935163"/>
          </a:xfrm>
          <a:custGeom>
            <a:avLst/>
            <a:gdLst>
              <a:gd name="T0" fmla="*/ 966788 w 21600"/>
              <a:gd name="T1" fmla="*/ 1935163 h 21600"/>
              <a:gd name="T2" fmla="*/ 1810310 w 21600"/>
              <a:gd name="T3" fmla="*/ 1111912 h 21600"/>
              <a:gd name="T4" fmla="*/ 966788 w 21600"/>
              <a:gd name="T5" fmla="*/ 1712888 h 21600"/>
              <a:gd name="T6" fmla="*/ 123265 w 21600"/>
              <a:gd name="T7" fmla="*/ 111191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1278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8999" y="12202"/>
                </a:moveTo>
                <a:cubicBezTo>
                  <a:pt x="18316" y="16197"/>
                  <a:pt x="14853" y="19118"/>
                  <a:pt x="10800" y="19119"/>
                </a:cubicBezTo>
                <a:cubicBezTo>
                  <a:pt x="6746" y="19119"/>
                  <a:pt x="3283" y="16197"/>
                  <a:pt x="2600" y="12202"/>
                </a:cubicBezTo>
                <a:lnTo>
                  <a:pt x="154" y="12620"/>
                </a:lnTo>
                <a:cubicBezTo>
                  <a:pt x="1041" y="17807"/>
                  <a:pt x="5537" y="21600"/>
                  <a:pt x="10800" y="21600"/>
                </a:cubicBezTo>
                <a:cubicBezTo>
                  <a:pt x="16062" y="21599"/>
                  <a:pt x="20558" y="17807"/>
                  <a:pt x="21445" y="12620"/>
                </a:cubicBezTo>
                <a:lnTo>
                  <a:pt x="18999" y="12202"/>
                </a:lnTo>
                <a:close/>
              </a:path>
            </a:pathLst>
          </a:custGeom>
          <a:solidFill>
            <a:srgbClr val="AEAB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2" name="空心弧 12"/>
          <p:cNvSpPr>
            <a:spLocks noChangeArrowheads="1"/>
          </p:cNvSpPr>
          <p:nvPr/>
        </p:nvSpPr>
        <p:spPr bwMode="auto">
          <a:xfrm rot="6300000" flipH="1">
            <a:off x="6503987" y="1838326"/>
            <a:ext cx="1935163" cy="1935162"/>
          </a:xfrm>
          <a:custGeom>
            <a:avLst/>
            <a:gdLst>
              <a:gd name="T0" fmla="*/ 967582 w 21600"/>
              <a:gd name="T1" fmla="*/ 0 h 21600"/>
              <a:gd name="T2" fmla="*/ 163683 w 21600"/>
              <a:gd name="T3" fmla="*/ 1290108 h 21600"/>
              <a:gd name="T4" fmla="*/ 967582 w 21600"/>
              <a:gd name="T5" fmla="*/ 202834 h 21600"/>
              <a:gd name="T6" fmla="*/ 1771480 w 21600"/>
              <a:gd name="T7" fmla="*/ 129010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1216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878" y="13978"/>
                </a:moveTo>
                <a:cubicBezTo>
                  <a:pt x="2472" y="12968"/>
                  <a:pt x="2264" y="11889"/>
                  <a:pt x="2264" y="10800"/>
                </a:cubicBezTo>
                <a:cubicBezTo>
                  <a:pt x="2264" y="6085"/>
                  <a:pt x="6085" y="2264"/>
                  <a:pt x="10800" y="2264"/>
                </a:cubicBezTo>
                <a:cubicBezTo>
                  <a:pt x="15514" y="2264"/>
                  <a:pt x="19336" y="6085"/>
                  <a:pt x="19336" y="10800"/>
                </a:cubicBezTo>
                <a:cubicBezTo>
                  <a:pt x="19336" y="11889"/>
                  <a:pt x="19127" y="12968"/>
                  <a:pt x="18721" y="13978"/>
                </a:cubicBezTo>
                <a:lnTo>
                  <a:pt x="20823" y="14822"/>
                </a:lnTo>
                <a:cubicBezTo>
                  <a:pt x="21336" y="13543"/>
                  <a:pt x="21600" y="12178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2178"/>
                  <a:pt x="263" y="13543"/>
                  <a:pt x="776" y="14822"/>
                </a:cubicBezTo>
                <a:lnTo>
                  <a:pt x="2878" y="13978"/>
                </a:lnTo>
                <a:close/>
              </a:path>
            </a:pathLst>
          </a:custGeom>
          <a:solidFill>
            <a:srgbClr val="FEE119"/>
          </a:solidFill>
          <a:ln w="12700" cap="flat" cmpd="sng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1273" name="组合 13"/>
          <p:cNvGrpSpPr>
            <a:grpSpLocks/>
          </p:cNvGrpSpPr>
          <p:nvPr/>
        </p:nvGrpSpPr>
        <p:grpSpPr bwMode="auto">
          <a:xfrm>
            <a:off x="2876550" y="2079625"/>
            <a:ext cx="2973388" cy="717550"/>
            <a:chOff x="0" y="0"/>
            <a:chExt cx="2972833" cy="717550"/>
          </a:xfrm>
        </p:grpSpPr>
        <p:grpSp>
          <p:nvGrpSpPr>
            <p:cNvPr id="11353" name="组合 14"/>
            <p:cNvGrpSpPr>
              <a:grpSpLocks/>
            </p:cNvGrpSpPr>
            <p:nvPr/>
          </p:nvGrpSpPr>
          <p:grpSpPr bwMode="auto">
            <a:xfrm>
              <a:off x="0" y="0"/>
              <a:ext cx="282575" cy="717550"/>
              <a:chOff x="0" y="0"/>
              <a:chExt cx="282575" cy="717550"/>
            </a:xfrm>
          </p:grpSpPr>
          <p:sp>
            <p:nvSpPr>
              <p:cNvPr id="11375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76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1354" name="组合 15"/>
            <p:cNvGrpSpPr>
              <a:grpSpLocks/>
            </p:cNvGrpSpPr>
            <p:nvPr/>
          </p:nvGrpSpPr>
          <p:grpSpPr bwMode="auto">
            <a:xfrm>
              <a:off x="384323" y="0"/>
              <a:ext cx="282575" cy="717550"/>
              <a:chOff x="0" y="0"/>
              <a:chExt cx="282575" cy="717550"/>
            </a:xfrm>
          </p:grpSpPr>
          <p:sp>
            <p:nvSpPr>
              <p:cNvPr id="11373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74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1355" name="组合 16"/>
            <p:cNvGrpSpPr>
              <a:grpSpLocks/>
            </p:cNvGrpSpPr>
            <p:nvPr/>
          </p:nvGrpSpPr>
          <p:grpSpPr bwMode="auto">
            <a:xfrm>
              <a:off x="768646" y="0"/>
              <a:ext cx="282575" cy="717550"/>
              <a:chOff x="0" y="0"/>
              <a:chExt cx="282575" cy="717550"/>
            </a:xfrm>
          </p:grpSpPr>
          <p:sp>
            <p:nvSpPr>
              <p:cNvPr id="11371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72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1356" name="组合 17"/>
            <p:cNvGrpSpPr>
              <a:grpSpLocks/>
            </p:cNvGrpSpPr>
            <p:nvPr/>
          </p:nvGrpSpPr>
          <p:grpSpPr bwMode="auto">
            <a:xfrm>
              <a:off x="1152969" y="0"/>
              <a:ext cx="282575" cy="717550"/>
              <a:chOff x="0" y="0"/>
              <a:chExt cx="282575" cy="717550"/>
            </a:xfrm>
          </p:grpSpPr>
          <p:sp>
            <p:nvSpPr>
              <p:cNvPr id="11369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70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1357" name="组合 18"/>
            <p:cNvGrpSpPr>
              <a:grpSpLocks/>
            </p:cNvGrpSpPr>
            <p:nvPr/>
          </p:nvGrpSpPr>
          <p:grpSpPr bwMode="auto">
            <a:xfrm>
              <a:off x="1537292" y="0"/>
              <a:ext cx="282575" cy="717550"/>
              <a:chOff x="0" y="0"/>
              <a:chExt cx="282575" cy="717550"/>
            </a:xfrm>
          </p:grpSpPr>
          <p:sp>
            <p:nvSpPr>
              <p:cNvPr id="11367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68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1358" name="组合 19"/>
            <p:cNvGrpSpPr>
              <a:grpSpLocks/>
            </p:cNvGrpSpPr>
            <p:nvPr/>
          </p:nvGrpSpPr>
          <p:grpSpPr bwMode="auto">
            <a:xfrm>
              <a:off x="1921615" y="0"/>
              <a:ext cx="282575" cy="717550"/>
              <a:chOff x="0" y="0"/>
              <a:chExt cx="282575" cy="717550"/>
            </a:xfrm>
          </p:grpSpPr>
          <p:sp>
            <p:nvSpPr>
              <p:cNvPr id="11365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66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1359" name="组合 20"/>
            <p:cNvGrpSpPr>
              <a:grpSpLocks/>
            </p:cNvGrpSpPr>
            <p:nvPr/>
          </p:nvGrpSpPr>
          <p:grpSpPr bwMode="auto">
            <a:xfrm>
              <a:off x="2305938" y="0"/>
              <a:ext cx="282575" cy="717550"/>
              <a:chOff x="0" y="0"/>
              <a:chExt cx="282575" cy="717550"/>
            </a:xfrm>
          </p:grpSpPr>
          <p:sp>
            <p:nvSpPr>
              <p:cNvPr id="11363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64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1360" name="组合 21"/>
            <p:cNvGrpSpPr>
              <a:grpSpLocks/>
            </p:cNvGrpSpPr>
            <p:nvPr/>
          </p:nvGrpSpPr>
          <p:grpSpPr bwMode="auto">
            <a:xfrm>
              <a:off x="2690258" y="0"/>
              <a:ext cx="282575" cy="717550"/>
              <a:chOff x="0" y="0"/>
              <a:chExt cx="282575" cy="717550"/>
            </a:xfrm>
          </p:grpSpPr>
          <p:sp>
            <p:nvSpPr>
              <p:cNvPr id="11361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62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30B5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11274" name="组合 39"/>
          <p:cNvGrpSpPr>
            <a:grpSpLocks/>
          </p:cNvGrpSpPr>
          <p:nvPr/>
        </p:nvGrpSpPr>
        <p:grpSpPr bwMode="auto">
          <a:xfrm>
            <a:off x="2871788" y="2928938"/>
            <a:ext cx="282575" cy="717550"/>
            <a:chOff x="0" y="0"/>
            <a:chExt cx="282575" cy="717550"/>
          </a:xfrm>
        </p:grpSpPr>
        <p:sp>
          <p:nvSpPr>
            <p:cNvPr id="11351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2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75" name="组合 40"/>
          <p:cNvGrpSpPr>
            <a:grpSpLocks/>
          </p:cNvGrpSpPr>
          <p:nvPr/>
        </p:nvGrpSpPr>
        <p:grpSpPr bwMode="auto">
          <a:xfrm>
            <a:off x="3255963" y="2928938"/>
            <a:ext cx="282575" cy="717550"/>
            <a:chOff x="0" y="0"/>
            <a:chExt cx="282575" cy="717550"/>
          </a:xfrm>
        </p:grpSpPr>
        <p:sp>
          <p:nvSpPr>
            <p:cNvPr id="11349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0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76" name="组合 41"/>
          <p:cNvGrpSpPr>
            <a:grpSpLocks/>
          </p:cNvGrpSpPr>
          <p:nvPr/>
        </p:nvGrpSpPr>
        <p:grpSpPr bwMode="auto">
          <a:xfrm>
            <a:off x="3640138" y="2928938"/>
            <a:ext cx="282575" cy="717550"/>
            <a:chOff x="0" y="0"/>
            <a:chExt cx="282575" cy="717550"/>
          </a:xfrm>
        </p:grpSpPr>
        <p:sp>
          <p:nvSpPr>
            <p:cNvPr id="11347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8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77" name="组合 42"/>
          <p:cNvGrpSpPr>
            <a:grpSpLocks/>
          </p:cNvGrpSpPr>
          <p:nvPr/>
        </p:nvGrpSpPr>
        <p:grpSpPr bwMode="auto">
          <a:xfrm>
            <a:off x="4025900" y="2928938"/>
            <a:ext cx="282575" cy="717550"/>
            <a:chOff x="0" y="0"/>
            <a:chExt cx="282575" cy="717550"/>
          </a:xfrm>
        </p:grpSpPr>
        <p:sp>
          <p:nvSpPr>
            <p:cNvPr id="11345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6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78" name="组合 43"/>
          <p:cNvGrpSpPr>
            <a:grpSpLocks/>
          </p:cNvGrpSpPr>
          <p:nvPr/>
        </p:nvGrpSpPr>
        <p:grpSpPr bwMode="auto">
          <a:xfrm>
            <a:off x="4410075" y="2928938"/>
            <a:ext cx="282575" cy="717550"/>
            <a:chOff x="0" y="0"/>
            <a:chExt cx="282575" cy="717550"/>
          </a:xfrm>
        </p:grpSpPr>
        <p:sp>
          <p:nvSpPr>
            <p:cNvPr id="11343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4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rgbClr val="30B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79" name="组合 44"/>
          <p:cNvGrpSpPr>
            <a:grpSpLocks/>
          </p:cNvGrpSpPr>
          <p:nvPr/>
        </p:nvGrpSpPr>
        <p:grpSpPr bwMode="auto">
          <a:xfrm>
            <a:off x="4794250" y="2928938"/>
            <a:ext cx="282575" cy="717550"/>
            <a:chOff x="0" y="0"/>
            <a:chExt cx="282575" cy="717550"/>
          </a:xfrm>
        </p:grpSpPr>
        <p:sp>
          <p:nvSpPr>
            <p:cNvPr id="11341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2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80" name="组合 45"/>
          <p:cNvGrpSpPr>
            <a:grpSpLocks/>
          </p:cNvGrpSpPr>
          <p:nvPr/>
        </p:nvGrpSpPr>
        <p:grpSpPr bwMode="auto">
          <a:xfrm>
            <a:off x="5178425" y="2928938"/>
            <a:ext cx="282575" cy="717550"/>
            <a:chOff x="0" y="0"/>
            <a:chExt cx="282575" cy="717550"/>
          </a:xfrm>
        </p:grpSpPr>
        <p:sp>
          <p:nvSpPr>
            <p:cNvPr id="11339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0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81" name="组合 46"/>
          <p:cNvGrpSpPr>
            <a:grpSpLocks/>
          </p:cNvGrpSpPr>
          <p:nvPr/>
        </p:nvGrpSpPr>
        <p:grpSpPr bwMode="auto">
          <a:xfrm>
            <a:off x="5562600" y="2928938"/>
            <a:ext cx="282575" cy="717550"/>
            <a:chOff x="0" y="0"/>
            <a:chExt cx="282575" cy="717550"/>
          </a:xfrm>
        </p:grpSpPr>
        <p:sp>
          <p:nvSpPr>
            <p:cNvPr id="11337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8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82" name="组合 63"/>
          <p:cNvGrpSpPr>
            <a:grpSpLocks/>
          </p:cNvGrpSpPr>
          <p:nvPr/>
        </p:nvGrpSpPr>
        <p:grpSpPr bwMode="auto">
          <a:xfrm>
            <a:off x="8782050" y="2079625"/>
            <a:ext cx="2971800" cy="717550"/>
            <a:chOff x="0" y="0"/>
            <a:chExt cx="2972833" cy="717550"/>
          </a:xfrm>
        </p:grpSpPr>
        <p:grpSp>
          <p:nvGrpSpPr>
            <p:cNvPr id="11313" name="组合 64"/>
            <p:cNvGrpSpPr>
              <a:grpSpLocks/>
            </p:cNvGrpSpPr>
            <p:nvPr/>
          </p:nvGrpSpPr>
          <p:grpSpPr bwMode="auto">
            <a:xfrm>
              <a:off x="0" y="0"/>
              <a:ext cx="282575" cy="717550"/>
              <a:chOff x="0" y="0"/>
              <a:chExt cx="282575" cy="717550"/>
            </a:xfrm>
          </p:grpSpPr>
          <p:sp>
            <p:nvSpPr>
              <p:cNvPr id="11335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6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1314" name="组合 65"/>
            <p:cNvGrpSpPr>
              <a:grpSpLocks/>
            </p:cNvGrpSpPr>
            <p:nvPr/>
          </p:nvGrpSpPr>
          <p:grpSpPr bwMode="auto">
            <a:xfrm>
              <a:off x="384323" y="0"/>
              <a:ext cx="282575" cy="717550"/>
              <a:chOff x="0" y="0"/>
              <a:chExt cx="282575" cy="717550"/>
            </a:xfrm>
          </p:grpSpPr>
          <p:sp>
            <p:nvSpPr>
              <p:cNvPr id="11333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4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1315" name="组合 66"/>
            <p:cNvGrpSpPr>
              <a:grpSpLocks/>
            </p:cNvGrpSpPr>
            <p:nvPr/>
          </p:nvGrpSpPr>
          <p:grpSpPr bwMode="auto">
            <a:xfrm>
              <a:off x="768646" y="0"/>
              <a:ext cx="282575" cy="717550"/>
              <a:chOff x="0" y="0"/>
              <a:chExt cx="282575" cy="717550"/>
            </a:xfrm>
          </p:grpSpPr>
          <p:sp>
            <p:nvSpPr>
              <p:cNvPr id="11331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2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1316" name="组合 67"/>
            <p:cNvGrpSpPr>
              <a:grpSpLocks/>
            </p:cNvGrpSpPr>
            <p:nvPr/>
          </p:nvGrpSpPr>
          <p:grpSpPr bwMode="auto">
            <a:xfrm>
              <a:off x="1152969" y="0"/>
              <a:ext cx="282575" cy="717550"/>
              <a:chOff x="0" y="0"/>
              <a:chExt cx="282575" cy="717550"/>
            </a:xfrm>
          </p:grpSpPr>
          <p:sp>
            <p:nvSpPr>
              <p:cNvPr id="11329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0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1317" name="组合 68"/>
            <p:cNvGrpSpPr>
              <a:grpSpLocks/>
            </p:cNvGrpSpPr>
            <p:nvPr/>
          </p:nvGrpSpPr>
          <p:grpSpPr bwMode="auto">
            <a:xfrm>
              <a:off x="1537292" y="0"/>
              <a:ext cx="282575" cy="717550"/>
              <a:chOff x="0" y="0"/>
              <a:chExt cx="282575" cy="717550"/>
            </a:xfrm>
          </p:grpSpPr>
          <p:sp>
            <p:nvSpPr>
              <p:cNvPr id="11327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8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1318" name="组合 69"/>
            <p:cNvGrpSpPr>
              <a:grpSpLocks/>
            </p:cNvGrpSpPr>
            <p:nvPr/>
          </p:nvGrpSpPr>
          <p:grpSpPr bwMode="auto">
            <a:xfrm>
              <a:off x="1921615" y="0"/>
              <a:ext cx="282575" cy="717550"/>
              <a:chOff x="0" y="0"/>
              <a:chExt cx="282575" cy="717550"/>
            </a:xfrm>
          </p:grpSpPr>
          <p:sp>
            <p:nvSpPr>
              <p:cNvPr id="11325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6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1319" name="组合 70"/>
            <p:cNvGrpSpPr>
              <a:grpSpLocks/>
            </p:cNvGrpSpPr>
            <p:nvPr/>
          </p:nvGrpSpPr>
          <p:grpSpPr bwMode="auto">
            <a:xfrm>
              <a:off x="2305938" y="0"/>
              <a:ext cx="282575" cy="717550"/>
              <a:chOff x="0" y="0"/>
              <a:chExt cx="282575" cy="717550"/>
            </a:xfrm>
          </p:grpSpPr>
          <p:sp>
            <p:nvSpPr>
              <p:cNvPr id="11323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4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11320" name="组合 71"/>
            <p:cNvGrpSpPr>
              <a:grpSpLocks/>
            </p:cNvGrpSpPr>
            <p:nvPr/>
          </p:nvGrpSpPr>
          <p:grpSpPr bwMode="auto">
            <a:xfrm>
              <a:off x="2690258" y="0"/>
              <a:ext cx="282575" cy="717550"/>
              <a:chOff x="0" y="0"/>
              <a:chExt cx="282575" cy="717550"/>
            </a:xfrm>
          </p:grpSpPr>
          <p:sp>
            <p:nvSpPr>
              <p:cNvPr id="11321" name="Freeform 130"/>
              <p:cNvSpPr>
                <a:spLocks noChangeArrowheads="1"/>
              </p:cNvSpPr>
              <p:nvPr/>
            </p:nvSpPr>
            <p:spPr bwMode="auto">
              <a:xfrm>
                <a:off x="0" y="117475"/>
                <a:ext cx="282575" cy="600075"/>
              </a:xfrm>
              <a:custGeom>
                <a:avLst/>
                <a:gdLst>
                  <a:gd name="T0" fmla="*/ 220546 w 41"/>
                  <a:gd name="T1" fmla="*/ 6897 h 87"/>
                  <a:gd name="T2" fmla="*/ 75813 w 41"/>
                  <a:gd name="T3" fmla="*/ 0 h 87"/>
                  <a:gd name="T4" fmla="*/ 0 w 41"/>
                  <a:gd name="T5" fmla="*/ 62077 h 87"/>
                  <a:gd name="T6" fmla="*/ 0 w 41"/>
                  <a:gd name="T7" fmla="*/ 62077 h 87"/>
                  <a:gd name="T8" fmla="*/ 0 w 41"/>
                  <a:gd name="T9" fmla="*/ 75872 h 87"/>
                  <a:gd name="T10" fmla="*/ 0 w 41"/>
                  <a:gd name="T11" fmla="*/ 268999 h 87"/>
                  <a:gd name="T12" fmla="*/ 27568 w 41"/>
                  <a:gd name="T13" fmla="*/ 296589 h 87"/>
                  <a:gd name="T14" fmla="*/ 48245 w 41"/>
                  <a:gd name="T15" fmla="*/ 268999 h 87"/>
                  <a:gd name="T16" fmla="*/ 48245 w 41"/>
                  <a:gd name="T17" fmla="*/ 96564 h 87"/>
                  <a:gd name="T18" fmla="*/ 68921 w 41"/>
                  <a:gd name="T19" fmla="*/ 96564 h 87"/>
                  <a:gd name="T20" fmla="*/ 68921 w 41"/>
                  <a:gd name="T21" fmla="*/ 262102 h 87"/>
                  <a:gd name="T22" fmla="*/ 68921 w 41"/>
                  <a:gd name="T23" fmla="*/ 268999 h 87"/>
                  <a:gd name="T24" fmla="*/ 68921 w 41"/>
                  <a:gd name="T25" fmla="*/ 565588 h 87"/>
                  <a:gd name="T26" fmla="*/ 103381 w 41"/>
                  <a:gd name="T27" fmla="*/ 600075 h 87"/>
                  <a:gd name="T28" fmla="*/ 137841 w 41"/>
                  <a:gd name="T29" fmla="*/ 565588 h 87"/>
                  <a:gd name="T30" fmla="*/ 137841 w 41"/>
                  <a:gd name="T31" fmla="*/ 303486 h 87"/>
                  <a:gd name="T32" fmla="*/ 151626 w 41"/>
                  <a:gd name="T33" fmla="*/ 303486 h 87"/>
                  <a:gd name="T34" fmla="*/ 151626 w 41"/>
                  <a:gd name="T35" fmla="*/ 565588 h 87"/>
                  <a:gd name="T36" fmla="*/ 186086 w 41"/>
                  <a:gd name="T37" fmla="*/ 600075 h 87"/>
                  <a:gd name="T38" fmla="*/ 220546 w 41"/>
                  <a:gd name="T39" fmla="*/ 565588 h 87"/>
                  <a:gd name="T40" fmla="*/ 220546 w 41"/>
                  <a:gd name="T41" fmla="*/ 262102 h 87"/>
                  <a:gd name="T42" fmla="*/ 220546 w 41"/>
                  <a:gd name="T43" fmla="*/ 262102 h 87"/>
                  <a:gd name="T44" fmla="*/ 220546 w 41"/>
                  <a:gd name="T45" fmla="*/ 96564 h 87"/>
                  <a:gd name="T46" fmla="*/ 234330 w 41"/>
                  <a:gd name="T47" fmla="*/ 96564 h 87"/>
                  <a:gd name="T48" fmla="*/ 234330 w 41"/>
                  <a:gd name="T49" fmla="*/ 268999 h 87"/>
                  <a:gd name="T50" fmla="*/ 261899 w 41"/>
                  <a:gd name="T51" fmla="*/ 296589 h 87"/>
                  <a:gd name="T52" fmla="*/ 282575 w 41"/>
                  <a:gd name="T53" fmla="*/ 268999 h 87"/>
                  <a:gd name="T54" fmla="*/ 282575 w 41"/>
                  <a:gd name="T55" fmla="*/ 75872 h 87"/>
                  <a:gd name="T56" fmla="*/ 282575 w 41"/>
                  <a:gd name="T57" fmla="*/ 62077 h 87"/>
                  <a:gd name="T58" fmla="*/ 282575 w 41"/>
                  <a:gd name="T59" fmla="*/ 62077 h 87"/>
                  <a:gd name="T60" fmla="*/ 220546 w 41"/>
                  <a:gd name="T61" fmla="*/ 6897 h 8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"/>
                  <a:gd name="T94" fmla="*/ 0 h 87"/>
                  <a:gd name="T95" fmla="*/ 41 w 41"/>
                  <a:gd name="T96" fmla="*/ 87 h 8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" h="87">
                    <a:moveTo>
                      <a:pt x="32" y="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1"/>
                      <a:pt x="0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6" y="43"/>
                      <a:pt x="7" y="41"/>
                      <a:pt x="7" y="3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10" y="85"/>
                      <a:pt x="12" y="87"/>
                      <a:pt x="15" y="87"/>
                    </a:cubicBezTo>
                    <a:cubicBezTo>
                      <a:pt x="18" y="87"/>
                      <a:pt x="20" y="85"/>
                      <a:pt x="20" y="82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5"/>
                      <a:pt x="24" y="87"/>
                      <a:pt x="27" y="87"/>
                    </a:cubicBezTo>
                    <a:cubicBezTo>
                      <a:pt x="29" y="87"/>
                      <a:pt x="32" y="85"/>
                      <a:pt x="32" y="8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1"/>
                      <a:pt x="36" y="43"/>
                      <a:pt x="38" y="43"/>
                    </a:cubicBezTo>
                    <a:cubicBezTo>
                      <a:pt x="40" y="43"/>
                      <a:pt x="41" y="41"/>
                      <a:pt x="41" y="39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6"/>
                      <a:pt x="38" y="1"/>
                      <a:pt x="32" y="1"/>
                    </a:cubicBezTo>
                    <a:close/>
                  </a:path>
                </a:pathLst>
              </a:cu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2" name="Oval 131"/>
              <p:cNvSpPr>
                <a:spLocks noChangeArrowheads="1"/>
              </p:cNvSpPr>
              <p:nvPr/>
            </p:nvSpPr>
            <p:spPr bwMode="auto">
              <a:xfrm>
                <a:off x="88900" y="0"/>
                <a:ext cx="111125" cy="111125"/>
              </a:xfrm>
              <a:prstGeom prst="ellipse">
                <a:avLst/>
              </a:prstGeom>
              <a:solidFill>
                <a:srgbClr val="FEE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</p:grpSp>
      <p:grpSp>
        <p:nvGrpSpPr>
          <p:cNvPr id="11283" name="组合 89"/>
          <p:cNvGrpSpPr>
            <a:grpSpLocks/>
          </p:cNvGrpSpPr>
          <p:nvPr/>
        </p:nvGrpSpPr>
        <p:grpSpPr bwMode="auto">
          <a:xfrm>
            <a:off x="8775700" y="2928938"/>
            <a:ext cx="282575" cy="717550"/>
            <a:chOff x="0" y="0"/>
            <a:chExt cx="282575" cy="717550"/>
          </a:xfrm>
        </p:grpSpPr>
        <p:sp>
          <p:nvSpPr>
            <p:cNvPr id="11311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EE1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2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rgbClr val="FEE1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84" name="组合 90"/>
          <p:cNvGrpSpPr>
            <a:grpSpLocks/>
          </p:cNvGrpSpPr>
          <p:nvPr/>
        </p:nvGrpSpPr>
        <p:grpSpPr bwMode="auto">
          <a:xfrm>
            <a:off x="9159875" y="2928938"/>
            <a:ext cx="282575" cy="717550"/>
            <a:chOff x="0" y="0"/>
            <a:chExt cx="282575" cy="717550"/>
          </a:xfrm>
        </p:grpSpPr>
        <p:sp>
          <p:nvSpPr>
            <p:cNvPr id="11309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EE1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0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rgbClr val="FEE1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85" name="组合 91"/>
          <p:cNvGrpSpPr>
            <a:grpSpLocks/>
          </p:cNvGrpSpPr>
          <p:nvPr/>
        </p:nvGrpSpPr>
        <p:grpSpPr bwMode="auto">
          <a:xfrm>
            <a:off x="9544050" y="2928938"/>
            <a:ext cx="282575" cy="717550"/>
            <a:chOff x="0" y="0"/>
            <a:chExt cx="282575" cy="717550"/>
          </a:xfrm>
        </p:grpSpPr>
        <p:sp>
          <p:nvSpPr>
            <p:cNvPr id="11307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EE1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8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rgbClr val="FEE1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86" name="组合 92"/>
          <p:cNvGrpSpPr>
            <a:grpSpLocks/>
          </p:cNvGrpSpPr>
          <p:nvPr/>
        </p:nvGrpSpPr>
        <p:grpSpPr bwMode="auto">
          <a:xfrm>
            <a:off x="9929813" y="2928938"/>
            <a:ext cx="282575" cy="717550"/>
            <a:chOff x="0" y="0"/>
            <a:chExt cx="282575" cy="717550"/>
          </a:xfrm>
        </p:grpSpPr>
        <p:sp>
          <p:nvSpPr>
            <p:cNvPr id="11305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6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87" name="组合 93"/>
          <p:cNvGrpSpPr>
            <a:grpSpLocks/>
          </p:cNvGrpSpPr>
          <p:nvPr/>
        </p:nvGrpSpPr>
        <p:grpSpPr bwMode="auto">
          <a:xfrm>
            <a:off x="10313988" y="2928938"/>
            <a:ext cx="282575" cy="717550"/>
            <a:chOff x="0" y="0"/>
            <a:chExt cx="282575" cy="717550"/>
          </a:xfrm>
        </p:grpSpPr>
        <p:sp>
          <p:nvSpPr>
            <p:cNvPr id="11303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4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88" name="组合 94"/>
          <p:cNvGrpSpPr>
            <a:grpSpLocks/>
          </p:cNvGrpSpPr>
          <p:nvPr/>
        </p:nvGrpSpPr>
        <p:grpSpPr bwMode="auto">
          <a:xfrm>
            <a:off x="10698163" y="2928938"/>
            <a:ext cx="282575" cy="717550"/>
            <a:chOff x="0" y="0"/>
            <a:chExt cx="282575" cy="717550"/>
          </a:xfrm>
        </p:grpSpPr>
        <p:sp>
          <p:nvSpPr>
            <p:cNvPr id="11301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2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89" name="组合 95"/>
          <p:cNvGrpSpPr>
            <a:grpSpLocks/>
          </p:cNvGrpSpPr>
          <p:nvPr/>
        </p:nvGrpSpPr>
        <p:grpSpPr bwMode="auto">
          <a:xfrm>
            <a:off x="11082338" y="2928938"/>
            <a:ext cx="282575" cy="717550"/>
            <a:chOff x="0" y="0"/>
            <a:chExt cx="282575" cy="717550"/>
          </a:xfrm>
        </p:grpSpPr>
        <p:sp>
          <p:nvSpPr>
            <p:cNvPr id="11299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0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11290" name="组合 96"/>
          <p:cNvGrpSpPr>
            <a:grpSpLocks/>
          </p:cNvGrpSpPr>
          <p:nvPr/>
        </p:nvGrpSpPr>
        <p:grpSpPr bwMode="auto">
          <a:xfrm>
            <a:off x="11466513" y="2928938"/>
            <a:ext cx="282575" cy="717550"/>
            <a:chOff x="0" y="0"/>
            <a:chExt cx="282575" cy="717550"/>
          </a:xfrm>
        </p:grpSpPr>
        <p:sp>
          <p:nvSpPr>
            <p:cNvPr id="11297" name="Freeform 130"/>
            <p:cNvSpPr>
              <a:spLocks noChangeArrowheads="1"/>
            </p:cNvSpPr>
            <p:nvPr/>
          </p:nvSpPr>
          <p:spPr bwMode="auto">
            <a:xfrm>
              <a:off x="0" y="117475"/>
              <a:ext cx="282575" cy="600075"/>
            </a:xfrm>
            <a:custGeom>
              <a:avLst/>
              <a:gdLst>
                <a:gd name="T0" fmla="*/ 220546 w 41"/>
                <a:gd name="T1" fmla="*/ 6897 h 87"/>
                <a:gd name="T2" fmla="*/ 75813 w 41"/>
                <a:gd name="T3" fmla="*/ 0 h 87"/>
                <a:gd name="T4" fmla="*/ 0 w 41"/>
                <a:gd name="T5" fmla="*/ 62077 h 87"/>
                <a:gd name="T6" fmla="*/ 0 w 41"/>
                <a:gd name="T7" fmla="*/ 62077 h 87"/>
                <a:gd name="T8" fmla="*/ 0 w 41"/>
                <a:gd name="T9" fmla="*/ 75872 h 87"/>
                <a:gd name="T10" fmla="*/ 0 w 41"/>
                <a:gd name="T11" fmla="*/ 268999 h 87"/>
                <a:gd name="T12" fmla="*/ 27568 w 41"/>
                <a:gd name="T13" fmla="*/ 296589 h 87"/>
                <a:gd name="T14" fmla="*/ 48245 w 41"/>
                <a:gd name="T15" fmla="*/ 268999 h 87"/>
                <a:gd name="T16" fmla="*/ 48245 w 41"/>
                <a:gd name="T17" fmla="*/ 96564 h 87"/>
                <a:gd name="T18" fmla="*/ 68921 w 41"/>
                <a:gd name="T19" fmla="*/ 96564 h 87"/>
                <a:gd name="T20" fmla="*/ 68921 w 41"/>
                <a:gd name="T21" fmla="*/ 262102 h 87"/>
                <a:gd name="T22" fmla="*/ 68921 w 41"/>
                <a:gd name="T23" fmla="*/ 268999 h 87"/>
                <a:gd name="T24" fmla="*/ 68921 w 41"/>
                <a:gd name="T25" fmla="*/ 565588 h 87"/>
                <a:gd name="T26" fmla="*/ 103381 w 41"/>
                <a:gd name="T27" fmla="*/ 600075 h 87"/>
                <a:gd name="T28" fmla="*/ 137841 w 41"/>
                <a:gd name="T29" fmla="*/ 565588 h 87"/>
                <a:gd name="T30" fmla="*/ 137841 w 41"/>
                <a:gd name="T31" fmla="*/ 303486 h 87"/>
                <a:gd name="T32" fmla="*/ 151626 w 41"/>
                <a:gd name="T33" fmla="*/ 303486 h 87"/>
                <a:gd name="T34" fmla="*/ 151626 w 41"/>
                <a:gd name="T35" fmla="*/ 565588 h 87"/>
                <a:gd name="T36" fmla="*/ 186086 w 41"/>
                <a:gd name="T37" fmla="*/ 600075 h 87"/>
                <a:gd name="T38" fmla="*/ 220546 w 41"/>
                <a:gd name="T39" fmla="*/ 565588 h 87"/>
                <a:gd name="T40" fmla="*/ 220546 w 41"/>
                <a:gd name="T41" fmla="*/ 262102 h 87"/>
                <a:gd name="T42" fmla="*/ 220546 w 41"/>
                <a:gd name="T43" fmla="*/ 262102 h 87"/>
                <a:gd name="T44" fmla="*/ 220546 w 41"/>
                <a:gd name="T45" fmla="*/ 96564 h 87"/>
                <a:gd name="T46" fmla="*/ 234330 w 41"/>
                <a:gd name="T47" fmla="*/ 96564 h 87"/>
                <a:gd name="T48" fmla="*/ 234330 w 41"/>
                <a:gd name="T49" fmla="*/ 268999 h 87"/>
                <a:gd name="T50" fmla="*/ 261899 w 41"/>
                <a:gd name="T51" fmla="*/ 296589 h 87"/>
                <a:gd name="T52" fmla="*/ 282575 w 41"/>
                <a:gd name="T53" fmla="*/ 268999 h 87"/>
                <a:gd name="T54" fmla="*/ 282575 w 41"/>
                <a:gd name="T55" fmla="*/ 75872 h 87"/>
                <a:gd name="T56" fmla="*/ 282575 w 41"/>
                <a:gd name="T57" fmla="*/ 62077 h 87"/>
                <a:gd name="T58" fmla="*/ 282575 w 41"/>
                <a:gd name="T59" fmla="*/ 62077 h 87"/>
                <a:gd name="T60" fmla="*/ 220546 w 41"/>
                <a:gd name="T61" fmla="*/ 6897 h 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1"/>
                <a:gd name="T94" fmla="*/ 0 h 87"/>
                <a:gd name="T95" fmla="*/ 41 w 41"/>
                <a:gd name="T96" fmla="*/ 87 h 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8" name="Oval 131"/>
            <p:cNvSpPr>
              <a:spLocks noChangeArrowheads="1"/>
            </p:cNvSpPr>
            <p:nvPr/>
          </p:nvSpPr>
          <p:spPr bwMode="auto">
            <a:xfrm>
              <a:off x="88900" y="0"/>
              <a:ext cx="111125" cy="1111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1291" name="文本框 113"/>
          <p:cNvSpPr>
            <a:spLocks noChangeArrowheads="1"/>
          </p:cNvSpPr>
          <p:nvPr/>
        </p:nvSpPr>
        <p:spPr bwMode="auto">
          <a:xfrm>
            <a:off x="1073150" y="2463800"/>
            <a:ext cx="1346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30B5D9"/>
                </a:solidFill>
                <a:latin typeface="Calibri" pitchFamily="34" charset="0"/>
                <a:sym typeface="Calibri" pitchFamily="34" charset="0"/>
              </a:rPr>
              <a:t>88%</a:t>
            </a:r>
            <a:endParaRPr lang="zh-CN" altLang="en-US" sz="4000" b="1">
              <a:solidFill>
                <a:srgbClr val="30B5D9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292" name="文本框 114"/>
          <p:cNvSpPr>
            <a:spLocks noChangeArrowheads="1"/>
          </p:cNvSpPr>
          <p:nvPr/>
        </p:nvSpPr>
        <p:spPr bwMode="auto">
          <a:xfrm>
            <a:off x="6905625" y="2454275"/>
            <a:ext cx="1346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EE119"/>
                </a:solidFill>
                <a:latin typeface="Calibri" pitchFamily="34" charset="0"/>
                <a:sym typeface="Calibri" pitchFamily="34" charset="0"/>
              </a:rPr>
              <a:t>71%</a:t>
            </a:r>
            <a:endParaRPr lang="zh-CN" altLang="en-US" sz="4000" b="1">
              <a:solidFill>
                <a:srgbClr val="FEE119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293" name="文本框 115"/>
          <p:cNvSpPr>
            <a:spLocks noChangeArrowheads="1"/>
          </p:cNvSpPr>
          <p:nvPr/>
        </p:nvSpPr>
        <p:spPr bwMode="auto">
          <a:xfrm>
            <a:off x="1882775" y="5581650"/>
            <a:ext cx="32893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>
              <a:solidFill>
                <a:srgbClr val="FFFFFF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294" name="文本框 116"/>
          <p:cNvSpPr>
            <a:spLocks noChangeArrowheads="1"/>
          </p:cNvSpPr>
          <p:nvPr/>
        </p:nvSpPr>
        <p:spPr bwMode="auto">
          <a:xfrm>
            <a:off x="8074025" y="5581650"/>
            <a:ext cx="32893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满意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100%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。我们致力于提供最专业的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模板，年轻的团队给您最有影响力的作品。专业的团队拥有最专业的技术。完善的售后，热情的服务、严谨的逻辑带给您百分百的满意。</a:t>
            </a:r>
            <a:endParaRPr lang="zh-CN" altLang="en-US">
              <a:solidFill>
                <a:srgbClr val="FFFFFF"/>
              </a:solidFill>
              <a:latin typeface="Calibri" pitchFamily="34" charset="0"/>
              <a:sym typeface="宋体" pitchFamily="2" charset="-122"/>
            </a:endParaRPr>
          </a:p>
        </p:txBody>
      </p:sp>
      <p:pic>
        <p:nvPicPr>
          <p:cNvPr id="11295" name="图片 1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0" y="4786313"/>
            <a:ext cx="889000" cy="89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96" name="图片 1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938" y="4829175"/>
            <a:ext cx="83026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/>
  </p:transition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Master">
  <a:themeElements>
    <a:clrScheme name="">
      <a:dk1>
        <a:srgbClr val="000000"/>
      </a:dk1>
      <a:lt1>
        <a:srgbClr val="FFFFFF"/>
      </a:lt1>
      <a:dk2>
        <a:srgbClr val="797979"/>
      </a:dk2>
      <a:lt2>
        <a:srgbClr val="4D6F96"/>
      </a:lt2>
      <a:accent1>
        <a:srgbClr val="8AB147"/>
      </a:accent1>
      <a:accent2>
        <a:srgbClr val="216BA9"/>
      </a:accent2>
      <a:accent3>
        <a:srgbClr val="FFFFFF"/>
      </a:accent3>
      <a:accent4>
        <a:srgbClr val="000000"/>
      </a:accent4>
      <a:accent5>
        <a:srgbClr val="C4D5B1"/>
      </a:accent5>
      <a:accent6>
        <a:srgbClr val="1D6099"/>
      </a:accent6>
      <a:hlink>
        <a:srgbClr val="216BA9"/>
      </a:hlink>
      <a:folHlink>
        <a:srgbClr val="22C199"/>
      </a:folHlink>
    </a:clrScheme>
    <a:fontScheme name="Master">
      <a:majorFont>
        <a:latin typeface="Open Sans"/>
        <a:ea typeface="宋体"/>
        <a:cs typeface=""/>
      </a:majorFont>
      <a:minorFont>
        <a:latin typeface="Open Sans Light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Pages>0</Pages>
  <Words>3932</Words>
  <Characters>0</Characters>
  <Application>Microsoft Office PowerPoint</Application>
  <DocSecurity>0</DocSecurity>
  <PresentationFormat>自定义</PresentationFormat>
  <Lines>0</Lines>
  <Paragraphs>164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Office 主题</vt:lpstr>
      <vt:lpstr>Master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Samsung</dc:creator>
  <cp:lastModifiedBy>admin</cp:lastModifiedBy>
  <cp:revision>28</cp:revision>
  <dcterms:created xsi:type="dcterms:W3CDTF">2015-09-01T12:00:00Z</dcterms:created>
  <dcterms:modified xsi:type="dcterms:W3CDTF">2016-10-04T03:39:24Z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